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7161-841F-4EE1-B4A1-E0FC1CC19EE8}" type="datetimeFigureOut">
              <a:rPr lang="de-DE" smtClean="0"/>
              <a:t>09.07.2011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F280-DF12-40A2-A56B-F3A7D13F347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F280-DF12-40A2-A56B-F3A7D13F3476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089A-9880-4AC2-AF29-1253A2FCCB29}" type="datetimeFigureOut">
              <a:rPr lang="de-DE" smtClean="0"/>
              <a:t>08.07.2011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15FE-47E2-4361-A9D0-F24365E61F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uppieren 316"/>
          <p:cNvGrpSpPr/>
          <p:nvPr/>
        </p:nvGrpSpPr>
        <p:grpSpPr>
          <a:xfrm>
            <a:off x="703262" y="407988"/>
            <a:ext cx="7037090" cy="4542472"/>
            <a:chOff x="703262" y="407988"/>
            <a:chExt cx="7037090" cy="4542472"/>
          </a:xfrm>
        </p:grpSpPr>
        <p:grpSp>
          <p:nvGrpSpPr>
            <p:cNvPr id="313" name="Gruppieren 312"/>
            <p:cNvGrpSpPr/>
            <p:nvPr/>
          </p:nvGrpSpPr>
          <p:grpSpPr>
            <a:xfrm>
              <a:off x="703262" y="407988"/>
              <a:ext cx="7037090" cy="4542472"/>
              <a:chOff x="703262" y="407988"/>
              <a:chExt cx="7037090" cy="4542472"/>
            </a:xfrm>
          </p:grpSpPr>
          <p:sp>
            <p:nvSpPr>
              <p:cNvPr id="1157" name="Rectangle 133"/>
              <p:cNvSpPr>
                <a:spLocks noChangeArrowheads="1"/>
              </p:cNvSpPr>
              <p:nvPr/>
            </p:nvSpPr>
            <p:spPr bwMode="auto">
              <a:xfrm>
                <a:off x="1276350" y="512763"/>
                <a:ext cx="5705475" cy="348615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8" name="Line 134"/>
              <p:cNvSpPr>
                <a:spLocks noChangeShapeType="1"/>
              </p:cNvSpPr>
              <p:nvPr/>
            </p:nvSpPr>
            <p:spPr bwMode="auto">
              <a:xfrm>
                <a:off x="1276350" y="512763"/>
                <a:ext cx="57054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9" name="Line 135"/>
              <p:cNvSpPr>
                <a:spLocks noChangeShapeType="1"/>
              </p:cNvSpPr>
              <p:nvPr/>
            </p:nvSpPr>
            <p:spPr bwMode="auto">
              <a:xfrm>
                <a:off x="1276350" y="3998913"/>
                <a:ext cx="57054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 flipV="1">
                <a:off x="6981825" y="512763"/>
                <a:ext cx="1588" cy="3486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 flipV="1">
                <a:off x="1276350" y="512763"/>
                <a:ext cx="1588" cy="3486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2" name="Line 138"/>
              <p:cNvSpPr>
                <a:spLocks noChangeShapeType="1"/>
              </p:cNvSpPr>
              <p:nvPr/>
            </p:nvSpPr>
            <p:spPr bwMode="auto">
              <a:xfrm>
                <a:off x="1276350" y="3998913"/>
                <a:ext cx="57054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 flipV="1">
                <a:off x="1276350" y="512763"/>
                <a:ext cx="1588" cy="3486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/>
            </p:nvSpPr>
            <p:spPr bwMode="auto">
              <a:xfrm flipV="1">
                <a:off x="1276350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5" name="Line 141"/>
              <p:cNvSpPr>
                <a:spLocks noChangeShapeType="1"/>
              </p:cNvSpPr>
              <p:nvPr/>
            </p:nvSpPr>
            <p:spPr bwMode="auto">
              <a:xfrm>
                <a:off x="1276350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6" name="Rectangle 142"/>
              <p:cNvSpPr>
                <a:spLocks noChangeArrowheads="1"/>
              </p:cNvSpPr>
              <p:nvPr/>
            </p:nvSpPr>
            <p:spPr bwMode="auto">
              <a:xfrm>
                <a:off x="1152525" y="40274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7" name="Line 143"/>
              <p:cNvSpPr>
                <a:spLocks noChangeShapeType="1"/>
              </p:cNvSpPr>
              <p:nvPr/>
            </p:nvSpPr>
            <p:spPr bwMode="auto">
              <a:xfrm flipV="1">
                <a:off x="2085975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2085975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9" name="Rectangle 145"/>
              <p:cNvSpPr>
                <a:spLocks noChangeArrowheads="1"/>
              </p:cNvSpPr>
              <p:nvPr/>
            </p:nvSpPr>
            <p:spPr bwMode="auto">
              <a:xfrm>
                <a:off x="2038350" y="4027488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Line 146"/>
              <p:cNvSpPr>
                <a:spLocks noChangeShapeType="1"/>
              </p:cNvSpPr>
              <p:nvPr/>
            </p:nvSpPr>
            <p:spPr bwMode="auto">
              <a:xfrm flipV="1">
                <a:off x="2905125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1" name="Line 147"/>
              <p:cNvSpPr>
                <a:spLocks noChangeShapeType="1"/>
              </p:cNvSpPr>
              <p:nvPr/>
            </p:nvSpPr>
            <p:spPr bwMode="auto">
              <a:xfrm>
                <a:off x="2905125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2" name="Rectangle 148"/>
              <p:cNvSpPr>
                <a:spLocks noChangeArrowheads="1"/>
              </p:cNvSpPr>
              <p:nvPr/>
            </p:nvSpPr>
            <p:spPr bwMode="auto">
              <a:xfrm>
                <a:off x="2781300" y="40274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 flipV="1">
                <a:off x="3714750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4" name="Line 150"/>
              <p:cNvSpPr>
                <a:spLocks noChangeShapeType="1"/>
              </p:cNvSpPr>
              <p:nvPr/>
            </p:nvSpPr>
            <p:spPr bwMode="auto">
              <a:xfrm>
                <a:off x="3714750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5" name="Rectangle 151"/>
              <p:cNvSpPr>
                <a:spLocks noChangeArrowheads="1"/>
              </p:cNvSpPr>
              <p:nvPr/>
            </p:nvSpPr>
            <p:spPr bwMode="auto">
              <a:xfrm>
                <a:off x="3667125" y="4027488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/>
            </p:nvSpPr>
            <p:spPr bwMode="auto">
              <a:xfrm flipV="1">
                <a:off x="4533900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4533900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8" name="Rectangle 154"/>
              <p:cNvSpPr>
                <a:spLocks noChangeArrowheads="1"/>
              </p:cNvSpPr>
              <p:nvPr/>
            </p:nvSpPr>
            <p:spPr bwMode="auto">
              <a:xfrm>
                <a:off x="4410075" y="40274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9" name="Line 155"/>
              <p:cNvSpPr>
                <a:spLocks noChangeShapeType="1"/>
              </p:cNvSpPr>
              <p:nvPr/>
            </p:nvSpPr>
            <p:spPr bwMode="auto">
              <a:xfrm flipV="1">
                <a:off x="5343525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5343525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1" name="Rectangle 157"/>
              <p:cNvSpPr>
                <a:spLocks noChangeArrowheads="1"/>
              </p:cNvSpPr>
              <p:nvPr/>
            </p:nvSpPr>
            <p:spPr bwMode="auto">
              <a:xfrm>
                <a:off x="5295900" y="4027488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7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 flipV="1">
                <a:off x="6162675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6162675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4" name="Rectangle 160"/>
              <p:cNvSpPr>
                <a:spLocks noChangeArrowheads="1"/>
              </p:cNvSpPr>
              <p:nvPr/>
            </p:nvSpPr>
            <p:spPr bwMode="auto">
              <a:xfrm>
                <a:off x="6038850" y="40274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7.5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 flipV="1">
                <a:off x="6981825" y="3941763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6981825" y="512763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7" name="Rectangle 163"/>
              <p:cNvSpPr>
                <a:spLocks noChangeArrowheads="1"/>
              </p:cNvSpPr>
              <p:nvPr/>
            </p:nvSpPr>
            <p:spPr bwMode="auto">
              <a:xfrm>
                <a:off x="6934200" y="4027488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276350" y="399891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9" name="Line 165"/>
              <p:cNvSpPr>
                <a:spLocks noChangeShapeType="1"/>
              </p:cNvSpPr>
              <p:nvPr/>
            </p:nvSpPr>
            <p:spPr bwMode="auto">
              <a:xfrm flipH="1">
                <a:off x="6924675" y="3998913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0" name="Rectangle 166"/>
              <p:cNvSpPr>
                <a:spLocks noChangeArrowheads="1"/>
              </p:cNvSpPr>
              <p:nvPr/>
            </p:nvSpPr>
            <p:spPr bwMode="auto">
              <a:xfrm>
                <a:off x="1133475" y="3894138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276350" y="329406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 flipH="1">
                <a:off x="6924675" y="3294063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3" name="Rectangle 169"/>
              <p:cNvSpPr>
                <a:spLocks noChangeArrowheads="1"/>
              </p:cNvSpPr>
              <p:nvPr/>
            </p:nvSpPr>
            <p:spPr bwMode="auto">
              <a:xfrm>
                <a:off x="981075" y="31892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4" name="Line 170"/>
              <p:cNvSpPr>
                <a:spLocks noChangeShapeType="1"/>
              </p:cNvSpPr>
              <p:nvPr/>
            </p:nvSpPr>
            <p:spPr bwMode="auto">
              <a:xfrm>
                <a:off x="1276350" y="2598738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 flipH="1">
                <a:off x="6924675" y="2598738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6" name="Rectangle 172"/>
              <p:cNvSpPr>
                <a:spLocks noChangeArrowheads="1"/>
              </p:cNvSpPr>
              <p:nvPr/>
            </p:nvSpPr>
            <p:spPr bwMode="auto">
              <a:xfrm>
                <a:off x="1133475" y="2493963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276350" y="190341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 flipH="1">
                <a:off x="6924675" y="1903413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9" name="Rectangle 175"/>
              <p:cNvSpPr>
                <a:spLocks noChangeArrowheads="1"/>
              </p:cNvSpPr>
              <p:nvPr/>
            </p:nvSpPr>
            <p:spPr bwMode="auto">
              <a:xfrm>
                <a:off x="981075" y="179863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276350" y="1208088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 flipH="1">
                <a:off x="6924675" y="1208088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2" name="Rectangle 178"/>
              <p:cNvSpPr>
                <a:spLocks noChangeArrowheads="1"/>
              </p:cNvSpPr>
              <p:nvPr/>
            </p:nvSpPr>
            <p:spPr bwMode="auto">
              <a:xfrm>
                <a:off x="1133475" y="1103313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276350" y="51276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/>
            </p:nvSpPr>
            <p:spPr bwMode="auto">
              <a:xfrm flipH="1">
                <a:off x="6924675" y="512763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5" name="Rectangle 181"/>
              <p:cNvSpPr>
                <a:spLocks noChangeArrowheads="1"/>
              </p:cNvSpPr>
              <p:nvPr/>
            </p:nvSpPr>
            <p:spPr bwMode="auto">
              <a:xfrm>
                <a:off x="981075" y="407988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2.5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276350" y="512763"/>
                <a:ext cx="57054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276350" y="3998913"/>
                <a:ext cx="57054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8" name="Line 184"/>
              <p:cNvSpPr>
                <a:spLocks noChangeShapeType="1"/>
              </p:cNvSpPr>
              <p:nvPr/>
            </p:nvSpPr>
            <p:spPr bwMode="auto">
              <a:xfrm flipV="1">
                <a:off x="6981825" y="512763"/>
                <a:ext cx="1588" cy="3486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9" name="Line 185"/>
              <p:cNvSpPr>
                <a:spLocks noChangeShapeType="1"/>
              </p:cNvSpPr>
              <p:nvPr/>
            </p:nvSpPr>
            <p:spPr bwMode="auto">
              <a:xfrm flipV="1">
                <a:off x="1276350" y="512763"/>
                <a:ext cx="1588" cy="3486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0" name="Freeform 186"/>
              <p:cNvSpPr>
                <a:spLocks/>
              </p:cNvSpPr>
              <p:nvPr/>
            </p:nvSpPr>
            <p:spPr bwMode="auto">
              <a:xfrm>
                <a:off x="1276350" y="3894138"/>
                <a:ext cx="1190625" cy="104775"/>
              </a:xfrm>
              <a:custGeom>
                <a:avLst/>
                <a:gdLst/>
                <a:ahLst/>
                <a:cxnLst>
                  <a:cxn ang="0">
                    <a:pos x="12" y="60"/>
                  </a:cxn>
                  <a:cxn ang="0">
                    <a:pos x="30" y="60"/>
                  </a:cxn>
                  <a:cxn ang="0">
                    <a:pos x="48" y="66"/>
                  </a:cxn>
                  <a:cxn ang="0">
                    <a:pos x="66" y="60"/>
                  </a:cxn>
                  <a:cxn ang="0">
                    <a:pos x="84" y="60"/>
                  </a:cxn>
                  <a:cxn ang="0">
                    <a:pos x="102" y="60"/>
                  </a:cxn>
                  <a:cxn ang="0">
                    <a:pos x="120" y="60"/>
                  </a:cxn>
                  <a:cxn ang="0">
                    <a:pos x="138" y="60"/>
                  </a:cxn>
                  <a:cxn ang="0">
                    <a:pos x="156" y="60"/>
                  </a:cxn>
                  <a:cxn ang="0">
                    <a:pos x="174" y="66"/>
                  </a:cxn>
                  <a:cxn ang="0">
                    <a:pos x="186" y="66"/>
                  </a:cxn>
                  <a:cxn ang="0">
                    <a:pos x="204" y="60"/>
                  </a:cxn>
                  <a:cxn ang="0">
                    <a:pos x="222" y="66"/>
                  </a:cxn>
                  <a:cxn ang="0">
                    <a:pos x="240" y="66"/>
                  </a:cxn>
                  <a:cxn ang="0">
                    <a:pos x="258" y="66"/>
                  </a:cxn>
                  <a:cxn ang="0">
                    <a:pos x="276" y="66"/>
                  </a:cxn>
                  <a:cxn ang="0">
                    <a:pos x="288" y="66"/>
                  </a:cxn>
                  <a:cxn ang="0">
                    <a:pos x="306" y="66"/>
                  </a:cxn>
                  <a:cxn ang="0">
                    <a:pos x="324" y="60"/>
                  </a:cxn>
                  <a:cxn ang="0">
                    <a:pos x="342" y="60"/>
                  </a:cxn>
                  <a:cxn ang="0">
                    <a:pos x="360" y="60"/>
                  </a:cxn>
                  <a:cxn ang="0">
                    <a:pos x="378" y="60"/>
                  </a:cxn>
                  <a:cxn ang="0">
                    <a:pos x="396" y="54"/>
                  </a:cxn>
                  <a:cxn ang="0">
                    <a:pos x="414" y="60"/>
                  </a:cxn>
                  <a:cxn ang="0">
                    <a:pos x="432" y="60"/>
                  </a:cxn>
                  <a:cxn ang="0">
                    <a:pos x="450" y="66"/>
                  </a:cxn>
                  <a:cxn ang="0">
                    <a:pos x="468" y="66"/>
                  </a:cxn>
                  <a:cxn ang="0">
                    <a:pos x="486" y="66"/>
                  </a:cxn>
                  <a:cxn ang="0">
                    <a:pos x="504" y="66"/>
                  </a:cxn>
                  <a:cxn ang="0">
                    <a:pos x="522" y="60"/>
                  </a:cxn>
                  <a:cxn ang="0">
                    <a:pos x="546" y="42"/>
                  </a:cxn>
                  <a:cxn ang="0">
                    <a:pos x="558" y="30"/>
                  </a:cxn>
                  <a:cxn ang="0">
                    <a:pos x="576" y="18"/>
                  </a:cxn>
                  <a:cxn ang="0">
                    <a:pos x="594" y="12"/>
                  </a:cxn>
                  <a:cxn ang="0">
                    <a:pos x="612" y="6"/>
                  </a:cxn>
                  <a:cxn ang="0">
                    <a:pos x="630" y="6"/>
                  </a:cxn>
                  <a:cxn ang="0">
                    <a:pos x="648" y="0"/>
                  </a:cxn>
                  <a:cxn ang="0">
                    <a:pos x="666" y="0"/>
                  </a:cxn>
                  <a:cxn ang="0">
                    <a:pos x="684" y="0"/>
                  </a:cxn>
                  <a:cxn ang="0">
                    <a:pos x="702" y="0"/>
                  </a:cxn>
                  <a:cxn ang="0">
                    <a:pos x="720" y="0"/>
                  </a:cxn>
                  <a:cxn ang="0">
                    <a:pos x="738" y="0"/>
                  </a:cxn>
                </a:cxnLst>
                <a:rect l="0" t="0" r="r" b="b"/>
                <a:pathLst>
                  <a:path w="750" h="66">
                    <a:moveTo>
                      <a:pt x="0" y="60"/>
                    </a:move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0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26" y="60"/>
                    </a:lnTo>
                    <a:lnTo>
                      <a:pt x="132" y="60"/>
                    </a:lnTo>
                    <a:lnTo>
                      <a:pt x="138" y="60"/>
                    </a:lnTo>
                    <a:lnTo>
                      <a:pt x="144" y="60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60"/>
                    </a:lnTo>
                    <a:lnTo>
                      <a:pt x="168" y="60"/>
                    </a:lnTo>
                    <a:lnTo>
                      <a:pt x="174" y="66"/>
                    </a:lnTo>
                    <a:lnTo>
                      <a:pt x="186" y="66"/>
                    </a:lnTo>
                    <a:lnTo>
                      <a:pt x="180" y="66"/>
                    </a:lnTo>
                    <a:lnTo>
                      <a:pt x="186" y="66"/>
                    </a:lnTo>
                    <a:lnTo>
                      <a:pt x="192" y="60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22" y="66"/>
                    </a:lnTo>
                    <a:lnTo>
                      <a:pt x="228" y="66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8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6" y="66"/>
                    </a:lnTo>
                    <a:lnTo>
                      <a:pt x="282" y="66"/>
                    </a:lnTo>
                    <a:lnTo>
                      <a:pt x="294" y="66"/>
                    </a:lnTo>
                    <a:lnTo>
                      <a:pt x="288" y="66"/>
                    </a:lnTo>
                    <a:lnTo>
                      <a:pt x="294" y="66"/>
                    </a:lnTo>
                    <a:lnTo>
                      <a:pt x="300" y="66"/>
                    </a:lnTo>
                    <a:lnTo>
                      <a:pt x="306" y="66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0"/>
                    </a:lnTo>
                    <a:lnTo>
                      <a:pt x="330" y="60"/>
                    </a:lnTo>
                    <a:lnTo>
                      <a:pt x="336" y="60"/>
                    </a:lnTo>
                    <a:lnTo>
                      <a:pt x="342" y="60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60" y="60"/>
                    </a:lnTo>
                    <a:lnTo>
                      <a:pt x="366" y="60"/>
                    </a:lnTo>
                    <a:lnTo>
                      <a:pt x="372" y="60"/>
                    </a:lnTo>
                    <a:lnTo>
                      <a:pt x="378" y="60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6" y="54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60"/>
                    </a:lnTo>
                    <a:lnTo>
                      <a:pt x="420" y="60"/>
                    </a:lnTo>
                    <a:lnTo>
                      <a:pt x="426" y="60"/>
                    </a:lnTo>
                    <a:lnTo>
                      <a:pt x="432" y="60"/>
                    </a:lnTo>
                    <a:lnTo>
                      <a:pt x="438" y="60"/>
                    </a:lnTo>
                    <a:lnTo>
                      <a:pt x="444" y="66"/>
                    </a:lnTo>
                    <a:lnTo>
                      <a:pt x="450" y="66"/>
                    </a:lnTo>
                    <a:lnTo>
                      <a:pt x="456" y="66"/>
                    </a:lnTo>
                    <a:lnTo>
                      <a:pt x="462" y="66"/>
                    </a:lnTo>
                    <a:lnTo>
                      <a:pt x="468" y="66"/>
                    </a:lnTo>
                    <a:lnTo>
                      <a:pt x="474" y="66"/>
                    </a:lnTo>
                    <a:lnTo>
                      <a:pt x="480" y="66"/>
                    </a:lnTo>
                    <a:lnTo>
                      <a:pt x="486" y="66"/>
                    </a:lnTo>
                    <a:lnTo>
                      <a:pt x="492" y="66"/>
                    </a:lnTo>
                    <a:lnTo>
                      <a:pt x="498" y="66"/>
                    </a:lnTo>
                    <a:lnTo>
                      <a:pt x="504" y="66"/>
                    </a:lnTo>
                    <a:lnTo>
                      <a:pt x="510" y="66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0"/>
                    </a:lnTo>
                    <a:lnTo>
                      <a:pt x="534" y="54"/>
                    </a:lnTo>
                    <a:lnTo>
                      <a:pt x="546" y="42"/>
                    </a:lnTo>
                    <a:lnTo>
                      <a:pt x="546" y="36"/>
                    </a:lnTo>
                    <a:lnTo>
                      <a:pt x="552" y="36"/>
                    </a:lnTo>
                    <a:lnTo>
                      <a:pt x="558" y="30"/>
                    </a:lnTo>
                    <a:lnTo>
                      <a:pt x="564" y="24"/>
                    </a:lnTo>
                    <a:lnTo>
                      <a:pt x="570" y="24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1" name="Freeform 187"/>
              <p:cNvSpPr>
                <a:spLocks/>
              </p:cNvSpPr>
              <p:nvPr/>
            </p:nvSpPr>
            <p:spPr bwMode="auto">
              <a:xfrm>
                <a:off x="2466975" y="3894138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0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12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0"/>
                  </a:cxn>
                  <a:cxn ang="0">
                    <a:pos x="210" y="6"/>
                  </a:cxn>
                  <a:cxn ang="0">
                    <a:pos x="228" y="0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12"/>
                  </a:cxn>
                  <a:cxn ang="0">
                    <a:pos x="318" y="12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72" y="12"/>
                  </a:cxn>
                  <a:cxn ang="0">
                    <a:pos x="390" y="12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12"/>
                  </a:cxn>
                  <a:cxn ang="0">
                    <a:pos x="462" y="12"/>
                  </a:cxn>
                  <a:cxn ang="0">
                    <a:pos x="480" y="12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12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12"/>
                  </a:cxn>
                  <a:cxn ang="0">
                    <a:pos x="606" y="12"/>
                  </a:cxn>
                  <a:cxn ang="0">
                    <a:pos x="624" y="12"/>
                  </a:cxn>
                  <a:cxn ang="0">
                    <a:pos x="642" y="12"/>
                  </a:cxn>
                  <a:cxn ang="0">
                    <a:pos x="660" y="6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12"/>
                  </a:cxn>
                  <a:cxn ang="0">
                    <a:pos x="750" y="12"/>
                  </a:cxn>
                </a:cxnLst>
                <a:rect l="0" t="0" r="r" b="b"/>
                <a:pathLst>
                  <a:path w="762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6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12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6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2" name="Freeform 188"/>
              <p:cNvSpPr>
                <a:spLocks/>
              </p:cNvSpPr>
              <p:nvPr/>
            </p:nvSpPr>
            <p:spPr bwMode="auto">
              <a:xfrm>
                <a:off x="3676650" y="3894138"/>
                <a:ext cx="1200150" cy="28575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30" y="12"/>
                  </a:cxn>
                  <a:cxn ang="0">
                    <a:pos x="48" y="12"/>
                  </a:cxn>
                  <a:cxn ang="0">
                    <a:pos x="66" y="12"/>
                  </a:cxn>
                  <a:cxn ang="0">
                    <a:pos x="84" y="6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0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12"/>
                  </a:cxn>
                  <a:cxn ang="0">
                    <a:pos x="390" y="12"/>
                  </a:cxn>
                  <a:cxn ang="0">
                    <a:pos x="408" y="12"/>
                  </a:cxn>
                  <a:cxn ang="0">
                    <a:pos x="426" y="12"/>
                  </a:cxn>
                  <a:cxn ang="0">
                    <a:pos x="444" y="12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6"/>
                  </a:cxn>
                  <a:cxn ang="0">
                    <a:pos x="570" y="12"/>
                  </a:cxn>
                  <a:cxn ang="0">
                    <a:pos x="588" y="6"/>
                  </a:cxn>
                  <a:cxn ang="0">
                    <a:pos x="606" y="6"/>
                  </a:cxn>
                  <a:cxn ang="0">
                    <a:pos x="618" y="12"/>
                  </a:cxn>
                  <a:cxn ang="0">
                    <a:pos x="636" y="12"/>
                  </a:cxn>
                  <a:cxn ang="0">
                    <a:pos x="654" y="18"/>
                  </a:cxn>
                  <a:cxn ang="0">
                    <a:pos x="672" y="12"/>
                  </a:cxn>
                  <a:cxn ang="0">
                    <a:pos x="690" y="12"/>
                  </a:cxn>
                  <a:cxn ang="0">
                    <a:pos x="708" y="12"/>
                  </a:cxn>
                  <a:cxn ang="0">
                    <a:pos x="726" y="12"/>
                  </a:cxn>
                  <a:cxn ang="0">
                    <a:pos x="744" y="12"/>
                  </a:cxn>
                </a:cxnLst>
                <a:rect l="0" t="0" r="r" b="b"/>
                <a:pathLst>
                  <a:path w="756" h="18">
                    <a:moveTo>
                      <a:pt x="0" y="6"/>
                    </a:moveTo>
                    <a:lnTo>
                      <a:pt x="6" y="6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8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12"/>
                    </a:lnTo>
                    <a:lnTo>
                      <a:pt x="624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8"/>
                    </a:lnTo>
                    <a:lnTo>
                      <a:pt x="654" y="18"/>
                    </a:lnTo>
                    <a:lnTo>
                      <a:pt x="660" y="18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3" name="Freeform 189"/>
              <p:cNvSpPr>
                <a:spLocks/>
              </p:cNvSpPr>
              <p:nvPr/>
            </p:nvSpPr>
            <p:spPr bwMode="auto">
              <a:xfrm>
                <a:off x="4876800" y="3903663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0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0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12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0"/>
                  </a:cxn>
                  <a:cxn ang="0">
                    <a:pos x="480" y="6"/>
                  </a:cxn>
                  <a:cxn ang="0">
                    <a:pos x="498" y="0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6"/>
                  </a:cxn>
                  <a:cxn ang="0">
                    <a:pos x="570" y="6"/>
                  </a:cxn>
                  <a:cxn ang="0">
                    <a:pos x="588" y="6"/>
                  </a:cxn>
                  <a:cxn ang="0">
                    <a:pos x="606" y="0"/>
                  </a:cxn>
                  <a:cxn ang="0">
                    <a:pos x="624" y="6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0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6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4" name="Freeform 190"/>
              <p:cNvSpPr>
                <a:spLocks/>
              </p:cNvSpPr>
              <p:nvPr/>
            </p:nvSpPr>
            <p:spPr bwMode="auto">
              <a:xfrm>
                <a:off x="6086475" y="3903663"/>
                <a:ext cx="904875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78" y="0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14" y="6"/>
                  </a:cxn>
                  <a:cxn ang="0">
                    <a:pos x="126" y="6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0"/>
                  </a:cxn>
                  <a:cxn ang="0">
                    <a:pos x="282" y="0"/>
                  </a:cxn>
                  <a:cxn ang="0">
                    <a:pos x="294" y="6"/>
                  </a:cxn>
                  <a:cxn ang="0">
                    <a:pos x="306" y="0"/>
                  </a:cxn>
                  <a:cxn ang="0">
                    <a:pos x="318" y="6"/>
                  </a:cxn>
                  <a:cxn ang="0">
                    <a:pos x="330" y="6"/>
                  </a:cxn>
                  <a:cxn ang="0">
                    <a:pos x="336" y="6"/>
                  </a:cxn>
                  <a:cxn ang="0">
                    <a:pos x="348" y="6"/>
                  </a:cxn>
                  <a:cxn ang="0">
                    <a:pos x="360" y="0"/>
                  </a:cxn>
                  <a:cxn ang="0">
                    <a:pos x="372" y="0"/>
                  </a:cxn>
                  <a:cxn ang="0">
                    <a:pos x="384" y="6"/>
                  </a:cxn>
                  <a:cxn ang="0">
                    <a:pos x="396" y="6"/>
                  </a:cxn>
                  <a:cxn ang="0">
                    <a:pos x="408" y="12"/>
                  </a:cxn>
                  <a:cxn ang="0">
                    <a:pos x="420" y="12"/>
                  </a:cxn>
                  <a:cxn ang="0">
                    <a:pos x="432" y="12"/>
                  </a:cxn>
                  <a:cxn ang="0">
                    <a:pos x="444" y="6"/>
                  </a:cxn>
                  <a:cxn ang="0">
                    <a:pos x="456" y="12"/>
                  </a:cxn>
                  <a:cxn ang="0">
                    <a:pos x="468" y="12"/>
                  </a:cxn>
                  <a:cxn ang="0">
                    <a:pos x="480" y="6"/>
                  </a:cxn>
                  <a:cxn ang="0">
                    <a:pos x="492" y="6"/>
                  </a:cxn>
                  <a:cxn ang="0">
                    <a:pos x="504" y="6"/>
                  </a:cxn>
                  <a:cxn ang="0">
                    <a:pos x="516" y="6"/>
                  </a:cxn>
                  <a:cxn ang="0">
                    <a:pos x="528" y="0"/>
                  </a:cxn>
                  <a:cxn ang="0">
                    <a:pos x="540" y="0"/>
                  </a:cxn>
                  <a:cxn ang="0">
                    <a:pos x="552" y="0"/>
                  </a:cxn>
                  <a:cxn ang="0">
                    <a:pos x="564" y="0"/>
                  </a:cxn>
                </a:cxnLst>
                <a:rect l="0" t="0" r="r" b="b"/>
                <a:pathLst>
                  <a:path w="570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42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5" name="Freeform 191"/>
              <p:cNvSpPr>
                <a:spLocks/>
              </p:cNvSpPr>
              <p:nvPr/>
            </p:nvSpPr>
            <p:spPr bwMode="auto">
              <a:xfrm>
                <a:off x="1276350" y="3789363"/>
                <a:ext cx="1171575" cy="209550"/>
              </a:xfrm>
              <a:custGeom>
                <a:avLst/>
                <a:gdLst/>
                <a:ahLst/>
                <a:cxnLst>
                  <a:cxn ang="0">
                    <a:pos x="12" y="126"/>
                  </a:cxn>
                  <a:cxn ang="0">
                    <a:pos x="30" y="126"/>
                  </a:cxn>
                  <a:cxn ang="0">
                    <a:pos x="48" y="132"/>
                  </a:cxn>
                  <a:cxn ang="0">
                    <a:pos x="66" y="126"/>
                  </a:cxn>
                  <a:cxn ang="0">
                    <a:pos x="84" y="126"/>
                  </a:cxn>
                  <a:cxn ang="0">
                    <a:pos x="102" y="126"/>
                  </a:cxn>
                  <a:cxn ang="0">
                    <a:pos x="120" y="126"/>
                  </a:cxn>
                  <a:cxn ang="0">
                    <a:pos x="138" y="126"/>
                  </a:cxn>
                  <a:cxn ang="0">
                    <a:pos x="156" y="126"/>
                  </a:cxn>
                  <a:cxn ang="0">
                    <a:pos x="174" y="132"/>
                  </a:cxn>
                  <a:cxn ang="0">
                    <a:pos x="186" y="132"/>
                  </a:cxn>
                  <a:cxn ang="0">
                    <a:pos x="204" y="126"/>
                  </a:cxn>
                  <a:cxn ang="0">
                    <a:pos x="222" y="132"/>
                  </a:cxn>
                  <a:cxn ang="0">
                    <a:pos x="240" y="132"/>
                  </a:cxn>
                  <a:cxn ang="0">
                    <a:pos x="258" y="132"/>
                  </a:cxn>
                  <a:cxn ang="0">
                    <a:pos x="276" y="132"/>
                  </a:cxn>
                  <a:cxn ang="0">
                    <a:pos x="288" y="132"/>
                  </a:cxn>
                  <a:cxn ang="0">
                    <a:pos x="306" y="132"/>
                  </a:cxn>
                  <a:cxn ang="0">
                    <a:pos x="324" y="126"/>
                  </a:cxn>
                  <a:cxn ang="0">
                    <a:pos x="342" y="126"/>
                  </a:cxn>
                  <a:cxn ang="0">
                    <a:pos x="360" y="126"/>
                  </a:cxn>
                  <a:cxn ang="0">
                    <a:pos x="378" y="126"/>
                  </a:cxn>
                  <a:cxn ang="0">
                    <a:pos x="396" y="120"/>
                  </a:cxn>
                  <a:cxn ang="0">
                    <a:pos x="414" y="126"/>
                  </a:cxn>
                  <a:cxn ang="0">
                    <a:pos x="432" y="126"/>
                  </a:cxn>
                  <a:cxn ang="0">
                    <a:pos x="450" y="132"/>
                  </a:cxn>
                  <a:cxn ang="0">
                    <a:pos x="468" y="132"/>
                  </a:cxn>
                  <a:cxn ang="0">
                    <a:pos x="486" y="132"/>
                  </a:cxn>
                  <a:cxn ang="0">
                    <a:pos x="504" y="132"/>
                  </a:cxn>
                  <a:cxn ang="0">
                    <a:pos x="522" y="126"/>
                  </a:cxn>
                  <a:cxn ang="0">
                    <a:pos x="546" y="108"/>
                  </a:cxn>
                  <a:cxn ang="0">
                    <a:pos x="552" y="84"/>
                  </a:cxn>
                  <a:cxn ang="0">
                    <a:pos x="564" y="60"/>
                  </a:cxn>
                  <a:cxn ang="0">
                    <a:pos x="582" y="30"/>
                  </a:cxn>
                  <a:cxn ang="0">
                    <a:pos x="600" y="18"/>
                  </a:cxn>
                  <a:cxn ang="0">
                    <a:pos x="618" y="6"/>
                  </a:cxn>
                  <a:cxn ang="0">
                    <a:pos x="636" y="6"/>
                  </a:cxn>
                  <a:cxn ang="0">
                    <a:pos x="654" y="0"/>
                  </a:cxn>
                  <a:cxn ang="0">
                    <a:pos x="672" y="0"/>
                  </a:cxn>
                  <a:cxn ang="0">
                    <a:pos x="690" y="6"/>
                  </a:cxn>
                  <a:cxn ang="0">
                    <a:pos x="708" y="6"/>
                  </a:cxn>
                  <a:cxn ang="0">
                    <a:pos x="726" y="6"/>
                  </a:cxn>
                </a:cxnLst>
                <a:rect l="0" t="0" r="r" b="b"/>
                <a:pathLst>
                  <a:path w="738" h="132">
                    <a:moveTo>
                      <a:pt x="0" y="126"/>
                    </a:moveTo>
                    <a:lnTo>
                      <a:pt x="6" y="126"/>
                    </a:lnTo>
                    <a:lnTo>
                      <a:pt x="12" y="126"/>
                    </a:lnTo>
                    <a:lnTo>
                      <a:pt x="18" y="126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6" y="126"/>
                    </a:lnTo>
                    <a:lnTo>
                      <a:pt x="42" y="132"/>
                    </a:lnTo>
                    <a:lnTo>
                      <a:pt x="48" y="132"/>
                    </a:lnTo>
                    <a:lnTo>
                      <a:pt x="54" y="126"/>
                    </a:lnTo>
                    <a:lnTo>
                      <a:pt x="60" y="126"/>
                    </a:lnTo>
                    <a:lnTo>
                      <a:pt x="66" y="126"/>
                    </a:lnTo>
                    <a:lnTo>
                      <a:pt x="72" y="126"/>
                    </a:lnTo>
                    <a:lnTo>
                      <a:pt x="78" y="126"/>
                    </a:lnTo>
                    <a:lnTo>
                      <a:pt x="84" y="126"/>
                    </a:lnTo>
                    <a:lnTo>
                      <a:pt x="90" y="126"/>
                    </a:lnTo>
                    <a:lnTo>
                      <a:pt x="96" y="126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38" y="126"/>
                    </a:lnTo>
                    <a:lnTo>
                      <a:pt x="144" y="126"/>
                    </a:lnTo>
                    <a:lnTo>
                      <a:pt x="150" y="126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8" y="126"/>
                    </a:lnTo>
                    <a:lnTo>
                      <a:pt x="174" y="132"/>
                    </a:lnTo>
                    <a:lnTo>
                      <a:pt x="186" y="132"/>
                    </a:lnTo>
                    <a:lnTo>
                      <a:pt x="180" y="132"/>
                    </a:lnTo>
                    <a:lnTo>
                      <a:pt x="186" y="132"/>
                    </a:lnTo>
                    <a:lnTo>
                      <a:pt x="192" y="126"/>
                    </a:lnTo>
                    <a:lnTo>
                      <a:pt x="198" y="126"/>
                    </a:lnTo>
                    <a:lnTo>
                      <a:pt x="204" y="126"/>
                    </a:lnTo>
                    <a:lnTo>
                      <a:pt x="210" y="132"/>
                    </a:lnTo>
                    <a:lnTo>
                      <a:pt x="216" y="132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6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64" y="132"/>
                    </a:lnTo>
                    <a:lnTo>
                      <a:pt x="270" y="132"/>
                    </a:lnTo>
                    <a:lnTo>
                      <a:pt x="276" y="132"/>
                    </a:lnTo>
                    <a:lnTo>
                      <a:pt x="282" y="132"/>
                    </a:lnTo>
                    <a:lnTo>
                      <a:pt x="294" y="132"/>
                    </a:lnTo>
                    <a:lnTo>
                      <a:pt x="288" y="132"/>
                    </a:lnTo>
                    <a:lnTo>
                      <a:pt x="294" y="132"/>
                    </a:lnTo>
                    <a:lnTo>
                      <a:pt x="300" y="132"/>
                    </a:lnTo>
                    <a:lnTo>
                      <a:pt x="306" y="132"/>
                    </a:lnTo>
                    <a:lnTo>
                      <a:pt x="312" y="132"/>
                    </a:lnTo>
                    <a:lnTo>
                      <a:pt x="318" y="132"/>
                    </a:lnTo>
                    <a:lnTo>
                      <a:pt x="324" y="126"/>
                    </a:lnTo>
                    <a:lnTo>
                      <a:pt x="330" y="126"/>
                    </a:lnTo>
                    <a:lnTo>
                      <a:pt x="336" y="126"/>
                    </a:lnTo>
                    <a:lnTo>
                      <a:pt x="342" y="126"/>
                    </a:lnTo>
                    <a:lnTo>
                      <a:pt x="348" y="126"/>
                    </a:lnTo>
                    <a:lnTo>
                      <a:pt x="354" y="126"/>
                    </a:lnTo>
                    <a:lnTo>
                      <a:pt x="360" y="126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8" y="126"/>
                    </a:lnTo>
                    <a:lnTo>
                      <a:pt x="384" y="126"/>
                    </a:lnTo>
                    <a:lnTo>
                      <a:pt x="390" y="126"/>
                    </a:lnTo>
                    <a:lnTo>
                      <a:pt x="396" y="120"/>
                    </a:lnTo>
                    <a:lnTo>
                      <a:pt x="402" y="126"/>
                    </a:lnTo>
                    <a:lnTo>
                      <a:pt x="408" y="126"/>
                    </a:lnTo>
                    <a:lnTo>
                      <a:pt x="414" y="126"/>
                    </a:lnTo>
                    <a:lnTo>
                      <a:pt x="420" y="126"/>
                    </a:lnTo>
                    <a:lnTo>
                      <a:pt x="426" y="126"/>
                    </a:lnTo>
                    <a:lnTo>
                      <a:pt x="432" y="126"/>
                    </a:lnTo>
                    <a:lnTo>
                      <a:pt x="438" y="126"/>
                    </a:lnTo>
                    <a:lnTo>
                      <a:pt x="444" y="132"/>
                    </a:lnTo>
                    <a:lnTo>
                      <a:pt x="450" y="132"/>
                    </a:lnTo>
                    <a:lnTo>
                      <a:pt x="456" y="132"/>
                    </a:lnTo>
                    <a:lnTo>
                      <a:pt x="462" y="132"/>
                    </a:lnTo>
                    <a:lnTo>
                      <a:pt x="468" y="132"/>
                    </a:lnTo>
                    <a:lnTo>
                      <a:pt x="474" y="132"/>
                    </a:lnTo>
                    <a:lnTo>
                      <a:pt x="480" y="132"/>
                    </a:lnTo>
                    <a:lnTo>
                      <a:pt x="486" y="132"/>
                    </a:lnTo>
                    <a:lnTo>
                      <a:pt x="492" y="132"/>
                    </a:lnTo>
                    <a:lnTo>
                      <a:pt x="498" y="132"/>
                    </a:lnTo>
                    <a:lnTo>
                      <a:pt x="504" y="132"/>
                    </a:lnTo>
                    <a:lnTo>
                      <a:pt x="510" y="132"/>
                    </a:lnTo>
                    <a:lnTo>
                      <a:pt x="516" y="126"/>
                    </a:lnTo>
                    <a:lnTo>
                      <a:pt x="522" y="126"/>
                    </a:lnTo>
                    <a:lnTo>
                      <a:pt x="528" y="126"/>
                    </a:lnTo>
                    <a:lnTo>
                      <a:pt x="534" y="120"/>
                    </a:lnTo>
                    <a:lnTo>
                      <a:pt x="546" y="108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2" y="84"/>
                    </a:lnTo>
                    <a:lnTo>
                      <a:pt x="558" y="78"/>
                    </a:lnTo>
                    <a:lnTo>
                      <a:pt x="564" y="72"/>
                    </a:lnTo>
                    <a:lnTo>
                      <a:pt x="564" y="60"/>
                    </a:lnTo>
                    <a:lnTo>
                      <a:pt x="570" y="54"/>
                    </a:lnTo>
                    <a:lnTo>
                      <a:pt x="582" y="42"/>
                    </a:lnTo>
                    <a:lnTo>
                      <a:pt x="582" y="30"/>
                    </a:lnTo>
                    <a:lnTo>
                      <a:pt x="588" y="24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0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6" name="Freeform 192"/>
              <p:cNvSpPr>
                <a:spLocks/>
              </p:cNvSpPr>
              <p:nvPr/>
            </p:nvSpPr>
            <p:spPr bwMode="auto">
              <a:xfrm>
                <a:off x="2447925" y="3798888"/>
                <a:ext cx="1200150" cy="285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12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12"/>
                  </a:cxn>
                  <a:cxn ang="0">
                    <a:pos x="420" y="12"/>
                  </a:cxn>
                  <a:cxn ang="0">
                    <a:pos x="438" y="12"/>
                  </a:cxn>
                  <a:cxn ang="0">
                    <a:pos x="456" y="12"/>
                  </a:cxn>
                  <a:cxn ang="0">
                    <a:pos x="474" y="6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8" y="12"/>
                  </a:cxn>
                  <a:cxn ang="0">
                    <a:pos x="546" y="12"/>
                  </a:cxn>
                  <a:cxn ang="0">
                    <a:pos x="564" y="18"/>
                  </a:cxn>
                  <a:cxn ang="0">
                    <a:pos x="582" y="12"/>
                  </a:cxn>
                  <a:cxn ang="0">
                    <a:pos x="600" y="12"/>
                  </a:cxn>
                  <a:cxn ang="0">
                    <a:pos x="618" y="12"/>
                  </a:cxn>
                  <a:cxn ang="0">
                    <a:pos x="636" y="12"/>
                  </a:cxn>
                  <a:cxn ang="0">
                    <a:pos x="654" y="12"/>
                  </a:cxn>
                  <a:cxn ang="0">
                    <a:pos x="672" y="6"/>
                  </a:cxn>
                  <a:cxn ang="0">
                    <a:pos x="690" y="12"/>
                  </a:cxn>
                  <a:cxn ang="0">
                    <a:pos x="708" y="12"/>
                  </a:cxn>
                  <a:cxn ang="0">
                    <a:pos x="726" y="12"/>
                  </a:cxn>
                  <a:cxn ang="0">
                    <a:pos x="744" y="12"/>
                  </a:cxn>
                </a:cxnLst>
                <a:rect l="0" t="0" r="r" b="b"/>
                <a:pathLst>
                  <a:path w="756" h="18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0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0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6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8"/>
                    </a:lnTo>
                    <a:lnTo>
                      <a:pt x="432" y="18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7" name="Freeform 193"/>
              <p:cNvSpPr>
                <a:spLocks/>
              </p:cNvSpPr>
              <p:nvPr/>
            </p:nvSpPr>
            <p:spPr bwMode="auto">
              <a:xfrm>
                <a:off x="3648075" y="3808413"/>
                <a:ext cx="119062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12"/>
                  </a:cxn>
                  <a:cxn ang="0">
                    <a:pos x="48" y="12"/>
                  </a:cxn>
                  <a:cxn ang="0">
                    <a:pos x="66" y="12"/>
                  </a:cxn>
                  <a:cxn ang="0">
                    <a:pos x="84" y="12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0" y="12"/>
                  </a:cxn>
                  <a:cxn ang="0">
                    <a:pos x="258" y="12"/>
                  </a:cxn>
                  <a:cxn ang="0">
                    <a:pos x="276" y="12"/>
                  </a:cxn>
                  <a:cxn ang="0">
                    <a:pos x="294" y="12"/>
                  </a:cxn>
                  <a:cxn ang="0">
                    <a:pos x="312" y="12"/>
                  </a:cxn>
                  <a:cxn ang="0">
                    <a:pos x="330" y="12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6"/>
                  </a:cxn>
                  <a:cxn ang="0">
                    <a:pos x="420" y="6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6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8" y="6"/>
                  </a:cxn>
                  <a:cxn ang="0">
                    <a:pos x="546" y="12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594" y="6"/>
                  </a:cxn>
                  <a:cxn ang="0">
                    <a:pos x="612" y="6"/>
                  </a:cxn>
                  <a:cxn ang="0">
                    <a:pos x="630" y="6"/>
                  </a:cxn>
                  <a:cxn ang="0">
                    <a:pos x="648" y="6"/>
                  </a:cxn>
                  <a:cxn ang="0">
                    <a:pos x="666" y="6"/>
                  </a:cxn>
                  <a:cxn ang="0">
                    <a:pos x="684" y="6"/>
                  </a:cxn>
                  <a:cxn ang="0">
                    <a:pos x="702" y="6"/>
                  </a:cxn>
                  <a:cxn ang="0">
                    <a:pos x="720" y="6"/>
                  </a:cxn>
                  <a:cxn ang="0">
                    <a:pos x="738" y="6"/>
                  </a:cxn>
                </a:cxnLst>
                <a:rect l="0" t="0" r="r" b="b"/>
                <a:pathLst>
                  <a:path w="750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6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6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6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94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8" name="Freeform 194"/>
              <p:cNvSpPr>
                <a:spLocks/>
              </p:cNvSpPr>
              <p:nvPr/>
            </p:nvSpPr>
            <p:spPr bwMode="auto">
              <a:xfrm>
                <a:off x="4838700" y="3808413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12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12" y="6"/>
                  </a:cxn>
                  <a:cxn ang="0">
                    <a:pos x="330" y="6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12"/>
                  </a:cxn>
                  <a:cxn ang="0">
                    <a:pos x="420" y="12"/>
                  </a:cxn>
                  <a:cxn ang="0">
                    <a:pos x="438" y="12"/>
                  </a:cxn>
                  <a:cxn ang="0">
                    <a:pos x="456" y="12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8" y="12"/>
                  </a:cxn>
                  <a:cxn ang="0">
                    <a:pos x="546" y="12"/>
                  </a:cxn>
                  <a:cxn ang="0">
                    <a:pos x="564" y="12"/>
                  </a:cxn>
                  <a:cxn ang="0">
                    <a:pos x="582" y="12"/>
                  </a:cxn>
                  <a:cxn ang="0">
                    <a:pos x="600" y="6"/>
                  </a:cxn>
                  <a:cxn ang="0">
                    <a:pos x="618" y="6"/>
                  </a:cxn>
                  <a:cxn ang="0">
                    <a:pos x="636" y="6"/>
                  </a:cxn>
                  <a:cxn ang="0">
                    <a:pos x="654" y="6"/>
                  </a:cxn>
                  <a:cxn ang="0">
                    <a:pos x="672" y="6"/>
                  </a:cxn>
                  <a:cxn ang="0">
                    <a:pos x="690" y="6"/>
                  </a:cxn>
                  <a:cxn ang="0">
                    <a:pos x="708" y="6"/>
                  </a:cxn>
                  <a:cxn ang="0">
                    <a:pos x="726" y="12"/>
                  </a:cxn>
                  <a:cxn ang="0">
                    <a:pos x="744" y="12"/>
                  </a:cxn>
                </a:cxnLst>
                <a:rect l="0" t="0" r="r" b="b"/>
                <a:pathLst>
                  <a:path w="756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94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9" name="Freeform 195"/>
              <p:cNvSpPr>
                <a:spLocks/>
              </p:cNvSpPr>
              <p:nvPr/>
            </p:nvSpPr>
            <p:spPr bwMode="auto">
              <a:xfrm>
                <a:off x="6038850" y="3817938"/>
                <a:ext cx="952500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12"/>
                  </a:cxn>
                  <a:cxn ang="0">
                    <a:pos x="30" y="6"/>
                  </a:cxn>
                  <a:cxn ang="0">
                    <a:pos x="42" y="6"/>
                  </a:cxn>
                  <a:cxn ang="0">
                    <a:pos x="54" y="6"/>
                  </a:cxn>
                  <a:cxn ang="0">
                    <a:pos x="66" y="6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0"/>
                  </a:cxn>
                  <a:cxn ang="0">
                    <a:pos x="306" y="0"/>
                  </a:cxn>
                  <a:cxn ang="0">
                    <a:pos x="318" y="0"/>
                  </a:cxn>
                  <a:cxn ang="0">
                    <a:pos x="330" y="0"/>
                  </a:cxn>
                  <a:cxn ang="0">
                    <a:pos x="342" y="0"/>
                  </a:cxn>
                  <a:cxn ang="0">
                    <a:pos x="354" y="0"/>
                  </a:cxn>
                  <a:cxn ang="0">
                    <a:pos x="366" y="0"/>
                  </a:cxn>
                  <a:cxn ang="0">
                    <a:pos x="378" y="0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0"/>
                  </a:cxn>
                  <a:cxn ang="0">
                    <a:pos x="438" y="0"/>
                  </a:cxn>
                  <a:cxn ang="0">
                    <a:pos x="450" y="0"/>
                  </a:cxn>
                  <a:cxn ang="0">
                    <a:pos x="462" y="0"/>
                  </a:cxn>
                  <a:cxn ang="0">
                    <a:pos x="474" y="0"/>
                  </a:cxn>
                  <a:cxn ang="0">
                    <a:pos x="486" y="6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6"/>
                  </a:cxn>
                  <a:cxn ang="0">
                    <a:pos x="546" y="6"/>
                  </a:cxn>
                  <a:cxn ang="0">
                    <a:pos x="558" y="6"/>
                  </a:cxn>
                  <a:cxn ang="0">
                    <a:pos x="570" y="6"/>
                  </a:cxn>
                  <a:cxn ang="0">
                    <a:pos x="582" y="6"/>
                  </a:cxn>
                  <a:cxn ang="0">
                    <a:pos x="594" y="6"/>
                  </a:cxn>
                </a:cxnLst>
                <a:rect l="0" t="0" r="r" b="b"/>
                <a:pathLst>
                  <a:path w="600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0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6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0" name="Freeform 196"/>
              <p:cNvSpPr>
                <a:spLocks/>
              </p:cNvSpPr>
              <p:nvPr/>
            </p:nvSpPr>
            <p:spPr bwMode="auto">
              <a:xfrm>
                <a:off x="1276350" y="3675063"/>
                <a:ext cx="1133475" cy="323850"/>
              </a:xfrm>
              <a:custGeom>
                <a:avLst/>
                <a:gdLst/>
                <a:ahLst/>
                <a:cxnLst>
                  <a:cxn ang="0">
                    <a:pos x="12" y="198"/>
                  </a:cxn>
                  <a:cxn ang="0">
                    <a:pos x="30" y="198"/>
                  </a:cxn>
                  <a:cxn ang="0">
                    <a:pos x="48" y="204"/>
                  </a:cxn>
                  <a:cxn ang="0">
                    <a:pos x="66" y="198"/>
                  </a:cxn>
                  <a:cxn ang="0">
                    <a:pos x="84" y="198"/>
                  </a:cxn>
                  <a:cxn ang="0">
                    <a:pos x="102" y="198"/>
                  </a:cxn>
                  <a:cxn ang="0">
                    <a:pos x="120" y="198"/>
                  </a:cxn>
                  <a:cxn ang="0">
                    <a:pos x="138" y="198"/>
                  </a:cxn>
                  <a:cxn ang="0">
                    <a:pos x="156" y="198"/>
                  </a:cxn>
                  <a:cxn ang="0">
                    <a:pos x="174" y="204"/>
                  </a:cxn>
                  <a:cxn ang="0">
                    <a:pos x="186" y="204"/>
                  </a:cxn>
                  <a:cxn ang="0">
                    <a:pos x="204" y="198"/>
                  </a:cxn>
                  <a:cxn ang="0">
                    <a:pos x="222" y="204"/>
                  </a:cxn>
                  <a:cxn ang="0">
                    <a:pos x="240" y="204"/>
                  </a:cxn>
                  <a:cxn ang="0">
                    <a:pos x="258" y="204"/>
                  </a:cxn>
                  <a:cxn ang="0">
                    <a:pos x="276" y="204"/>
                  </a:cxn>
                  <a:cxn ang="0">
                    <a:pos x="288" y="204"/>
                  </a:cxn>
                  <a:cxn ang="0">
                    <a:pos x="306" y="204"/>
                  </a:cxn>
                  <a:cxn ang="0">
                    <a:pos x="324" y="198"/>
                  </a:cxn>
                  <a:cxn ang="0">
                    <a:pos x="342" y="198"/>
                  </a:cxn>
                  <a:cxn ang="0">
                    <a:pos x="360" y="198"/>
                  </a:cxn>
                  <a:cxn ang="0">
                    <a:pos x="378" y="198"/>
                  </a:cxn>
                  <a:cxn ang="0">
                    <a:pos x="396" y="192"/>
                  </a:cxn>
                  <a:cxn ang="0">
                    <a:pos x="414" y="198"/>
                  </a:cxn>
                  <a:cxn ang="0">
                    <a:pos x="432" y="198"/>
                  </a:cxn>
                  <a:cxn ang="0">
                    <a:pos x="450" y="204"/>
                  </a:cxn>
                  <a:cxn ang="0">
                    <a:pos x="468" y="204"/>
                  </a:cxn>
                  <a:cxn ang="0">
                    <a:pos x="486" y="204"/>
                  </a:cxn>
                  <a:cxn ang="0">
                    <a:pos x="504" y="204"/>
                  </a:cxn>
                  <a:cxn ang="0">
                    <a:pos x="522" y="198"/>
                  </a:cxn>
                  <a:cxn ang="0">
                    <a:pos x="546" y="180"/>
                  </a:cxn>
                  <a:cxn ang="0">
                    <a:pos x="552" y="156"/>
                  </a:cxn>
                  <a:cxn ang="0">
                    <a:pos x="564" y="138"/>
                  </a:cxn>
                  <a:cxn ang="0">
                    <a:pos x="570" y="108"/>
                  </a:cxn>
                  <a:cxn ang="0">
                    <a:pos x="582" y="84"/>
                  </a:cxn>
                  <a:cxn ang="0">
                    <a:pos x="600" y="54"/>
                  </a:cxn>
                  <a:cxn ang="0">
                    <a:pos x="612" y="30"/>
                  </a:cxn>
                  <a:cxn ang="0">
                    <a:pos x="630" y="18"/>
                  </a:cxn>
                  <a:cxn ang="0">
                    <a:pos x="648" y="6"/>
                  </a:cxn>
                  <a:cxn ang="0">
                    <a:pos x="666" y="6"/>
                  </a:cxn>
                  <a:cxn ang="0">
                    <a:pos x="684" y="6"/>
                  </a:cxn>
                  <a:cxn ang="0">
                    <a:pos x="702" y="0"/>
                  </a:cxn>
                </a:cxnLst>
                <a:rect l="0" t="0" r="r" b="b"/>
                <a:pathLst>
                  <a:path w="714" h="204">
                    <a:moveTo>
                      <a:pt x="0" y="198"/>
                    </a:moveTo>
                    <a:lnTo>
                      <a:pt x="6" y="198"/>
                    </a:lnTo>
                    <a:lnTo>
                      <a:pt x="12" y="198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30" y="198"/>
                    </a:lnTo>
                    <a:lnTo>
                      <a:pt x="36" y="198"/>
                    </a:lnTo>
                    <a:lnTo>
                      <a:pt x="42" y="204"/>
                    </a:lnTo>
                    <a:lnTo>
                      <a:pt x="48" y="204"/>
                    </a:lnTo>
                    <a:lnTo>
                      <a:pt x="54" y="198"/>
                    </a:lnTo>
                    <a:lnTo>
                      <a:pt x="60" y="198"/>
                    </a:lnTo>
                    <a:lnTo>
                      <a:pt x="66" y="198"/>
                    </a:lnTo>
                    <a:lnTo>
                      <a:pt x="72" y="198"/>
                    </a:lnTo>
                    <a:lnTo>
                      <a:pt x="78" y="198"/>
                    </a:lnTo>
                    <a:lnTo>
                      <a:pt x="84" y="198"/>
                    </a:lnTo>
                    <a:lnTo>
                      <a:pt x="90" y="198"/>
                    </a:lnTo>
                    <a:lnTo>
                      <a:pt x="96" y="198"/>
                    </a:lnTo>
                    <a:lnTo>
                      <a:pt x="102" y="198"/>
                    </a:lnTo>
                    <a:lnTo>
                      <a:pt x="108" y="198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26" y="198"/>
                    </a:lnTo>
                    <a:lnTo>
                      <a:pt x="132" y="198"/>
                    </a:lnTo>
                    <a:lnTo>
                      <a:pt x="138" y="198"/>
                    </a:lnTo>
                    <a:lnTo>
                      <a:pt x="144" y="198"/>
                    </a:lnTo>
                    <a:lnTo>
                      <a:pt x="150" y="198"/>
                    </a:lnTo>
                    <a:lnTo>
                      <a:pt x="156" y="198"/>
                    </a:lnTo>
                    <a:lnTo>
                      <a:pt x="162" y="198"/>
                    </a:lnTo>
                    <a:lnTo>
                      <a:pt x="168" y="198"/>
                    </a:lnTo>
                    <a:lnTo>
                      <a:pt x="174" y="204"/>
                    </a:lnTo>
                    <a:lnTo>
                      <a:pt x="186" y="204"/>
                    </a:lnTo>
                    <a:lnTo>
                      <a:pt x="180" y="204"/>
                    </a:lnTo>
                    <a:lnTo>
                      <a:pt x="186" y="204"/>
                    </a:lnTo>
                    <a:lnTo>
                      <a:pt x="192" y="198"/>
                    </a:lnTo>
                    <a:lnTo>
                      <a:pt x="198" y="198"/>
                    </a:lnTo>
                    <a:lnTo>
                      <a:pt x="204" y="198"/>
                    </a:lnTo>
                    <a:lnTo>
                      <a:pt x="210" y="204"/>
                    </a:lnTo>
                    <a:lnTo>
                      <a:pt x="216" y="204"/>
                    </a:lnTo>
                    <a:lnTo>
                      <a:pt x="222" y="204"/>
                    </a:lnTo>
                    <a:lnTo>
                      <a:pt x="228" y="204"/>
                    </a:lnTo>
                    <a:lnTo>
                      <a:pt x="234" y="204"/>
                    </a:lnTo>
                    <a:lnTo>
                      <a:pt x="240" y="204"/>
                    </a:lnTo>
                    <a:lnTo>
                      <a:pt x="246" y="204"/>
                    </a:lnTo>
                    <a:lnTo>
                      <a:pt x="252" y="204"/>
                    </a:lnTo>
                    <a:lnTo>
                      <a:pt x="258" y="204"/>
                    </a:lnTo>
                    <a:lnTo>
                      <a:pt x="264" y="204"/>
                    </a:lnTo>
                    <a:lnTo>
                      <a:pt x="270" y="204"/>
                    </a:lnTo>
                    <a:lnTo>
                      <a:pt x="276" y="204"/>
                    </a:lnTo>
                    <a:lnTo>
                      <a:pt x="282" y="204"/>
                    </a:lnTo>
                    <a:lnTo>
                      <a:pt x="294" y="204"/>
                    </a:lnTo>
                    <a:lnTo>
                      <a:pt x="288" y="204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6" y="204"/>
                    </a:lnTo>
                    <a:lnTo>
                      <a:pt x="312" y="204"/>
                    </a:lnTo>
                    <a:lnTo>
                      <a:pt x="318" y="204"/>
                    </a:lnTo>
                    <a:lnTo>
                      <a:pt x="324" y="198"/>
                    </a:lnTo>
                    <a:lnTo>
                      <a:pt x="330" y="198"/>
                    </a:lnTo>
                    <a:lnTo>
                      <a:pt x="336" y="198"/>
                    </a:lnTo>
                    <a:lnTo>
                      <a:pt x="342" y="198"/>
                    </a:lnTo>
                    <a:lnTo>
                      <a:pt x="348" y="198"/>
                    </a:lnTo>
                    <a:lnTo>
                      <a:pt x="354" y="198"/>
                    </a:lnTo>
                    <a:lnTo>
                      <a:pt x="360" y="198"/>
                    </a:lnTo>
                    <a:lnTo>
                      <a:pt x="366" y="198"/>
                    </a:lnTo>
                    <a:lnTo>
                      <a:pt x="372" y="198"/>
                    </a:lnTo>
                    <a:lnTo>
                      <a:pt x="378" y="198"/>
                    </a:lnTo>
                    <a:lnTo>
                      <a:pt x="384" y="198"/>
                    </a:lnTo>
                    <a:lnTo>
                      <a:pt x="390" y="198"/>
                    </a:lnTo>
                    <a:lnTo>
                      <a:pt x="396" y="192"/>
                    </a:lnTo>
                    <a:lnTo>
                      <a:pt x="402" y="198"/>
                    </a:lnTo>
                    <a:lnTo>
                      <a:pt x="408" y="198"/>
                    </a:lnTo>
                    <a:lnTo>
                      <a:pt x="414" y="198"/>
                    </a:lnTo>
                    <a:lnTo>
                      <a:pt x="420" y="198"/>
                    </a:lnTo>
                    <a:lnTo>
                      <a:pt x="426" y="198"/>
                    </a:lnTo>
                    <a:lnTo>
                      <a:pt x="432" y="198"/>
                    </a:lnTo>
                    <a:lnTo>
                      <a:pt x="438" y="198"/>
                    </a:lnTo>
                    <a:lnTo>
                      <a:pt x="444" y="204"/>
                    </a:lnTo>
                    <a:lnTo>
                      <a:pt x="450" y="204"/>
                    </a:lnTo>
                    <a:lnTo>
                      <a:pt x="456" y="204"/>
                    </a:lnTo>
                    <a:lnTo>
                      <a:pt x="462" y="204"/>
                    </a:lnTo>
                    <a:lnTo>
                      <a:pt x="468" y="204"/>
                    </a:lnTo>
                    <a:lnTo>
                      <a:pt x="474" y="204"/>
                    </a:lnTo>
                    <a:lnTo>
                      <a:pt x="480" y="204"/>
                    </a:lnTo>
                    <a:lnTo>
                      <a:pt x="486" y="204"/>
                    </a:lnTo>
                    <a:lnTo>
                      <a:pt x="492" y="204"/>
                    </a:lnTo>
                    <a:lnTo>
                      <a:pt x="498" y="204"/>
                    </a:lnTo>
                    <a:lnTo>
                      <a:pt x="504" y="204"/>
                    </a:lnTo>
                    <a:lnTo>
                      <a:pt x="510" y="204"/>
                    </a:lnTo>
                    <a:lnTo>
                      <a:pt x="516" y="198"/>
                    </a:lnTo>
                    <a:lnTo>
                      <a:pt x="522" y="198"/>
                    </a:lnTo>
                    <a:lnTo>
                      <a:pt x="528" y="198"/>
                    </a:lnTo>
                    <a:lnTo>
                      <a:pt x="534" y="192"/>
                    </a:lnTo>
                    <a:lnTo>
                      <a:pt x="546" y="180"/>
                    </a:lnTo>
                    <a:lnTo>
                      <a:pt x="546" y="174"/>
                    </a:lnTo>
                    <a:lnTo>
                      <a:pt x="552" y="168"/>
                    </a:lnTo>
                    <a:lnTo>
                      <a:pt x="552" y="156"/>
                    </a:lnTo>
                    <a:lnTo>
                      <a:pt x="558" y="150"/>
                    </a:lnTo>
                    <a:lnTo>
                      <a:pt x="558" y="144"/>
                    </a:lnTo>
                    <a:lnTo>
                      <a:pt x="564" y="138"/>
                    </a:lnTo>
                    <a:lnTo>
                      <a:pt x="564" y="126"/>
                    </a:lnTo>
                    <a:lnTo>
                      <a:pt x="570" y="120"/>
                    </a:lnTo>
                    <a:lnTo>
                      <a:pt x="570" y="108"/>
                    </a:lnTo>
                    <a:lnTo>
                      <a:pt x="576" y="102"/>
                    </a:lnTo>
                    <a:lnTo>
                      <a:pt x="576" y="90"/>
                    </a:lnTo>
                    <a:lnTo>
                      <a:pt x="582" y="84"/>
                    </a:lnTo>
                    <a:lnTo>
                      <a:pt x="582" y="72"/>
                    </a:lnTo>
                    <a:lnTo>
                      <a:pt x="588" y="66"/>
                    </a:lnTo>
                    <a:lnTo>
                      <a:pt x="600" y="54"/>
                    </a:lnTo>
                    <a:lnTo>
                      <a:pt x="600" y="48"/>
                    </a:lnTo>
                    <a:lnTo>
                      <a:pt x="612" y="36"/>
                    </a:lnTo>
                    <a:lnTo>
                      <a:pt x="612" y="30"/>
                    </a:lnTo>
                    <a:lnTo>
                      <a:pt x="618" y="24"/>
                    </a:lnTo>
                    <a:lnTo>
                      <a:pt x="624" y="24"/>
                    </a:lnTo>
                    <a:lnTo>
                      <a:pt x="630" y="18"/>
                    </a:lnTo>
                    <a:lnTo>
                      <a:pt x="636" y="12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0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1" name="Freeform 197"/>
              <p:cNvSpPr>
                <a:spLocks/>
              </p:cNvSpPr>
              <p:nvPr/>
            </p:nvSpPr>
            <p:spPr bwMode="auto">
              <a:xfrm>
                <a:off x="2409825" y="3675063"/>
                <a:ext cx="1209675" cy="666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6"/>
                  </a:cxn>
                  <a:cxn ang="0">
                    <a:pos x="48" y="12"/>
                  </a:cxn>
                  <a:cxn ang="0">
                    <a:pos x="66" y="12"/>
                  </a:cxn>
                  <a:cxn ang="0">
                    <a:pos x="84" y="12"/>
                  </a:cxn>
                  <a:cxn ang="0">
                    <a:pos x="102" y="18"/>
                  </a:cxn>
                  <a:cxn ang="0">
                    <a:pos x="120" y="18"/>
                  </a:cxn>
                  <a:cxn ang="0">
                    <a:pos x="138" y="18"/>
                  </a:cxn>
                  <a:cxn ang="0">
                    <a:pos x="156" y="24"/>
                  </a:cxn>
                  <a:cxn ang="0">
                    <a:pos x="174" y="24"/>
                  </a:cxn>
                  <a:cxn ang="0">
                    <a:pos x="192" y="24"/>
                  </a:cxn>
                  <a:cxn ang="0">
                    <a:pos x="210" y="30"/>
                  </a:cxn>
                  <a:cxn ang="0">
                    <a:pos x="228" y="30"/>
                  </a:cxn>
                  <a:cxn ang="0">
                    <a:pos x="246" y="30"/>
                  </a:cxn>
                  <a:cxn ang="0">
                    <a:pos x="264" y="30"/>
                  </a:cxn>
                  <a:cxn ang="0">
                    <a:pos x="282" y="30"/>
                  </a:cxn>
                  <a:cxn ang="0">
                    <a:pos x="300" y="30"/>
                  </a:cxn>
                  <a:cxn ang="0">
                    <a:pos x="318" y="24"/>
                  </a:cxn>
                  <a:cxn ang="0">
                    <a:pos x="336" y="30"/>
                  </a:cxn>
                  <a:cxn ang="0">
                    <a:pos x="354" y="30"/>
                  </a:cxn>
                  <a:cxn ang="0">
                    <a:pos x="372" y="36"/>
                  </a:cxn>
                  <a:cxn ang="0">
                    <a:pos x="390" y="36"/>
                  </a:cxn>
                  <a:cxn ang="0">
                    <a:pos x="408" y="42"/>
                  </a:cxn>
                  <a:cxn ang="0">
                    <a:pos x="426" y="36"/>
                  </a:cxn>
                  <a:cxn ang="0">
                    <a:pos x="444" y="36"/>
                  </a:cxn>
                  <a:cxn ang="0">
                    <a:pos x="462" y="36"/>
                  </a:cxn>
                  <a:cxn ang="0">
                    <a:pos x="480" y="42"/>
                  </a:cxn>
                  <a:cxn ang="0">
                    <a:pos x="498" y="36"/>
                  </a:cxn>
                  <a:cxn ang="0">
                    <a:pos x="516" y="36"/>
                  </a:cxn>
                  <a:cxn ang="0">
                    <a:pos x="534" y="30"/>
                  </a:cxn>
                  <a:cxn ang="0">
                    <a:pos x="552" y="36"/>
                  </a:cxn>
                  <a:cxn ang="0">
                    <a:pos x="570" y="36"/>
                  </a:cxn>
                  <a:cxn ang="0">
                    <a:pos x="588" y="36"/>
                  </a:cxn>
                  <a:cxn ang="0">
                    <a:pos x="606" y="36"/>
                  </a:cxn>
                  <a:cxn ang="0">
                    <a:pos x="624" y="36"/>
                  </a:cxn>
                  <a:cxn ang="0">
                    <a:pos x="642" y="36"/>
                  </a:cxn>
                  <a:cxn ang="0">
                    <a:pos x="660" y="36"/>
                  </a:cxn>
                  <a:cxn ang="0">
                    <a:pos x="678" y="36"/>
                  </a:cxn>
                  <a:cxn ang="0">
                    <a:pos x="696" y="36"/>
                  </a:cxn>
                  <a:cxn ang="0">
                    <a:pos x="714" y="36"/>
                  </a:cxn>
                  <a:cxn ang="0">
                    <a:pos x="732" y="30"/>
                  </a:cxn>
                  <a:cxn ang="0">
                    <a:pos x="750" y="36"/>
                  </a:cxn>
                </a:cxnLst>
                <a:rect l="0" t="0" r="r" b="b"/>
                <a:pathLst>
                  <a:path w="762" h="4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8" y="18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10" y="30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36"/>
                    </a:lnTo>
                    <a:lnTo>
                      <a:pt x="276" y="30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0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402" y="36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20" y="42"/>
                    </a:lnTo>
                    <a:lnTo>
                      <a:pt x="426" y="36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36"/>
                    </a:lnTo>
                    <a:lnTo>
                      <a:pt x="474" y="36"/>
                    </a:lnTo>
                    <a:lnTo>
                      <a:pt x="480" y="42"/>
                    </a:lnTo>
                    <a:lnTo>
                      <a:pt x="486" y="36"/>
                    </a:lnTo>
                    <a:lnTo>
                      <a:pt x="492" y="36"/>
                    </a:lnTo>
                    <a:lnTo>
                      <a:pt x="498" y="36"/>
                    </a:lnTo>
                    <a:lnTo>
                      <a:pt x="504" y="36"/>
                    </a:lnTo>
                    <a:lnTo>
                      <a:pt x="510" y="36"/>
                    </a:lnTo>
                    <a:lnTo>
                      <a:pt x="516" y="36"/>
                    </a:lnTo>
                    <a:lnTo>
                      <a:pt x="522" y="30"/>
                    </a:lnTo>
                    <a:lnTo>
                      <a:pt x="528" y="30"/>
                    </a:lnTo>
                    <a:lnTo>
                      <a:pt x="534" y="30"/>
                    </a:lnTo>
                    <a:lnTo>
                      <a:pt x="540" y="36"/>
                    </a:lnTo>
                    <a:lnTo>
                      <a:pt x="546" y="36"/>
                    </a:lnTo>
                    <a:lnTo>
                      <a:pt x="552" y="36"/>
                    </a:lnTo>
                    <a:lnTo>
                      <a:pt x="558" y="36"/>
                    </a:lnTo>
                    <a:lnTo>
                      <a:pt x="564" y="36"/>
                    </a:lnTo>
                    <a:lnTo>
                      <a:pt x="570" y="36"/>
                    </a:lnTo>
                    <a:lnTo>
                      <a:pt x="576" y="36"/>
                    </a:lnTo>
                    <a:lnTo>
                      <a:pt x="582" y="36"/>
                    </a:lnTo>
                    <a:lnTo>
                      <a:pt x="588" y="36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6"/>
                    </a:lnTo>
                    <a:lnTo>
                      <a:pt x="618" y="36"/>
                    </a:lnTo>
                    <a:lnTo>
                      <a:pt x="624" y="36"/>
                    </a:lnTo>
                    <a:lnTo>
                      <a:pt x="630" y="36"/>
                    </a:lnTo>
                    <a:lnTo>
                      <a:pt x="636" y="36"/>
                    </a:lnTo>
                    <a:lnTo>
                      <a:pt x="642" y="36"/>
                    </a:lnTo>
                    <a:lnTo>
                      <a:pt x="648" y="36"/>
                    </a:lnTo>
                    <a:lnTo>
                      <a:pt x="654" y="36"/>
                    </a:lnTo>
                    <a:lnTo>
                      <a:pt x="660" y="36"/>
                    </a:lnTo>
                    <a:lnTo>
                      <a:pt x="666" y="36"/>
                    </a:lnTo>
                    <a:lnTo>
                      <a:pt x="672" y="36"/>
                    </a:lnTo>
                    <a:lnTo>
                      <a:pt x="678" y="36"/>
                    </a:lnTo>
                    <a:lnTo>
                      <a:pt x="684" y="36"/>
                    </a:lnTo>
                    <a:lnTo>
                      <a:pt x="690" y="36"/>
                    </a:lnTo>
                    <a:lnTo>
                      <a:pt x="696" y="36"/>
                    </a:lnTo>
                    <a:lnTo>
                      <a:pt x="702" y="36"/>
                    </a:lnTo>
                    <a:lnTo>
                      <a:pt x="708" y="36"/>
                    </a:lnTo>
                    <a:lnTo>
                      <a:pt x="714" y="36"/>
                    </a:lnTo>
                    <a:lnTo>
                      <a:pt x="720" y="36"/>
                    </a:lnTo>
                    <a:lnTo>
                      <a:pt x="726" y="36"/>
                    </a:lnTo>
                    <a:lnTo>
                      <a:pt x="732" y="30"/>
                    </a:lnTo>
                    <a:lnTo>
                      <a:pt x="738" y="36"/>
                    </a:lnTo>
                    <a:lnTo>
                      <a:pt x="744" y="36"/>
                    </a:lnTo>
                    <a:lnTo>
                      <a:pt x="750" y="36"/>
                    </a:lnTo>
                    <a:lnTo>
                      <a:pt x="756" y="36"/>
                    </a:lnTo>
                    <a:lnTo>
                      <a:pt x="762" y="3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2" name="Freeform 198"/>
              <p:cNvSpPr>
                <a:spLocks/>
              </p:cNvSpPr>
              <p:nvPr/>
            </p:nvSpPr>
            <p:spPr bwMode="auto">
              <a:xfrm>
                <a:off x="3619500" y="3722688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12"/>
                  </a:cxn>
                  <a:cxn ang="0">
                    <a:pos x="66" y="6"/>
                  </a:cxn>
                  <a:cxn ang="0">
                    <a:pos x="90" y="6"/>
                  </a:cxn>
                  <a:cxn ang="0">
                    <a:pos x="96" y="6"/>
                  </a:cxn>
                  <a:cxn ang="0">
                    <a:pos x="114" y="6"/>
                  </a:cxn>
                  <a:cxn ang="0">
                    <a:pos x="132" y="6"/>
                  </a:cxn>
                  <a:cxn ang="0">
                    <a:pos x="150" y="6"/>
                  </a:cxn>
                  <a:cxn ang="0">
                    <a:pos x="168" y="6"/>
                  </a:cxn>
                  <a:cxn ang="0">
                    <a:pos x="186" y="6"/>
                  </a:cxn>
                  <a:cxn ang="0">
                    <a:pos x="204" y="6"/>
                  </a:cxn>
                  <a:cxn ang="0">
                    <a:pos x="222" y="6"/>
                  </a:cxn>
                  <a:cxn ang="0">
                    <a:pos x="240" y="6"/>
                  </a:cxn>
                  <a:cxn ang="0">
                    <a:pos x="258" y="0"/>
                  </a:cxn>
                  <a:cxn ang="0">
                    <a:pos x="276" y="6"/>
                  </a:cxn>
                  <a:cxn ang="0">
                    <a:pos x="294" y="6"/>
                  </a:cxn>
                  <a:cxn ang="0">
                    <a:pos x="312" y="6"/>
                  </a:cxn>
                  <a:cxn ang="0">
                    <a:pos x="330" y="6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12"/>
                  </a:cxn>
                  <a:cxn ang="0">
                    <a:pos x="420" y="12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8" y="12"/>
                  </a:cxn>
                  <a:cxn ang="0">
                    <a:pos x="546" y="12"/>
                  </a:cxn>
                  <a:cxn ang="0">
                    <a:pos x="564" y="12"/>
                  </a:cxn>
                  <a:cxn ang="0">
                    <a:pos x="582" y="6"/>
                  </a:cxn>
                  <a:cxn ang="0">
                    <a:pos x="600" y="12"/>
                  </a:cxn>
                  <a:cxn ang="0">
                    <a:pos x="618" y="12"/>
                  </a:cxn>
                  <a:cxn ang="0">
                    <a:pos x="636" y="6"/>
                  </a:cxn>
                  <a:cxn ang="0">
                    <a:pos x="654" y="12"/>
                  </a:cxn>
                  <a:cxn ang="0">
                    <a:pos x="672" y="12"/>
                  </a:cxn>
                  <a:cxn ang="0">
                    <a:pos x="690" y="12"/>
                  </a:cxn>
                  <a:cxn ang="0">
                    <a:pos x="708" y="12"/>
                  </a:cxn>
                  <a:cxn ang="0">
                    <a:pos x="726" y="6"/>
                  </a:cxn>
                  <a:cxn ang="0">
                    <a:pos x="744" y="12"/>
                  </a:cxn>
                </a:cxnLst>
                <a:rect l="0" t="0" r="r" b="b"/>
                <a:pathLst>
                  <a:path w="756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90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12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6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3" name="Freeform 199"/>
              <p:cNvSpPr>
                <a:spLocks/>
              </p:cNvSpPr>
              <p:nvPr/>
            </p:nvSpPr>
            <p:spPr bwMode="auto">
              <a:xfrm>
                <a:off x="4819650" y="3732213"/>
                <a:ext cx="1209675" cy="95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6"/>
                  </a:cxn>
                  <a:cxn ang="0">
                    <a:pos x="210" y="0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6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6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6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6">
                    <a:moveTo>
                      <a:pt x="0" y="6"/>
                    </a:moveTo>
                    <a:lnTo>
                      <a:pt x="6" y="6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0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0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6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6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0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4" name="Freeform 200"/>
              <p:cNvSpPr>
                <a:spLocks/>
              </p:cNvSpPr>
              <p:nvPr/>
            </p:nvSpPr>
            <p:spPr bwMode="auto">
              <a:xfrm>
                <a:off x="6029325" y="3732213"/>
                <a:ext cx="962025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6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0"/>
                  </a:cxn>
                  <a:cxn ang="0">
                    <a:pos x="162" y="0"/>
                  </a:cxn>
                  <a:cxn ang="0">
                    <a:pos x="174" y="0"/>
                  </a:cxn>
                  <a:cxn ang="0">
                    <a:pos x="186" y="0"/>
                  </a:cxn>
                  <a:cxn ang="0">
                    <a:pos x="198" y="0"/>
                  </a:cxn>
                  <a:cxn ang="0">
                    <a:pos x="210" y="0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0"/>
                  </a:cxn>
                  <a:cxn ang="0">
                    <a:pos x="330" y="0"/>
                  </a:cxn>
                  <a:cxn ang="0">
                    <a:pos x="342" y="6"/>
                  </a:cxn>
                  <a:cxn ang="0">
                    <a:pos x="354" y="6"/>
                  </a:cxn>
                  <a:cxn ang="0">
                    <a:pos x="366" y="0"/>
                  </a:cxn>
                  <a:cxn ang="0">
                    <a:pos x="378" y="0"/>
                  </a:cxn>
                  <a:cxn ang="0">
                    <a:pos x="390" y="6"/>
                  </a:cxn>
                  <a:cxn ang="0">
                    <a:pos x="402" y="0"/>
                  </a:cxn>
                  <a:cxn ang="0">
                    <a:pos x="414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44" y="6"/>
                  </a:cxn>
                  <a:cxn ang="0">
                    <a:pos x="456" y="6"/>
                  </a:cxn>
                  <a:cxn ang="0">
                    <a:pos x="468" y="6"/>
                  </a:cxn>
                  <a:cxn ang="0">
                    <a:pos x="480" y="6"/>
                  </a:cxn>
                  <a:cxn ang="0">
                    <a:pos x="492" y="6"/>
                  </a:cxn>
                  <a:cxn ang="0">
                    <a:pos x="504" y="6"/>
                  </a:cxn>
                  <a:cxn ang="0">
                    <a:pos x="516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46" y="0"/>
                  </a:cxn>
                  <a:cxn ang="0">
                    <a:pos x="558" y="0"/>
                  </a:cxn>
                  <a:cxn ang="0">
                    <a:pos x="570" y="0"/>
                  </a:cxn>
                  <a:cxn ang="0">
                    <a:pos x="582" y="6"/>
                  </a:cxn>
                  <a:cxn ang="0">
                    <a:pos x="594" y="0"/>
                  </a:cxn>
                  <a:cxn ang="0">
                    <a:pos x="606" y="0"/>
                  </a:cxn>
                </a:cxnLst>
                <a:rect l="0" t="0" r="r" b="b"/>
                <a:pathLst>
                  <a:path w="606" h="6">
                    <a:moveTo>
                      <a:pt x="0" y="6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6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44" y="0"/>
                    </a:lnTo>
                    <a:lnTo>
                      <a:pt x="438" y="0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6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5" name="Freeform 201"/>
              <p:cNvSpPr>
                <a:spLocks/>
              </p:cNvSpPr>
              <p:nvPr/>
            </p:nvSpPr>
            <p:spPr bwMode="auto">
              <a:xfrm>
                <a:off x="1276350" y="3570288"/>
                <a:ext cx="1095375" cy="428625"/>
              </a:xfrm>
              <a:custGeom>
                <a:avLst/>
                <a:gdLst/>
                <a:ahLst/>
                <a:cxnLst>
                  <a:cxn ang="0">
                    <a:pos x="12" y="264"/>
                  </a:cxn>
                  <a:cxn ang="0">
                    <a:pos x="30" y="264"/>
                  </a:cxn>
                  <a:cxn ang="0">
                    <a:pos x="48" y="270"/>
                  </a:cxn>
                  <a:cxn ang="0">
                    <a:pos x="66" y="264"/>
                  </a:cxn>
                  <a:cxn ang="0">
                    <a:pos x="84" y="264"/>
                  </a:cxn>
                  <a:cxn ang="0">
                    <a:pos x="102" y="264"/>
                  </a:cxn>
                  <a:cxn ang="0">
                    <a:pos x="120" y="264"/>
                  </a:cxn>
                  <a:cxn ang="0">
                    <a:pos x="138" y="264"/>
                  </a:cxn>
                  <a:cxn ang="0">
                    <a:pos x="156" y="264"/>
                  </a:cxn>
                  <a:cxn ang="0">
                    <a:pos x="174" y="270"/>
                  </a:cxn>
                  <a:cxn ang="0">
                    <a:pos x="186" y="270"/>
                  </a:cxn>
                  <a:cxn ang="0">
                    <a:pos x="204" y="264"/>
                  </a:cxn>
                  <a:cxn ang="0">
                    <a:pos x="222" y="270"/>
                  </a:cxn>
                  <a:cxn ang="0">
                    <a:pos x="240" y="270"/>
                  </a:cxn>
                  <a:cxn ang="0">
                    <a:pos x="258" y="270"/>
                  </a:cxn>
                  <a:cxn ang="0">
                    <a:pos x="276" y="270"/>
                  </a:cxn>
                  <a:cxn ang="0">
                    <a:pos x="288" y="270"/>
                  </a:cxn>
                  <a:cxn ang="0">
                    <a:pos x="306" y="270"/>
                  </a:cxn>
                  <a:cxn ang="0">
                    <a:pos x="324" y="264"/>
                  </a:cxn>
                  <a:cxn ang="0">
                    <a:pos x="342" y="264"/>
                  </a:cxn>
                  <a:cxn ang="0">
                    <a:pos x="360" y="264"/>
                  </a:cxn>
                  <a:cxn ang="0">
                    <a:pos x="378" y="264"/>
                  </a:cxn>
                  <a:cxn ang="0">
                    <a:pos x="396" y="258"/>
                  </a:cxn>
                  <a:cxn ang="0">
                    <a:pos x="414" y="264"/>
                  </a:cxn>
                  <a:cxn ang="0">
                    <a:pos x="432" y="264"/>
                  </a:cxn>
                  <a:cxn ang="0">
                    <a:pos x="450" y="270"/>
                  </a:cxn>
                  <a:cxn ang="0">
                    <a:pos x="468" y="270"/>
                  </a:cxn>
                  <a:cxn ang="0">
                    <a:pos x="486" y="270"/>
                  </a:cxn>
                  <a:cxn ang="0">
                    <a:pos x="504" y="270"/>
                  </a:cxn>
                  <a:cxn ang="0">
                    <a:pos x="522" y="264"/>
                  </a:cxn>
                  <a:cxn ang="0">
                    <a:pos x="546" y="246"/>
                  </a:cxn>
                  <a:cxn ang="0">
                    <a:pos x="552" y="222"/>
                  </a:cxn>
                  <a:cxn ang="0">
                    <a:pos x="564" y="204"/>
                  </a:cxn>
                  <a:cxn ang="0">
                    <a:pos x="570" y="168"/>
                  </a:cxn>
                  <a:cxn ang="0">
                    <a:pos x="582" y="138"/>
                  </a:cxn>
                  <a:cxn ang="0">
                    <a:pos x="588" y="108"/>
                  </a:cxn>
                  <a:cxn ang="0">
                    <a:pos x="600" y="84"/>
                  </a:cxn>
                  <a:cxn ang="0">
                    <a:pos x="606" y="60"/>
                  </a:cxn>
                  <a:cxn ang="0">
                    <a:pos x="624" y="30"/>
                  </a:cxn>
                  <a:cxn ang="0">
                    <a:pos x="642" y="12"/>
                  </a:cxn>
                  <a:cxn ang="0">
                    <a:pos x="660" y="0"/>
                  </a:cxn>
                  <a:cxn ang="0">
                    <a:pos x="678" y="0"/>
                  </a:cxn>
                </a:cxnLst>
                <a:rect l="0" t="0" r="r" b="b"/>
                <a:pathLst>
                  <a:path w="690" h="270">
                    <a:moveTo>
                      <a:pt x="0" y="264"/>
                    </a:moveTo>
                    <a:lnTo>
                      <a:pt x="6" y="264"/>
                    </a:lnTo>
                    <a:lnTo>
                      <a:pt x="12" y="264"/>
                    </a:lnTo>
                    <a:lnTo>
                      <a:pt x="18" y="264"/>
                    </a:lnTo>
                    <a:lnTo>
                      <a:pt x="24" y="264"/>
                    </a:lnTo>
                    <a:lnTo>
                      <a:pt x="30" y="264"/>
                    </a:lnTo>
                    <a:lnTo>
                      <a:pt x="36" y="264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54" y="264"/>
                    </a:lnTo>
                    <a:lnTo>
                      <a:pt x="60" y="264"/>
                    </a:lnTo>
                    <a:lnTo>
                      <a:pt x="66" y="264"/>
                    </a:lnTo>
                    <a:lnTo>
                      <a:pt x="72" y="264"/>
                    </a:lnTo>
                    <a:lnTo>
                      <a:pt x="78" y="264"/>
                    </a:lnTo>
                    <a:lnTo>
                      <a:pt x="84" y="264"/>
                    </a:lnTo>
                    <a:lnTo>
                      <a:pt x="90" y="264"/>
                    </a:lnTo>
                    <a:lnTo>
                      <a:pt x="96" y="264"/>
                    </a:lnTo>
                    <a:lnTo>
                      <a:pt x="102" y="264"/>
                    </a:lnTo>
                    <a:lnTo>
                      <a:pt x="108" y="264"/>
                    </a:lnTo>
                    <a:lnTo>
                      <a:pt x="114" y="264"/>
                    </a:lnTo>
                    <a:lnTo>
                      <a:pt x="120" y="264"/>
                    </a:lnTo>
                    <a:lnTo>
                      <a:pt x="126" y="264"/>
                    </a:lnTo>
                    <a:lnTo>
                      <a:pt x="132" y="264"/>
                    </a:lnTo>
                    <a:lnTo>
                      <a:pt x="138" y="264"/>
                    </a:lnTo>
                    <a:lnTo>
                      <a:pt x="144" y="264"/>
                    </a:lnTo>
                    <a:lnTo>
                      <a:pt x="150" y="264"/>
                    </a:lnTo>
                    <a:lnTo>
                      <a:pt x="156" y="264"/>
                    </a:lnTo>
                    <a:lnTo>
                      <a:pt x="162" y="264"/>
                    </a:lnTo>
                    <a:lnTo>
                      <a:pt x="168" y="264"/>
                    </a:lnTo>
                    <a:lnTo>
                      <a:pt x="174" y="270"/>
                    </a:lnTo>
                    <a:lnTo>
                      <a:pt x="186" y="270"/>
                    </a:lnTo>
                    <a:lnTo>
                      <a:pt x="180" y="270"/>
                    </a:lnTo>
                    <a:lnTo>
                      <a:pt x="186" y="270"/>
                    </a:lnTo>
                    <a:lnTo>
                      <a:pt x="192" y="264"/>
                    </a:lnTo>
                    <a:lnTo>
                      <a:pt x="198" y="264"/>
                    </a:lnTo>
                    <a:lnTo>
                      <a:pt x="204" y="264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70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40" y="270"/>
                    </a:lnTo>
                    <a:lnTo>
                      <a:pt x="246" y="270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64"/>
                    </a:lnTo>
                    <a:lnTo>
                      <a:pt x="330" y="264"/>
                    </a:lnTo>
                    <a:lnTo>
                      <a:pt x="336" y="264"/>
                    </a:lnTo>
                    <a:lnTo>
                      <a:pt x="342" y="264"/>
                    </a:lnTo>
                    <a:lnTo>
                      <a:pt x="348" y="264"/>
                    </a:lnTo>
                    <a:lnTo>
                      <a:pt x="354" y="264"/>
                    </a:lnTo>
                    <a:lnTo>
                      <a:pt x="360" y="264"/>
                    </a:lnTo>
                    <a:lnTo>
                      <a:pt x="366" y="264"/>
                    </a:lnTo>
                    <a:lnTo>
                      <a:pt x="372" y="264"/>
                    </a:lnTo>
                    <a:lnTo>
                      <a:pt x="378" y="264"/>
                    </a:lnTo>
                    <a:lnTo>
                      <a:pt x="384" y="264"/>
                    </a:lnTo>
                    <a:lnTo>
                      <a:pt x="390" y="264"/>
                    </a:lnTo>
                    <a:lnTo>
                      <a:pt x="396" y="258"/>
                    </a:lnTo>
                    <a:lnTo>
                      <a:pt x="402" y="264"/>
                    </a:lnTo>
                    <a:lnTo>
                      <a:pt x="408" y="264"/>
                    </a:lnTo>
                    <a:lnTo>
                      <a:pt x="414" y="264"/>
                    </a:lnTo>
                    <a:lnTo>
                      <a:pt x="420" y="264"/>
                    </a:lnTo>
                    <a:lnTo>
                      <a:pt x="426" y="264"/>
                    </a:lnTo>
                    <a:lnTo>
                      <a:pt x="432" y="264"/>
                    </a:lnTo>
                    <a:lnTo>
                      <a:pt x="438" y="264"/>
                    </a:lnTo>
                    <a:lnTo>
                      <a:pt x="444" y="270"/>
                    </a:lnTo>
                    <a:lnTo>
                      <a:pt x="450" y="270"/>
                    </a:lnTo>
                    <a:lnTo>
                      <a:pt x="456" y="270"/>
                    </a:lnTo>
                    <a:lnTo>
                      <a:pt x="462" y="270"/>
                    </a:lnTo>
                    <a:lnTo>
                      <a:pt x="468" y="270"/>
                    </a:lnTo>
                    <a:lnTo>
                      <a:pt x="474" y="270"/>
                    </a:lnTo>
                    <a:lnTo>
                      <a:pt x="480" y="270"/>
                    </a:lnTo>
                    <a:lnTo>
                      <a:pt x="486" y="270"/>
                    </a:lnTo>
                    <a:lnTo>
                      <a:pt x="492" y="270"/>
                    </a:lnTo>
                    <a:lnTo>
                      <a:pt x="498" y="270"/>
                    </a:lnTo>
                    <a:lnTo>
                      <a:pt x="504" y="270"/>
                    </a:lnTo>
                    <a:lnTo>
                      <a:pt x="510" y="270"/>
                    </a:lnTo>
                    <a:lnTo>
                      <a:pt x="516" y="264"/>
                    </a:lnTo>
                    <a:lnTo>
                      <a:pt x="522" y="264"/>
                    </a:lnTo>
                    <a:lnTo>
                      <a:pt x="528" y="264"/>
                    </a:lnTo>
                    <a:lnTo>
                      <a:pt x="534" y="258"/>
                    </a:lnTo>
                    <a:lnTo>
                      <a:pt x="546" y="246"/>
                    </a:lnTo>
                    <a:lnTo>
                      <a:pt x="546" y="240"/>
                    </a:lnTo>
                    <a:lnTo>
                      <a:pt x="552" y="234"/>
                    </a:lnTo>
                    <a:lnTo>
                      <a:pt x="552" y="222"/>
                    </a:lnTo>
                    <a:lnTo>
                      <a:pt x="558" y="216"/>
                    </a:lnTo>
                    <a:lnTo>
                      <a:pt x="558" y="210"/>
                    </a:lnTo>
                    <a:lnTo>
                      <a:pt x="564" y="204"/>
                    </a:lnTo>
                    <a:lnTo>
                      <a:pt x="564" y="192"/>
                    </a:lnTo>
                    <a:lnTo>
                      <a:pt x="570" y="186"/>
                    </a:lnTo>
                    <a:lnTo>
                      <a:pt x="570" y="168"/>
                    </a:lnTo>
                    <a:lnTo>
                      <a:pt x="576" y="162"/>
                    </a:lnTo>
                    <a:lnTo>
                      <a:pt x="576" y="144"/>
                    </a:lnTo>
                    <a:lnTo>
                      <a:pt x="582" y="138"/>
                    </a:lnTo>
                    <a:lnTo>
                      <a:pt x="582" y="126"/>
                    </a:lnTo>
                    <a:lnTo>
                      <a:pt x="588" y="120"/>
                    </a:lnTo>
                    <a:lnTo>
                      <a:pt x="588" y="108"/>
                    </a:lnTo>
                    <a:lnTo>
                      <a:pt x="594" y="102"/>
                    </a:lnTo>
                    <a:lnTo>
                      <a:pt x="594" y="90"/>
                    </a:lnTo>
                    <a:lnTo>
                      <a:pt x="600" y="84"/>
                    </a:lnTo>
                    <a:lnTo>
                      <a:pt x="600" y="72"/>
                    </a:lnTo>
                    <a:lnTo>
                      <a:pt x="606" y="66"/>
                    </a:lnTo>
                    <a:lnTo>
                      <a:pt x="606" y="60"/>
                    </a:lnTo>
                    <a:lnTo>
                      <a:pt x="618" y="48"/>
                    </a:lnTo>
                    <a:lnTo>
                      <a:pt x="618" y="36"/>
                    </a:lnTo>
                    <a:lnTo>
                      <a:pt x="624" y="30"/>
                    </a:lnTo>
                    <a:lnTo>
                      <a:pt x="630" y="24"/>
                    </a:lnTo>
                    <a:lnTo>
                      <a:pt x="636" y="18"/>
                    </a:lnTo>
                    <a:lnTo>
                      <a:pt x="642" y="12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6" name="Freeform 202"/>
              <p:cNvSpPr>
                <a:spLocks/>
              </p:cNvSpPr>
              <p:nvPr/>
            </p:nvSpPr>
            <p:spPr bwMode="auto">
              <a:xfrm>
                <a:off x="2371725" y="3560763"/>
                <a:ext cx="1190625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6"/>
                  </a:cxn>
                  <a:cxn ang="0">
                    <a:pos x="72" y="6"/>
                  </a:cxn>
                  <a:cxn ang="0">
                    <a:pos x="78" y="6"/>
                  </a:cxn>
                  <a:cxn ang="0">
                    <a:pos x="96" y="12"/>
                  </a:cxn>
                  <a:cxn ang="0">
                    <a:pos x="114" y="18"/>
                  </a:cxn>
                  <a:cxn ang="0">
                    <a:pos x="132" y="18"/>
                  </a:cxn>
                  <a:cxn ang="0">
                    <a:pos x="150" y="24"/>
                  </a:cxn>
                  <a:cxn ang="0">
                    <a:pos x="168" y="24"/>
                  </a:cxn>
                  <a:cxn ang="0">
                    <a:pos x="186" y="30"/>
                  </a:cxn>
                  <a:cxn ang="0">
                    <a:pos x="204" y="30"/>
                  </a:cxn>
                  <a:cxn ang="0">
                    <a:pos x="222" y="30"/>
                  </a:cxn>
                  <a:cxn ang="0">
                    <a:pos x="240" y="36"/>
                  </a:cxn>
                  <a:cxn ang="0">
                    <a:pos x="258" y="42"/>
                  </a:cxn>
                  <a:cxn ang="0">
                    <a:pos x="276" y="36"/>
                  </a:cxn>
                  <a:cxn ang="0">
                    <a:pos x="294" y="42"/>
                  </a:cxn>
                  <a:cxn ang="0">
                    <a:pos x="312" y="42"/>
                  </a:cxn>
                  <a:cxn ang="0">
                    <a:pos x="330" y="42"/>
                  </a:cxn>
                  <a:cxn ang="0">
                    <a:pos x="348" y="42"/>
                  </a:cxn>
                  <a:cxn ang="0">
                    <a:pos x="366" y="42"/>
                  </a:cxn>
                  <a:cxn ang="0">
                    <a:pos x="384" y="48"/>
                  </a:cxn>
                  <a:cxn ang="0">
                    <a:pos x="402" y="48"/>
                  </a:cxn>
                  <a:cxn ang="0">
                    <a:pos x="420" y="48"/>
                  </a:cxn>
                  <a:cxn ang="0">
                    <a:pos x="438" y="54"/>
                  </a:cxn>
                  <a:cxn ang="0">
                    <a:pos x="450" y="48"/>
                  </a:cxn>
                  <a:cxn ang="0">
                    <a:pos x="468" y="48"/>
                  </a:cxn>
                  <a:cxn ang="0">
                    <a:pos x="486" y="54"/>
                  </a:cxn>
                  <a:cxn ang="0">
                    <a:pos x="504" y="54"/>
                  </a:cxn>
                  <a:cxn ang="0">
                    <a:pos x="522" y="48"/>
                  </a:cxn>
                  <a:cxn ang="0">
                    <a:pos x="540" y="54"/>
                  </a:cxn>
                  <a:cxn ang="0">
                    <a:pos x="558" y="48"/>
                  </a:cxn>
                  <a:cxn ang="0">
                    <a:pos x="576" y="54"/>
                  </a:cxn>
                  <a:cxn ang="0">
                    <a:pos x="594" y="48"/>
                  </a:cxn>
                  <a:cxn ang="0">
                    <a:pos x="612" y="54"/>
                  </a:cxn>
                  <a:cxn ang="0">
                    <a:pos x="630" y="54"/>
                  </a:cxn>
                  <a:cxn ang="0">
                    <a:pos x="648" y="54"/>
                  </a:cxn>
                  <a:cxn ang="0">
                    <a:pos x="666" y="54"/>
                  </a:cxn>
                  <a:cxn ang="0">
                    <a:pos x="684" y="54"/>
                  </a:cxn>
                  <a:cxn ang="0">
                    <a:pos x="702" y="54"/>
                  </a:cxn>
                  <a:cxn ang="0">
                    <a:pos x="720" y="54"/>
                  </a:cxn>
                  <a:cxn ang="0">
                    <a:pos x="738" y="54"/>
                  </a:cxn>
                </a:cxnLst>
                <a:rect l="0" t="0" r="r" b="b"/>
                <a:pathLst>
                  <a:path w="750" h="54">
                    <a:moveTo>
                      <a:pt x="0" y="6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36"/>
                    </a:lnTo>
                    <a:lnTo>
                      <a:pt x="258" y="42"/>
                    </a:lnTo>
                    <a:lnTo>
                      <a:pt x="264" y="42"/>
                    </a:lnTo>
                    <a:lnTo>
                      <a:pt x="270" y="42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12" y="42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30" y="42"/>
                    </a:lnTo>
                    <a:lnTo>
                      <a:pt x="336" y="42"/>
                    </a:lnTo>
                    <a:lnTo>
                      <a:pt x="342" y="42"/>
                    </a:lnTo>
                    <a:lnTo>
                      <a:pt x="348" y="42"/>
                    </a:lnTo>
                    <a:lnTo>
                      <a:pt x="354" y="42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32" y="48"/>
                    </a:lnTo>
                    <a:lnTo>
                      <a:pt x="438" y="54"/>
                    </a:lnTo>
                    <a:lnTo>
                      <a:pt x="444" y="48"/>
                    </a:lnTo>
                    <a:lnTo>
                      <a:pt x="456" y="48"/>
                    </a:lnTo>
                    <a:lnTo>
                      <a:pt x="450" y="48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8" y="48"/>
                    </a:lnTo>
                    <a:lnTo>
                      <a:pt x="474" y="54"/>
                    </a:lnTo>
                    <a:lnTo>
                      <a:pt x="480" y="54"/>
                    </a:lnTo>
                    <a:lnTo>
                      <a:pt x="486" y="54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48"/>
                    </a:lnTo>
                    <a:lnTo>
                      <a:pt x="516" y="48"/>
                    </a:lnTo>
                    <a:lnTo>
                      <a:pt x="522" y="48"/>
                    </a:lnTo>
                    <a:lnTo>
                      <a:pt x="528" y="48"/>
                    </a:lnTo>
                    <a:lnTo>
                      <a:pt x="534" y="48"/>
                    </a:lnTo>
                    <a:lnTo>
                      <a:pt x="540" y="54"/>
                    </a:lnTo>
                    <a:lnTo>
                      <a:pt x="546" y="48"/>
                    </a:lnTo>
                    <a:lnTo>
                      <a:pt x="552" y="48"/>
                    </a:lnTo>
                    <a:lnTo>
                      <a:pt x="558" y="48"/>
                    </a:lnTo>
                    <a:lnTo>
                      <a:pt x="564" y="48"/>
                    </a:lnTo>
                    <a:lnTo>
                      <a:pt x="570" y="54"/>
                    </a:lnTo>
                    <a:lnTo>
                      <a:pt x="576" y="54"/>
                    </a:lnTo>
                    <a:lnTo>
                      <a:pt x="582" y="48"/>
                    </a:lnTo>
                    <a:lnTo>
                      <a:pt x="588" y="48"/>
                    </a:lnTo>
                    <a:lnTo>
                      <a:pt x="594" y="48"/>
                    </a:lnTo>
                    <a:lnTo>
                      <a:pt x="600" y="54"/>
                    </a:lnTo>
                    <a:lnTo>
                      <a:pt x="606" y="54"/>
                    </a:lnTo>
                    <a:lnTo>
                      <a:pt x="612" y="54"/>
                    </a:lnTo>
                    <a:lnTo>
                      <a:pt x="618" y="54"/>
                    </a:lnTo>
                    <a:lnTo>
                      <a:pt x="624" y="54"/>
                    </a:lnTo>
                    <a:lnTo>
                      <a:pt x="630" y="54"/>
                    </a:lnTo>
                    <a:lnTo>
                      <a:pt x="636" y="54"/>
                    </a:lnTo>
                    <a:lnTo>
                      <a:pt x="642" y="54"/>
                    </a:lnTo>
                    <a:lnTo>
                      <a:pt x="648" y="54"/>
                    </a:lnTo>
                    <a:lnTo>
                      <a:pt x="654" y="54"/>
                    </a:lnTo>
                    <a:lnTo>
                      <a:pt x="660" y="54"/>
                    </a:lnTo>
                    <a:lnTo>
                      <a:pt x="666" y="54"/>
                    </a:lnTo>
                    <a:lnTo>
                      <a:pt x="672" y="54"/>
                    </a:lnTo>
                    <a:lnTo>
                      <a:pt x="678" y="54"/>
                    </a:lnTo>
                    <a:lnTo>
                      <a:pt x="684" y="54"/>
                    </a:lnTo>
                    <a:lnTo>
                      <a:pt x="690" y="54"/>
                    </a:lnTo>
                    <a:lnTo>
                      <a:pt x="696" y="54"/>
                    </a:lnTo>
                    <a:lnTo>
                      <a:pt x="702" y="54"/>
                    </a:lnTo>
                    <a:lnTo>
                      <a:pt x="708" y="54"/>
                    </a:lnTo>
                    <a:lnTo>
                      <a:pt x="714" y="54"/>
                    </a:lnTo>
                    <a:lnTo>
                      <a:pt x="720" y="54"/>
                    </a:lnTo>
                    <a:lnTo>
                      <a:pt x="726" y="54"/>
                    </a:lnTo>
                    <a:lnTo>
                      <a:pt x="732" y="54"/>
                    </a:lnTo>
                    <a:lnTo>
                      <a:pt x="738" y="54"/>
                    </a:lnTo>
                    <a:lnTo>
                      <a:pt x="744" y="54"/>
                    </a:lnTo>
                    <a:lnTo>
                      <a:pt x="750" y="5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7" name="Freeform 203"/>
              <p:cNvSpPr>
                <a:spLocks/>
              </p:cNvSpPr>
              <p:nvPr/>
            </p:nvSpPr>
            <p:spPr bwMode="auto">
              <a:xfrm>
                <a:off x="3562350" y="3636963"/>
                <a:ext cx="1209675" cy="28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6"/>
                  </a:cxn>
                  <a:cxn ang="0">
                    <a:pos x="264" y="0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12"/>
                  </a:cxn>
                  <a:cxn ang="0">
                    <a:pos x="570" y="6"/>
                  </a:cxn>
                  <a:cxn ang="0">
                    <a:pos x="588" y="6"/>
                  </a:cxn>
                  <a:cxn ang="0">
                    <a:pos x="606" y="6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6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8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8" name="Freeform 204"/>
              <p:cNvSpPr>
                <a:spLocks/>
              </p:cNvSpPr>
              <p:nvPr/>
            </p:nvSpPr>
            <p:spPr bwMode="auto">
              <a:xfrm>
                <a:off x="4772025" y="3636963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12"/>
                  </a:cxn>
                  <a:cxn ang="0">
                    <a:pos x="282" y="12"/>
                  </a:cxn>
                  <a:cxn ang="0">
                    <a:pos x="300" y="12"/>
                  </a:cxn>
                  <a:cxn ang="0">
                    <a:pos x="318" y="6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6"/>
                  </a:cxn>
                  <a:cxn ang="0">
                    <a:pos x="570" y="6"/>
                  </a:cxn>
                  <a:cxn ang="0">
                    <a:pos x="588" y="0"/>
                  </a:cxn>
                  <a:cxn ang="0">
                    <a:pos x="606" y="6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6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20" y="6"/>
                  </a:cxn>
                  <a:cxn ang="0">
                    <a:pos x="726" y="0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6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20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9" name="Freeform 205"/>
              <p:cNvSpPr>
                <a:spLocks/>
              </p:cNvSpPr>
              <p:nvPr/>
            </p:nvSpPr>
            <p:spPr bwMode="auto">
              <a:xfrm>
                <a:off x="5972175" y="3636963"/>
                <a:ext cx="1019175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6"/>
                  </a:cxn>
                  <a:cxn ang="0">
                    <a:pos x="42" y="6"/>
                  </a:cxn>
                  <a:cxn ang="0">
                    <a:pos x="54" y="6"/>
                  </a:cxn>
                  <a:cxn ang="0">
                    <a:pos x="66" y="12"/>
                  </a:cxn>
                  <a:cxn ang="0">
                    <a:pos x="78" y="12"/>
                  </a:cxn>
                  <a:cxn ang="0">
                    <a:pos x="90" y="12"/>
                  </a:cxn>
                  <a:cxn ang="0">
                    <a:pos x="102" y="12"/>
                  </a:cxn>
                  <a:cxn ang="0">
                    <a:pos x="114" y="12"/>
                  </a:cxn>
                  <a:cxn ang="0">
                    <a:pos x="126" y="12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12"/>
                  </a:cxn>
                  <a:cxn ang="0">
                    <a:pos x="174" y="12"/>
                  </a:cxn>
                  <a:cxn ang="0">
                    <a:pos x="186" y="12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12"/>
                  </a:cxn>
                  <a:cxn ang="0">
                    <a:pos x="270" y="12"/>
                  </a:cxn>
                  <a:cxn ang="0">
                    <a:pos x="282" y="12"/>
                  </a:cxn>
                  <a:cxn ang="0">
                    <a:pos x="294" y="12"/>
                  </a:cxn>
                  <a:cxn ang="0">
                    <a:pos x="306" y="6"/>
                  </a:cxn>
                  <a:cxn ang="0">
                    <a:pos x="318" y="6"/>
                  </a:cxn>
                  <a:cxn ang="0">
                    <a:pos x="330" y="6"/>
                  </a:cxn>
                  <a:cxn ang="0">
                    <a:pos x="342" y="6"/>
                  </a:cxn>
                  <a:cxn ang="0">
                    <a:pos x="354" y="6"/>
                  </a:cxn>
                  <a:cxn ang="0">
                    <a:pos x="366" y="12"/>
                  </a:cxn>
                  <a:cxn ang="0">
                    <a:pos x="378" y="12"/>
                  </a:cxn>
                  <a:cxn ang="0">
                    <a:pos x="390" y="12"/>
                  </a:cxn>
                  <a:cxn ang="0">
                    <a:pos x="402" y="12"/>
                  </a:cxn>
                  <a:cxn ang="0">
                    <a:pos x="414" y="12"/>
                  </a:cxn>
                  <a:cxn ang="0">
                    <a:pos x="426" y="12"/>
                  </a:cxn>
                  <a:cxn ang="0">
                    <a:pos x="438" y="6"/>
                  </a:cxn>
                  <a:cxn ang="0">
                    <a:pos x="450" y="12"/>
                  </a:cxn>
                  <a:cxn ang="0">
                    <a:pos x="462" y="6"/>
                  </a:cxn>
                  <a:cxn ang="0">
                    <a:pos x="474" y="6"/>
                  </a:cxn>
                  <a:cxn ang="0">
                    <a:pos x="486" y="6"/>
                  </a:cxn>
                  <a:cxn ang="0">
                    <a:pos x="498" y="12"/>
                  </a:cxn>
                  <a:cxn ang="0">
                    <a:pos x="510" y="12"/>
                  </a:cxn>
                  <a:cxn ang="0">
                    <a:pos x="522" y="12"/>
                  </a:cxn>
                  <a:cxn ang="0">
                    <a:pos x="534" y="6"/>
                  </a:cxn>
                  <a:cxn ang="0">
                    <a:pos x="546" y="6"/>
                  </a:cxn>
                  <a:cxn ang="0">
                    <a:pos x="558" y="12"/>
                  </a:cxn>
                  <a:cxn ang="0">
                    <a:pos x="570" y="12"/>
                  </a:cxn>
                  <a:cxn ang="0">
                    <a:pos x="582" y="12"/>
                  </a:cxn>
                  <a:cxn ang="0">
                    <a:pos x="594" y="12"/>
                  </a:cxn>
                  <a:cxn ang="0">
                    <a:pos x="606" y="6"/>
                  </a:cxn>
                  <a:cxn ang="0">
                    <a:pos x="618" y="6"/>
                  </a:cxn>
                  <a:cxn ang="0">
                    <a:pos x="630" y="6"/>
                  </a:cxn>
                  <a:cxn ang="0">
                    <a:pos x="642" y="6"/>
                  </a:cxn>
                </a:cxnLst>
                <a:rect l="0" t="0" r="r" b="b"/>
                <a:pathLst>
                  <a:path w="642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0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6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6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6"/>
                    </a:lnTo>
                    <a:lnTo>
                      <a:pt x="540" y="12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0" name="Freeform 206"/>
              <p:cNvSpPr>
                <a:spLocks/>
              </p:cNvSpPr>
              <p:nvPr/>
            </p:nvSpPr>
            <p:spPr bwMode="auto">
              <a:xfrm>
                <a:off x="1276350" y="3398838"/>
                <a:ext cx="1047750" cy="600075"/>
              </a:xfrm>
              <a:custGeom>
                <a:avLst/>
                <a:gdLst/>
                <a:ahLst/>
                <a:cxnLst>
                  <a:cxn ang="0">
                    <a:pos x="12" y="372"/>
                  </a:cxn>
                  <a:cxn ang="0">
                    <a:pos x="30" y="372"/>
                  </a:cxn>
                  <a:cxn ang="0">
                    <a:pos x="48" y="378"/>
                  </a:cxn>
                  <a:cxn ang="0">
                    <a:pos x="66" y="372"/>
                  </a:cxn>
                  <a:cxn ang="0">
                    <a:pos x="84" y="372"/>
                  </a:cxn>
                  <a:cxn ang="0">
                    <a:pos x="102" y="372"/>
                  </a:cxn>
                  <a:cxn ang="0">
                    <a:pos x="120" y="372"/>
                  </a:cxn>
                  <a:cxn ang="0">
                    <a:pos x="138" y="372"/>
                  </a:cxn>
                  <a:cxn ang="0">
                    <a:pos x="156" y="372"/>
                  </a:cxn>
                  <a:cxn ang="0">
                    <a:pos x="174" y="378"/>
                  </a:cxn>
                  <a:cxn ang="0">
                    <a:pos x="186" y="378"/>
                  </a:cxn>
                  <a:cxn ang="0">
                    <a:pos x="204" y="372"/>
                  </a:cxn>
                  <a:cxn ang="0">
                    <a:pos x="222" y="378"/>
                  </a:cxn>
                  <a:cxn ang="0">
                    <a:pos x="240" y="378"/>
                  </a:cxn>
                  <a:cxn ang="0">
                    <a:pos x="258" y="378"/>
                  </a:cxn>
                  <a:cxn ang="0">
                    <a:pos x="276" y="378"/>
                  </a:cxn>
                  <a:cxn ang="0">
                    <a:pos x="288" y="378"/>
                  </a:cxn>
                  <a:cxn ang="0">
                    <a:pos x="306" y="378"/>
                  </a:cxn>
                  <a:cxn ang="0">
                    <a:pos x="324" y="372"/>
                  </a:cxn>
                  <a:cxn ang="0">
                    <a:pos x="342" y="372"/>
                  </a:cxn>
                  <a:cxn ang="0">
                    <a:pos x="360" y="372"/>
                  </a:cxn>
                  <a:cxn ang="0">
                    <a:pos x="378" y="372"/>
                  </a:cxn>
                  <a:cxn ang="0">
                    <a:pos x="396" y="366"/>
                  </a:cxn>
                  <a:cxn ang="0">
                    <a:pos x="414" y="372"/>
                  </a:cxn>
                  <a:cxn ang="0">
                    <a:pos x="432" y="372"/>
                  </a:cxn>
                  <a:cxn ang="0">
                    <a:pos x="450" y="378"/>
                  </a:cxn>
                  <a:cxn ang="0">
                    <a:pos x="468" y="378"/>
                  </a:cxn>
                  <a:cxn ang="0">
                    <a:pos x="486" y="378"/>
                  </a:cxn>
                  <a:cxn ang="0">
                    <a:pos x="504" y="378"/>
                  </a:cxn>
                  <a:cxn ang="0">
                    <a:pos x="522" y="372"/>
                  </a:cxn>
                  <a:cxn ang="0">
                    <a:pos x="546" y="354"/>
                  </a:cxn>
                  <a:cxn ang="0">
                    <a:pos x="552" y="330"/>
                  </a:cxn>
                  <a:cxn ang="0">
                    <a:pos x="564" y="312"/>
                  </a:cxn>
                  <a:cxn ang="0">
                    <a:pos x="570" y="276"/>
                  </a:cxn>
                  <a:cxn ang="0">
                    <a:pos x="582" y="252"/>
                  </a:cxn>
                  <a:cxn ang="0">
                    <a:pos x="588" y="210"/>
                  </a:cxn>
                  <a:cxn ang="0">
                    <a:pos x="600" y="168"/>
                  </a:cxn>
                  <a:cxn ang="0">
                    <a:pos x="606" y="120"/>
                  </a:cxn>
                  <a:cxn ang="0">
                    <a:pos x="618" y="90"/>
                  </a:cxn>
                  <a:cxn ang="0">
                    <a:pos x="624" y="54"/>
                  </a:cxn>
                  <a:cxn ang="0">
                    <a:pos x="636" y="36"/>
                  </a:cxn>
                  <a:cxn ang="0">
                    <a:pos x="648" y="6"/>
                  </a:cxn>
                </a:cxnLst>
                <a:rect l="0" t="0" r="r" b="b"/>
                <a:pathLst>
                  <a:path w="660" h="378">
                    <a:moveTo>
                      <a:pt x="0" y="372"/>
                    </a:moveTo>
                    <a:lnTo>
                      <a:pt x="6" y="372"/>
                    </a:lnTo>
                    <a:lnTo>
                      <a:pt x="12" y="372"/>
                    </a:lnTo>
                    <a:lnTo>
                      <a:pt x="18" y="372"/>
                    </a:lnTo>
                    <a:lnTo>
                      <a:pt x="24" y="372"/>
                    </a:lnTo>
                    <a:lnTo>
                      <a:pt x="30" y="372"/>
                    </a:lnTo>
                    <a:lnTo>
                      <a:pt x="36" y="372"/>
                    </a:lnTo>
                    <a:lnTo>
                      <a:pt x="42" y="378"/>
                    </a:lnTo>
                    <a:lnTo>
                      <a:pt x="48" y="378"/>
                    </a:lnTo>
                    <a:lnTo>
                      <a:pt x="54" y="372"/>
                    </a:lnTo>
                    <a:lnTo>
                      <a:pt x="60" y="372"/>
                    </a:lnTo>
                    <a:lnTo>
                      <a:pt x="66" y="372"/>
                    </a:lnTo>
                    <a:lnTo>
                      <a:pt x="72" y="372"/>
                    </a:lnTo>
                    <a:lnTo>
                      <a:pt x="78" y="372"/>
                    </a:lnTo>
                    <a:lnTo>
                      <a:pt x="84" y="372"/>
                    </a:lnTo>
                    <a:lnTo>
                      <a:pt x="90" y="372"/>
                    </a:lnTo>
                    <a:lnTo>
                      <a:pt x="96" y="372"/>
                    </a:lnTo>
                    <a:lnTo>
                      <a:pt x="102" y="372"/>
                    </a:lnTo>
                    <a:lnTo>
                      <a:pt x="108" y="372"/>
                    </a:lnTo>
                    <a:lnTo>
                      <a:pt x="114" y="372"/>
                    </a:lnTo>
                    <a:lnTo>
                      <a:pt x="120" y="372"/>
                    </a:lnTo>
                    <a:lnTo>
                      <a:pt x="126" y="372"/>
                    </a:lnTo>
                    <a:lnTo>
                      <a:pt x="132" y="372"/>
                    </a:lnTo>
                    <a:lnTo>
                      <a:pt x="138" y="372"/>
                    </a:lnTo>
                    <a:lnTo>
                      <a:pt x="144" y="372"/>
                    </a:lnTo>
                    <a:lnTo>
                      <a:pt x="150" y="372"/>
                    </a:lnTo>
                    <a:lnTo>
                      <a:pt x="156" y="372"/>
                    </a:lnTo>
                    <a:lnTo>
                      <a:pt x="162" y="372"/>
                    </a:lnTo>
                    <a:lnTo>
                      <a:pt x="168" y="372"/>
                    </a:lnTo>
                    <a:lnTo>
                      <a:pt x="174" y="378"/>
                    </a:lnTo>
                    <a:lnTo>
                      <a:pt x="186" y="378"/>
                    </a:lnTo>
                    <a:lnTo>
                      <a:pt x="180" y="378"/>
                    </a:lnTo>
                    <a:lnTo>
                      <a:pt x="186" y="378"/>
                    </a:lnTo>
                    <a:lnTo>
                      <a:pt x="192" y="372"/>
                    </a:lnTo>
                    <a:lnTo>
                      <a:pt x="198" y="372"/>
                    </a:lnTo>
                    <a:lnTo>
                      <a:pt x="204" y="372"/>
                    </a:lnTo>
                    <a:lnTo>
                      <a:pt x="210" y="378"/>
                    </a:lnTo>
                    <a:lnTo>
                      <a:pt x="216" y="378"/>
                    </a:lnTo>
                    <a:lnTo>
                      <a:pt x="222" y="378"/>
                    </a:lnTo>
                    <a:lnTo>
                      <a:pt x="228" y="378"/>
                    </a:lnTo>
                    <a:lnTo>
                      <a:pt x="234" y="378"/>
                    </a:lnTo>
                    <a:lnTo>
                      <a:pt x="240" y="378"/>
                    </a:lnTo>
                    <a:lnTo>
                      <a:pt x="246" y="378"/>
                    </a:lnTo>
                    <a:lnTo>
                      <a:pt x="252" y="378"/>
                    </a:lnTo>
                    <a:lnTo>
                      <a:pt x="258" y="378"/>
                    </a:lnTo>
                    <a:lnTo>
                      <a:pt x="264" y="378"/>
                    </a:lnTo>
                    <a:lnTo>
                      <a:pt x="270" y="378"/>
                    </a:lnTo>
                    <a:lnTo>
                      <a:pt x="276" y="378"/>
                    </a:lnTo>
                    <a:lnTo>
                      <a:pt x="282" y="378"/>
                    </a:lnTo>
                    <a:lnTo>
                      <a:pt x="294" y="378"/>
                    </a:lnTo>
                    <a:lnTo>
                      <a:pt x="288" y="378"/>
                    </a:lnTo>
                    <a:lnTo>
                      <a:pt x="294" y="378"/>
                    </a:lnTo>
                    <a:lnTo>
                      <a:pt x="300" y="378"/>
                    </a:lnTo>
                    <a:lnTo>
                      <a:pt x="306" y="378"/>
                    </a:lnTo>
                    <a:lnTo>
                      <a:pt x="312" y="378"/>
                    </a:lnTo>
                    <a:lnTo>
                      <a:pt x="318" y="378"/>
                    </a:lnTo>
                    <a:lnTo>
                      <a:pt x="324" y="372"/>
                    </a:lnTo>
                    <a:lnTo>
                      <a:pt x="330" y="372"/>
                    </a:lnTo>
                    <a:lnTo>
                      <a:pt x="336" y="372"/>
                    </a:lnTo>
                    <a:lnTo>
                      <a:pt x="342" y="372"/>
                    </a:lnTo>
                    <a:lnTo>
                      <a:pt x="348" y="372"/>
                    </a:lnTo>
                    <a:lnTo>
                      <a:pt x="354" y="372"/>
                    </a:lnTo>
                    <a:lnTo>
                      <a:pt x="360" y="372"/>
                    </a:lnTo>
                    <a:lnTo>
                      <a:pt x="366" y="372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84" y="372"/>
                    </a:lnTo>
                    <a:lnTo>
                      <a:pt x="390" y="372"/>
                    </a:lnTo>
                    <a:lnTo>
                      <a:pt x="396" y="366"/>
                    </a:lnTo>
                    <a:lnTo>
                      <a:pt x="402" y="372"/>
                    </a:lnTo>
                    <a:lnTo>
                      <a:pt x="408" y="372"/>
                    </a:lnTo>
                    <a:lnTo>
                      <a:pt x="414" y="372"/>
                    </a:lnTo>
                    <a:lnTo>
                      <a:pt x="420" y="372"/>
                    </a:lnTo>
                    <a:lnTo>
                      <a:pt x="426" y="372"/>
                    </a:lnTo>
                    <a:lnTo>
                      <a:pt x="432" y="372"/>
                    </a:lnTo>
                    <a:lnTo>
                      <a:pt x="438" y="372"/>
                    </a:lnTo>
                    <a:lnTo>
                      <a:pt x="444" y="378"/>
                    </a:lnTo>
                    <a:lnTo>
                      <a:pt x="450" y="378"/>
                    </a:lnTo>
                    <a:lnTo>
                      <a:pt x="456" y="378"/>
                    </a:lnTo>
                    <a:lnTo>
                      <a:pt x="462" y="378"/>
                    </a:lnTo>
                    <a:lnTo>
                      <a:pt x="468" y="378"/>
                    </a:lnTo>
                    <a:lnTo>
                      <a:pt x="474" y="378"/>
                    </a:lnTo>
                    <a:lnTo>
                      <a:pt x="480" y="378"/>
                    </a:lnTo>
                    <a:lnTo>
                      <a:pt x="486" y="378"/>
                    </a:lnTo>
                    <a:lnTo>
                      <a:pt x="492" y="378"/>
                    </a:lnTo>
                    <a:lnTo>
                      <a:pt x="498" y="378"/>
                    </a:lnTo>
                    <a:lnTo>
                      <a:pt x="504" y="378"/>
                    </a:lnTo>
                    <a:lnTo>
                      <a:pt x="510" y="378"/>
                    </a:lnTo>
                    <a:lnTo>
                      <a:pt x="516" y="372"/>
                    </a:lnTo>
                    <a:lnTo>
                      <a:pt x="522" y="372"/>
                    </a:lnTo>
                    <a:lnTo>
                      <a:pt x="528" y="372"/>
                    </a:lnTo>
                    <a:lnTo>
                      <a:pt x="534" y="366"/>
                    </a:lnTo>
                    <a:lnTo>
                      <a:pt x="546" y="354"/>
                    </a:lnTo>
                    <a:lnTo>
                      <a:pt x="546" y="348"/>
                    </a:lnTo>
                    <a:lnTo>
                      <a:pt x="552" y="342"/>
                    </a:lnTo>
                    <a:lnTo>
                      <a:pt x="552" y="330"/>
                    </a:lnTo>
                    <a:lnTo>
                      <a:pt x="558" y="324"/>
                    </a:lnTo>
                    <a:lnTo>
                      <a:pt x="558" y="318"/>
                    </a:lnTo>
                    <a:lnTo>
                      <a:pt x="564" y="312"/>
                    </a:lnTo>
                    <a:lnTo>
                      <a:pt x="564" y="300"/>
                    </a:lnTo>
                    <a:lnTo>
                      <a:pt x="570" y="294"/>
                    </a:lnTo>
                    <a:lnTo>
                      <a:pt x="570" y="276"/>
                    </a:lnTo>
                    <a:lnTo>
                      <a:pt x="576" y="270"/>
                    </a:lnTo>
                    <a:lnTo>
                      <a:pt x="576" y="258"/>
                    </a:lnTo>
                    <a:lnTo>
                      <a:pt x="582" y="252"/>
                    </a:lnTo>
                    <a:lnTo>
                      <a:pt x="582" y="228"/>
                    </a:lnTo>
                    <a:lnTo>
                      <a:pt x="588" y="222"/>
                    </a:lnTo>
                    <a:lnTo>
                      <a:pt x="588" y="210"/>
                    </a:lnTo>
                    <a:lnTo>
                      <a:pt x="594" y="198"/>
                    </a:lnTo>
                    <a:lnTo>
                      <a:pt x="594" y="174"/>
                    </a:lnTo>
                    <a:lnTo>
                      <a:pt x="600" y="168"/>
                    </a:lnTo>
                    <a:lnTo>
                      <a:pt x="600" y="144"/>
                    </a:lnTo>
                    <a:lnTo>
                      <a:pt x="606" y="138"/>
                    </a:lnTo>
                    <a:lnTo>
                      <a:pt x="606" y="120"/>
                    </a:lnTo>
                    <a:lnTo>
                      <a:pt x="612" y="114"/>
                    </a:lnTo>
                    <a:lnTo>
                      <a:pt x="612" y="96"/>
                    </a:lnTo>
                    <a:lnTo>
                      <a:pt x="618" y="90"/>
                    </a:lnTo>
                    <a:lnTo>
                      <a:pt x="618" y="78"/>
                    </a:lnTo>
                    <a:lnTo>
                      <a:pt x="624" y="72"/>
                    </a:lnTo>
                    <a:lnTo>
                      <a:pt x="624" y="54"/>
                    </a:lnTo>
                    <a:lnTo>
                      <a:pt x="630" y="48"/>
                    </a:lnTo>
                    <a:lnTo>
                      <a:pt x="630" y="42"/>
                    </a:lnTo>
                    <a:lnTo>
                      <a:pt x="636" y="36"/>
                    </a:lnTo>
                    <a:lnTo>
                      <a:pt x="636" y="30"/>
                    </a:lnTo>
                    <a:lnTo>
                      <a:pt x="648" y="18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1" name="Freeform 207"/>
              <p:cNvSpPr>
                <a:spLocks/>
              </p:cNvSpPr>
              <p:nvPr/>
            </p:nvSpPr>
            <p:spPr bwMode="auto">
              <a:xfrm>
                <a:off x="2324100" y="3398838"/>
                <a:ext cx="1209675" cy="161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12"/>
                  </a:cxn>
                  <a:cxn ang="0">
                    <a:pos x="48" y="24"/>
                  </a:cxn>
                  <a:cxn ang="0">
                    <a:pos x="66" y="30"/>
                  </a:cxn>
                  <a:cxn ang="0">
                    <a:pos x="84" y="36"/>
                  </a:cxn>
                  <a:cxn ang="0">
                    <a:pos x="102" y="42"/>
                  </a:cxn>
                  <a:cxn ang="0">
                    <a:pos x="120" y="48"/>
                  </a:cxn>
                  <a:cxn ang="0">
                    <a:pos x="138" y="54"/>
                  </a:cxn>
                  <a:cxn ang="0">
                    <a:pos x="156" y="54"/>
                  </a:cxn>
                  <a:cxn ang="0">
                    <a:pos x="174" y="60"/>
                  </a:cxn>
                  <a:cxn ang="0">
                    <a:pos x="192" y="66"/>
                  </a:cxn>
                  <a:cxn ang="0">
                    <a:pos x="210" y="78"/>
                  </a:cxn>
                  <a:cxn ang="0">
                    <a:pos x="228" y="78"/>
                  </a:cxn>
                  <a:cxn ang="0">
                    <a:pos x="246" y="78"/>
                  </a:cxn>
                  <a:cxn ang="0">
                    <a:pos x="264" y="78"/>
                  </a:cxn>
                  <a:cxn ang="0">
                    <a:pos x="282" y="78"/>
                  </a:cxn>
                  <a:cxn ang="0">
                    <a:pos x="300" y="84"/>
                  </a:cxn>
                  <a:cxn ang="0">
                    <a:pos x="318" y="84"/>
                  </a:cxn>
                  <a:cxn ang="0">
                    <a:pos x="336" y="84"/>
                  </a:cxn>
                  <a:cxn ang="0">
                    <a:pos x="354" y="90"/>
                  </a:cxn>
                  <a:cxn ang="0">
                    <a:pos x="372" y="90"/>
                  </a:cxn>
                  <a:cxn ang="0">
                    <a:pos x="390" y="90"/>
                  </a:cxn>
                  <a:cxn ang="0">
                    <a:pos x="408" y="84"/>
                  </a:cxn>
                  <a:cxn ang="0">
                    <a:pos x="426" y="90"/>
                  </a:cxn>
                  <a:cxn ang="0">
                    <a:pos x="444" y="96"/>
                  </a:cxn>
                  <a:cxn ang="0">
                    <a:pos x="462" y="90"/>
                  </a:cxn>
                  <a:cxn ang="0">
                    <a:pos x="480" y="90"/>
                  </a:cxn>
                  <a:cxn ang="0">
                    <a:pos x="498" y="90"/>
                  </a:cxn>
                  <a:cxn ang="0">
                    <a:pos x="516" y="90"/>
                  </a:cxn>
                  <a:cxn ang="0">
                    <a:pos x="534" y="96"/>
                  </a:cxn>
                  <a:cxn ang="0">
                    <a:pos x="552" y="96"/>
                  </a:cxn>
                  <a:cxn ang="0">
                    <a:pos x="570" y="96"/>
                  </a:cxn>
                  <a:cxn ang="0">
                    <a:pos x="588" y="96"/>
                  </a:cxn>
                  <a:cxn ang="0">
                    <a:pos x="606" y="96"/>
                  </a:cxn>
                  <a:cxn ang="0">
                    <a:pos x="624" y="96"/>
                  </a:cxn>
                  <a:cxn ang="0">
                    <a:pos x="642" y="96"/>
                  </a:cxn>
                  <a:cxn ang="0">
                    <a:pos x="660" y="96"/>
                  </a:cxn>
                  <a:cxn ang="0">
                    <a:pos x="678" y="102"/>
                  </a:cxn>
                  <a:cxn ang="0">
                    <a:pos x="696" y="102"/>
                  </a:cxn>
                  <a:cxn ang="0">
                    <a:pos x="714" y="102"/>
                  </a:cxn>
                  <a:cxn ang="0">
                    <a:pos x="732" y="102"/>
                  </a:cxn>
                  <a:cxn ang="0">
                    <a:pos x="750" y="102"/>
                  </a:cxn>
                </a:cxnLst>
                <a:rect l="0" t="0" r="r" b="b"/>
                <a:pathLst>
                  <a:path w="762" h="10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90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54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6" y="54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6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204" y="72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64" y="78"/>
                    </a:lnTo>
                    <a:lnTo>
                      <a:pt x="270" y="78"/>
                    </a:lnTo>
                    <a:lnTo>
                      <a:pt x="276" y="78"/>
                    </a:lnTo>
                    <a:lnTo>
                      <a:pt x="282" y="78"/>
                    </a:lnTo>
                    <a:lnTo>
                      <a:pt x="288" y="78"/>
                    </a:lnTo>
                    <a:lnTo>
                      <a:pt x="294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30" y="84"/>
                    </a:lnTo>
                    <a:lnTo>
                      <a:pt x="336" y="84"/>
                    </a:lnTo>
                    <a:lnTo>
                      <a:pt x="342" y="84"/>
                    </a:lnTo>
                    <a:lnTo>
                      <a:pt x="348" y="90"/>
                    </a:lnTo>
                    <a:lnTo>
                      <a:pt x="354" y="90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90"/>
                    </a:lnTo>
                    <a:lnTo>
                      <a:pt x="402" y="90"/>
                    </a:lnTo>
                    <a:lnTo>
                      <a:pt x="408" y="84"/>
                    </a:lnTo>
                    <a:lnTo>
                      <a:pt x="414" y="90"/>
                    </a:lnTo>
                    <a:lnTo>
                      <a:pt x="420" y="90"/>
                    </a:lnTo>
                    <a:lnTo>
                      <a:pt x="426" y="90"/>
                    </a:lnTo>
                    <a:lnTo>
                      <a:pt x="432" y="96"/>
                    </a:lnTo>
                    <a:lnTo>
                      <a:pt x="438" y="90"/>
                    </a:lnTo>
                    <a:lnTo>
                      <a:pt x="444" y="96"/>
                    </a:lnTo>
                    <a:lnTo>
                      <a:pt x="450" y="90"/>
                    </a:lnTo>
                    <a:lnTo>
                      <a:pt x="456" y="90"/>
                    </a:lnTo>
                    <a:lnTo>
                      <a:pt x="462" y="90"/>
                    </a:lnTo>
                    <a:lnTo>
                      <a:pt x="468" y="90"/>
                    </a:lnTo>
                    <a:lnTo>
                      <a:pt x="474" y="90"/>
                    </a:lnTo>
                    <a:lnTo>
                      <a:pt x="480" y="90"/>
                    </a:lnTo>
                    <a:lnTo>
                      <a:pt x="486" y="90"/>
                    </a:lnTo>
                    <a:lnTo>
                      <a:pt x="492" y="90"/>
                    </a:lnTo>
                    <a:lnTo>
                      <a:pt x="498" y="90"/>
                    </a:lnTo>
                    <a:lnTo>
                      <a:pt x="504" y="90"/>
                    </a:lnTo>
                    <a:lnTo>
                      <a:pt x="510" y="90"/>
                    </a:lnTo>
                    <a:lnTo>
                      <a:pt x="516" y="90"/>
                    </a:lnTo>
                    <a:lnTo>
                      <a:pt x="522" y="90"/>
                    </a:lnTo>
                    <a:lnTo>
                      <a:pt x="528" y="90"/>
                    </a:lnTo>
                    <a:lnTo>
                      <a:pt x="534" y="96"/>
                    </a:lnTo>
                    <a:lnTo>
                      <a:pt x="540" y="96"/>
                    </a:lnTo>
                    <a:lnTo>
                      <a:pt x="546" y="96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64" y="96"/>
                    </a:lnTo>
                    <a:lnTo>
                      <a:pt x="570" y="96"/>
                    </a:lnTo>
                    <a:lnTo>
                      <a:pt x="576" y="96"/>
                    </a:lnTo>
                    <a:lnTo>
                      <a:pt x="582" y="96"/>
                    </a:lnTo>
                    <a:lnTo>
                      <a:pt x="588" y="96"/>
                    </a:lnTo>
                    <a:lnTo>
                      <a:pt x="594" y="96"/>
                    </a:lnTo>
                    <a:lnTo>
                      <a:pt x="600" y="96"/>
                    </a:lnTo>
                    <a:lnTo>
                      <a:pt x="606" y="96"/>
                    </a:lnTo>
                    <a:lnTo>
                      <a:pt x="612" y="96"/>
                    </a:lnTo>
                    <a:lnTo>
                      <a:pt x="618" y="96"/>
                    </a:lnTo>
                    <a:lnTo>
                      <a:pt x="624" y="96"/>
                    </a:lnTo>
                    <a:lnTo>
                      <a:pt x="630" y="96"/>
                    </a:lnTo>
                    <a:lnTo>
                      <a:pt x="636" y="96"/>
                    </a:lnTo>
                    <a:lnTo>
                      <a:pt x="642" y="96"/>
                    </a:lnTo>
                    <a:lnTo>
                      <a:pt x="648" y="96"/>
                    </a:lnTo>
                    <a:lnTo>
                      <a:pt x="654" y="96"/>
                    </a:lnTo>
                    <a:lnTo>
                      <a:pt x="660" y="96"/>
                    </a:lnTo>
                    <a:lnTo>
                      <a:pt x="666" y="102"/>
                    </a:lnTo>
                    <a:lnTo>
                      <a:pt x="672" y="102"/>
                    </a:lnTo>
                    <a:lnTo>
                      <a:pt x="678" y="102"/>
                    </a:lnTo>
                    <a:lnTo>
                      <a:pt x="684" y="102"/>
                    </a:lnTo>
                    <a:lnTo>
                      <a:pt x="690" y="102"/>
                    </a:lnTo>
                    <a:lnTo>
                      <a:pt x="696" y="102"/>
                    </a:lnTo>
                    <a:lnTo>
                      <a:pt x="702" y="102"/>
                    </a:lnTo>
                    <a:lnTo>
                      <a:pt x="708" y="102"/>
                    </a:lnTo>
                    <a:lnTo>
                      <a:pt x="714" y="102"/>
                    </a:lnTo>
                    <a:lnTo>
                      <a:pt x="720" y="102"/>
                    </a:lnTo>
                    <a:lnTo>
                      <a:pt x="726" y="102"/>
                    </a:lnTo>
                    <a:lnTo>
                      <a:pt x="732" y="102"/>
                    </a:lnTo>
                    <a:lnTo>
                      <a:pt x="738" y="102"/>
                    </a:lnTo>
                    <a:lnTo>
                      <a:pt x="744" y="102"/>
                    </a:lnTo>
                    <a:lnTo>
                      <a:pt x="750" y="102"/>
                    </a:lnTo>
                    <a:lnTo>
                      <a:pt x="756" y="102"/>
                    </a:lnTo>
                    <a:lnTo>
                      <a:pt x="762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2" name="Freeform 208"/>
              <p:cNvSpPr>
                <a:spLocks/>
              </p:cNvSpPr>
              <p:nvPr/>
            </p:nvSpPr>
            <p:spPr bwMode="auto">
              <a:xfrm>
                <a:off x="3533775" y="3551238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0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6"/>
                  </a:cxn>
                  <a:cxn ang="0">
                    <a:pos x="264" y="12"/>
                  </a:cxn>
                  <a:cxn ang="0">
                    <a:pos x="282" y="12"/>
                  </a:cxn>
                  <a:cxn ang="0">
                    <a:pos x="300" y="12"/>
                  </a:cxn>
                  <a:cxn ang="0">
                    <a:pos x="318" y="0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12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0"/>
                  </a:cxn>
                  <a:cxn ang="0">
                    <a:pos x="552" y="6"/>
                  </a:cxn>
                  <a:cxn ang="0">
                    <a:pos x="570" y="12"/>
                  </a:cxn>
                  <a:cxn ang="0">
                    <a:pos x="588" y="6"/>
                  </a:cxn>
                  <a:cxn ang="0">
                    <a:pos x="606" y="6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6"/>
                  </a:cxn>
                  <a:cxn ang="0">
                    <a:pos x="678" y="6"/>
                  </a:cxn>
                  <a:cxn ang="0">
                    <a:pos x="696" y="0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6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6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6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3" name="Freeform 209"/>
              <p:cNvSpPr>
                <a:spLocks/>
              </p:cNvSpPr>
              <p:nvPr/>
            </p:nvSpPr>
            <p:spPr bwMode="auto">
              <a:xfrm>
                <a:off x="4743450" y="3551238"/>
                <a:ext cx="121920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6"/>
                  </a:cxn>
                  <a:cxn ang="0">
                    <a:pos x="606" y="0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0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8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6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8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4" name="Freeform 210"/>
              <p:cNvSpPr>
                <a:spLocks/>
              </p:cNvSpPr>
              <p:nvPr/>
            </p:nvSpPr>
            <p:spPr bwMode="auto">
              <a:xfrm>
                <a:off x="5953125" y="3551238"/>
                <a:ext cx="1038225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8" y="6"/>
                  </a:cxn>
                  <a:cxn ang="0">
                    <a:pos x="60" y="6"/>
                  </a:cxn>
                  <a:cxn ang="0">
                    <a:pos x="72" y="6"/>
                  </a:cxn>
                  <a:cxn ang="0">
                    <a:pos x="84" y="6"/>
                  </a:cxn>
                  <a:cxn ang="0">
                    <a:pos x="96" y="6"/>
                  </a:cxn>
                  <a:cxn ang="0">
                    <a:pos x="108" y="6"/>
                  </a:cxn>
                  <a:cxn ang="0">
                    <a:pos x="120" y="6"/>
                  </a:cxn>
                  <a:cxn ang="0">
                    <a:pos x="132" y="0"/>
                  </a:cxn>
                  <a:cxn ang="0">
                    <a:pos x="144" y="6"/>
                  </a:cxn>
                  <a:cxn ang="0">
                    <a:pos x="156" y="6"/>
                  </a:cxn>
                  <a:cxn ang="0">
                    <a:pos x="168" y="6"/>
                  </a:cxn>
                  <a:cxn ang="0">
                    <a:pos x="180" y="6"/>
                  </a:cxn>
                  <a:cxn ang="0">
                    <a:pos x="192" y="6"/>
                  </a:cxn>
                  <a:cxn ang="0">
                    <a:pos x="204" y="6"/>
                  </a:cxn>
                  <a:cxn ang="0">
                    <a:pos x="216" y="6"/>
                  </a:cxn>
                  <a:cxn ang="0">
                    <a:pos x="228" y="6"/>
                  </a:cxn>
                  <a:cxn ang="0">
                    <a:pos x="240" y="6"/>
                  </a:cxn>
                  <a:cxn ang="0">
                    <a:pos x="252" y="6"/>
                  </a:cxn>
                  <a:cxn ang="0">
                    <a:pos x="264" y="6"/>
                  </a:cxn>
                  <a:cxn ang="0">
                    <a:pos x="276" y="6"/>
                  </a:cxn>
                  <a:cxn ang="0">
                    <a:pos x="288" y="6"/>
                  </a:cxn>
                  <a:cxn ang="0">
                    <a:pos x="300" y="6"/>
                  </a:cxn>
                  <a:cxn ang="0">
                    <a:pos x="312" y="6"/>
                  </a:cxn>
                  <a:cxn ang="0">
                    <a:pos x="324" y="6"/>
                  </a:cxn>
                  <a:cxn ang="0">
                    <a:pos x="336" y="6"/>
                  </a:cxn>
                  <a:cxn ang="0">
                    <a:pos x="348" y="0"/>
                  </a:cxn>
                  <a:cxn ang="0">
                    <a:pos x="360" y="0"/>
                  </a:cxn>
                  <a:cxn ang="0">
                    <a:pos x="372" y="0"/>
                  </a:cxn>
                  <a:cxn ang="0">
                    <a:pos x="384" y="6"/>
                  </a:cxn>
                  <a:cxn ang="0">
                    <a:pos x="396" y="6"/>
                  </a:cxn>
                  <a:cxn ang="0">
                    <a:pos x="408" y="6"/>
                  </a:cxn>
                  <a:cxn ang="0">
                    <a:pos x="420" y="6"/>
                  </a:cxn>
                  <a:cxn ang="0">
                    <a:pos x="432" y="6"/>
                  </a:cxn>
                  <a:cxn ang="0">
                    <a:pos x="444" y="6"/>
                  </a:cxn>
                  <a:cxn ang="0">
                    <a:pos x="456" y="6"/>
                  </a:cxn>
                  <a:cxn ang="0">
                    <a:pos x="468" y="6"/>
                  </a:cxn>
                  <a:cxn ang="0">
                    <a:pos x="480" y="6"/>
                  </a:cxn>
                  <a:cxn ang="0">
                    <a:pos x="492" y="6"/>
                  </a:cxn>
                  <a:cxn ang="0">
                    <a:pos x="504" y="6"/>
                  </a:cxn>
                  <a:cxn ang="0">
                    <a:pos x="516" y="6"/>
                  </a:cxn>
                  <a:cxn ang="0">
                    <a:pos x="528" y="6"/>
                  </a:cxn>
                  <a:cxn ang="0">
                    <a:pos x="540" y="6"/>
                  </a:cxn>
                  <a:cxn ang="0">
                    <a:pos x="552" y="6"/>
                  </a:cxn>
                  <a:cxn ang="0">
                    <a:pos x="564" y="6"/>
                  </a:cxn>
                  <a:cxn ang="0">
                    <a:pos x="576" y="6"/>
                  </a:cxn>
                  <a:cxn ang="0">
                    <a:pos x="588" y="6"/>
                  </a:cxn>
                  <a:cxn ang="0">
                    <a:pos x="600" y="6"/>
                  </a:cxn>
                  <a:cxn ang="0">
                    <a:pos x="612" y="0"/>
                  </a:cxn>
                  <a:cxn ang="0">
                    <a:pos x="624" y="6"/>
                  </a:cxn>
                  <a:cxn ang="0">
                    <a:pos x="636" y="6"/>
                  </a:cxn>
                  <a:cxn ang="0">
                    <a:pos x="648" y="6"/>
                  </a:cxn>
                </a:cxnLst>
                <a:rect l="0" t="0" r="r" b="b"/>
                <a:pathLst>
                  <a:path w="654" h="6">
                    <a:moveTo>
                      <a:pt x="6" y="6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0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0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5" name="Freeform 211"/>
              <p:cNvSpPr>
                <a:spLocks/>
              </p:cNvSpPr>
              <p:nvPr/>
            </p:nvSpPr>
            <p:spPr bwMode="auto">
              <a:xfrm>
                <a:off x="1276350" y="3294063"/>
                <a:ext cx="1028700" cy="704850"/>
              </a:xfrm>
              <a:custGeom>
                <a:avLst/>
                <a:gdLst/>
                <a:ahLst/>
                <a:cxnLst>
                  <a:cxn ang="0">
                    <a:pos x="12" y="438"/>
                  </a:cxn>
                  <a:cxn ang="0">
                    <a:pos x="30" y="438"/>
                  </a:cxn>
                  <a:cxn ang="0">
                    <a:pos x="48" y="444"/>
                  </a:cxn>
                  <a:cxn ang="0">
                    <a:pos x="66" y="438"/>
                  </a:cxn>
                  <a:cxn ang="0">
                    <a:pos x="84" y="438"/>
                  </a:cxn>
                  <a:cxn ang="0">
                    <a:pos x="102" y="438"/>
                  </a:cxn>
                  <a:cxn ang="0">
                    <a:pos x="120" y="438"/>
                  </a:cxn>
                  <a:cxn ang="0">
                    <a:pos x="138" y="438"/>
                  </a:cxn>
                  <a:cxn ang="0">
                    <a:pos x="156" y="438"/>
                  </a:cxn>
                  <a:cxn ang="0">
                    <a:pos x="174" y="444"/>
                  </a:cxn>
                  <a:cxn ang="0">
                    <a:pos x="186" y="444"/>
                  </a:cxn>
                  <a:cxn ang="0">
                    <a:pos x="204" y="438"/>
                  </a:cxn>
                  <a:cxn ang="0">
                    <a:pos x="222" y="444"/>
                  </a:cxn>
                  <a:cxn ang="0">
                    <a:pos x="240" y="444"/>
                  </a:cxn>
                  <a:cxn ang="0">
                    <a:pos x="258" y="444"/>
                  </a:cxn>
                  <a:cxn ang="0">
                    <a:pos x="276" y="444"/>
                  </a:cxn>
                  <a:cxn ang="0">
                    <a:pos x="288" y="444"/>
                  </a:cxn>
                  <a:cxn ang="0">
                    <a:pos x="306" y="444"/>
                  </a:cxn>
                  <a:cxn ang="0">
                    <a:pos x="324" y="438"/>
                  </a:cxn>
                  <a:cxn ang="0">
                    <a:pos x="342" y="438"/>
                  </a:cxn>
                  <a:cxn ang="0">
                    <a:pos x="360" y="438"/>
                  </a:cxn>
                  <a:cxn ang="0">
                    <a:pos x="378" y="438"/>
                  </a:cxn>
                  <a:cxn ang="0">
                    <a:pos x="396" y="432"/>
                  </a:cxn>
                  <a:cxn ang="0">
                    <a:pos x="414" y="438"/>
                  </a:cxn>
                  <a:cxn ang="0">
                    <a:pos x="432" y="438"/>
                  </a:cxn>
                  <a:cxn ang="0">
                    <a:pos x="450" y="444"/>
                  </a:cxn>
                  <a:cxn ang="0">
                    <a:pos x="468" y="444"/>
                  </a:cxn>
                  <a:cxn ang="0">
                    <a:pos x="486" y="444"/>
                  </a:cxn>
                  <a:cxn ang="0">
                    <a:pos x="504" y="444"/>
                  </a:cxn>
                  <a:cxn ang="0">
                    <a:pos x="522" y="438"/>
                  </a:cxn>
                  <a:cxn ang="0">
                    <a:pos x="546" y="420"/>
                  </a:cxn>
                  <a:cxn ang="0">
                    <a:pos x="552" y="396"/>
                  </a:cxn>
                  <a:cxn ang="0">
                    <a:pos x="564" y="378"/>
                  </a:cxn>
                  <a:cxn ang="0">
                    <a:pos x="570" y="342"/>
                  </a:cxn>
                  <a:cxn ang="0">
                    <a:pos x="582" y="318"/>
                  </a:cxn>
                  <a:cxn ang="0">
                    <a:pos x="588" y="276"/>
                  </a:cxn>
                  <a:cxn ang="0">
                    <a:pos x="600" y="234"/>
                  </a:cxn>
                  <a:cxn ang="0">
                    <a:pos x="606" y="174"/>
                  </a:cxn>
                  <a:cxn ang="0">
                    <a:pos x="618" y="132"/>
                  </a:cxn>
                  <a:cxn ang="0">
                    <a:pos x="624" y="84"/>
                  </a:cxn>
                  <a:cxn ang="0">
                    <a:pos x="636" y="54"/>
                  </a:cxn>
                  <a:cxn ang="0">
                    <a:pos x="642" y="18"/>
                  </a:cxn>
                </a:cxnLst>
                <a:rect l="0" t="0" r="r" b="b"/>
                <a:pathLst>
                  <a:path w="648" h="444">
                    <a:moveTo>
                      <a:pt x="0" y="438"/>
                    </a:moveTo>
                    <a:lnTo>
                      <a:pt x="6" y="438"/>
                    </a:lnTo>
                    <a:lnTo>
                      <a:pt x="12" y="438"/>
                    </a:lnTo>
                    <a:lnTo>
                      <a:pt x="18" y="438"/>
                    </a:lnTo>
                    <a:lnTo>
                      <a:pt x="24" y="438"/>
                    </a:lnTo>
                    <a:lnTo>
                      <a:pt x="30" y="438"/>
                    </a:lnTo>
                    <a:lnTo>
                      <a:pt x="36" y="438"/>
                    </a:lnTo>
                    <a:lnTo>
                      <a:pt x="42" y="444"/>
                    </a:lnTo>
                    <a:lnTo>
                      <a:pt x="48" y="444"/>
                    </a:lnTo>
                    <a:lnTo>
                      <a:pt x="54" y="438"/>
                    </a:lnTo>
                    <a:lnTo>
                      <a:pt x="60" y="438"/>
                    </a:lnTo>
                    <a:lnTo>
                      <a:pt x="66" y="438"/>
                    </a:lnTo>
                    <a:lnTo>
                      <a:pt x="72" y="438"/>
                    </a:lnTo>
                    <a:lnTo>
                      <a:pt x="78" y="438"/>
                    </a:lnTo>
                    <a:lnTo>
                      <a:pt x="84" y="438"/>
                    </a:lnTo>
                    <a:lnTo>
                      <a:pt x="90" y="438"/>
                    </a:lnTo>
                    <a:lnTo>
                      <a:pt x="96" y="438"/>
                    </a:lnTo>
                    <a:lnTo>
                      <a:pt x="102" y="438"/>
                    </a:lnTo>
                    <a:lnTo>
                      <a:pt x="108" y="438"/>
                    </a:lnTo>
                    <a:lnTo>
                      <a:pt x="114" y="438"/>
                    </a:lnTo>
                    <a:lnTo>
                      <a:pt x="120" y="438"/>
                    </a:lnTo>
                    <a:lnTo>
                      <a:pt x="126" y="438"/>
                    </a:lnTo>
                    <a:lnTo>
                      <a:pt x="132" y="438"/>
                    </a:lnTo>
                    <a:lnTo>
                      <a:pt x="138" y="438"/>
                    </a:lnTo>
                    <a:lnTo>
                      <a:pt x="144" y="438"/>
                    </a:lnTo>
                    <a:lnTo>
                      <a:pt x="150" y="438"/>
                    </a:lnTo>
                    <a:lnTo>
                      <a:pt x="156" y="438"/>
                    </a:lnTo>
                    <a:lnTo>
                      <a:pt x="162" y="438"/>
                    </a:lnTo>
                    <a:lnTo>
                      <a:pt x="168" y="438"/>
                    </a:lnTo>
                    <a:lnTo>
                      <a:pt x="174" y="444"/>
                    </a:lnTo>
                    <a:lnTo>
                      <a:pt x="186" y="444"/>
                    </a:lnTo>
                    <a:lnTo>
                      <a:pt x="180" y="444"/>
                    </a:lnTo>
                    <a:lnTo>
                      <a:pt x="186" y="444"/>
                    </a:lnTo>
                    <a:lnTo>
                      <a:pt x="192" y="438"/>
                    </a:lnTo>
                    <a:lnTo>
                      <a:pt x="198" y="438"/>
                    </a:lnTo>
                    <a:lnTo>
                      <a:pt x="204" y="438"/>
                    </a:lnTo>
                    <a:lnTo>
                      <a:pt x="210" y="444"/>
                    </a:lnTo>
                    <a:lnTo>
                      <a:pt x="216" y="444"/>
                    </a:lnTo>
                    <a:lnTo>
                      <a:pt x="222" y="444"/>
                    </a:lnTo>
                    <a:lnTo>
                      <a:pt x="228" y="444"/>
                    </a:lnTo>
                    <a:lnTo>
                      <a:pt x="234" y="444"/>
                    </a:lnTo>
                    <a:lnTo>
                      <a:pt x="240" y="444"/>
                    </a:lnTo>
                    <a:lnTo>
                      <a:pt x="246" y="444"/>
                    </a:lnTo>
                    <a:lnTo>
                      <a:pt x="252" y="444"/>
                    </a:lnTo>
                    <a:lnTo>
                      <a:pt x="258" y="444"/>
                    </a:lnTo>
                    <a:lnTo>
                      <a:pt x="264" y="444"/>
                    </a:lnTo>
                    <a:lnTo>
                      <a:pt x="270" y="444"/>
                    </a:lnTo>
                    <a:lnTo>
                      <a:pt x="276" y="444"/>
                    </a:lnTo>
                    <a:lnTo>
                      <a:pt x="282" y="444"/>
                    </a:lnTo>
                    <a:lnTo>
                      <a:pt x="294" y="444"/>
                    </a:lnTo>
                    <a:lnTo>
                      <a:pt x="288" y="444"/>
                    </a:lnTo>
                    <a:lnTo>
                      <a:pt x="294" y="444"/>
                    </a:lnTo>
                    <a:lnTo>
                      <a:pt x="300" y="444"/>
                    </a:lnTo>
                    <a:lnTo>
                      <a:pt x="306" y="444"/>
                    </a:lnTo>
                    <a:lnTo>
                      <a:pt x="312" y="444"/>
                    </a:lnTo>
                    <a:lnTo>
                      <a:pt x="318" y="444"/>
                    </a:lnTo>
                    <a:lnTo>
                      <a:pt x="324" y="438"/>
                    </a:lnTo>
                    <a:lnTo>
                      <a:pt x="330" y="438"/>
                    </a:lnTo>
                    <a:lnTo>
                      <a:pt x="336" y="438"/>
                    </a:lnTo>
                    <a:lnTo>
                      <a:pt x="342" y="438"/>
                    </a:lnTo>
                    <a:lnTo>
                      <a:pt x="348" y="438"/>
                    </a:lnTo>
                    <a:lnTo>
                      <a:pt x="354" y="438"/>
                    </a:lnTo>
                    <a:lnTo>
                      <a:pt x="360" y="438"/>
                    </a:lnTo>
                    <a:lnTo>
                      <a:pt x="366" y="438"/>
                    </a:lnTo>
                    <a:lnTo>
                      <a:pt x="372" y="438"/>
                    </a:lnTo>
                    <a:lnTo>
                      <a:pt x="378" y="438"/>
                    </a:lnTo>
                    <a:lnTo>
                      <a:pt x="384" y="438"/>
                    </a:lnTo>
                    <a:lnTo>
                      <a:pt x="390" y="438"/>
                    </a:lnTo>
                    <a:lnTo>
                      <a:pt x="396" y="432"/>
                    </a:lnTo>
                    <a:lnTo>
                      <a:pt x="402" y="438"/>
                    </a:lnTo>
                    <a:lnTo>
                      <a:pt x="408" y="438"/>
                    </a:lnTo>
                    <a:lnTo>
                      <a:pt x="414" y="438"/>
                    </a:lnTo>
                    <a:lnTo>
                      <a:pt x="420" y="438"/>
                    </a:lnTo>
                    <a:lnTo>
                      <a:pt x="426" y="438"/>
                    </a:lnTo>
                    <a:lnTo>
                      <a:pt x="432" y="438"/>
                    </a:lnTo>
                    <a:lnTo>
                      <a:pt x="438" y="438"/>
                    </a:lnTo>
                    <a:lnTo>
                      <a:pt x="444" y="444"/>
                    </a:lnTo>
                    <a:lnTo>
                      <a:pt x="450" y="444"/>
                    </a:lnTo>
                    <a:lnTo>
                      <a:pt x="456" y="444"/>
                    </a:lnTo>
                    <a:lnTo>
                      <a:pt x="462" y="444"/>
                    </a:lnTo>
                    <a:lnTo>
                      <a:pt x="468" y="444"/>
                    </a:lnTo>
                    <a:lnTo>
                      <a:pt x="474" y="444"/>
                    </a:lnTo>
                    <a:lnTo>
                      <a:pt x="480" y="444"/>
                    </a:lnTo>
                    <a:lnTo>
                      <a:pt x="486" y="444"/>
                    </a:lnTo>
                    <a:lnTo>
                      <a:pt x="492" y="444"/>
                    </a:lnTo>
                    <a:lnTo>
                      <a:pt x="498" y="444"/>
                    </a:lnTo>
                    <a:lnTo>
                      <a:pt x="504" y="444"/>
                    </a:lnTo>
                    <a:lnTo>
                      <a:pt x="510" y="444"/>
                    </a:lnTo>
                    <a:lnTo>
                      <a:pt x="516" y="438"/>
                    </a:lnTo>
                    <a:lnTo>
                      <a:pt x="522" y="438"/>
                    </a:lnTo>
                    <a:lnTo>
                      <a:pt x="528" y="438"/>
                    </a:lnTo>
                    <a:lnTo>
                      <a:pt x="534" y="432"/>
                    </a:lnTo>
                    <a:lnTo>
                      <a:pt x="546" y="420"/>
                    </a:lnTo>
                    <a:lnTo>
                      <a:pt x="546" y="414"/>
                    </a:lnTo>
                    <a:lnTo>
                      <a:pt x="552" y="408"/>
                    </a:lnTo>
                    <a:lnTo>
                      <a:pt x="552" y="396"/>
                    </a:lnTo>
                    <a:lnTo>
                      <a:pt x="558" y="390"/>
                    </a:lnTo>
                    <a:lnTo>
                      <a:pt x="558" y="384"/>
                    </a:lnTo>
                    <a:lnTo>
                      <a:pt x="564" y="378"/>
                    </a:lnTo>
                    <a:lnTo>
                      <a:pt x="564" y="366"/>
                    </a:lnTo>
                    <a:lnTo>
                      <a:pt x="570" y="360"/>
                    </a:lnTo>
                    <a:lnTo>
                      <a:pt x="570" y="342"/>
                    </a:lnTo>
                    <a:lnTo>
                      <a:pt x="576" y="336"/>
                    </a:lnTo>
                    <a:lnTo>
                      <a:pt x="576" y="324"/>
                    </a:lnTo>
                    <a:lnTo>
                      <a:pt x="582" y="318"/>
                    </a:lnTo>
                    <a:lnTo>
                      <a:pt x="582" y="294"/>
                    </a:lnTo>
                    <a:lnTo>
                      <a:pt x="588" y="288"/>
                    </a:lnTo>
                    <a:lnTo>
                      <a:pt x="588" y="276"/>
                    </a:lnTo>
                    <a:lnTo>
                      <a:pt x="594" y="264"/>
                    </a:lnTo>
                    <a:lnTo>
                      <a:pt x="594" y="240"/>
                    </a:lnTo>
                    <a:lnTo>
                      <a:pt x="600" y="234"/>
                    </a:lnTo>
                    <a:lnTo>
                      <a:pt x="600" y="204"/>
                    </a:lnTo>
                    <a:lnTo>
                      <a:pt x="606" y="198"/>
                    </a:lnTo>
                    <a:lnTo>
                      <a:pt x="606" y="174"/>
                    </a:lnTo>
                    <a:lnTo>
                      <a:pt x="612" y="162"/>
                    </a:lnTo>
                    <a:lnTo>
                      <a:pt x="612" y="138"/>
                    </a:lnTo>
                    <a:lnTo>
                      <a:pt x="618" y="132"/>
                    </a:lnTo>
                    <a:lnTo>
                      <a:pt x="618" y="114"/>
                    </a:lnTo>
                    <a:lnTo>
                      <a:pt x="624" y="102"/>
                    </a:lnTo>
                    <a:lnTo>
                      <a:pt x="624" y="84"/>
                    </a:lnTo>
                    <a:lnTo>
                      <a:pt x="630" y="78"/>
                    </a:lnTo>
                    <a:lnTo>
                      <a:pt x="630" y="60"/>
                    </a:lnTo>
                    <a:lnTo>
                      <a:pt x="636" y="54"/>
                    </a:lnTo>
                    <a:lnTo>
                      <a:pt x="636" y="36"/>
                    </a:lnTo>
                    <a:lnTo>
                      <a:pt x="642" y="30"/>
                    </a:lnTo>
                    <a:lnTo>
                      <a:pt x="642" y="18"/>
                    </a:lnTo>
                    <a:lnTo>
                      <a:pt x="648" y="12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6" name="Freeform 212"/>
              <p:cNvSpPr>
                <a:spLocks/>
              </p:cNvSpPr>
              <p:nvPr/>
            </p:nvSpPr>
            <p:spPr bwMode="auto">
              <a:xfrm>
                <a:off x="2305050" y="3217863"/>
                <a:ext cx="1200150" cy="257175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24" y="6"/>
                  </a:cxn>
                  <a:cxn ang="0">
                    <a:pos x="42" y="0"/>
                  </a:cxn>
                  <a:cxn ang="0">
                    <a:pos x="60" y="18"/>
                  </a:cxn>
                  <a:cxn ang="0">
                    <a:pos x="78" y="42"/>
                  </a:cxn>
                  <a:cxn ang="0">
                    <a:pos x="96" y="66"/>
                  </a:cxn>
                  <a:cxn ang="0">
                    <a:pos x="114" y="78"/>
                  </a:cxn>
                  <a:cxn ang="0">
                    <a:pos x="132" y="84"/>
                  </a:cxn>
                  <a:cxn ang="0">
                    <a:pos x="150" y="96"/>
                  </a:cxn>
                  <a:cxn ang="0">
                    <a:pos x="168" y="102"/>
                  </a:cxn>
                  <a:cxn ang="0">
                    <a:pos x="186" y="108"/>
                  </a:cxn>
                  <a:cxn ang="0">
                    <a:pos x="204" y="114"/>
                  </a:cxn>
                  <a:cxn ang="0">
                    <a:pos x="222" y="126"/>
                  </a:cxn>
                  <a:cxn ang="0">
                    <a:pos x="240" y="126"/>
                  </a:cxn>
                  <a:cxn ang="0">
                    <a:pos x="258" y="126"/>
                  </a:cxn>
                  <a:cxn ang="0">
                    <a:pos x="276" y="126"/>
                  </a:cxn>
                  <a:cxn ang="0">
                    <a:pos x="294" y="120"/>
                  </a:cxn>
                  <a:cxn ang="0">
                    <a:pos x="312" y="132"/>
                  </a:cxn>
                  <a:cxn ang="0">
                    <a:pos x="330" y="138"/>
                  </a:cxn>
                  <a:cxn ang="0">
                    <a:pos x="348" y="138"/>
                  </a:cxn>
                  <a:cxn ang="0">
                    <a:pos x="366" y="138"/>
                  </a:cxn>
                  <a:cxn ang="0">
                    <a:pos x="384" y="138"/>
                  </a:cxn>
                  <a:cxn ang="0">
                    <a:pos x="402" y="144"/>
                  </a:cxn>
                  <a:cxn ang="0">
                    <a:pos x="420" y="138"/>
                  </a:cxn>
                  <a:cxn ang="0">
                    <a:pos x="438" y="144"/>
                  </a:cxn>
                  <a:cxn ang="0">
                    <a:pos x="456" y="144"/>
                  </a:cxn>
                  <a:cxn ang="0">
                    <a:pos x="474" y="144"/>
                  </a:cxn>
                  <a:cxn ang="0">
                    <a:pos x="492" y="150"/>
                  </a:cxn>
                  <a:cxn ang="0">
                    <a:pos x="510" y="150"/>
                  </a:cxn>
                  <a:cxn ang="0">
                    <a:pos x="528" y="150"/>
                  </a:cxn>
                  <a:cxn ang="0">
                    <a:pos x="546" y="150"/>
                  </a:cxn>
                  <a:cxn ang="0">
                    <a:pos x="564" y="150"/>
                  </a:cxn>
                  <a:cxn ang="0">
                    <a:pos x="582" y="150"/>
                  </a:cxn>
                  <a:cxn ang="0">
                    <a:pos x="600" y="150"/>
                  </a:cxn>
                  <a:cxn ang="0">
                    <a:pos x="618" y="162"/>
                  </a:cxn>
                  <a:cxn ang="0">
                    <a:pos x="636" y="156"/>
                  </a:cxn>
                  <a:cxn ang="0">
                    <a:pos x="654" y="156"/>
                  </a:cxn>
                  <a:cxn ang="0">
                    <a:pos x="672" y="162"/>
                  </a:cxn>
                  <a:cxn ang="0">
                    <a:pos x="690" y="162"/>
                  </a:cxn>
                  <a:cxn ang="0">
                    <a:pos x="708" y="162"/>
                  </a:cxn>
                  <a:cxn ang="0">
                    <a:pos x="726" y="162"/>
                  </a:cxn>
                  <a:cxn ang="0">
                    <a:pos x="744" y="162"/>
                  </a:cxn>
                </a:cxnLst>
                <a:rect l="0" t="0" r="r" b="b"/>
                <a:pathLst>
                  <a:path w="756" h="162">
                    <a:moveTo>
                      <a:pt x="0" y="48"/>
                    </a:moveTo>
                    <a:lnTo>
                      <a:pt x="6" y="42"/>
                    </a:lnTo>
                    <a:lnTo>
                      <a:pt x="6" y="36"/>
                    </a:lnTo>
                    <a:lnTo>
                      <a:pt x="18" y="24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6"/>
                    </a:lnTo>
                    <a:lnTo>
                      <a:pt x="54" y="12"/>
                    </a:lnTo>
                    <a:lnTo>
                      <a:pt x="60" y="18"/>
                    </a:lnTo>
                    <a:lnTo>
                      <a:pt x="72" y="30"/>
                    </a:lnTo>
                    <a:lnTo>
                      <a:pt x="72" y="36"/>
                    </a:lnTo>
                    <a:lnTo>
                      <a:pt x="78" y="42"/>
                    </a:lnTo>
                    <a:lnTo>
                      <a:pt x="90" y="54"/>
                    </a:lnTo>
                    <a:lnTo>
                      <a:pt x="90" y="60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78"/>
                    </a:lnTo>
                    <a:lnTo>
                      <a:pt x="120" y="78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90"/>
                    </a:lnTo>
                    <a:lnTo>
                      <a:pt x="144" y="90"/>
                    </a:lnTo>
                    <a:lnTo>
                      <a:pt x="150" y="96"/>
                    </a:lnTo>
                    <a:lnTo>
                      <a:pt x="156" y="102"/>
                    </a:lnTo>
                    <a:lnTo>
                      <a:pt x="162" y="102"/>
                    </a:lnTo>
                    <a:lnTo>
                      <a:pt x="168" y="102"/>
                    </a:lnTo>
                    <a:lnTo>
                      <a:pt x="174" y="102"/>
                    </a:lnTo>
                    <a:lnTo>
                      <a:pt x="180" y="108"/>
                    </a:lnTo>
                    <a:lnTo>
                      <a:pt x="186" y="108"/>
                    </a:lnTo>
                    <a:lnTo>
                      <a:pt x="192" y="114"/>
                    </a:lnTo>
                    <a:lnTo>
                      <a:pt x="198" y="114"/>
                    </a:lnTo>
                    <a:lnTo>
                      <a:pt x="204" y="114"/>
                    </a:lnTo>
                    <a:lnTo>
                      <a:pt x="210" y="114"/>
                    </a:lnTo>
                    <a:lnTo>
                      <a:pt x="216" y="120"/>
                    </a:lnTo>
                    <a:lnTo>
                      <a:pt x="222" y="126"/>
                    </a:lnTo>
                    <a:lnTo>
                      <a:pt x="228" y="126"/>
                    </a:lnTo>
                    <a:lnTo>
                      <a:pt x="234" y="126"/>
                    </a:lnTo>
                    <a:lnTo>
                      <a:pt x="240" y="126"/>
                    </a:lnTo>
                    <a:lnTo>
                      <a:pt x="246" y="126"/>
                    </a:lnTo>
                    <a:lnTo>
                      <a:pt x="252" y="126"/>
                    </a:lnTo>
                    <a:lnTo>
                      <a:pt x="258" y="126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82" y="126"/>
                    </a:lnTo>
                    <a:lnTo>
                      <a:pt x="288" y="126"/>
                    </a:lnTo>
                    <a:lnTo>
                      <a:pt x="294" y="120"/>
                    </a:lnTo>
                    <a:lnTo>
                      <a:pt x="300" y="126"/>
                    </a:lnTo>
                    <a:lnTo>
                      <a:pt x="306" y="126"/>
                    </a:lnTo>
                    <a:lnTo>
                      <a:pt x="312" y="132"/>
                    </a:lnTo>
                    <a:lnTo>
                      <a:pt x="318" y="138"/>
                    </a:lnTo>
                    <a:lnTo>
                      <a:pt x="324" y="138"/>
                    </a:lnTo>
                    <a:lnTo>
                      <a:pt x="330" y="138"/>
                    </a:lnTo>
                    <a:lnTo>
                      <a:pt x="336" y="138"/>
                    </a:lnTo>
                    <a:lnTo>
                      <a:pt x="342" y="132"/>
                    </a:lnTo>
                    <a:lnTo>
                      <a:pt x="348" y="138"/>
                    </a:lnTo>
                    <a:lnTo>
                      <a:pt x="354" y="138"/>
                    </a:lnTo>
                    <a:lnTo>
                      <a:pt x="360" y="138"/>
                    </a:lnTo>
                    <a:lnTo>
                      <a:pt x="366" y="138"/>
                    </a:lnTo>
                    <a:lnTo>
                      <a:pt x="372" y="144"/>
                    </a:lnTo>
                    <a:lnTo>
                      <a:pt x="378" y="144"/>
                    </a:lnTo>
                    <a:lnTo>
                      <a:pt x="384" y="138"/>
                    </a:lnTo>
                    <a:lnTo>
                      <a:pt x="390" y="138"/>
                    </a:lnTo>
                    <a:lnTo>
                      <a:pt x="396" y="138"/>
                    </a:lnTo>
                    <a:lnTo>
                      <a:pt x="402" y="144"/>
                    </a:lnTo>
                    <a:lnTo>
                      <a:pt x="408" y="144"/>
                    </a:lnTo>
                    <a:lnTo>
                      <a:pt x="414" y="138"/>
                    </a:lnTo>
                    <a:lnTo>
                      <a:pt x="420" y="138"/>
                    </a:lnTo>
                    <a:lnTo>
                      <a:pt x="426" y="144"/>
                    </a:lnTo>
                    <a:lnTo>
                      <a:pt x="432" y="144"/>
                    </a:lnTo>
                    <a:lnTo>
                      <a:pt x="438" y="144"/>
                    </a:lnTo>
                    <a:lnTo>
                      <a:pt x="444" y="144"/>
                    </a:lnTo>
                    <a:lnTo>
                      <a:pt x="450" y="144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8" y="144"/>
                    </a:lnTo>
                    <a:lnTo>
                      <a:pt x="474" y="144"/>
                    </a:lnTo>
                    <a:lnTo>
                      <a:pt x="480" y="150"/>
                    </a:lnTo>
                    <a:lnTo>
                      <a:pt x="486" y="150"/>
                    </a:lnTo>
                    <a:lnTo>
                      <a:pt x="492" y="150"/>
                    </a:lnTo>
                    <a:lnTo>
                      <a:pt x="498" y="150"/>
                    </a:lnTo>
                    <a:lnTo>
                      <a:pt x="504" y="150"/>
                    </a:lnTo>
                    <a:lnTo>
                      <a:pt x="510" y="150"/>
                    </a:lnTo>
                    <a:lnTo>
                      <a:pt x="516" y="150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6"/>
                    </a:lnTo>
                    <a:lnTo>
                      <a:pt x="540" y="156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150"/>
                    </a:lnTo>
                    <a:lnTo>
                      <a:pt x="564" y="150"/>
                    </a:lnTo>
                    <a:lnTo>
                      <a:pt x="570" y="150"/>
                    </a:lnTo>
                    <a:lnTo>
                      <a:pt x="576" y="150"/>
                    </a:lnTo>
                    <a:lnTo>
                      <a:pt x="582" y="150"/>
                    </a:lnTo>
                    <a:lnTo>
                      <a:pt x="588" y="150"/>
                    </a:lnTo>
                    <a:lnTo>
                      <a:pt x="594" y="150"/>
                    </a:lnTo>
                    <a:lnTo>
                      <a:pt x="600" y="150"/>
                    </a:lnTo>
                    <a:lnTo>
                      <a:pt x="606" y="156"/>
                    </a:lnTo>
                    <a:lnTo>
                      <a:pt x="612" y="162"/>
                    </a:lnTo>
                    <a:lnTo>
                      <a:pt x="618" y="162"/>
                    </a:lnTo>
                    <a:lnTo>
                      <a:pt x="624" y="162"/>
                    </a:lnTo>
                    <a:lnTo>
                      <a:pt x="630" y="162"/>
                    </a:lnTo>
                    <a:lnTo>
                      <a:pt x="636" y="156"/>
                    </a:lnTo>
                    <a:lnTo>
                      <a:pt x="642" y="156"/>
                    </a:lnTo>
                    <a:lnTo>
                      <a:pt x="648" y="156"/>
                    </a:lnTo>
                    <a:lnTo>
                      <a:pt x="654" y="156"/>
                    </a:lnTo>
                    <a:lnTo>
                      <a:pt x="660" y="156"/>
                    </a:lnTo>
                    <a:lnTo>
                      <a:pt x="666" y="156"/>
                    </a:lnTo>
                    <a:lnTo>
                      <a:pt x="672" y="162"/>
                    </a:lnTo>
                    <a:lnTo>
                      <a:pt x="678" y="162"/>
                    </a:lnTo>
                    <a:lnTo>
                      <a:pt x="684" y="162"/>
                    </a:lnTo>
                    <a:lnTo>
                      <a:pt x="690" y="162"/>
                    </a:lnTo>
                    <a:lnTo>
                      <a:pt x="696" y="162"/>
                    </a:lnTo>
                    <a:lnTo>
                      <a:pt x="702" y="162"/>
                    </a:lnTo>
                    <a:lnTo>
                      <a:pt x="708" y="162"/>
                    </a:lnTo>
                    <a:lnTo>
                      <a:pt x="714" y="162"/>
                    </a:lnTo>
                    <a:lnTo>
                      <a:pt x="720" y="162"/>
                    </a:lnTo>
                    <a:lnTo>
                      <a:pt x="726" y="162"/>
                    </a:lnTo>
                    <a:lnTo>
                      <a:pt x="732" y="162"/>
                    </a:lnTo>
                    <a:lnTo>
                      <a:pt x="738" y="162"/>
                    </a:lnTo>
                    <a:lnTo>
                      <a:pt x="744" y="162"/>
                    </a:lnTo>
                    <a:lnTo>
                      <a:pt x="750" y="162"/>
                    </a:lnTo>
                    <a:lnTo>
                      <a:pt x="756" y="15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7" name="Freeform 213"/>
              <p:cNvSpPr>
                <a:spLocks/>
              </p:cNvSpPr>
              <p:nvPr/>
            </p:nvSpPr>
            <p:spPr bwMode="auto">
              <a:xfrm>
                <a:off x="3505200" y="3455988"/>
                <a:ext cx="1190625" cy="28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12"/>
                  </a:cxn>
                  <a:cxn ang="0">
                    <a:pos x="132" y="6"/>
                  </a:cxn>
                  <a:cxn ang="0">
                    <a:pos x="150" y="6"/>
                  </a:cxn>
                  <a:cxn ang="0">
                    <a:pos x="168" y="6"/>
                  </a:cxn>
                  <a:cxn ang="0">
                    <a:pos x="186" y="6"/>
                  </a:cxn>
                  <a:cxn ang="0">
                    <a:pos x="204" y="0"/>
                  </a:cxn>
                  <a:cxn ang="0">
                    <a:pos x="222" y="0"/>
                  </a:cxn>
                  <a:cxn ang="0">
                    <a:pos x="240" y="0"/>
                  </a:cxn>
                  <a:cxn ang="0">
                    <a:pos x="258" y="6"/>
                  </a:cxn>
                  <a:cxn ang="0">
                    <a:pos x="276" y="6"/>
                  </a:cxn>
                  <a:cxn ang="0">
                    <a:pos x="294" y="6"/>
                  </a:cxn>
                  <a:cxn ang="0">
                    <a:pos x="312" y="12"/>
                  </a:cxn>
                  <a:cxn ang="0">
                    <a:pos x="330" y="6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12"/>
                  </a:cxn>
                  <a:cxn ang="0">
                    <a:pos x="420" y="12"/>
                  </a:cxn>
                  <a:cxn ang="0">
                    <a:pos x="438" y="12"/>
                  </a:cxn>
                  <a:cxn ang="0">
                    <a:pos x="456" y="12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8"/>
                  </a:cxn>
                  <a:cxn ang="0">
                    <a:pos x="528" y="12"/>
                  </a:cxn>
                  <a:cxn ang="0">
                    <a:pos x="546" y="6"/>
                  </a:cxn>
                  <a:cxn ang="0">
                    <a:pos x="558" y="6"/>
                  </a:cxn>
                  <a:cxn ang="0">
                    <a:pos x="576" y="6"/>
                  </a:cxn>
                  <a:cxn ang="0">
                    <a:pos x="594" y="6"/>
                  </a:cxn>
                  <a:cxn ang="0">
                    <a:pos x="612" y="6"/>
                  </a:cxn>
                  <a:cxn ang="0">
                    <a:pos x="630" y="6"/>
                  </a:cxn>
                  <a:cxn ang="0">
                    <a:pos x="648" y="12"/>
                  </a:cxn>
                  <a:cxn ang="0">
                    <a:pos x="666" y="12"/>
                  </a:cxn>
                  <a:cxn ang="0">
                    <a:pos x="684" y="12"/>
                  </a:cxn>
                  <a:cxn ang="0">
                    <a:pos x="702" y="6"/>
                  </a:cxn>
                  <a:cxn ang="0">
                    <a:pos x="720" y="6"/>
                  </a:cxn>
                  <a:cxn ang="0">
                    <a:pos x="738" y="6"/>
                  </a:cxn>
                </a:cxnLst>
                <a:rect l="0" t="0" r="r" b="b"/>
                <a:pathLst>
                  <a:path w="750" h="18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12"/>
                    </a:lnTo>
                    <a:lnTo>
                      <a:pt x="132" y="12"/>
                    </a:lnTo>
                    <a:lnTo>
                      <a:pt x="126" y="12"/>
                    </a:lnTo>
                    <a:lnTo>
                      <a:pt x="132" y="6"/>
                    </a:lnTo>
                    <a:lnTo>
                      <a:pt x="138" y="12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6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6"/>
                    </a:lnTo>
                    <a:lnTo>
                      <a:pt x="558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12"/>
                    </a:lnTo>
                    <a:lnTo>
                      <a:pt x="654" y="6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8" name="Freeform 214"/>
              <p:cNvSpPr>
                <a:spLocks/>
              </p:cNvSpPr>
              <p:nvPr/>
            </p:nvSpPr>
            <p:spPr bwMode="auto">
              <a:xfrm>
                <a:off x="4695825" y="3455988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12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12"/>
                  </a:cxn>
                  <a:cxn ang="0">
                    <a:pos x="282" y="12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12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12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6"/>
                  </a:cxn>
                  <a:cxn ang="0">
                    <a:pos x="564" y="6"/>
                  </a:cxn>
                  <a:cxn ang="0">
                    <a:pos x="582" y="0"/>
                  </a:cxn>
                  <a:cxn ang="0">
                    <a:pos x="600" y="6"/>
                  </a:cxn>
                  <a:cxn ang="0">
                    <a:pos x="618" y="0"/>
                  </a:cxn>
                  <a:cxn ang="0">
                    <a:pos x="636" y="0"/>
                  </a:cxn>
                  <a:cxn ang="0">
                    <a:pos x="654" y="6"/>
                  </a:cxn>
                  <a:cxn ang="0">
                    <a:pos x="672" y="6"/>
                  </a:cxn>
                  <a:cxn ang="0">
                    <a:pos x="690" y="6"/>
                  </a:cxn>
                  <a:cxn ang="0">
                    <a:pos x="708" y="12"/>
                  </a:cxn>
                  <a:cxn ang="0">
                    <a:pos x="726" y="6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12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12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64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9" name="Freeform 215"/>
              <p:cNvSpPr>
                <a:spLocks/>
              </p:cNvSpPr>
              <p:nvPr/>
            </p:nvSpPr>
            <p:spPr bwMode="auto">
              <a:xfrm>
                <a:off x="5895975" y="3455988"/>
                <a:ext cx="1095375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12"/>
                  </a:cxn>
                  <a:cxn ang="0">
                    <a:pos x="30" y="12"/>
                  </a:cxn>
                  <a:cxn ang="0">
                    <a:pos x="42" y="12"/>
                  </a:cxn>
                  <a:cxn ang="0">
                    <a:pos x="54" y="12"/>
                  </a:cxn>
                  <a:cxn ang="0">
                    <a:pos x="66" y="12"/>
                  </a:cxn>
                  <a:cxn ang="0">
                    <a:pos x="78" y="12"/>
                  </a:cxn>
                  <a:cxn ang="0">
                    <a:pos x="90" y="12"/>
                  </a:cxn>
                  <a:cxn ang="0">
                    <a:pos x="102" y="6"/>
                  </a:cxn>
                  <a:cxn ang="0">
                    <a:pos x="108" y="6"/>
                  </a:cxn>
                  <a:cxn ang="0">
                    <a:pos x="120" y="6"/>
                  </a:cxn>
                  <a:cxn ang="0">
                    <a:pos x="132" y="6"/>
                  </a:cxn>
                  <a:cxn ang="0">
                    <a:pos x="144" y="6"/>
                  </a:cxn>
                  <a:cxn ang="0">
                    <a:pos x="162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12"/>
                  </a:cxn>
                  <a:cxn ang="0">
                    <a:pos x="210" y="12"/>
                  </a:cxn>
                  <a:cxn ang="0">
                    <a:pos x="222" y="12"/>
                  </a:cxn>
                  <a:cxn ang="0">
                    <a:pos x="234" y="12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12"/>
                  </a:cxn>
                  <a:cxn ang="0">
                    <a:pos x="330" y="6"/>
                  </a:cxn>
                  <a:cxn ang="0">
                    <a:pos x="342" y="6"/>
                  </a:cxn>
                  <a:cxn ang="0">
                    <a:pos x="354" y="6"/>
                  </a:cxn>
                  <a:cxn ang="0">
                    <a:pos x="366" y="12"/>
                  </a:cxn>
                  <a:cxn ang="0">
                    <a:pos x="378" y="12"/>
                  </a:cxn>
                  <a:cxn ang="0">
                    <a:pos x="390" y="12"/>
                  </a:cxn>
                  <a:cxn ang="0">
                    <a:pos x="402" y="6"/>
                  </a:cxn>
                  <a:cxn ang="0">
                    <a:pos x="414" y="12"/>
                  </a:cxn>
                  <a:cxn ang="0">
                    <a:pos x="426" y="6"/>
                  </a:cxn>
                  <a:cxn ang="0">
                    <a:pos x="438" y="12"/>
                  </a:cxn>
                  <a:cxn ang="0">
                    <a:pos x="450" y="6"/>
                  </a:cxn>
                  <a:cxn ang="0">
                    <a:pos x="462" y="6"/>
                  </a:cxn>
                  <a:cxn ang="0">
                    <a:pos x="474" y="6"/>
                  </a:cxn>
                  <a:cxn ang="0">
                    <a:pos x="486" y="6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6"/>
                  </a:cxn>
                  <a:cxn ang="0">
                    <a:pos x="546" y="0"/>
                  </a:cxn>
                  <a:cxn ang="0">
                    <a:pos x="558" y="6"/>
                  </a:cxn>
                  <a:cxn ang="0">
                    <a:pos x="570" y="0"/>
                  </a:cxn>
                  <a:cxn ang="0">
                    <a:pos x="582" y="6"/>
                  </a:cxn>
                  <a:cxn ang="0">
                    <a:pos x="594" y="6"/>
                  </a:cxn>
                  <a:cxn ang="0">
                    <a:pos x="606" y="6"/>
                  </a:cxn>
                  <a:cxn ang="0">
                    <a:pos x="618" y="6"/>
                  </a:cxn>
                  <a:cxn ang="0">
                    <a:pos x="630" y="6"/>
                  </a:cxn>
                  <a:cxn ang="0">
                    <a:pos x="642" y="6"/>
                  </a:cxn>
                  <a:cxn ang="0">
                    <a:pos x="654" y="6"/>
                  </a:cxn>
                  <a:cxn ang="0">
                    <a:pos x="666" y="6"/>
                  </a:cxn>
                  <a:cxn ang="0">
                    <a:pos x="678" y="6"/>
                  </a:cxn>
                  <a:cxn ang="0">
                    <a:pos x="690" y="6"/>
                  </a:cxn>
                </a:cxnLst>
                <a:rect l="0" t="0" r="r" b="b"/>
                <a:pathLst>
                  <a:path w="690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62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12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0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0" name="Freeform 216"/>
              <p:cNvSpPr>
                <a:spLocks/>
              </p:cNvSpPr>
              <p:nvPr/>
            </p:nvSpPr>
            <p:spPr bwMode="auto">
              <a:xfrm>
                <a:off x="1276350" y="3198813"/>
                <a:ext cx="1028700" cy="800100"/>
              </a:xfrm>
              <a:custGeom>
                <a:avLst/>
                <a:gdLst/>
                <a:ahLst/>
                <a:cxnLst>
                  <a:cxn ang="0">
                    <a:pos x="12" y="498"/>
                  </a:cxn>
                  <a:cxn ang="0">
                    <a:pos x="30" y="498"/>
                  </a:cxn>
                  <a:cxn ang="0">
                    <a:pos x="48" y="504"/>
                  </a:cxn>
                  <a:cxn ang="0">
                    <a:pos x="66" y="498"/>
                  </a:cxn>
                  <a:cxn ang="0">
                    <a:pos x="84" y="498"/>
                  </a:cxn>
                  <a:cxn ang="0">
                    <a:pos x="102" y="498"/>
                  </a:cxn>
                  <a:cxn ang="0">
                    <a:pos x="120" y="498"/>
                  </a:cxn>
                  <a:cxn ang="0">
                    <a:pos x="138" y="498"/>
                  </a:cxn>
                  <a:cxn ang="0">
                    <a:pos x="156" y="498"/>
                  </a:cxn>
                  <a:cxn ang="0">
                    <a:pos x="174" y="504"/>
                  </a:cxn>
                  <a:cxn ang="0">
                    <a:pos x="186" y="504"/>
                  </a:cxn>
                  <a:cxn ang="0">
                    <a:pos x="204" y="498"/>
                  </a:cxn>
                  <a:cxn ang="0">
                    <a:pos x="222" y="504"/>
                  </a:cxn>
                  <a:cxn ang="0">
                    <a:pos x="240" y="504"/>
                  </a:cxn>
                  <a:cxn ang="0">
                    <a:pos x="258" y="504"/>
                  </a:cxn>
                  <a:cxn ang="0">
                    <a:pos x="276" y="504"/>
                  </a:cxn>
                  <a:cxn ang="0">
                    <a:pos x="288" y="504"/>
                  </a:cxn>
                  <a:cxn ang="0">
                    <a:pos x="306" y="504"/>
                  </a:cxn>
                  <a:cxn ang="0">
                    <a:pos x="324" y="498"/>
                  </a:cxn>
                  <a:cxn ang="0">
                    <a:pos x="342" y="498"/>
                  </a:cxn>
                  <a:cxn ang="0">
                    <a:pos x="360" y="498"/>
                  </a:cxn>
                  <a:cxn ang="0">
                    <a:pos x="378" y="498"/>
                  </a:cxn>
                  <a:cxn ang="0">
                    <a:pos x="396" y="492"/>
                  </a:cxn>
                  <a:cxn ang="0">
                    <a:pos x="414" y="498"/>
                  </a:cxn>
                  <a:cxn ang="0">
                    <a:pos x="432" y="498"/>
                  </a:cxn>
                  <a:cxn ang="0">
                    <a:pos x="450" y="504"/>
                  </a:cxn>
                  <a:cxn ang="0">
                    <a:pos x="468" y="504"/>
                  </a:cxn>
                  <a:cxn ang="0">
                    <a:pos x="486" y="504"/>
                  </a:cxn>
                  <a:cxn ang="0">
                    <a:pos x="504" y="504"/>
                  </a:cxn>
                  <a:cxn ang="0">
                    <a:pos x="522" y="498"/>
                  </a:cxn>
                  <a:cxn ang="0">
                    <a:pos x="546" y="480"/>
                  </a:cxn>
                  <a:cxn ang="0">
                    <a:pos x="552" y="456"/>
                  </a:cxn>
                  <a:cxn ang="0">
                    <a:pos x="564" y="438"/>
                  </a:cxn>
                  <a:cxn ang="0">
                    <a:pos x="570" y="402"/>
                  </a:cxn>
                  <a:cxn ang="0">
                    <a:pos x="582" y="378"/>
                  </a:cxn>
                  <a:cxn ang="0">
                    <a:pos x="588" y="336"/>
                  </a:cxn>
                  <a:cxn ang="0">
                    <a:pos x="600" y="294"/>
                  </a:cxn>
                  <a:cxn ang="0">
                    <a:pos x="606" y="234"/>
                  </a:cxn>
                  <a:cxn ang="0">
                    <a:pos x="618" y="186"/>
                  </a:cxn>
                  <a:cxn ang="0">
                    <a:pos x="624" y="114"/>
                  </a:cxn>
                  <a:cxn ang="0">
                    <a:pos x="636" y="78"/>
                  </a:cxn>
                  <a:cxn ang="0">
                    <a:pos x="642" y="24"/>
                  </a:cxn>
                </a:cxnLst>
                <a:rect l="0" t="0" r="r" b="b"/>
                <a:pathLst>
                  <a:path w="648" h="504">
                    <a:moveTo>
                      <a:pt x="0" y="498"/>
                    </a:moveTo>
                    <a:lnTo>
                      <a:pt x="6" y="498"/>
                    </a:lnTo>
                    <a:lnTo>
                      <a:pt x="12" y="498"/>
                    </a:lnTo>
                    <a:lnTo>
                      <a:pt x="18" y="498"/>
                    </a:lnTo>
                    <a:lnTo>
                      <a:pt x="24" y="498"/>
                    </a:lnTo>
                    <a:lnTo>
                      <a:pt x="30" y="498"/>
                    </a:lnTo>
                    <a:lnTo>
                      <a:pt x="36" y="498"/>
                    </a:lnTo>
                    <a:lnTo>
                      <a:pt x="42" y="504"/>
                    </a:lnTo>
                    <a:lnTo>
                      <a:pt x="48" y="504"/>
                    </a:lnTo>
                    <a:lnTo>
                      <a:pt x="54" y="498"/>
                    </a:lnTo>
                    <a:lnTo>
                      <a:pt x="60" y="498"/>
                    </a:lnTo>
                    <a:lnTo>
                      <a:pt x="66" y="498"/>
                    </a:lnTo>
                    <a:lnTo>
                      <a:pt x="72" y="498"/>
                    </a:lnTo>
                    <a:lnTo>
                      <a:pt x="78" y="498"/>
                    </a:lnTo>
                    <a:lnTo>
                      <a:pt x="84" y="498"/>
                    </a:lnTo>
                    <a:lnTo>
                      <a:pt x="90" y="498"/>
                    </a:lnTo>
                    <a:lnTo>
                      <a:pt x="96" y="498"/>
                    </a:lnTo>
                    <a:lnTo>
                      <a:pt x="102" y="498"/>
                    </a:lnTo>
                    <a:lnTo>
                      <a:pt x="108" y="498"/>
                    </a:lnTo>
                    <a:lnTo>
                      <a:pt x="114" y="498"/>
                    </a:lnTo>
                    <a:lnTo>
                      <a:pt x="120" y="498"/>
                    </a:lnTo>
                    <a:lnTo>
                      <a:pt x="126" y="498"/>
                    </a:lnTo>
                    <a:lnTo>
                      <a:pt x="132" y="498"/>
                    </a:lnTo>
                    <a:lnTo>
                      <a:pt x="138" y="498"/>
                    </a:lnTo>
                    <a:lnTo>
                      <a:pt x="144" y="498"/>
                    </a:lnTo>
                    <a:lnTo>
                      <a:pt x="150" y="498"/>
                    </a:lnTo>
                    <a:lnTo>
                      <a:pt x="156" y="498"/>
                    </a:lnTo>
                    <a:lnTo>
                      <a:pt x="162" y="498"/>
                    </a:lnTo>
                    <a:lnTo>
                      <a:pt x="168" y="498"/>
                    </a:lnTo>
                    <a:lnTo>
                      <a:pt x="174" y="504"/>
                    </a:lnTo>
                    <a:lnTo>
                      <a:pt x="186" y="504"/>
                    </a:lnTo>
                    <a:lnTo>
                      <a:pt x="180" y="504"/>
                    </a:lnTo>
                    <a:lnTo>
                      <a:pt x="186" y="504"/>
                    </a:lnTo>
                    <a:lnTo>
                      <a:pt x="192" y="498"/>
                    </a:lnTo>
                    <a:lnTo>
                      <a:pt x="198" y="498"/>
                    </a:lnTo>
                    <a:lnTo>
                      <a:pt x="204" y="498"/>
                    </a:lnTo>
                    <a:lnTo>
                      <a:pt x="210" y="504"/>
                    </a:lnTo>
                    <a:lnTo>
                      <a:pt x="216" y="504"/>
                    </a:lnTo>
                    <a:lnTo>
                      <a:pt x="222" y="504"/>
                    </a:lnTo>
                    <a:lnTo>
                      <a:pt x="228" y="504"/>
                    </a:lnTo>
                    <a:lnTo>
                      <a:pt x="234" y="504"/>
                    </a:lnTo>
                    <a:lnTo>
                      <a:pt x="240" y="504"/>
                    </a:lnTo>
                    <a:lnTo>
                      <a:pt x="246" y="504"/>
                    </a:lnTo>
                    <a:lnTo>
                      <a:pt x="252" y="504"/>
                    </a:lnTo>
                    <a:lnTo>
                      <a:pt x="258" y="504"/>
                    </a:lnTo>
                    <a:lnTo>
                      <a:pt x="264" y="504"/>
                    </a:lnTo>
                    <a:lnTo>
                      <a:pt x="270" y="504"/>
                    </a:lnTo>
                    <a:lnTo>
                      <a:pt x="276" y="504"/>
                    </a:lnTo>
                    <a:lnTo>
                      <a:pt x="282" y="504"/>
                    </a:lnTo>
                    <a:lnTo>
                      <a:pt x="294" y="504"/>
                    </a:lnTo>
                    <a:lnTo>
                      <a:pt x="288" y="504"/>
                    </a:lnTo>
                    <a:lnTo>
                      <a:pt x="294" y="504"/>
                    </a:lnTo>
                    <a:lnTo>
                      <a:pt x="300" y="504"/>
                    </a:lnTo>
                    <a:lnTo>
                      <a:pt x="306" y="504"/>
                    </a:lnTo>
                    <a:lnTo>
                      <a:pt x="312" y="504"/>
                    </a:lnTo>
                    <a:lnTo>
                      <a:pt x="318" y="504"/>
                    </a:lnTo>
                    <a:lnTo>
                      <a:pt x="324" y="498"/>
                    </a:lnTo>
                    <a:lnTo>
                      <a:pt x="330" y="498"/>
                    </a:lnTo>
                    <a:lnTo>
                      <a:pt x="336" y="498"/>
                    </a:lnTo>
                    <a:lnTo>
                      <a:pt x="342" y="498"/>
                    </a:lnTo>
                    <a:lnTo>
                      <a:pt x="348" y="498"/>
                    </a:lnTo>
                    <a:lnTo>
                      <a:pt x="354" y="498"/>
                    </a:lnTo>
                    <a:lnTo>
                      <a:pt x="360" y="498"/>
                    </a:lnTo>
                    <a:lnTo>
                      <a:pt x="366" y="498"/>
                    </a:lnTo>
                    <a:lnTo>
                      <a:pt x="372" y="498"/>
                    </a:lnTo>
                    <a:lnTo>
                      <a:pt x="378" y="498"/>
                    </a:lnTo>
                    <a:lnTo>
                      <a:pt x="384" y="498"/>
                    </a:lnTo>
                    <a:lnTo>
                      <a:pt x="390" y="498"/>
                    </a:lnTo>
                    <a:lnTo>
                      <a:pt x="396" y="492"/>
                    </a:lnTo>
                    <a:lnTo>
                      <a:pt x="402" y="498"/>
                    </a:lnTo>
                    <a:lnTo>
                      <a:pt x="408" y="498"/>
                    </a:lnTo>
                    <a:lnTo>
                      <a:pt x="414" y="498"/>
                    </a:lnTo>
                    <a:lnTo>
                      <a:pt x="420" y="498"/>
                    </a:lnTo>
                    <a:lnTo>
                      <a:pt x="426" y="498"/>
                    </a:lnTo>
                    <a:lnTo>
                      <a:pt x="432" y="498"/>
                    </a:lnTo>
                    <a:lnTo>
                      <a:pt x="438" y="498"/>
                    </a:lnTo>
                    <a:lnTo>
                      <a:pt x="444" y="504"/>
                    </a:lnTo>
                    <a:lnTo>
                      <a:pt x="450" y="504"/>
                    </a:lnTo>
                    <a:lnTo>
                      <a:pt x="456" y="504"/>
                    </a:lnTo>
                    <a:lnTo>
                      <a:pt x="462" y="504"/>
                    </a:lnTo>
                    <a:lnTo>
                      <a:pt x="468" y="504"/>
                    </a:lnTo>
                    <a:lnTo>
                      <a:pt x="474" y="504"/>
                    </a:lnTo>
                    <a:lnTo>
                      <a:pt x="480" y="504"/>
                    </a:lnTo>
                    <a:lnTo>
                      <a:pt x="486" y="504"/>
                    </a:lnTo>
                    <a:lnTo>
                      <a:pt x="492" y="504"/>
                    </a:lnTo>
                    <a:lnTo>
                      <a:pt x="498" y="504"/>
                    </a:lnTo>
                    <a:lnTo>
                      <a:pt x="504" y="504"/>
                    </a:lnTo>
                    <a:lnTo>
                      <a:pt x="510" y="504"/>
                    </a:lnTo>
                    <a:lnTo>
                      <a:pt x="516" y="498"/>
                    </a:lnTo>
                    <a:lnTo>
                      <a:pt x="522" y="498"/>
                    </a:lnTo>
                    <a:lnTo>
                      <a:pt x="528" y="498"/>
                    </a:lnTo>
                    <a:lnTo>
                      <a:pt x="534" y="492"/>
                    </a:lnTo>
                    <a:lnTo>
                      <a:pt x="546" y="480"/>
                    </a:lnTo>
                    <a:lnTo>
                      <a:pt x="546" y="474"/>
                    </a:lnTo>
                    <a:lnTo>
                      <a:pt x="552" y="468"/>
                    </a:lnTo>
                    <a:lnTo>
                      <a:pt x="552" y="456"/>
                    </a:lnTo>
                    <a:lnTo>
                      <a:pt x="558" y="450"/>
                    </a:lnTo>
                    <a:lnTo>
                      <a:pt x="558" y="444"/>
                    </a:lnTo>
                    <a:lnTo>
                      <a:pt x="564" y="438"/>
                    </a:lnTo>
                    <a:lnTo>
                      <a:pt x="564" y="426"/>
                    </a:lnTo>
                    <a:lnTo>
                      <a:pt x="570" y="420"/>
                    </a:lnTo>
                    <a:lnTo>
                      <a:pt x="570" y="402"/>
                    </a:lnTo>
                    <a:lnTo>
                      <a:pt x="576" y="396"/>
                    </a:lnTo>
                    <a:lnTo>
                      <a:pt x="576" y="384"/>
                    </a:lnTo>
                    <a:lnTo>
                      <a:pt x="582" y="378"/>
                    </a:lnTo>
                    <a:lnTo>
                      <a:pt x="582" y="354"/>
                    </a:lnTo>
                    <a:lnTo>
                      <a:pt x="588" y="348"/>
                    </a:lnTo>
                    <a:lnTo>
                      <a:pt x="588" y="336"/>
                    </a:lnTo>
                    <a:lnTo>
                      <a:pt x="594" y="324"/>
                    </a:lnTo>
                    <a:lnTo>
                      <a:pt x="594" y="300"/>
                    </a:lnTo>
                    <a:lnTo>
                      <a:pt x="600" y="294"/>
                    </a:lnTo>
                    <a:lnTo>
                      <a:pt x="600" y="264"/>
                    </a:lnTo>
                    <a:lnTo>
                      <a:pt x="606" y="258"/>
                    </a:lnTo>
                    <a:lnTo>
                      <a:pt x="606" y="234"/>
                    </a:lnTo>
                    <a:lnTo>
                      <a:pt x="612" y="222"/>
                    </a:lnTo>
                    <a:lnTo>
                      <a:pt x="612" y="192"/>
                    </a:lnTo>
                    <a:lnTo>
                      <a:pt x="618" y="186"/>
                    </a:lnTo>
                    <a:lnTo>
                      <a:pt x="618" y="156"/>
                    </a:lnTo>
                    <a:lnTo>
                      <a:pt x="624" y="144"/>
                    </a:lnTo>
                    <a:lnTo>
                      <a:pt x="624" y="114"/>
                    </a:lnTo>
                    <a:lnTo>
                      <a:pt x="630" y="108"/>
                    </a:lnTo>
                    <a:lnTo>
                      <a:pt x="630" y="84"/>
                    </a:lnTo>
                    <a:lnTo>
                      <a:pt x="636" y="78"/>
                    </a:lnTo>
                    <a:lnTo>
                      <a:pt x="636" y="54"/>
                    </a:lnTo>
                    <a:lnTo>
                      <a:pt x="642" y="48"/>
                    </a:lnTo>
                    <a:lnTo>
                      <a:pt x="642" y="24"/>
                    </a:lnTo>
                    <a:lnTo>
                      <a:pt x="648" y="1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1" name="Freeform 217"/>
              <p:cNvSpPr>
                <a:spLocks/>
              </p:cNvSpPr>
              <p:nvPr/>
            </p:nvSpPr>
            <p:spPr bwMode="auto">
              <a:xfrm>
                <a:off x="2305050" y="3017838"/>
                <a:ext cx="1104900" cy="361950"/>
              </a:xfrm>
              <a:custGeom>
                <a:avLst/>
                <a:gdLst/>
                <a:ahLst/>
                <a:cxnLst>
                  <a:cxn ang="0">
                    <a:pos x="6" y="90"/>
                  </a:cxn>
                  <a:cxn ang="0">
                    <a:pos x="18" y="72"/>
                  </a:cxn>
                  <a:cxn ang="0">
                    <a:pos x="24" y="42"/>
                  </a:cxn>
                  <a:cxn ang="0">
                    <a:pos x="42" y="18"/>
                  </a:cxn>
                  <a:cxn ang="0">
                    <a:pos x="54" y="0"/>
                  </a:cxn>
                  <a:cxn ang="0">
                    <a:pos x="72" y="6"/>
                  </a:cxn>
                  <a:cxn ang="0">
                    <a:pos x="90" y="30"/>
                  </a:cxn>
                  <a:cxn ang="0">
                    <a:pos x="96" y="54"/>
                  </a:cxn>
                  <a:cxn ang="0">
                    <a:pos x="108" y="72"/>
                  </a:cxn>
                  <a:cxn ang="0">
                    <a:pos x="126" y="96"/>
                  </a:cxn>
                  <a:cxn ang="0">
                    <a:pos x="132" y="114"/>
                  </a:cxn>
                  <a:cxn ang="0">
                    <a:pos x="150" y="138"/>
                  </a:cxn>
                  <a:cxn ang="0">
                    <a:pos x="168" y="150"/>
                  </a:cxn>
                  <a:cxn ang="0">
                    <a:pos x="186" y="162"/>
                  </a:cxn>
                  <a:cxn ang="0">
                    <a:pos x="204" y="168"/>
                  </a:cxn>
                  <a:cxn ang="0">
                    <a:pos x="222" y="180"/>
                  </a:cxn>
                  <a:cxn ang="0">
                    <a:pos x="240" y="186"/>
                  </a:cxn>
                  <a:cxn ang="0">
                    <a:pos x="258" y="192"/>
                  </a:cxn>
                  <a:cxn ang="0">
                    <a:pos x="276" y="198"/>
                  </a:cxn>
                  <a:cxn ang="0">
                    <a:pos x="294" y="204"/>
                  </a:cxn>
                  <a:cxn ang="0">
                    <a:pos x="312" y="210"/>
                  </a:cxn>
                  <a:cxn ang="0">
                    <a:pos x="330" y="210"/>
                  </a:cxn>
                  <a:cxn ang="0">
                    <a:pos x="348" y="210"/>
                  </a:cxn>
                  <a:cxn ang="0">
                    <a:pos x="366" y="210"/>
                  </a:cxn>
                  <a:cxn ang="0">
                    <a:pos x="384" y="210"/>
                  </a:cxn>
                  <a:cxn ang="0">
                    <a:pos x="402" y="210"/>
                  </a:cxn>
                  <a:cxn ang="0">
                    <a:pos x="420" y="216"/>
                  </a:cxn>
                  <a:cxn ang="0">
                    <a:pos x="438" y="216"/>
                  </a:cxn>
                  <a:cxn ang="0">
                    <a:pos x="456" y="216"/>
                  </a:cxn>
                  <a:cxn ang="0">
                    <a:pos x="474" y="216"/>
                  </a:cxn>
                  <a:cxn ang="0">
                    <a:pos x="492" y="216"/>
                  </a:cxn>
                  <a:cxn ang="0">
                    <a:pos x="510" y="216"/>
                  </a:cxn>
                  <a:cxn ang="0">
                    <a:pos x="528" y="216"/>
                  </a:cxn>
                  <a:cxn ang="0">
                    <a:pos x="546" y="216"/>
                  </a:cxn>
                  <a:cxn ang="0">
                    <a:pos x="564" y="222"/>
                  </a:cxn>
                  <a:cxn ang="0">
                    <a:pos x="582" y="222"/>
                  </a:cxn>
                  <a:cxn ang="0">
                    <a:pos x="600" y="216"/>
                  </a:cxn>
                  <a:cxn ang="0">
                    <a:pos x="618" y="216"/>
                  </a:cxn>
                  <a:cxn ang="0">
                    <a:pos x="636" y="222"/>
                  </a:cxn>
                  <a:cxn ang="0">
                    <a:pos x="654" y="222"/>
                  </a:cxn>
                  <a:cxn ang="0">
                    <a:pos x="672" y="222"/>
                  </a:cxn>
                  <a:cxn ang="0">
                    <a:pos x="684" y="222"/>
                  </a:cxn>
                </a:cxnLst>
                <a:rect l="0" t="0" r="r" b="b"/>
                <a:pathLst>
                  <a:path w="696" h="228">
                    <a:moveTo>
                      <a:pt x="0" y="114"/>
                    </a:moveTo>
                    <a:lnTo>
                      <a:pt x="6" y="108"/>
                    </a:lnTo>
                    <a:lnTo>
                      <a:pt x="6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8" y="72"/>
                    </a:lnTo>
                    <a:lnTo>
                      <a:pt x="18" y="54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0" y="30"/>
                    </a:lnTo>
                    <a:lnTo>
                      <a:pt x="42" y="18"/>
                    </a:lnTo>
                    <a:lnTo>
                      <a:pt x="42" y="12"/>
                    </a:lnTo>
                    <a:lnTo>
                      <a:pt x="48" y="6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6" y="42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08" y="66"/>
                    </a:lnTo>
                    <a:lnTo>
                      <a:pt x="108" y="72"/>
                    </a:lnTo>
                    <a:lnTo>
                      <a:pt x="114" y="78"/>
                    </a:lnTo>
                    <a:lnTo>
                      <a:pt x="114" y="84"/>
                    </a:lnTo>
                    <a:lnTo>
                      <a:pt x="126" y="96"/>
                    </a:lnTo>
                    <a:lnTo>
                      <a:pt x="126" y="102"/>
                    </a:lnTo>
                    <a:lnTo>
                      <a:pt x="132" y="108"/>
                    </a:lnTo>
                    <a:lnTo>
                      <a:pt x="132" y="114"/>
                    </a:lnTo>
                    <a:lnTo>
                      <a:pt x="144" y="126"/>
                    </a:lnTo>
                    <a:lnTo>
                      <a:pt x="144" y="132"/>
                    </a:lnTo>
                    <a:lnTo>
                      <a:pt x="150" y="138"/>
                    </a:lnTo>
                    <a:lnTo>
                      <a:pt x="156" y="144"/>
                    </a:lnTo>
                    <a:lnTo>
                      <a:pt x="162" y="150"/>
                    </a:lnTo>
                    <a:lnTo>
                      <a:pt x="168" y="150"/>
                    </a:lnTo>
                    <a:lnTo>
                      <a:pt x="174" y="156"/>
                    </a:lnTo>
                    <a:lnTo>
                      <a:pt x="180" y="162"/>
                    </a:lnTo>
                    <a:lnTo>
                      <a:pt x="186" y="162"/>
                    </a:lnTo>
                    <a:lnTo>
                      <a:pt x="192" y="168"/>
                    </a:lnTo>
                    <a:lnTo>
                      <a:pt x="198" y="168"/>
                    </a:lnTo>
                    <a:lnTo>
                      <a:pt x="204" y="168"/>
                    </a:lnTo>
                    <a:lnTo>
                      <a:pt x="210" y="174"/>
                    </a:lnTo>
                    <a:lnTo>
                      <a:pt x="216" y="180"/>
                    </a:lnTo>
                    <a:lnTo>
                      <a:pt x="222" y="180"/>
                    </a:lnTo>
                    <a:lnTo>
                      <a:pt x="228" y="180"/>
                    </a:lnTo>
                    <a:lnTo>
                      <a:pt x="234" y="186"/>
                    </a:lnTo>
                    <a:lnTo>
                      <a:pt x="240" y="186"/>
                    </a:lnTo>
                    <a:lnTo>
                      <a:pt x="246" y="186"/>
                    </a:lnTo>
                    <a:lnTo>
                      <a:pt x="252" y="192"/>
                    </a:lnTo>
                    <a:lnTo>
                      <a:pt x="258" y="192"/>
                    </a:lnTo>
                    <a:lnTo>
                      <a:pt x="264" y="198"/>
                    </a:lnTo>
                    <a:lnTo>
                      <a:pt x="270" y="198"/>
                    </a:lnTo>
                    <a:lnTo>
                      <a:pt x="276" y="198"/>
                    </a:lnTo>
                    <a:lnTo>
                      <a:pt x="282" y="204"/>
                    </a:lnTo>
                    <a:lnTo>
                      <a:pt x="288" y="204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6" y="204"/>
                    </a:lnTo>
                    <a:lnTo>
                      <a:pt x="312" y="210"/>
                    </a:lnTo>
                    <a:lnTo>
                      <a:pt x="318" y="210"/>
                    </a:lnTo>
                    <a:lnTo>
                      <a:pt x="324" y="204"/>
                    </a:lnTo>
                    <a:lnTo>
                      <a:pt x="330" y="210"/>
                    </a:lnTo>
                    <a:lnTo>
                      <a:pt x="336" y="210"/>
                    </a:lnTo>
                    <a:lnTo>
                      <a:pt x="342" y="210"/>
                    </a:lnTo>
                    <a:lnTo>
                      <a:pt x="348" y="210"/>
                    </a:lnTo>
                    <a:lnTo>
                      <a:pt x="354" y="210"/>
                    </a:lnTo>
                    <a:lnTo>
                      <a:pt x="360" y="210"/>
                    </a:lnTo>
                    <a:lnTo>
                      <a:pt x="366" y="210"/>
                    </a:lnTo>
                    <a:lnTo>
                      <a:pt x="372" y="210"/>
                    </a:lnTo>
                    <a:lnTo>
                      <a:pt x="378" y="210"/>
                    </a:lnTo>
                    <a:lnTo>
                      <a:pt x="384" y="210"/>
                    </a:lnTo>
                    <a:lnTo>
                      <a:pt x="390" y="210"/>
                    </a:lnTo>
                    <a:lnTo>
                      <a:pt x="396" y="210"/>
                    </a:lnTo>
                    <a:lnTo>
                      <a:pt x="402" y="210"/>
                    </a:lnTo>
                    <a:lnTo>
                      <a:pt x="408" y="216"/>
                    </a:lnTo>
                    <a:lnTo>
                      <a:pt x="414" y="210"/>
                    </a:lnTo>
                    <a:lnTo>
                      <a:pt x="420" y="216"/>
                    </a:lnTo>
                    <a:lnTo>
                      <a:pt x="426" y="216"/>
                    </a:lnTo>
                    <a:lnTo>
                      <a:pt x="432" y="216"/>
                    </a:lnTo>
                    <a:lnTo>
                      <a:pt x="438" y="216"/>
                    </a:lnTo>
                    <a:lnTo>
                      <a:pt x="444" y="216"/>
                    </a:lnTo>
                    <a:lnTo>
                      <a:pt x="450" y="216"/>
                    </a:lnTo>
                    <a:lnTo>
                      <a:pt x="456" y="216"/>
                    </a:lnTo>
                    <a:lnTo>
                      <a:pt x="462" y="216"/>
                    </a:lnTo>
                    <a:lnTo>
                      <a:pt x="468" y="216"/>
                    </a:lnTo>
                    <a:lnTo>
                      <a:pt x="474" y="216"/>
                    </a:lnTo>
                    <a:lnTo>
                      <a:pt x="480" y="216"/>
                    </a:lnTo>
                    <a:lnTo>
                      <a:pt x="486" y="216"/>
                    </a:lnTo>
                    <a:lnTo>
                      <a:pt x="492" y="216"/>
                    </a:lnTo>
                    <a:lnTo>
                      <a:pt x="498" y="216"/>
                    </a:lnTo>
                    <a:lnTo>
                      <a:pt x="504" y="216"/>
                    </a:lnTo>
                    <a:lnTo>
                      <a:pt x="510" y="216"/>
                    </a:lnTo>
                    <a:lnTo>
                      <a:pt x="516" y="216"/>
                    </a:lnTo>
                    <a:lnTo>
                      <a:pt x="522" y="216"/>
                    </a:lnTo>
                    <a:lnTo>
                      <a:pt x="528" y="216"/>
                    </a:lnTo>
                    <a:lnTo>
                      <a:pt x="534" y="216"/>
                    </a:lnTo>
                    <a:lnTo>
                      <a:pt x="540" y="216"/>
                    </a:lnTo>
                    <a:lnTo>
                      <a:pt x="546" y="216"/>
                    </a:lnTo>
                    <a:lnTo>
                      <a:pt x="552" y="216"/>
                    </a:lnTo>
                    <a:lnTo>
                      <a:pt x="558" y="222"/>
                    </a:lnTo>
                    <a:lnTo>
                      <a:pt x="564" y="222"/>
                    </a:lnTo>
                    <a:lnTo>
                      <a:pt x="570" y="222"/>
                    </a:lnTo>
                    <a:lnTo>
                      <a:pt x="576" y="222"/>
                    </a:lnTo>
                    <a:lnTo>
                      <a:pt x="582" y="222"/>
                    </a:lnTo>
                    <a:lnTo>
                      <a:pt x="588" y="216"/>
                    </a:lnTo>
                    <a:lnTo>
                      <a:pt x="594" y="216"/>
                    </a:lnTo>
                    <a:lnTo>
                      <a:pt x="600" y="216"/>
                    </a:lnTo>
                    <a:lnTo>
                      <a:pt x="606" y="216"/>
                    </a:lnTo>
                    <a:lnTo>
                      <a:pt x="612" y="222"/>
                    </a:lnTo>
                    <a:lnTo>
                      <a:pt x="618" y="216"/>
                    </a:lnTo>
                    <a:lnTo>
                      <a:pt x="624" y="216"/>
                    </a:lnTo>
                    <a:lnTo>
                      <a:pt x="630" y="222"/>
                    </a:lnTo>
                    <a:lnTo>
                      <a:pt x="636" y="222"/>
                    </a:lnTo>
                    <a:lnTo>
                      <a:pt x="642" y="216"/>
                    </a:lnTo>
                    <a:lnTo>
                      <a:pt x="648" y="222"/>
                    </a:lnTo>
                    <a:lnTo>
                      <a:pt x="654" y="222"/>
                    </a:lnTo>
                    <a:lnTo>
                      <a:pt x="660" y="222"/>
                    </a:lnTo>
                    <a:lnTo>
                      <a:pt x="666" y="222"/>
                    </a:lnTo>
                    <a:lnTo>
                      <a:pt x="672" y="222"/>
                    </a:lnTo>
                    <a:lnTo>
                      <a:pt x="684" y="222"/>
                    </a:lnTo>
                    <a:lnTo>
                      <a:pt x="678" y="222"/>
                    </a:lnTo>
                    <a:lnTo>
                      <a:pt x="684" y="222"/>
                    </a:lnTo>
                    <a:lnTo>
                      <a:pt x="690" y="228"/>
                    </a:lnTo>
                    <a:lnTo>
                      <a:pt x="696" y="22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2" name="Freeform 218"/>
              <p:cNvSpPr>
                <a:spLocks/>
              </p:cNvSpPr>
              <p:nvPr/>
            </p:nvSpPr>
            <p:spPr bwMode="auto">
              <a:xfrm>
                <a:off x="3409950" y="3370263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0"/>
                  </a:cxn>
                  <a:cxn ang="0">
                    <a:pos x="192" y="6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6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0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0"/>
                  </a:cxn>
                  <a:cxn ang="0">
                    <a:pos x="570" y="0"/>
                  </a:cxn>
                  <a:cxn ang="0">
                    <a:pos x="588" y="0"/>
                  </a:cxn>
                  <a:cxn ang="0">
                    <a:pos x="606" y="6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6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0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12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0"/>
                    </a:lnTo>
                    <a:lnTo>
                      <a:pt x="396" y="6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3" name="Freeform 219"/>
              <p:cNvSpPr>
                <a:spLocks/>
              </p:cNvSpPr>
              <p:nvPr/>
            </p:nvSpPr>
            <p:spPr bwMode="auto">
              <a:xfrm>
                <a:off x="4619625" y="3370263"/>
                <a:ext cx="1190625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6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0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6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8" y="6"/>
                  </a:cxn>
                  <a:cxn ang="0">
                    <a:pos x="546" y="6"/>
                  </a:cxn>
                  <a:cxn ang="0">
                    <a:pos x="564" y="6"/>
                  </a:cxn>
                  <a:cxn ang="0">
                    <a:pos x="588" y="6"/>
                  </a:cxn>
                  <a:cxn ang="0">
                    <a:pos x="594" y="6"/>
                  </a:cxn>
                  <a:cxn ang="0">
                    <a:pos x="612" y="6"/>
                  </a:cxn>
                  <a:cxn ang="0">
                    <a:pos x="630" y="6"/>
                  </a:cxn>
                  <a:cxn ang="0">
                    <a:pos x="648" y="6"/>
                  </a:cxn>
                  <a:cxn ang="0">
                    <a:pos x="666" y="6"/>
                  </a:cxn>
                  <a:cxn ang="0">
                    <a:pos x="684" y="6"/>
                  </a:cxn>
                  <a:cxn ang="0">
                    <a:pos x="702" y="12"/>
                  </a:cxn>
                  <a:cxn ang="0">
                    <a:pos x="720" y="12"/>
                  </a:cxn>
                  <a:cxn ang="0">
                    <a:pos x="738" y="6"/>
                  </a:cxn>
                </a:cxnLst>
                <a:rect l="0" t="0" r="r" b="b"/>
                <a:pathLst>
                  <a:path w="750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0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0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8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4" name="Freeform 220"/>
              <p:cNvSpPr>
                <a:spLocks/>
              </p:cNvSpPr>
              <p:nvPr/>
            </p:nvSpPr>
            <p:spPr bwMode="auto">
              <a:xfrm>
                <a:off x="5810250" y="3370263"/>
                <a:ext cx="1181100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14" y="6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0"/>
                  </a:cxn>
                  <a:cxn ang="0">
                    <a:pos x="162" y="0"/>
                  </a:cxn>
                  <a:cxn ang="0">
                    <a:pos x="174" y="6"/>
                  </a:cxn>
                  <a:cxn ang="0">
                    <a:pos x="186" y="0"/>
                  </a:cxn>
                  <a:cxn ang="0">
                    <a:pos x="198" y="6"/>
                  </a:cxn>
                  <a:cxn ang="0">
                    <a:pos x="210" y="6"/>
                  </a:cxn>
                  <a:cxn ang="0">
                    <a:pos x="222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58" y="6"/>
                  </a:cxn>
                  <a:cxn ang="0">
                    <a:pos x="270" y="0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6"/>
                  </a:cxn>
                  <a:cxn ang="0">
                    <a:pos x="330" y="12"/>
                  </a:cxn>
                  <a:cxn ang="0">
                    <a:pos x="342" y="12"/>
                  </a:cxn>
                  <a:cxn ang="0">
                    <a:pos x="354" y="6"/>
                  </a:cxn>
                  <a:cxn ang="0">
                    <a:pos x="366" y="6"/>
                  </a:cxn>
                  <a:cxn ang="0">
                    <a:pos x="378" y="6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0"/>
                  </a:cxn>
                  <a:cxn ang="0">
                    <a:pos x="438" y="0"/>
                  </a:cxn>
                  <a:cxn ang="0">
                    <a:pos x="450" y="0"/>
                  </a:cxn>
                  <a:cxn ang="0">
                    <a:pos x="462" y="0"/>
                  </a:cxn>
                  <a:cxn ang="0">
                    <a:pos x="474" y="6"/>
                  </a:cxn>
                  <a:cxn ang="0">
                    <a:pos x="486" y="0"/>
                  </a:cxn>
                  <a:cxn ang="0">
                    <a:pos x="498" y="0"/>
                  </a:cxn>
                  <a:cxn ang="0">
                    <a:pos x="510" y="0"/>
                  </a:cxn>
                  <a:cxn ang="0">
                    <a:pos x="522" y="0"/>
                  </a:cxn>
                  <a:cxn ang="0">
                    <a:pos x="534" y="0"/>
                  </a:cxn>
                  <a:cxn ang="0">
                    <a:pos x="546" y="6"/>
                  </a:cxn>
                  <a:cxn ang="0">
                    <a:pos x="558" y="6"/>
                  </a:cxn>
                  <a:cxn ang="0">
                    <a:pos x="570" y="6"/>
                  </a:cxn>
                  <a:cxn ang="0">
                    <a:pos x="582" y="6"/>
                  </a:cxn>
                  <a:cxn ang="0">
                    <a:pos x="594" y="6"/>
                  </a:cxn>
                  <a:cxn ang="0">
                    <a:pos x="606" y="6"/>
                  </a:cxn>
                  <a:cxn ang="0">
                    <a:pos x="618" y="6"/>
                  </a:cxn>
                  <a:cxn ang="0">
                    <a:pos x="630" y="6"/>
                  </a:cxn>
                  <a:cxn ang="0">
                    <a:pos x="642" y="6"/>
                  </a:cxn>
                  <a:cxn ang="0">
                    <a:pos x="654" y="0"/>
                  </a:cxn>
                  <a:cxn ang="0">
                    <a:pos x="666" y="6"/>
                  </a:cxn>
                  <a:cxn ang="0">
                    <a:pos x="678" y="6"/>
                  </a:cxn>
                  <a:cxn ang="0">
                    <a:pos x="690" y="6"/>
                  </a:cxn>
                  <a:cxn ang="0">
                    <a:pos x="702" y="6"/>
                  </a:cxn>
                  <a:cxn ang="0">
                    <a:pos x="714" y="0"/>
                  </a:cxn>
                  <a:cxn ang="0">
                    <a:pos x="726" y="0"/>
                  </a:cxn>
                  <a:cxn ang="0">
                    <a:pos x="738" y="0"/>
                  </a:cxn>
                </a:cxnLst>
                <a:rect l="0" t="0" r="r" b="b"/>
                <a:pathLst>
                  <a:path w="744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0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6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12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5" name="Freeform 221"/>
              <p:cNvSpPr>
                <a:spLocks/>
              </p:cNvSpPr>
              <p:nvPr/>
            </p:nvSpPr>
            <p:spPr bwMode="auto">
              <a:xfrm>
                <a:off x="1276350" y="3160713"/>
                <a:ext cx="1028700" cy="838200"/>
              </a:xfrm>
              <a:custGeom>
                <a:avLst/>
                <a:gdLst/>
                <a:ahLst/>
                <a:cxnLst>
                  <a:cxn ang="0">
                    <a:pos x="12" y="522"/>
                  </a:cxn>
                  <a:cxn ang="0">
                    <a:pos x="30" y="522"/>
                  </a:cxn>
                  <a:cxn ang="0">
                    <a:pos x="48" y="528"/>
                  </a:cxn>
                  <a:cxn ang="0">
                    <a:pos x="66" y="522"/>
                  </a:cxn>
                  <a:cxn ang="0">
                    <a:pos x="84" y="522"/>
                  </a:cxn>
                  <a:cxn ang="0">
                    <a:pos x="102" y="522"/>
                  </a:cxn>
                  <a:cxn ang="0">
                    <a:pos x="120" y="522"/>
                  </a:cxn>
                  <a:cxn ang="0">
                    <a:pos x="138" y="522"/>
                  </a:cxn>
                  <a:cxn ang="0">
                    <a:pos x="156" y="522"/>
                  </a:cxn>
                  <a:cxn ang="0">
                    <a:pos x="174" y="528"/>
                  </a:cxn>
                  <a:cxn ang="0">
                    <a:pos x="186" y="528"/>
                  </a:cxn>
                  <a:cxn ang="0">
                    <a:pos x="204" y="522"/>
                  </a:cxn>
                  <a:cxn ang="0">
                    <a:pos x="222" y="528"/>
                  </a:cxn>
                  <a:cxn ang="0">
                    <a:pos x="240" y="528"/>
                  </a:cxn>
                  <a:cxn ang="0">
                    <a:pos x="258" y="528"/>
                  </a:cxn>
                  <a:cxn ang="0">
                    <a:pos x="276" y="528"/>
                  </a:cxn>
                  <a:cxn ang="0">
                    <a:pos x="288" y="528"/>
                  </a:cxn>
                  <a:cxn ang="0">
                    <a:pos x="306" y="528"/>
                  </a:cxn>
                  <a:cxn ang="0">
                    <a:pos x="324" y="522"/>
                  </a:cxn>
                  <a:cxn ang="0">
                    <a:pos x="342" y="522"/>
                  </a:cxn>
                  <a:cxn ang="0">
                    <a:pos x="360" y="522"/>
                  </a:cxn>
                  <a:cxn ang="0">
                    <a:pos x="378" y="522"/>
                  </a:cxn>
                  <a:cxn ang="0">
                    <a:pos x="396" y="516"/>
                  </a:cxn>
                  <a:cxn ang="0">
                    <a:pos x="414" y="522"/>
                  </a:cxn>
                  <a:cxn ang="0">
                    <a:pos x="432" y="522"/>
                  </a:cxn>
                  <a:cxn ang="0">
                    <a:pos x="450" y="528"/>
                  </a:cxn>
                  <a:cxn ang="0">
                    <a:pos x="468" y="528"/>
                  </a:cxn>
                  <a:cxn ang="0">
                    <a:pos x="486" y="528"/>
                  </a:cxn>
                  <a:cxn ang="0">
                    <a:pos x="504" y="528"/>
                  </a:cxn>
                  <a:cxn ang="0">
                    <a:pos x="522" y="522"/>
                  </a:cxn>
                  <a:cxn ang="0">
                    <a:pos x="546" y="504"/>
                  </a:cxn>
                  <a:cxn ang="0">
                    <a:pos x="552" y="480"/>
                  </a:cxn>
                  <a:cxn ang="0">
                    <a:pos x="564" y="462"/>
                  </a:cxn>
                  <a:cxn ang="0">
                    <a:pos x="570" y="426"/>
                  </a:cxn>
                  <a:cxn ang="0">
                    <a:pos x="582" y="402"/>
                  </a:cxn>
                  <a:cxn ang="0">
                    <a:pos x="588" y="360"/>
                  </a:cxn>
                  <a:cxn ang="0">
                    <a:pos x="600" y="318"/>
                  </a:cxn>
                  <a:cxn ang="0">
                    <a:pos x="606" y="258"/>
                  </a:cxn>
                  <a:cxn ang="0">
                    <a:pos x="618" y="210"/>
                  </a:cxn>
                  <a:cxn ang="0">
                    <a:pos x="624" y="132"/>
                  </a:cxn>
                  <a:cxn ang="0">
                    <a:pos x="636" y="90"/>
                  </a:cxn>
                  <a:cxn ang="0">
                    <a:pos x="642" y="30"/>
                  </a:cxn>
                </a:cxnLst>
                <a:rect l="0" t="0" r="r" b="b"/>
                <a:pathLst>
                  <a:path w="648" h="528">
                    <a:moveTo>
                      <a:pt x="0" y="522"/>
                    </a:moveTo>
                    <a:lnTo>
                      <a:pt x="6" y="522"/>
                    </a:lnTo>
                    <a:lnTo>
                      <a:pt x="12" y="522"/>
                    </a:lnTo>
                    <a:lnTo>
                      <a:pt x="18" y="522"/>
                    </a:lnTo>
                    <a:lnTo>
                      <a:pt x="24" y="522"/>
                    </a:lnTo>
                    <a:lnTo>
                      <a:pt x="30" y="522"/>
                    </a:lnTo>
                    <a:lnTo>
                      <a:pt x="36" y="522"/>
                    </a:lnTo>
                    <a:lnTo>
                      <a:pt x="42" y="528"/>
                    </a:lnTo>
                    <a:lnTo>
                      <a:pt x="48" y="528"/>
                    </a:lnTo>
                    <a:lnTo>
                      <a:pt x="54" y="522"/>
                    </a:lnTo>
                    <a:lnTo>
                      <a:pt x="60" y="522"/>
                    </a:lnTo>
                    <a:lnTo>
                      <a:pt x="66" y="522"/>
                    </a:lnTo>
                    <a:lnTo>
                      <a:pt x="72" y="522"/>
                    </a:lnTo>
                    <a:lnTo>
                      <a:pt x="78" y="522"/>
                    </a:lnTo>
                    <a:lnTo>
                      <a:pt x="84" y="522"/>
                    </a:lnTo>
                    <a:lnTo>
                      <a:pt x="90" y="522"/>
                    </a:lnTo>
                    <a:lnTo>
                      <a:pt x="96" y="522"/>
                    </a:lnTo>
                    <a:lnTo>
                      <a:pt x="102" y="522"/>
                    </a:lnTo>
                    <a:lnTo>
                      <a:pt x="108" y="522"/>
                    </a:lnTo>
                    <a:lnTo>
                      <a:pt x="114" y="522"/>
                    </a:lnTo>
                    <a:lnTo>
                      <a:pt x="120" y="522"/>
                    </a:lnTo>
                    <a:lnTo>
                      <a:pt x="126" y="522"/>
                    </a:lnTo>
                    <a:lnTo>
                      <a:pt x="132" y="522"/>
                    </a:lnTo>
                    <a:lnTo>
                      <a:pt x="138" y="522"/>
                    </a:lnTo>
                    <a:lnTo>
                      <a:pt x="144" y="522"/>
                    </a:lnTo>
                    <a:lnTo>
                      <a:pt x="150" y="522"/>
                    </a:lnTo>
                    <a:lnTo>
                      <a:pt x="156" y="522"/>
                    </a:lnTo>
                    <a:lnTo>
                      <a:pt x="162" y="522"/>
                    </a:lnTo>
                    <a:lnTo>
                      <a:pt x="168" y="522"/>
                    </a:lnTo>
                    <a:lnTo>
                      <a:pt x="174" y="528"/>
                    </a:lnTo>
                    <a:lnTo>
                      <a:pt x="186" y="528"/>
                    </a:lnTo>
                    <a:lnTo>
                      <a:pt x="180" y="528"/>
                    </a:lnTo>
                    <a:lnTo>
                      <a:pt x="186" y="528"/>
                    </a:lnTo>
                    <a:lnTo>
                      <a:pt x="192" y="522"/>
                    </a:lnTo>
                    <a:lnTo>
                      <a:pt x="198" y="522"/>
                    </a:lnTo>
                    <a:lnTo>
                      <a:pt x="204" y="522"/>
                    </a:lnTo>
                    <a:lnTo>
                      <a:pt x="210" y="528"/>
                    </a:lnTo>
                    <a:lnTo>
                      <a:pt x="216" y="528"/>
                    </a:lnTo>
                    <a:lnTo>
                      <a:pt x="222" y="528"/>
                    </a:lnTo>
                    <a:lnTo>
                      <a:pt x="228" y="528"/>
                    </a:lnTo>
                    <a:lnTo>
                      <a:pt x="234" y="528"/>
                    </a:lnTo>
                    <a:lnTo>
                      <a:pt x="240" y="528"/>
                    </a:lnTo>
                    <a:lnTo>
                      <a:pt x="246" y="528"/>
                    </a:lnTo>
                    <a:lnTo>
                      <a:pt x="252" y="528"/>
                    </a:lnTo>
                    <a:lnTo>
                      <a:pt x="258" y="528"/>
                    </a:lnTo>
                    <a:lnTo>
                      <a:pt x="264" y="528"/>
                    </a:lnTo>
                    <a:lnTo>
                      <a:pt x="270" y="528"/>
                    </a:lnTo>
                    <a:lnTo>
                      <a:pt x="276" y="528"/>
                    </a:lnTo>
                    <a:lnTo>
                      <a:pt x="282" y="528"/>
                    </a:lnTo>
                    <a:lnTo>
                      <a:pt x="294" y="528"/>
                    </a:lnTo>
                    <a:lnTo>
                      <a:pt x="288" y="528"/>
                    </a:lnTo>
                    <a:lnTo>
                      <a:pt x="294" y="528"/>
                    </a:lnTo>
                    <a:lnTo>
                      <a:pt x="300" y="528"/>
                    </a:lnTo>
                    <a:lnTo>
                      <a:pt x="306" y="528"/>
                    </a:lnTo>
                    <a:lnTo>
                      <a:pt x="312" y="528"/>
                    </a:lnTo>
                    <a:lnTo>
                      <a:pt x="318" y="528"/>
                    </a:lnTo>
                    <a:lnTo>
                      <a:pt x="324" y="522"/>
                    </a:lnTo>
                    <a:lnTo>
                      <a:pt x="330" y="522"/>
                    </a:lnTo>
                    <a:lnTo>
                      <a:pt x="336" y="522"/>
                    </a:lnTo>
                    <a:lnTo>
                      <a:pt x="342" y="522"/>
                    </a:lnTo>
                    <a:lnTo>
                      <a:pt x="348" y="522"/>
                    </a:lnTo>
                    <a:lnTo>
                      <a:pt x="354" y="522"/>
                    </a:lnTo>
                    <a:lnTo>
                      <a:pt x="360" y="522"/>
                    </a:lnTo>
                    <a:lnTo>
                      <a:pt x="366" y="522"/>
                    </a:lnTo>
                    <a:lnTo>
                      <a:pt x="372" y="522"/>
                    </a:lnTo>
                    <a:lnTo>
                      <a:pt x="378" y="522"/>
                    </a:lnTo>
                    <a:lnTo>
                      <a:pt x="384" y="522"/>
                    </a:lnTo>
                    <a:lnTo>
                      <a:pt x="390" y="522"/>
                    </a:lnTo>
                    <a:lnTo>
                      <a:pt x="396" y="516"/>
                    </a:lnTo>
                    <a:lnTo>
                      <a:pt x="402" y="522"/>
                    </a:lnTo>
                    <a:lnTo>
                      <a:pt x="408" y="522"/>
                    </a:lnTo>
                    <a:lnTo>
                      <a:pt x="414" y="522"/>
                    </a:lnTo>
                    <a:lnTo>
                      <a:pt x="420" y="522"/>
                    </a:lnTo>
                    <a:lnTo>
                      <a:pt x="426" y="522"/>
                    </a:lnTo>
                    <a:lnTo>
                      <a:pt x="432" y="522"/>
                    </a:lnTo>
                    <a:lnTo>
                      <a:pt x="438" y="522"/>
                    </a:lnTo>
                    <a:lnTo>
                      <a:pt x="444" y="528"/>
                    </a:lnTo>
                    <a:lnTo>
                      <a:pt x="450" y="528"/>
                    </a:lnTo>
                    <a:lnTo>
                      <a:pt x="456" y="528"/>
                    </a:lnTo>
                    <a:lnTo>
                      <a:pt x="462" y="528"/>
                    </a:lnTo>
                    <a:lnTo>
                      <a:pt x="468" y="528"/>
                    </a:lnTo>
                    <a:lnTo>
                      <a:pt x="474" y="528"/>
                    </a:lnTo>
                    <a:lnTo>
                      <a:pt x="480" y="528"/>
                    </a:lnTo>
                    <a:lnTo>
                      <a:pt x="486" y="528"/>
                    </a:lnTo>
                    <a:lnTo>
                      <a:pt x="492" y="528"/>
                    </a:lnTo>
                    <a:lnTo>
                      <a:pt x="498" y="528"/>
                    </a:lnTo>
                    <a:lnTo>
                      <a:pt x="504" y="528"/>
                    </a:lnTo>
                    <a:lnTo>
                      <a:pt x="510" y="528"/>
                    </a:lnTo>
                    <a:lnTo>
                      <a:pt x="516" y="522"/>
                    </a:lnTo>
                    <a:lnTo>
                      <a:pt x="522" y="522"/>
                    </a:lnTo>
                    <a:lnTo>
                      <a:pt x="528" y="522"/>
                    </a:lnTo>
                    <a:lnTo>
                      <a:pt x="534" y="516"/>
                    </a:lnTo>
                    <a:lnTo>
                      <a:pt x="546" y="504"/>
                    </a:lnTo>
                    <a:lnTo>
                      <a:pt x="546" y="498"/>
                    </a:lnTo>
                    <a:lnTo>
                      <a:pt x="552" y="492"/>
                    </a:lnTo>
                    <a:lnTo>
                      <a:pt x="552" y="480"/>
                    </a:lnTo>
                    <a:lnTo>
                      <a:pt x="558" y="474"/>
                    </a:lnTo>
                    <a:lnTo>
                      <a:pt x="558" y="468"/>
                    </a:lnTo>
                    <a:lnTo>
                      <a:pt x="564" y="462"/>
                    </a:lnTo>
                    <a:lnTo>
                      <a:pt x="564" y="450"/>
                    </a:lnTo>
                    <a:lnTo>
                      <a:pt x="570" y="444"/>
                    </a:lnTo>
                    <a:lnTo>
                      <a:pt x="570" y="426"/>
                    </a:lnTo>
                    <a:lnTo>
                      <a:pt x="576" y="420"/>
                    </a:lnTo>
                    <a:lnTo>
                      <a:pt x="576" y="408"/>
                    </a:lnTo>
                    <a:lnTo>
                      <a:pt x="582" y="402"/>
                    </a:lnTo>
                    <a:lnTo>
                      <a:pt x="582" y="378"/>
                    </a:lnTo>
                    <a:lnTo>
                      <a:pt x="588" y="372"/>
                    </a:lnTo>
                    <a:lnTo>
                      <a:pt x="588" y="360"/>
                    </a:lnTo>
                    <a:lnTo>
                      <a:pt x="594" y="348"/>
                    </a:lnTo>
                    <a:lnTo>
                      <a:pt x="594" y="324"/>
                    </a:lnTo>
                    <a:lnTo>
                      <a:pt x="600" y="318"/>
                    </a:lnTo>
                    <a:lnTo>
                      <a:pt x="600" y="288"/>
                    </a:lnTo>
                    <a:lnTo>
                      <a:pt x="606" y="282"/>
                    </a:lnTo>
                    <a:lnTo>
                      <a:pt x="606" y="258"/>
                    </a:lnTo>
                    <a:lnTo>
                      <a:pt x="612" y="246"/>
                    </a:lnTo>
                    <a:lnTo>
                      <a:pt x="612" y="216"/>
                    </a:lnTo>
                    <a:lnTo>
                      <a:pt x="618" y="210"/>
                    </a:lnTo>
                    <a:lnTo>
                      <a:pt x="618" y="174"/>
                    </a:lnTo>
                    <a:lnTo>
                      <a:pt x="624" y="168"/>
                    </a:lnTo>
                    <a:lnTo>
                      <a:pt x="624" y="132"/>
                    </a:lnTo>
                    <a:lnTo>
                      <a:pt x="630" y="126"/>
                    </a:lnTo>
                    <a:lnTo>
                      <a:pt x="630" y="96"/>
                    </a:lnTo>
                    <a:lnTo>
                      <a:pt x="636" y="90"/>
                    </a:lnTo>
                    <a:lnTo>
                      <a:pt x="636" y="60"/>
                    </a:lnTo>
                    <a:lnTo>
                      <a:pt x="642" y="54"/>
                    </a:lnTo>
                    <a:lnTo>
                      <a:pt x="642" y="30"/>
                    </a:lnTo>
                    <a:lnTo>
                      <a:pt x="648" y="24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6" name="Freeform 222"/>
              <p:cNvSpPr>
                <a:spLocks/>
              </p:cNvSpPr>
              <p:nvPr/>
            </p:nvSpPr>
            <p:spPr bwMode="auto">
              <a:xfrm>
                <a:off x="2305050" y="2913063"/>
                <a:ext cx="1114425" cy="361950"/>
              </a:xfrm>
              <a:custGeom>
                <a:avLst/>
                <a:gdLst/>
                <a:ahLst/>
                <a:cxnLst>
                  <a:cxn ang="0">
                    <a:pos x="6" y="132"/>
                  </a:cxn>
                  <a:cxn ang="0">
                    <a:pos x="18" y="102"/>
                  </a:cxn>
                  <a:cxn ang="0">
                    <a:pos x="24" y="66"/>
                  </a:cxn>
                  <a:cxn ang="0">
                    <a:pos x="36" y="42"/>
                  </a:cxn>
                  <a:cxn ang="0">
                    <a:pos x="42" y="24"/>
                  </a:cxn>
                  <a:cxn ang="0">
                    <a:pos x="60" y="0"/>
                  </a:cxn>
                  <a:cxn ang="0">
                    <a:pos x="78" y="0"/>
                  </a:cxn>
                  <a:cxn ang="0">
                    <a:pos x="96" y="18"/>
                  </a:cxn>
                  <a:cxn ang="0">
                    <a:pos x="108" y="48"/>
                  </a:cxn>
                  <a:cxn ang="0">
                    <a:pos x="126" y="72"/>
                  </a:cxn>
                  <a:cxn ang="0">
                    <a:pos x="144" y="90"/>
                  </a:cxn>
                  <a:cxn ang="0">
                    <a:pos x="156" y="108"/>
                  </a:cxn>
                  <a:cxn ang="0">
                    <a:pos x="174" y="120"/>
                  </a:cxn>
                  <a:cxn ang="0">
                    <a:pos x="192" y="138"/>
                  </a:cxn>
                  <a:cxn ang="0">
                    <a:pos x="210" y="150"/>
                  </a:cxn>
                  <a:cxn ang="0">
                    <a:pos x="228" y="162"/>
                  </a:cxn>
                  <a:cxn ang="0">
                    <a:pos x="246" y="162"/>
                  </a:cxn>
                  <a:cxn ang="0">
                    <a:pos x="264" y="168"/>
                  </a:cxn>
                  <a:cxn ang="0">
                    <a:pos x="282" y="174"/>
                  </a:cxn>
                  <a:cxn ang="0">
                    <a:pos x="300" y="180"/>
                  </a:cxn>
                  <a:cxn ang="0">
                    <a:pos x="318" y="186"/>
                  </a:cxn>
                  <a:cxn ang="0">
                    <a:pos x="336" y="186"/>
                  </a:cxn>
                  <a:cxn ang="0">
                    <a:pos x="354" y="192"/>
                  </a:cxn>
                  <a:cxn ang="0">
                    <a:pos x="372" y="198"/>
                  </a:cxn>
                  <a:cxn ang="0">
                    <a:pos x="390" y="198"/>
                  </a:cxn>
                  <a:cxn ang="0">
                    <a:pos x="408" y="210"/>
                  </a:cxn>
                  <a:cxn ang="0">
                    <a:pos x="426" y="210"/>
                  </a:cxn>
                  <a:cxn ang="0">
                    <a:pos x="444" y="210"/>
                  </a:cxn>
                  <a:cxn ang="0">
                    <a:pos x="462" y="210"/>
                  </a:cxn>
                  <a:cxn ang="0">
                    <a:pos x="480" y="210"/>
                  </a:cxn>
                  <a:cxn ang="0">
                    <a:pos x="498" y="216"/>
                  </a:cxn>
                  <a:cxn ang="0">
                    <a:pos x="516" y="216"/>
                  </a:cxn>
                  <a:cxn ang="0">
                    <a:pos x="534" y="222"/>
                  </a:cxn>
                  <a:cxn ang="0">
                    <a:pos x="552" y="222"/>
                  </a:cxn>
                  <a:cxn ang="0">
                    <a:pos x="570" y="228"/>
                  </a:cxn>
                  <a:cxn ang="0">
                    <a:pos x="588" y="222"/>
                  </a:cxn>
                  <a:cxn ang="0">
                    <a:pos x="606" y="222"/>
                  </a:cxn>
                  <a:cxn ang="0">
                    <a:pos x="624" y="222"/>
                  </a:cxn>
                  <a:cxn ang="0">
                    <a:pos x="642" y="228"/>
                  </a:cxn>
                  <a:cxn ang="0">
                    <a:pos x="660" y="222"/>
                  </a:cxn>
                  <a:cxn ang="0">
                    <a:pos x="672" y="228"/>
                  </a:cxn>
                  <a:cxn ang="0">
                    <a:pos x="690" y="222"/>
                  </a:cxn>
                </a:cxnLst>
                <a:rect l="0" t="0" r="r" b="b"/>
                <a:pathLst>
                  <a:path w="702" h="228">
                    <a:moveTo>
                      <a:pt x="0" y="156"/>
                    </a:moveTo>
                    <a:lnTo>
                      <a:pt x="6" y="144"/>
                    </a:lnTo>
                    <a:lnTo>
                      <a:pt x="6" y="132"/>
                    </a:lnTo>
                    <a:lnTo>
                      <a:pt x="12" y="126"/>
                    </a:lnTo>
                    <a:lnTo>
                      <a:pt x="12" y="114"/>
                    </a:lnTo>
                    <a:lnTo>
                      <a:pt x="18" y="102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6"/>
                    </a:lnTo>
                    <a:lnTo>
                      <a:pt x="90" y="12"/>
                    </a:lnTo>
                    <a:lnTo>
                      <a:pt x="96" y="18"/>
                    </a:lnTo>
                    <a:lnTo>
                      <a:pt x="96" y="24"/>
                    </a:lnTo>
                    <a:lnTo>
                      <a:pt x="108" y="36"/>
                    </a:lnTo>
                    <a:lnTo>
                      <a:pt x="108" y="48"/>
                    </a:lnTo>
                    <a:lnTo>
                      <a:pt x="114" y="54"/>
                    </a:lnTo>
                    <a:lnTo>
                      <a:pt x="126" y="66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8" y="84"/>
                    </a:lnTo>
                    <a:lnTo>
                      <a:pt x="144" y="90"/>
                    </a:lnTo>
                    <a:lnTo>
                      <a:pt x="150" y="96"/>
                    </a:lnTo>
                    <a:lnTo>
                      <a:pt x="162" y="108"/>
                    </a:lnTo>
                    <a:lnTo>
                      <a:pt x="156" y="108"/>
                    </a:lnTo>
                    <a:lnTo>
                      <a:pt x="162" y="108"/>
                    </a:lnTo>
                    <a:lnTo>
                      <a:pt x="168" y="114"/>
                    </a:lnTo>
                    <a:lnTo>
                      <a:pt x="174" y="120"/>
                    </a:lnTo>
                    <a:lnTo>
                      <a:pt x="180" y="126"/>
                    </a:lnTo>
                    <a:lnTo>
                      <a:pt x="186" y="132"/>
                    </a:lnTo>
                    <a:lnTo>
                      <a:pt x="192" y="138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50"/>
                    </a:lnTo>
                    <a:lnTo>
                      <a:pt x="216" y="150"/>
                    </a:lnTo>
                    <a:lnTo>
                      <a:pt x="222" y="156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8" y="162"/>
                    </a:lnTo>
                    <a:lnTo>
                      <a:pt x="264" y="168"/>
                    </a:lnTo>
                    <a:lnTo>
                      <a:pt x="270" y="168"/>
                    </a:lnTo>
                    <a:lnTo>
                      <a:pt x="276" y="168"/>
                    </a:lnTo>
                    <a:lnTo>
                      <a:pt x="282" y="174"/>
                    </a:lnTo>
                    <a:lnTo>
                      <a:pt x="288" y="174"/>
                    </a:lnTo>
                    <a:lnTo>
                      <a:pt x="294" y="180"/>
                    </a:lnTo>
                    <a:lnTo>
                      <a:pt x="300" y="180"/>
                    </a:lnTo>
                    <a:lnTo>
                      <a:pt x="306" y="180"/>
                    </a:lnTo>
                    <a:lnTo>
                      <a:pt x="312" y="180"/>
                    </a:lnTo>
                    <a:lnTo>
                      <a:pt x="318" y="186"/>
                    </a:lnTo>
                    <a:lnTo>
                      <a:pt x="324" y="186"/>
                    </a:lnTo>
                    <a:lnTo>
                      <a:pt x="330" y="186"/>
                    </a:lnTo>
                    <a:lnTo>
                      <a:pt x="336" y="186"/>
                    </a:lnTo>
                    <a:lnTo>
                      <a:pt x="342" y="192"/>
                    </a:lnTo>
                    <a:lnTo>
                      <a:pt x="348" y="192"/>
                    </a:lnTo>
                    <a:lnTo>
                      <a:pt x="354" y="192"/>
                    </a:lnTo>
                    <a:lnTo>
                      <a:pt x="360" y="192"/>
                    </a:lnTo>
                    <a:lnTo>
                      <a:pt x="366" y="198"/>
                    </a:lnTo>
                    <a:lnTo>
                      <a:pt x="372" y="198"/>
                    </a:lnTo>
                    <a:lnTo>
                      <a:pt x="378" y="198"/>
                    </a:lnTo>
                    <a:lnTo>
                      <a:pt x="384" y="198"/>
                    </a:lnTo>
                    <a:lnTo>
                      <a:pt x="390" y="198"/>
                    </a:lnTo>
                    <a:lnTo>
                      <a:pt x="396" y="198"/>
                    </a:lnTo>
                    <a:lnTo>
                      <a:pt x="402" y="204"/>
                    </a:lnTo>
                    <a:lnTo>
                      <a:pt x="408" y="210"/>
                    </a:lnTo>
                    <a:lnTo>
                      <a:pt x="414" y="210"/>
                    </a:lnTo>
                    <a:lnTo>
                      <a:pt x="420" y="210"/>
                    </a:lnTo>
                    <a:lnTo>
                      <a:pt x="426" y="210"/>
                    </a:lnTo>
                    <a:lnTo>
                      <a:pt x="432" y="210"/>
                    </a:lnTo>
                    <a:lnTo>
                      <a:pt x="438" y="210"/>
                    </a:lnTo>
                    <a:lnTo>
                      <a:pt x="444" y="210"/>
                    </a:lnTo>
                    <a:lnTo>
                      <a:pt x="450" y="210"/>
                    </a:lnTo>
                    <a:lnTo>
                      <a:pt x="456" y="210"/>
                    </a:lnTo>
                    <a:lnTo>
                      <a:pt x="462" y="210"/>
                    </a:lnTo>
                    <a:lnTo>
                      <a:pt x="468" y="210"/>
                    </a:lnTo>
                    <a:lnTo>
                      <a:pt x="474" y="210"/>
                    </a:lnTo>
                    <a:lnTo>
                      <a:pt x="480" y="210"/>
                    </a:lnTo>
                    <a:lnTo>
                      <a:pt x="486" y="216"/>
                    </a:lnTo>
                    <a:lnTo>
                      <a:pt x="492" y="216"/>
                    </a:lnTo>
                    <a:lnTo>
                      <a:pt x="498" y="216"/>
                    </a:lnTo>
                    <a:lnTo>
                      <a:pt x="504" y="216"/>
                    </a:lnTo>
                    <a:lnTo>
                      <a:pt x="510" y="216"/>
                    </a:lnTo>
                    <a:lnTo>
                      <a:pt x="516" y="216"/>
                    </a:lnTo>
                    <a:lnTo>
                      <a:pt x="522" y="216"/>
                    </a:lnTo>
                    <a:lnTo>
                      <a:pt x="528" y="216"/>
                    </a:lnTo>
                    <a:lnTo>
                      <a:pt x="534" y="222"/>
                    </a:lnTo>
                    <a:lnTo>
                      <a:pt x="540" y="222"/>
                    </a:lnTo>
                    <a:lnTo>
                      <a:pt x="546" y="222"/>
                    </a:lnTo>
                    <a:lnTo>
                      <a:pt x="552" y="222"/>
                    </a:lnTo>
                    <a:lnTo>
                      <a:pt x="558" y="222"/>
                    </a:lnTo>
                    <a:lnTo>
                      <a:pt x="564" y="222"/>
                    </a:lnTo>
                    <a:lnTo>
                      <a:pt x="570" y="228"/>
                    </a:lnTo>
                    <a:lnTo>
                      <a:pt x="576" y="228"/>
                    </a:lnTo>
                    <a:lnTo>
                      <a:pt x="582" y="222"/>
                    </a:lnTo>
                    <a:lnTo>
                      <a:pt x="588" y="222"/>
                    </a:lnTo>
                    <a:lnTo>
                      <a:pt x="594" y="222"/>
                    </a:lnTo>
                    <a:lnTo>
                      <a:pt x="600" y="222"/>
                    </a:lnTo>
                    <a:lnTo>
                      <a:pt x="606" y="222"/>
                    </a:lnTo>
                    <a:lnTo>
                      <a:pt x="612" y="222"/>
                    </a:lnTo>
                    <a:lnTo>
                      <a:pt x="618" y="222"/>
                    </a:lnTo>
                    <a:lnTo>
                      <a:pt x="624" y="222"/>
                    </a:lnTo>
                    <a:lnTo>
                      <a:pt x="630" y="228"/>
                    </a:lnTo>
                    <a:lnTo>
                      <a:pt x="636" y="228"/>
                    </a:lnTo>
                    <a:lnTo>
                      <a:pt x="642" y="228"/>
                    </a:lnTo>
                    <a:lnTo>
                      <a:pt x="648" y="228"/>
                    </a:lnTo>
                    <a:lnTo>
                      <a:pt x="654" y="228"/>
                    </a:lnTo>
                    <a:lnTo>
                      <a:pt x="660" y="222"/>
                    </a:lnTo>
                    <a:lnTo>
                      <a:pt x="666" y="228"/>
                    </a:lnTo>
                    <a:lnTo>
                      <a:pt x="678" y="228"/>
                    </a:lnTo>
                    <a:lnTo>
                      <a:pt x="672" y="228"/>
                    </a:lnTo>
                    <a:lnTo>
                      <a:pt x="678" y="222"/>
                    </a:lnTo>
                    <a:lnTo>
                      <a:pt x="684" y="228"/>
                    </a:lnTo>
                    <a:lnTo>
                      <a:pt x="690" y="222"/>
                    </a:lnTo>
                    <a:lnTo>
                      <a:pt x="696" y="228"/>
                    </a:lnTo>
                    <a:lnTo>
                      <a:pt x="702" y="22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7" name="Freeform 223"/>
              <p:cNvSpPr>
                <a:spLocks/>
              </p:cNvSpPr>
              <p:nvPr/>
            </p:nvSpPr>
            <p:spPr bwMode="auto">
              <a:xfrm>
                <a:off x="3419475" y="3265488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12"/>
                  </a:cxn>
                  <a:cxn ang="0">
                    <a:pos x="480" y="12"/>
                  </a:cxn>
                  <a:cxn ang="0">
                    <a:pos x="498" y="12"/>
                  </a:cxn>
                  <a:cxn ang="0">
                    <a:pos x="516" y="12"/>
                  </a:cxn>
                  <a:cxn ang="0">
                    <a:pos x="534" y="6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12"/>
                  </a:cxn>
                  <a:cxn ang="0">
                    <a:pos x="606" y="12"/>
                  </a:cxn>
                  <a:cxn ang="0">
                    <a:pos x="624" y="12"/>
                  </a:cxn>
                  <a:cxn ang="0">
                    <a:pos x="642" y="12"/>
                  </a:cxn>
                  <a:cxn ang="0">
                    <a:pos x="660" y="12"/>
                  </a:cxn>
                  <a:cxn ang="0">
                    <a:pos x="678" y="12"/>
                  </a:cxn>
                  <a:cxn ang="0">
                    <a:pos x="696" y="12"/>
                  </a:cxn>
                  <a:cxn ang="0">
                    <a:pos x="714" y="12"/>
                  </a:cxn>
                  <a:cxn ang="0">
                    <a:pos x="732" y="12"/>
                  </a:cxn>
                  <a:cxn ang="0">
                    <a:pos x="750" y="12"/>
                  </a:cxn>
                </a:cxnLst>
                <a:rect l="0" t="0" r="r" b="b"/>
                <a:pathLst>
                  <a:path w="762" h="12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  <a:lnTo>
                      <a:pt x="762" y="1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8" name="Freeform 224"/>
              <p:cNvSpPr>
                <a:spLocks/>
              </p:cNvSpPr>
              <p:nvPr/>
            </p:nvSpPr>
            <p:spPr bwMode="auto">
              <a:xfrm>
                <a:off x="4629150" y="3265488"/>
                <a:ext cx="1200150" cy="28575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24" y="12"/>
                  </a:cxn>
                  <a:cxn ang="0">
                    <a:pos x="42" y="12"/>
                  </a:cxn>
                  <a:cxn ang="0">
                    <a:pos x="60" y="18"/>
                  </a:cxn>
                  <a:cxn ang="0">
                    <a:pos x="78" y="12"/>
                  </a:cxn>
                  <a:cxn ang="0">
                    <a:pos x="96" y="12"/>
                  </a:cxn>
                  <a:cxn ang="0">
                    <a:pos x="114" y="6"/>
                  </a:cxn>
                  <a:cxn ang="0">
                    <a:pos x="132" y="6"/>
                  </a:cxn>
                  <a:cxn ang="0">
                    <a:pos x="150" y="12"/>
                  </a:cxn>
                  <a:cxn ang="0">
                    <a:pos x="168" y="12"/>
                  </a:cxn>
                  <a:cxn ang="0">
                    <a:pos x="186" y="6"/>
                  </a:cxn>
                  <a:cxn ang="0">
                    <a:pos x="204" y="12"/>
                  </a:cxn>
                  <a:cxn ang="0">
                    <a:pos x="222" y="12"/>
                  </a:cxn>
                  <a:cxn ang="0">
                    <a:pos x="240" y="12"/>
                  </a:cxn>
                  <a:cxn ang="0">
                    <a:pos x="258" y="12"/>
                  </a:cxn>
                  <a:cxn ang="0">
                    <a:pos x="276" y="12"/>
                  </a:cxn>
                  <a:cxn ang="0">
                    <a:pos x="294" y="12"/>
                  </a:cxn>
                  <a:cxn ang="0">
                    <a:pos x="312" y="12"/>
                  </a:cxn>
                  <a:cxn ang="0">
                    <a:pos x="330" y="12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12"/>
                  </a:cxn>
                  <a:cxn ang="0">
                    <a:pos x="402" y="6"/>
                  </a:cxn>
                  <a:cxn ang="0">
                    <a:pos x="420" y="6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6"/>
                  </a:cxn>
                  <a:cxn ang="0">
                    <a:pos x="492" y="6"/>
                  </a:cxn>
                  <a:cxn ang="0">
                    <a:pos x="510" y="6"/>
                  </a:cxn>
                  <a:cxn ang="0">
                    <a:pos x="528" y="6"/>
                  </a:cxn>
                  <a:cxn ang="0">
                    <a:pos x="546" y="6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600" y="6"/>
                  </a:cxn>
                  <a:cxn ang="0">
                    <a:pos x="618" y="6"/>
                  </a:cxn>
                  <a:cxn ang="0">
                    <a:pos x="636" y="6"/>
                  </a:cxn>
                  <a:cxn ang="0">
                    <a:pos x="654" y="6"/>
                  </a:cxn>
                  <a:cxn ang="0">
                    <a:pos x="672" y="6"/>
                  </a:cxn>
                  <a:cxn ang="0">
                    <a:pos x="690" y="6"/>
                  </a:cxn>
                  <a:cxn ang="0">
                    <a:pos x="708" y="6"/>
                  </a:cxn>
                  <a:cxn ang="0">
                    <a:pos x="726" y="0"/>
                  </a:cxn>
                  <a:cxn ang="0">
                    <a:pos x="744" y="6"/>
                  </a:cxn>
                </a:cxnLst>
                <a:rect l="0" t="0" r="r" b="b"/>
                <a:pathLst>
                  <a:path w="756" h="18">
                    <a:moveTo>
                      <a:pt x="0" y="12"/>
                    </a:moveTo>
                    <a:lnTo>
                      <a:pt x="6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54" y="12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0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9" name="Freeform 225"/>
              <p:cNvSpPr>
                <a:spLocks/>
              </p:cNvSpPr>
              <p:nvPr/>
            </p:nvSpPr>
            <p:spPr bwMode="auto">
              <a:xfrm>
                <a:off x="5829300" y="3275013"/>
                <a:ext cx="1162050" cy="190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8" y="6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6"/>
                  </a:cxn>
                  <a:cxn ang="0">
                    <a:pos x="66" y="6"/>
                  </a:cxn>
                  <a:cxn ang="0">
                    <a:pos x="78" y="6"/>
                  </a:cxn>
                  <a:cxn ang="0">
                    <a:pos x="90" y="6"/>
                  </a:cxn>
                  <a:cxn ang="0">
                    <a:pos x="102" y="12"/>
                  </a:cxn>
                  <a:cxn ang="0">
                    <a:pos x="114" y="12"/>
                  </a:cxn>
                  <a:cxn ang="0">
                    <a:pos x="126" y="6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6"/>
                  </a:cxn>
                  <a:cxn ang="0">
                    <a:pos x="174" y="6"/>
                  </a:cxn>
                  <a:cxn ang="0">
                    <a:pos x="186" y="6"/>
                  </a:cxn>
                  <a:cxn ang="0">
                    <a:pos x="198" y="0"/>
                  </a:cxn>
                  <a:cxn ang="0">
                    <a:pos x="210" y="0"/>
                  </a:cxn>
                  <a:cxn ang="0">
                    <a:pos x="222" y="0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6"/>
                  </a:cxn>
                  <a:cxn ang="0">
                    <a:pos x="330" y="0"/>
                  </a:cxn>
                  <a:cxn ang="0">
                    <a:pos x="342" y="0"/>
                  </a:cxn>
                  <a:cxn ang="0">
                    <a:pos x="354" y="0"/>
                  </a:cxn>
                  <a:cxn ang="0">
                    <a:pos x="366" y="0"/>
                  </a:cxn>
                  <a:cxn ang="0">
                    <a:pos x="378" y="0"/>
                  </a:cxn>
                  <a:cxn ang="0">
                    <a:pos x="390" y="0"/>
                  </a:cxn>
                  <a:cxn ang="0">
                    <a:pos x="402" y="0"/>
                  </a:cxn>
                  <a:cxn ang="0">
                    <a:pos x="414" y="6"/>
                  </a:cxn>
                  <a:cxn ang="0">
                    <a:pos x="426" y="6"/>
                  </a:cxn>
                  <a:cxn ang="0">
                    <a:pos x="438" y="6"/>
                  </a:cxn>
                  <a:cxn ang="0">
                    <a:pos x="450" y="6"/>
                  </a:cxn>
                  <a:cxn ang="0">
                    <a:pos x="462" y="6"/>
                  </a:cxn>
                  <a:cxn ang="0">
                    <a:pos x="474" y="12"/>
                  </a:cxn>
                  <a:cxn ang="0">
                    <a:pos x="486" y="12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6"/>
                  </a:cxn>
                  <a:cxn ang="0">
                    <a:pos x="546" y="6"/>
                  </a:cxn>
                  <a:cxn ang="0">
                    <a:pos x="558" y="6"/>
                  </a:cxn>
                  <a:cxn ang="0">
                    <a:pos x="570" y="6"/>
                  </a:cxn>
                  <a:cxn ang="0">
                    <a:pos x="582" y="6"/>
                  </a:cxn>
                  <a:cxn ang="0">
                    <a:pos x="594" y="6"/>
                  </a:cxn>
                  <a:cxn ang="0">
                    <a:pos x="606" y="6"/>
                  </a:cxn>
                  <a:cxn ang="0">
                    <a:pos x="618" y="0"/>
                  </a:cxn>
                  <a:cxn ang="0">
                    <a:pos x="630" y="6"/>
                  </a:cxn>
                  <a:cxn ang="0">
                    <a:pos x="642" y="0"/>
                  </a:cxn>
                  <a:cxn ang="0">
                    <a:pos x="654" y="0"/>
                  </a:cxn>
                  <a:cxn ang="0">
                    <a:pos x="666" y="0"/>
                  </a:cxn>
                  <a:cxn ang="0">
                    <a:pos x="678" y="6"/>
                  </a:cxn>
                  <a:cxn ang="0">
                    <a:pos x="690" y="0"/>
                  </a:cxn>
                  <a:cxn ang="0">
                    <a:pos x="702" y="0"/>
                  </a:cxn>
                  <a:cxn ang="0">
                    <a:pos x="714" y="0"/>
                  </a:cxn>
                  <a:cxn ang="0">
                    <a:pos x="726" y="0"/>
                  </a:cxn>
                </a:cxnLst>
                <a:rect l="0" t="0" r="r" b="b"/>
                <a:pathLst>
                  <a:path w="732" h="12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0"/>
                    </a:lnTo>
                    <a:lnTo>
                      <a:pt x="438" y="6"/>
                    </a:lnTo>
                    <a:lnTo>
                      <a:pt x="444" y="0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0" name="Freeform 226"/>
              <p:cNvSpPr>
                <a:spLocks/>
              </p:cNvSpPr>
              <p:nvPr/>
            </p:nvSpPr>
            <p:spPr bwMode="auto">
              <a:xfrm>
                <a:off x="1276350" y="3103563"/>
                <a:ext cx="1028700" cy="895350"/>
              </a:xfrm>
              <a:custGeom>
                <a:avLst/>
                <a:gdLst/>
                <a:ahLst/>
                <a:cxnLst>
                  <a:cxn ang="0">
                    <a:pos x="12" y="558"/>
                  </a:cxn>
                  <a:cxn ang="0">
                    <a:pos x="30" y="558"/>
                  </a:cxn>
                  <a:cxn ang="0">
                    <a:pos x="48" y="564"/>
                  </a:cxn>
                  <a:cxn ang="0">
                    <a:pos x="66" y="558"/>
                  </a:cxn>
                  <a:cxn ang="0">
                    <a:pos x="84" y="558"/>
                  </a:cxn>
                  <a:cxn ang="0">
                    <a:pos x="102" y="558"/>
                  </a:cxn>
                  <a:cxn ang="0">
                    <a:pos x="120" y="558"/>
                  </a:cxn>
                  <a:cxn ang="0">
                    <a:pos x="138" y="558"/>
                  </a:cxn>
                  <a:cxn ang="0">
                    <a:pos x="156" y="558"/>
                  </a:cxn>
                  <a:cxn ang="0">
                    <a:pos x="174" y="564"/>
                  </a:cxn>
                  <a:cxn ang="0">
                    <a:pos x="186" y="564"/>
                  </a:cxn>
                  <a:cxn ang="0">
                    <a:pos x="204" y="558"/>
                  </a:cxn>
                  <a:cxn ang="0">
                    <a:pos x="222" y="564"/>
                  </a:cxn>
                  <a:cxn ang="0">
                    <a:pos x="240" y="564"/>
                  </a:cxn>
                  <a:cxn ang="0">
                    <a:pos x="258" y="564"/>
                  </a:cxn>
                  <a:cxn ang="0">
                    <a:pos x="276" y="564"/>
                  </a:cxn>
                  <a:cxn ang="0">
                    <a:pos x="288" y="564"/>
                  </a:cxn>
                  <a:cxn ang="0">
                    <a:pos x="306" y="564"/>
                  </a:cxn>
                  <a:cxn ang="0">
                    <a:pos x="324" y="558"/>
                  </a:cxn>
                  <a:cxn ang="0">
                    <a:pos x="342" y="558"/>
                  </a:cxn>
                  <a:cxn ang="0">
                    <a:pos x="360" y="558"/>
                  </a:cxn>
                  <a:cxn ang="0">
                    <a:pos x="378" y="558"/>
                  </a:cxn>
                  <a:cxn ang="0">
                    <a:pos x="396" y="552"/>
                  </a:cxn>
                  <a:cxn ang="0">
                    <a:pos x="414" y="558"/>
                  </a:cxn>
                  <a:cxn ang="0">
                    <a:pos x="432" y="558"/>
                  </a:cxn>
                  <a:cxn ang="0">
                    <a:pos x="450" y="564"/>
                  </a:cxn>
                  <a:cxn ang="0">
                    <a:pos x="468" y="564"/>
                  </a:cxn>
                  <a:cxn ang="0">
                    <a:pos x="486" y="564"/>
                  </a:cxn>
                  <a:cxn ang="0">
                    <a:pos x="504" y="564"/>
                  </a:cxn>
                  <a:cxn ang="0">
                    <a:pos x="522" y="558"/>
                  </a:cxn>
                  <a:cxn ang="0">
                    <a:pos x="546" y="540"/>
                  </a:cxn>
                  <a:cxn ang="0">
                    <a:pos x="552" y="516"/>
                  </a:cxn>
                  <a:cxn ang="0">
                    <a:pos x="564" y="498"/>
                  </a:cxn>
                  <a:cxn ang="0">
                    <a:pos x="570" y="462"/>
                  </a:cxn>
                  <a:cxn ang="0">
                    <a:pos x="582" y="438"/>
                  </a:cxn>
                  <a:cxn ang="0">
                    <a:pos x="588" y="396"/>
                  </a:cxn>
                  <a:cxn ang="0">
                    <a:pos x="600" y="354"/>
                  </a:cxn>
                  <a:cxn ang="0">
                    <a:pos x="606" y="294"/>
                  </a:cxn>
                  <a:cxn ang="0">
                    <a:pos x="618" y="246"/>
                  </a:cxn>
                  <a:cxn ang="0">
                    <a:pos x="624" y="162"/>
                  </a:cxn>
                  <a:cxn ang="0">
                    <a:pos x="636" y="114"/>
                  </a:cxn>
                  <a:cxn ang="0">
                    <a:pos x="642" y="36"/>
                  </a:cxn>
                </a:cxnLst>
                <a:rect l="0" t="0" r="r" b="b"/>
                <a:pathLst>
                  <a:path w="648" h="564">
                    <a:moveTo>
                      <a:pt x="0" y="558"/>
                    </a:moveTo>
                    <a:lnTo>
                      <a:pt x="6" y="558"/>
                    </a:lnTo>
                    <a:lnTo>
                      <a:pt x="12" y="558"/>
                    </a:lnTo>
                    <a:lnTo>
                      <a:pt x="18" y="558"/>
                    </a:lnTo>
                    <a:lnTo>
                      <a:pt x="24" y="558"/>
                    </a:lnTo>
                    <a:lnTo>
                      <a:pt x="30" y="558"/>
                    </a:lnTo>
                    <a:lnTo>
                      <a:pt x="36" y="558"/>
                    </a:lnTo>
                    <a:lnTo>
                      <a:pt x="42" y="564"/>
                    </a:lnTo>
                    <a:lnTo>
                      <a:pt x="48" y="564"/>
                    </a:lnTo>
                    <a:lnTo>
                      <a:pt x="54" y="558"/>
                    </a:lnTo>
                    <a:lnTo>
                      <a:pt x="60" y="558"/>
                    </a:lnTo>
                    <a:lnTo>
                      <a:pt x="66" y="558"/>
                    </a:lnTo>
                    <a:lnTo>
                      <a:pt x="72" y="558"/>
                    </a:lnTo>
                    <a:lnTo>
                      <a:pt x="78" y="558"/>
                    </a:lnTo>
                    <a:lnTo>
                      <a:pt x="84" y="558"/>
                    </a:lnTo>
                    <a:lnTo>
                      <a:pt x="90" y="558"/>
                    </a:lnTo>
                    <a:lnTo>
                      <a:pt x="96" y="558"/>
                    </a:lnTo>
                    <a:lnTo>
                      <a:pt x="102" y="558"/>
                    </a:lnTo>
                    <a:lnTo>
                      <a:pt x="108" y="558"/>
                    </a:lnTo>
                    <a:lnTo>
                      <a:pt x="114" y="558"/>
                    </a:lnTo>
                    <a:lnTo>
                      <a:pt x="120" y="558"/>
                    </a:lnTo>
                    <a:lnTo>
                      <a:pt x="126" y="558"/>
                    </a:lnTo>
                    <a:lnTo>
                      <a:pt x="132" y="558"/>
                    </a:lnTo>
                    <a:lnTo>
                      <a:pt x="138" y="558"/>
                    </a:lnTo>
                    <a:lnTo>
                      <a:pt x="144" y="558"/>
                    </a:lnTo>
                    <a:lnTo>
                      <a:pt x="150" y="558"/>
                    </a:lnTo>
                    <a:lnTo>
                      <a:pt x="156" y="558"/>
                    </a:lnTo>
                    <a:lnTo>
                      <a:pt x="162" y="558"/>
                    </a:lnTo>
                    <a:lnTo>
                      <a:pt x="168" y="558"/>
                    </a:lnTo>
                    <a:lnTo>
                      <a:pt x="174" y="564"/>
                    </a:lnTo>
                    <a:lnTo>
                      <a:pt x="186" y="564"/>
                    </a:lnTo>
                    <a:lnTo>
                      <a:pt x="180" y="564"/>
                    </a:lnTo>
                    <a:lnTo>
                      <a:pt x="186" y="564"/>
                    </a:lnTo>
                    <a:lnTo>
                      <a:pt x="192" y="558"/>
                    </a:lnTo>
                    <a:lnTo>
                      <a:pt x="198" y="558"/>
                    </a:lnTo>
                    <a:lnTo>
                      <a:pt x="204" y="558"/>
                    </a:lnTo>
                    <a:lnTo>
                      <a:pt x="210" y="564"/>
                    </a:lnTo>
                    <a:lnTo>
                      <a:pt x="216" y="564"/>
                    </a:lnTo>
                    <a:lnTo>
                      <a:pt x="222" y="564"/>
                    </a:lnTo>
                    <a:lnTo>
                      <a:pt x="228" y="564"/>
                    </a:lnTo>
                    <a:lnTo>
                      <a:pt x="234" y="564"/>
                    </a:lnTo>
                    <a:lnTo>
                      <a:pt x="240" y="564"/>
                    </a:lnTo>
                    <a:lnTo>
                      <a:pt x="246" y="564"/>
                    </a:lnTo>
                    <a:lnTo>
                      <a:pt x="252" y="564"/>
                    </a:lnTo>
                    <a:lnTo>
                      <a:pt x="258" y="564"/>
                    </a:lnTo>
                    <a:lnTo>
                      <a:pt x="264" y="564"/>
                    </a:lnTo>
                    <a:lnTo>
                      <a:pt x="270" y="564"/>
                    </a:lnTo>
                    <a:lnTo>
                      <a:pt x="276" y="564"/>
                    </a:lnTo>
                    <a:lnTo>
                      <a:pt x="282" y="564"/>
                    </a:lnTo>
                    <a:lnTo>
                      <a:pt x="294" y="564"/>
                    </a:lnTo>
                    <a:lnTo>
                      <a:pt x="288" y="564"/>
                    </a:lnTo>
                    <a:lnTo>
                      <a:pt x="294" y="564"/>
                    </a:lnTo>
                    <a:lnTo>
                      <a:pt x="300" y="564"/>
                    </a:lnTo>
                    <a:lnTo>
                      <a:pt x="306" y="564"/>
                    </a:lnTo>
                    <a:lnTo>
                      <a:pt x="312" y="564"/>
                    </a:lnTo>
                    <a:lnTo>
                      <a:pt x="318" y="564"/>
                    </a:lnTo>
                    <a:lnTo>
                      <a:pt x="324" y="558"/>
                    </a:lnTo>
                    <a:lnTo>
                      <a:pt x="330" y="558"/>
                    </a:lnTo>
                    <a:lnTo>
                      <a:pt x="336" y="558"/>
                    </a:lnTo>
                    <a:lnTo>
                      <a:pt x="342" y="558"/>
                    </a:lnTo>
                    <a:lnTo>
                      <a:pt x="348" y="558"/>
                    </a:lnTo>
                    <a:lnTo>
                      <a:pt x="354" y="558"/>
                    </a:lnTo>
                    <a:lnTo>
                      <a:pt x="360" y="558"/>
                    </a:lnTo>
                    <a:lnTo>
                      <a:pt x="366" y="558"/>
                    </a:lnTo>
                    <a:lnTo>
                      <a:pt x="372" y="558"/>
                    </a:lnTo>
                    <a:lnTo>
                      <a:pt x="378" y="558"/>
                    </a:lnTo>
                    <a:lnTo>
                      <a:pt x="384" y="558"/>
                    </a:lnTo>
                    <a:lnTo>
                      <a:pt x="390" y="558"/>
                    </a:lnTo>
                    <a:lnTo>
                      <a:pt x="396" y="552"/>
                    </a:lnTo>
                    <a:lnTo>
                      <a:pt x="402" y="558"/>
                    </a:lnTo>
                    <a:lnTo>
                      <a:pt x="408" y="558"/>
                    </a:lnTo>
                    <a:lnTo>
                      <a:pt x="414" y="558"/>
                    </a:lnTo>
                    <a:lnTo>
                      <a:pt x="420" y="558"/>
                    </a:lnTo>
                    <a:lnTo>
                      <a:pt x="426" y="558"/>
                    </a:lnTo>
                    <a:lnTo>
                      <a:pt x="432" y="558"/>
                    </a:lnTo>
                    <a:lnTo>
                      <a:pt x="438" y="558"/>
                    </a:lnTo>
                    <a:lnTo>
                      <a:pt x="444" y="564"/>
                    </a:lnTo>
                    <a:lnTo>
                      <a:pt x="450" y="564"/>
                    </a:lnTo>
                    <a:lnTo>
                      <a:pt x="456" y="564"/>
                    </a:lnTo>
                    <a:lnTo>
                      <a:pt x="462" y="564"/>
                    </a:lnTo>
                    <a:lnTo>
                      <a:pt x="468" y="564"/>
                    </a:lnTo>
                    <a:lnTo>
                      <a:pt x="474" y="564"/>
                    </a:lnTo>
                    <a:lnTo>
                      <a:pt x="480" y="564"/>
                    </a:lnTo>
                    <a:lnTo>
                      <a:pt x="486" y="564"/>
                    </a:lnTo>
                    <a:lnTo>
                      <a:pt x="492" y="564"/>
                    </a:lnTo>
                    <a:lnTo>
                      <a:pt x="498" y="564"/>
                    </a:lnTo>
                    <a:lnTo>
                      <a:pt x="504" y="564"/>
                    </a:lnTo>
                    <a:lnTo>
                      <a:pt x="510" y="564"/>
                    </a:lnTo>
                    <a:lnTo>
                      <a:pt x="516" y="558"/>
                    </a:lnTo>
                    <a:lnTo>
                      <a:pt x="522" y="558"/>
                    </a:lnTo>
                    <a:lnTo>
                      <a:pt x="528" y="558"/>
                    </a:lnTo>
                    <a:lnTo>
                      <a:pt x="534" y="552"/>
                    </a:lnTo>
                    <a:lnTo>
                      <a:pt x="546" y="540"/>
                    </a:lnTo>
                    <a:lnTo>
                      <a:pt x="546" y="534"/>
                    </a:lnTo>
                    <a:lnTo>
                      <a:pt x="552" y="528"/>
                    </a:lnTo>
                    <a:lnTo>
                      <a:pt x="552" y="516"/>
                    </a:lnTo>
                    <a:lnTo>
                      <a:pt x="558" y="510"/>
                    </a:lnTo>
                    <a:lnTo>
                      <a:pt x="558" y="504"/>
                    </a:lnTo>
                    <a:lnTo>
                      <a:pt x="564" y="498"/>
                    </a:lnTo>
                    <a:lnTo>
                      <a:pt x="564" y="486"/>
                    </a:lnTo>
                    <a:lnTo>
                      <a:pt x="570" y="480"/>
                    </a:lnTo>
                    <a:lnTo>
                      <a:pt x="570" y="462"/>
                    </a:lnTo>
                    <a:lnTo>
                      <a:pt x="576" y="456"/>
                    </a:lnTo>
                    <a:lnTo>
                      <a:pt x="576" y="444"/>
                    </a:lnTo>
                    <a:lnTo>
                      <a:pt x="582" y="438"/>
                    </a:lnTo>
                    <a:lnTo>
                      <a:pt x="582" y="414"/>
                    </a:lnTo>
                    <a:lnTo>
                      <a:pt x="588" y="408"/>
                    </a:lnTo>
                    <a:lnTo>
                      <a:pt x="588" y="396"/>
                    </a:lnTo>
                    <a:lnTo>
                      <a:pt x="594" y="384"/>
                    </a:lnTo>
                    <a:lnTo>
                      <a:pt x="594" y="360"/>
                    </a:lnTo>
                    <a:lnTo>
                      <a:pt x="600" y="354"/>
                    </a:lnTo>
                    <a:lnTo>
                      <a:pt x="600" y="324"/>
                    </a:lnTo>
                    <a:lnTo>
                      <a:pt x="606" y="318"/>
                    </a:lnTo>
                    <a:lnTo>
                      <a:pt x="606" y="294"/>
                    </a:lnTo>
                    <a:lnTo>
                      <a:pt x="612" y="282"/>
                    </a:lnTo>
                    <a:lnTo>
                      <a:pt x="612" y="252"/>
                    </a:lnTo>
                    <a:lnTo>
                      <a:pt x="618" y="246"/>
                    </a:lnTo>
                    <a:lnTo>
                      <a:pt x="618" y="216"/>
                    </a:lnTo>
                    <a:lnTo>
                      <a:pt x="624" y="198"/>
                    </a:lnTo>
                    <a:lnTo>
                      <a:pt x="624" y="162"/>
                    </a:lnTo>
                    <a:lnTo>
                      <a:pt x="630" y="156"/>
                    </a:lnTo>
                    <a:lnTo>
                      <a:pt x="630" y="126"/>
                    </a:lnTo>
                    <a:lnTo>
                      <a:pt x="636" y="114"/>
                    </a:lnTo>
                    <a:lnTo>
                      <a:pt x="636" y="78"/>
                    </a:lnTo>
                    <a:lnTo>
                      <a:pt x="642" y="66"/>
                    </a:lnTo>
                    <a:lnTo>
                      <a:pt x="642" y="36"/>
                    </a:lnTo>
                    <a:lnTo>
                      <a:pt x="648" y="30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1" name="Freeform 227"/>
              <p:cNvSpPr>
                <a:spLocks/>
              </p:cNvSpPr>
              <p:nvPr/>
            </p:nvSpPr>
            <p:spPr bwMode="auto">
              <a:xfrm>
                <a:off x="2305050" y="2674938"/>
                <a:ext cx="1066800" cy="495300"/>
              </a:xfrm>
              <a:custGeom>
                <a:avLst/>
                <a:gdLst/>
                <a:ahLst/>
                <a:cxnLst>
                  <a:cxn ang="0">
                    <a:pos x="6" y="234"/>
                  </a:cxn>
                  <a:cxn ang="0">
                    <a:pos x="18" y="198"/>
                  </a:cxn>
                  <a:cxn ang="0">
                    <a:pos x="24" y="144"/>
                  </a:cxn>
                  <a:cxn ang="0">
                    <a:pos x="36" y="114"/>
                  </a:cxn>
                  <a:cxn ang="0">
                    <a:pos x="42" y="78"/>
                  </a:cxn>
                  <a:cxn ang="0">
                    <a:pos x="54" y="48"/>
                  </a:cxn>
                  <a:cxn ang="0">
                    <a:pos x="60" y="30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20" y="24"/>
                  </a:cxn>
                  <a:cxn ang="0">
                    <a:pos x="126" y="48"/>
                  </a:cxn>
                  <a:cxn ang="0">
                    <a:pos x="138" y="72"/>
                  </a:cxn>
                  <a:cxn ang="0">
                    <a:pos x="144" y="96"/>
                  </a:cxn>
                  <a:cxn ang="0">
                    <a:pos x="162" y="126"/>
                  </a:cxn>
                  <a:cxn ang="0">
                    <a:pos x="174" y="156"/>
                  </a:cxn>
                  <a:cxn ang="0">
                    <a:pos x="192" y="180"/>
                  </a:cxn>
                  <a:cxn ang="0">
                    <a:pos x="210" y="204"/>
                  </a:cxn>
                  <a:cxn ang="0">
                    <a:pos x="228" y="222"/>
                  </a:cxn>
                  <a:cxn ang="0">
                    <a:pos x="246" y="234"/>
                  </a:cxn>
                  <a:cxn ang="0">
                    <a:pos x="264" y="246"/>
                  </a:cxn>
                  <a:cxn ang="0">
                    <a:pos x="282" y="258"/>
                  </a:cxn>
                  <a:cxn ang="0">
                    <a:pos x="300" y="264"/>
                  </a:cxn>
                  <a:cxn ang="0">
                    <a:pos x="318" y="270"/>
                  </a:cxn>
                  <a:cxn ang="0">
                    <a:pos x="336" y="276"/>
                  </a:cxn>
                  <a:cxn ang="0">
                    <a:pos x="354" y="276"/>
                  </a:cxn>
                  <a:cxn ang="0">
                    <a:pos x="372" y="282"/>
                  </a:cxn>
                  <a:cxn ang="0">
                    <a:pos x="390" y="288"/>
                  </a:cxn>
                  <a:cxn ang="0">
                    <a:pos x="408" y="288"/>
                  </a:cxn>
                  <a:cxn ang="0">
                    <a:pos x="426" y="294"/>
                  </a:cxn>
                  <a:cxn ang="0">
                    <a:pos x="444" y="294"/>
                  </a:cxn>
                  <a:cxn ang="0">
                    <a:pos x="462" y="300"/>
                  </a:cxn>
                  <a:cxn ang="0">
                    <a:pos x="480" y="306"/>
                  </a:cxn>
                  <a:cxn ang="0">
                    <a:pos x="498" y="306"/>
                  </a:cxn>
                  <a:cxn ang="0">
                    <a:pos x="516" y="300"/>
                  </a:cxn>
                  <a:cxn ang="0">
                    <a:pos x="534" y="306"/>
                  </a:cxn>
                  <a:cxn ang="0">
                    <a:pos x="552" y="312"/>
                  </a:cxn>
                  <a:cxn ang="0">
                    <a:pos x="570" y="312"/>
                  </a:cxn>
                  <a:cxn ang="0">
                    <a:pos x="588" y="312"/>
                  </a:cxn>
                  <a:cxn ang="0">
                    <a:pos x="606" y="312"/>
                  </a:cxn>
                  <a:cxn ang="0">
                    <a:pos x="624" y="312"/>
                  </a:cxn>
                  <a:cxn ang="0">
                    <a:pos x="642" y="312"/>
                  </a:cxn>
                  <a:cxn ang="0">
                    <a:pos x="660" y="312"/>
                  </a:cxn>
                </a:cxnLst>
                <a:rect l="0" t="0" r="r" b="b"/>
                <a:pathLst>
                  <a:path w="672" h="312">
                    <a:moveTo>
                      <a:pt x="0" y="270"/>
                    </a:moveTo>
                    <a:lnTo>
                      <a:pt x="6" y="258"/>
                    </a:lnTo>
                    <a:lnTo>
                      <a:pt x="6" y="234"/>
                    </a:lnTo>
                    <a:lnTo>
                      <a:pt x="12" y="228"/>
                    </a:lnTo>
                    <a:lnTo>
                      <a:pt x="12" y="210"/>
                    </a:lnTo>
                    <a:lnTo>
                      <a:pt x="18" y="198"/>
                    </a:lnTo>
                    <a:lnTo>
                      <a:pt x="18" y="174"/>
                    </a:lnTo>
                    <a:lnTo>
                      <a:pt x="24" y="168"/>
                    </a:lnTo>
                    <a:lnTo>
                      <a:pt x="24" y="144"/>
                    </a:lnTo>
                    <a:lnTo>
                      <a:pt x="30" y="138"/>
                    </a:lnTo>
                    <a:lnTo>
                      <a:pt x="30" y="120"/>
                    </a:lnTo>
                    <a:lnTo>
                      <a:pt x="36" y="114"/>
                    </a:lnTo>
                    <a:lnTo>
                      <a:pt x="36" y="96"/>
                    </a:lnTo>
                    <a:lnTo>
                      <a:pt x="42" y="90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54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72" y="18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20" y="24"/>
                    </a:lnTo>
                    <a:lnTo>
                      <a:pt x="120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54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38" y="78"/>
                    </a:lnTo>
                    <a:lnTo>
                      <a:pt x="144" y="84"/>
                    </a:lnTo>
                    <a:lnTo>
                      <a:pt x="144" y="96"/>
                    </a:lnTo>
                    <a:lnTo>
                      <a:pt x="156" y="108"/>
                    </a:lnTo>
                    <a:lnTo>
                      <a:pt x="156" y="120"/>
                    </a:lnTo>
                    <a:lnTo>
                      <a:pt x="162" y="126"/>
                    </a:lnTo>
                    <a:lnTo>
                      <a:pt x="162" y="132"/>
                    </a:lnTo>
                    <a:lnTo>
                      <a:pt x="174" y="144"/>
                    </a:lnTo>
                    <a:lnTo>
                      <a:pt x="174" y="156"/>
                    </a:lnTo>
                    <a:lnTo>
                      <a:pt x="186" y="168"/>
                    </a:lnTo>
                    <a:lnTo>
                      <a:pt x="186" y="174"/>
                    </a:lnTo>
                    <a:lnTo>
                      <a:pt x="192" y="180"/>
                    </a:lnTo>
                    <a:lnTo>
                      <a:pt x="204" y="192"/>
                    </a:lnTo>
                    <a:lnTo>
                      <a:pt x="204" y="198"/>
                    </a:lnTo>
                    <a:lnTo>
                      <a:pt x="210" y="204"/>
                    </a:lnTo>
                    <a:lnTo>
                      <a:pt x="216" y="204"/>
                    </a:lnTo>
                    <a:lnTo>
                      <a:pt x="228" y="216"/>
                    </a:lnTo>
                    <a:lnTo>
                      <a:pt x="228" y="222"/>
                    </a:lnTo>
                    <a:lnTo>
                      <a:pt x="234" y="228"/>
                    </a:lnTo>
                    <a:lnTo>
                      <a:pt x="240" y="234"/>
                    </a:lnTo>
                    <a:lnTo>
                      <a:pt x="246" y="234"/>
                    </a:lnTo>
                    <a:lnTo>
                      <a:pt x="252" y="240"/>
                    </a:lnTo>
                    <a:lnTo>
                      <a:pt x="258" y="240"/>
                    </a:lnTo>
                    <a:lnTo>
                      <a:pt x="264" y="246"/>
                    </a:lnTo>
                    <a:lnTo>
                      <a:pt x="270" y="252"/>
                    </a:lnTo>
                    <a:lnTo>
                      <a:pt x="276" y="252"/>
                    </a:lnTo>
                    <a:lnTo>
                      <a:pt x="282" y="258"/>
                    </a:lnTo>
                    <a:lnTo>
                      <a:pt x="288" y="258"/>
                    </a:lnTo>
                    <a:lnTo>
                      <a:pt x="294" y="264"/>
                    </a:lnTo>
                    <a:lnTo>
                      <a:pt x="300" y="264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70"/>
                    </a:lnTo>
                    <a:lnTo>
                      <a:pt x="330" y="276"/>
                    </a:lnTo>
                    <a:lnTo>
                      <a:pt x="336" y="276"/>
                    </a:lnTo>
                    <a:lnTo>
                      <a:pt x="342" y="276"/>
                    </a:lnTo>
                    <a:lnTo>
                      <a:pt x="348" y="276"/>
                    </a:lnTo>
                    <a:lnTo>
                      <a:pt x="354" y="276"/>
                    </a:lnTo>
                    <a:lnTo>
                      <a:pt x="360" y="282"/>
                    </a:lnTo>
                    <a:lnTo>
                      <a:pt x="366" y="282"/>
                    </a:lnTo>
                    <a:lnTo>
                      <a:pt x="372" y="282"/>
                    </a:lnTo>
                    <a:lnTo>
                      <a:pt x="378" y="288"/>
                    </a:lnTo>
                    <a:lnTo>
                      <a:pt x="384" y="288"/>
                    </a:lnTo>
                    <a:lnTo>
                      <a:pt x="390" y="288"/>
                    </a:lnTo>
                    <a:lnTo>
                      <a:pt x="396" y="288"/>
                    </a:lnTo>
                    <a:lnTo>
                      <a:pt x="402" y="288"/>
                    </a:lnTo>
                    <a:lnTo>
                      <a:pt x="408" y="288"/>
                    </a:lnTo>
                    <a:lnTo>
                      <a:pt x="414" y="288"/>
                    </a:lnTo>
                    <a:lnTo>
                      <a:pt x="420" y="294"/>
                    </a:lnTo>
                    <a:lnTo>
                      <a:pt x="426" y="294"/>
                    </a:lnTo>
                    <a:lnTo>
                      <a:pt x="432" y="288"/>
                    </a:lnTo>
                    <a:lnTo>
                      <a:pt x="438" y="294"/>
                    </a:lnTo>
                    <a:lnTo>
                      <a:pt x="444" y="294"/>
                    </a:lnTo>
                    <a:lnTo>
                      <a:pt x="450" y="294"/>
                    </a:lnTo>
                    <a:lnTo>
                      <a:pt x="456" y="300"/>
                    </a:lnTo>
                    <a:lnTo>
                      <a:pt x="462" y="300"/>
                    </a:lnTo>
                    <a:lnTo>
                      <a:pt x="468" y="300"/>
                    </a:lnTo>
                    <a:lnTo>
                      <a:pt x="474" y="306"/>
                    </a:lnTo>
                    <a:lnTo>
                      <a:pt x="480" y="306"/>
                    </a:lnTo>
                    <a:lnTo>
                      <a:pt x="486" y="306"/>
                    </a:lnTo>
                    <a:lnTo>
                      <a:pt x="492" y="306"/>
                    </a:lnTo>
                    <a:lnTo>
                      <a:pt x="498" y="306"/>
                    </a:lnTo>
                    <a:lnTo>
                      <a:pt x="504" y="300"/>
                    </a:lnTo>
                    <a:lnTo>
                      <a:pt x="510" y="300"/>
                    </a:lnTo>
                    <a:lnTo>
                      <a:pt x="516" y="300"/>
                    </a:lnTo>
                    <a:lnTo>
                      <a:pt x="522" y="300"/>
                    </a:lnTo>
                    <a:lnTo>
                      <a:pt x="528" y="300"/>
                    </a:lnTo>
                    <a:lnTo>
                      <a:pt x="534" y="306"/>
                    </a:lnTo>
                    <a:lnTo>
                      <a:pt x="540" y="306"/>
                    </a:lnTo>
                    <a:lnTo>
                      <a:pt x="546" y="312"/>
                    </a:lnTo>
                    <a:lnTo>
                      <a:pt x="552" y="312"/>
                    </a:lnTo>
                    <a:lnTo>
                      <a:pt x="558" y="306"/>
                    </a:lnTo>
                    <a:lnTo>
                      <a:pt x="564" y="312"/>
                    </a:lnTo>
                    <a:lnTo>
                      <a:pt x="570" y="312"/>
                    </a:lnTo>
                    <a:lnTo>
                      <a:pt x="576" y="312"/>
                    </a:lnTo>
                    <a:lnTo>
                      <a:pt x="582" y="312"/>
                    </a:lnTo>
                    <a:lnTo>
                      <a:pt x="588" y="312"/>
                    </a:lnTo>
                    <a:lnTo>
                      <a:pt x="594" y="312"/>
                    </a:lnTo>
                    <a:lnTo>
                      <a:pt x="600" y="312"/>
                    </a:lnTo>
                    <a:lnTo>
                      <a:pt x="606" y="312"/>
                    </a:lnTo>
                    <a:lnTo>
                      <a:pt x="612" y="312"/>
                    </a:lnTo>
                    <a:lnTo>
                      <a:pt x="618" y="312"/>
                    </a:lnTo>
                    <a:lnTo>
                      <a:pt x="624" y="312"/>
                    </a:lnTo>
                    <a:lnTo>
                      <a:pt x="630" y="312"/>
                    </a:lnTo>
                    <a:lnTo>
                      <a:pt x="636" y="312"/>
                    </a:lnTo>
                    <a:lnTo>
                      <a:pt x="642" y="312"/>
                    </a:lnTo>
                    <a:lnTo>
                      <a:pt x="648" y="312"/>
                    </a:lnTo>
                    <a:lnTo>
                      <a:pt x="654" y="312"/>
                    </a:lnTo>
                    <a:lnTo>
                      <a:pt x="660" y="312"/>
                    </a:lnTo>
                    <a:lnTo>
                      <a:pt x="666" y="312"/>
                    </a:lnTo>
                    <a:lnTo>
                      <a:pt x="672" y="31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2" name="Freeform 228"/>
              <p:cNvSpPr>
                <a:spLocks/>
              </p:cNvSpPr>
              <p:nvPr/>
            </p:nvSpPr>
            <p:spPr bwMode="auto">
              <a:xfrm>
                <a:off x="3371850" y="3170238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94" y="6"/>
                  </a:cxn>
                  <a:cxn ang="0">
                    <a:pos x="312" y="0"/>
                  </a:cxn>
                  <a:cxn ang="0">
                    <a:pos x="330" y="0"/>
                  </a:cxn>
                  <a:cxn ang="0">
                    <a:pos x="348" y="6"/>
                  </a:cxn>
                  <a:cxn ang="0">
                    <a:pos x="366" y="0"/>
                  </a:cxn>
                  <a:cxn ang="0">
                    <a:pos x="384" y="6"/>
                  </a:cxn>
                  <a:cxn ang="0">
                    <a:pos x="402" y="6"/>
                  </a:cxn>
                  <a:cxn ang="0">
                    <a:pos x="420" y="6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6"/>
                  </a:cxn>
                  <a:cxn ang="0">
                    <a:pos x="492" y="12"/>
                  </a:cxn>
                  <a:cxn ang="0">
                    <a:pos x="510" y="6"/>
                  </a:cxn>
                  <a:cxn ang="0">
                    <a:pos x="528" y="6"/>
                  </a:cxn>
                  <a:cxn ang="0">
                    <a:pos x="546" y="6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600" y="6"/>
                  </a:cxn>
                  <a:cxn ang="0">
                    <a:pos x="618" y="6"/>
                  </a:cxn>
                  <a:cxn ang="0">
                    <a:pos x="636" y="6"/>
                  </a:cxn>
                  <a:cxn ang="0">
                    <a:pos x="654" y="6"/>
                  </a:cxn>
                  <a:cxn ang="0">
                    <a:pos x="672" y="12"/>
                  </a:cxn>
                  <a:cxn ang="0">
                    <a:pos x="690" y="12"/>
                  </a:cxn>
                  <a:cxn ang="0">
                    <a:pos x="708" y="6"/>
                  </a:cxn>
                  <a:cxn ang="0">
                    <a:pos x="726" y="6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6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6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6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12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3" name="Freeform 229"/>
              <p:cNvSpPr>
                <a:spLocks/>
              </p:cNvSpPr>
              <p:nvPr/>
            </p:nvSpPr>
            <p:spPr bwMode="auto">
              <a:xfrm>
                <a:off x="4572000" y="3170238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12"/>
                  </a:cxn>
                  <a:cxn ang="0">
                    <a:pos x="84" y="6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6"/>
                  </a:cxn>
                  <a:cxn ang="0">
                    <a:pos x="246" y="0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12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0"/>
                  </a:cxn>
                  <a:cxn ang="0">
                    <a:pos x="468" y="0"/>
                  </a:cxn>
                  <a:cxn ang="0">
                    <a:pos x="474" y="6"/>
                  </a:cxn>
                  <a:cxn ang="0">
                    <a:pos x="492" y="6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6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600" y="6"/>
                  </a:cxn>
                  <a:cxn ang="0">
                    <a:pos x="618" y="12"/>
                  </a:cxn>
                  <a:cxn ang="0">
                    <a:pos x="636" y="12"/>
                  </a:cxn>
                  <a:cxn ang="0">
                    <a:pos x="654" y="12"/>
                  </a:cxn>
                  <a:cxn ang="0">
                    <a:pos x="672" y="12"/>
                  </a:cxn>
                  <a:cxn ang="0">
                    <a:pos x="690" y="6"/>
                  </a:cxn>
                  <a:cxn ang="0">
                    <a:pos x="708" y="6"/>
                  </a:cxn>
                  <a:cxn ang="0">
                    <a:pos x="726" y="6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12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12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8" y="0"/>
                    </a:lnTo>
                    <a:lnTo>
                      <a:pt x="462" y="0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0"/>
                    </a:lnTo>
                    <a:lnTo>
                      <a:pt x="756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4" name="Freeform 230"/>
              <p:cNvSpPr>
                <a:spLocks/>
              </p:cNvSpPr>
              <p:nvPr/>
            </p:nvSpPr>
            <p:spPr bwMode="auto">
              <a:xfrm>
                <a:off x="5772150" y="3170238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6"/>
                  </a:cxn>
                  <a:cxn ang="0">
                    <a:pos x="210" y="0"/>
                  </a:cxn>
                  <a:cxn ang="0">
                    <a:pos x="228" y="6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12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12"/>
                  </a:cxn>
                  <a:cxn ang="0">
                    <a:pos x="534" y="6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12"/>
                  </a:cxn>
                  <a:cxn ang="0">
                    <a:pos x="606" y="12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6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12"/>
                  </a:cxn>
                  <a:cxn ang="0">
                    <a:pos x="750" y="12"/>
                  </a:cxn>
                </a:cxnLst>
                <a:rect l="0" t="0" r="r" b="b"/>
                <a:pathLst>
                  <a:path w="762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0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12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12"/>
                    </a:lnTo>
                    <a:lnTo>
                      <a:pt x="726" y="6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5" name="Line 231"/>
              <p:cNvSpPr>
                <a:spLocks noChangeShapeType="1"/>
              </p:cNvSpPr>
              <p:nvPr/>
            </p:nvSpPr>
            <p:spPr bwMode="auto">
              <a:xfrm>
                <a:off x="6981825" y="3179763"/>
                <a:ext cx="9525" cy="1588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6" name="Freeform 232"/>
              <p:cNvSpPr>
                <a:spLocks/>
              </p:cNvSpPr>
              <p:nvPr/>
            </p:nvSpPr>
            <p:spPr bwMode="auto">
              <a:xfrm>
                <a:off x="1276350" y="3084513"/>
                <a:ext cx="1028700" cy="914400"/>
              </a:xfrm>
              <a:custGeom>
                <a:avLst/>
                <a:gdLst/>
                <a:ahLst/>
                <a:cxnLst>
                  <a:cxn ang="0">
                    <a:pos x="12" y="570"/>
                  </a:cxn>
                  <a:cxn ang="0">
                    <a:pos x="30" y="570"/>
                  </a:cxn>
                  <a:cxn ang="0">
                    <a:pos x="48" y="576"/>
                  </a:cxn>
                  <a:cxn ang="0">
                    <a:pos x="66" y="570"/>
                  </a:cxn>
                  <a:cxn ang="0">
                    <a:pos x="84" y="570"/>
                  </a:cxn>
                  <a:cxn ang="0">
                    <a:pos x="102" y="570"/>
                  </a:cxn>
                  <a:cxn ang="0">
                    <a:pos x="120" y="570"/>
                  </a:cxn>
                  <a:cxn ang="0">
                    <a:pos x="138" y="570"/>
                  </a:cxn>
                  <a:cxn ang="0">
                    <a:pos x="156" y="570"/>
                  </a:cxn>
                  <a:cxn ang="0">
                    <a:pos x="174" y="576"/>
                  </a:cxn>
                  <a:cxn ang="0">
                    <a:pos x="186" y="576"/>
                  </a:cxn>
                  <a:cxn ang="0">
                    <a:pos x="204" y="570"/>
                  </a:cxn>
                  <a:cxn ang="0">
                    <a:pos x="222" y="576"/>
                  </a:cxn>
                  <a:cxn ang="0">
                    <a:pos x="240" y="576"/>
                  </a:cxn>
                  <a:cxn ang="0">
                    <a:pos x="258" y="576"/>
                  </a:cxn>
                  <a:cxn ang="0">
                    <a:pos x="276" y="576"/>
                  </a:cxn>
                  <a:cxn ang="0">
                    <a:pos x="288" y="576"/>
                  </a:cxn>
                  <a:cxn ang="0">
                    <a:pos x="306" y="576"/>
                  </a:cxn>
                  <a:cxn ang="0">
                    <a:pos x="324" y="570"/>
                  </a:cxn>
                  <a:cxn ang="0">
                    <a:pos x="342" y="570"/>
                  </a:cxn>
                  <a:cxn ang="0">
                    <a:pos x="360" y="570"/>
                  </a:cxn>
                  <a:cxn ang="0">
                    <a:pos x="378" y="570"/>
                  </a:cxn>
                  <a:cxn ang="0">
                    <a:pos x="396" y="564"/>
                  </a:cxn>
                  <a:cxn ang="0">
                    <a:pos x="414" y="570"/>
                  </a:cxn>
                  <a:cxn ang="0">
                    <a:pos x="432" y="570"/>
                  </a:cxn>
                  <a:cxn ang="0">
                    <a:pos x="450" y="576"/>
                  </a:cxn>
                  <a:cxn ang="0">
                    <a:pos x="468" y="576"/>
                  </a:cxn>
                  <a:cxn ang="0">
                    <a:pos x="486" y="576"/>
                  </a:cxn>
                  <a:cxn ang="0">
                    <a:pos x="504" y="576"/>
                  </a:cxn>
                  <a:cxn ang="0">
                    <a:pos x="522" y="570"/>
                  </a:cxn>
                  <a:cxn ang="0">
                    <a:pos x="546" y="552"/>
                  </a:cxn>
                  <a:cxn ang="0">
                    <a:pos x="552" y="528"/>
                  </a:cxn>
                  <a:cxn ang="0">
                    <a:pos x="564" y="510"/>
                  </a:cxn>
                  <a:cxn ang="0">
                    <a:pos x="570" y="474"/>
                  </a:cxn>
                  <a:cxn ang="0">
                    <a:pos x="582" y="450"/>
                  </a:cxn>
                  <a:cxn ang="0">
                    <a:pos x="588" y="408"/>
                  </a:cxn>
                  <a:cxn ang="0">
                    <a:pos x="600" y="366"/>
                  </a:cxn>
                  <a:cxn ang="0">
                    <a:pos x="606" y="306"/>
                  </a:cxn>
                  <a:cxn ang="0">
                    <a:pos x="618" y="258"/>
                  </a:cxn>
                  <a:cxn ang="0">
                    <a:pos x="624" y="174"/>
                  </a:cxn>
                  <a:cxn ang="0">
                    <a:pos x="636" y="126"/>
                  </a:cxn>
                  <a:cxn ang="0">
                    <a:pos x="642" y="36"/>
                  </a:cxn>
                </a:cxnLst>
                <a:rect l="0" t="0" r="r" b="b"/>
                <a:pathLst>
                  <a:path w="648" h="576">
                    <a:moveTo>
                      <a:pt x="0" y="570"/>
                    </a:moveTo>
                    <a:lnTo>
                      <a:pt x="6" y="570"/>
                    </a:lnTo>
                    <a:lnTo>
                      <a:pt x="12" y="570"/>
                    </a:lnTo>
                    <a:lnTo>
                      <a:pt x="18" y="570"/>
                    </a:lnTo>
                    <a:lnTo>
                      <a:pt x="24" y="570"/>
                    </a:lnTo>
                    <a:lnTo>
                      <a:pt x="30" y="570"/>
                    </a:lnTo>
                    <a:lnTo>
                      <a:pt x="36" y="570"/>
                    </a:lnTo>
                    <a:lnTo>
                      <a:pt x="42" y="576"/>
                    </a:lnTo>
                    <a:lnTo>
                      <a:pt x="48" y="576"/>
                    </a:lnTo>
                    <a:lnTo>
                      <a:pt x="54" y="570"/>
                    </a:lnTo>
                    <a:lnTo>
                      <a:pt x="60" y="570"/>
                    </a:lnTo>
                    <a:lnTo>
                      <a:pt x="66" y="570"/>
                    </a:lnTo>
                    <a:lnTo>
                      <a:pt x="72" y="570"/>
                    </a:lnTo>
                    <a:lnTo>
                      <a:pt x="78" y="570"/>
                    </a:lnTo>
                    <a:lnTo>
                      <a:pt x="84" y="570"/>
                    </a:lnTo>
                    <a:lnTo>
                      <a:pt x="90" y="570"/>
                    </a:lnTo>
                    <a:lnTo>
                      <a:pt x="96" y="570"/>
                    </a:lnTo>
                    <a:lnTo>
                      <a:pt x="102" y="570"/>
                    </a:lnTo>
                    <a:lnTo>
                      <a:pt x="108" y="570"/>
                    </a:lnTo>
                    <a:lnTo>
                      <a:pt x="114" y="570"/>
                    </a:lnTo>
                    <a:lnTo>
                      <a:pt x="120" y="570"/>
                    </a:lnTo>
                    <a:lnTo>
                      <a:pt x="126" y="570"/>
                    </a:lnTo>
                    <a:lnTo>
                      <a:pt x="132" y="570"/>
                    </a:lnTo>
                    <a:lnTo>
                      <a:pt x="138" y="570"/>
                    </a:lnTo>
                    <a:lnTo>
                      <a:pt x="144" y="570"/>
                    </a:lnTo>
                    <a:lnTo>
                      <a:pt x="150" y="570"/>
                    </a:lnTo>
                    <a:lnTo>
                      <a:pt x="156" y="570"/>
                    </a:lnTo>
                    <a:lnTo>
                      <a:pt x="162" y="570"/>
                    </a:lnTo>
                    <a:lnTo>
                      <a:pt x="168" y="570"/>
                    </a:lnTo>
                    <a:lnTo>
                      <a:pt x="174" y="576"/>
                    </a:lnTo>
                    <a:lnTo>
                      <a:pt x="186" y="576"/>
                    </a:lnTo>
                    <a:lnTo>
                      <a:pt x="180" y="576"/>
                    </a:lnTo>
                    <a:lnTo>
                      <a:pt x="186" y="576"/>
                    </a:lnTo>
                    <a:lnTo>
                      <a:pt x="192" y="570"/>
                    </a:lnTo>
                    <a:lnTo>
                      <a:pt x="198" y="570"/>
                    </a:lnTo>
                    <a:lnTo>
                      <a:pt x="204" y="570"/>
                    </a:lnTo>
                    <a:lnTo>
                      <a:pt x="210" y="576"/>
                    </a:lnTo>
                    <a:lnTo>
                      <a:pt x="216" y="576"/>
                    </a:lnTo>
                    <a:lnTo>
                      <a:pt x="222" y="576"/>
                    </a:lnTo>
                    <a:lnTo>
                      <a:pt x="228" y="576"/>
                    </a:lnTo>
                    <a:lnTo>
                      <a:pt x="234" y="576"/>
                    </a:lnTo>
                    <a:lnTo>
                      <a:pt x="240" y="576"/>
                    </a:lnTo>
                    <a:lnTo>
                      <a:pt x="246" y="576"/>
                    </a:lnTo>
                    <a:lnTo>
                      <a:pt x="252" y="576"/>
                    </a:lnTo>
                    <a:lnTo>
                      <a:pt x="258" y="576"/>
                    </a:lnTo>
                    <a:lnTo>
                      <a:pt x="264" y="576"/>
                    </a:lnTo>
                    <a:lnTo>
                      <a:pt x="270" y="576"/>
                    </a:lnTo>
                    <a:lnTo>
                      <a:pt x="276" y="576"/>
                    </a:lnTo>
                    <a:lnTo>
                      <a:pt x="282" y="576"/>
                    </a:lnTo>
                    <a:lnTo>
                      <a:pt x="294" y="576"/>
                    </a:lnTo>
                    <a:lnTo>
                      <a:pt x="288" y="576"/>
                    </a:lnTo>
                    <a:lnTo>
                      <a:pt x="294" y="576"/>
                    </a:lnTo>
                    <a:lnTo>
                      <a:pt x="300" y="576"/>
                    </a:lnTo>
                    <a:lnTo>
                      <a:pt x="306" y="576"/>
                    </a:lnTo>
                    <a:lnTo>
                      <a:pt x="312" y="576"/>
                    </a:lnTo>
                    <a:lnTo>
                      <a:pt x="318" y="576"/>
                    </a:lnTo>
                    <a:lnTo>
                      <a:pt x="324" y="570"/>
                    </a:lnTo>
                    <a:lnTo>
                      <a:pt x="330" y="570"/>
                    </a:lnTo>
                    <a:lnTo>
                      <a:pt x="336" y="570"/>
                    </a:lnTo>
                    <a:lnTo>
                      <a:pt x="342" y="570"/>
                    </a:lnTo>
                    <a:lnTo>
                      <a:pt x="348" y="570"/>
                    </a:lnTo>
                    <a:lnTo>
                      <a:pt x="354" y="570"/>
                    </a:lnTo>
                    <a:lnTo>
                      <a:pt x="360" y="570"/>
                    </a:lnTo>
                    <a:lnTo>
                      <a:pt x="366" y="570"/>
                    </a:lnTo>
                    <a:lnTo>
                      <a:pt x="372" y="570"/>
                    </a:lnTo>
                    <a:lnTo>
                      <a:pt x="378" y="570"/>
                    </a:lnTo>
                    <a:lnTo>
                      <a:pt x="384" y="570"/>
                    </a:lnTo>
                    <a:lnTo>
                      <a:pt x="390" y="570"/>
                    </a:lnTo>
                    <a:lnTo>
                      <a:pt x="396" y="564"/>
                    </a:lnTo>
                    <a:lnTo>
                      <a:pt x="402" y="570"/>
                    </a:lnTo>
                    <a:lnTo>
                      <a:pt x="408" y="570"/>
                    </a:lnTo>
                    <a:lnTo>
                      <a:pt x="414" y="570"/>
                    </a:lnTo>
                    <a:lnTo>
                      <a:pt x="420" y="570"/>
                    </a:lnTo>
                    <a:lnTo>
                      <a:pt x="426" y="570"/>
                    </a:lnTo>
                    <a:lnTo>
                      <a:pt x="432" y="570"/>
                    </a:lnTo>
                    <a:lnTo>
                      <a:pt x="438" y="570"/>
                    </a:lnTo>
                    <a:lnTo>
                      <a:pt x="444" y="576"/>
                    </a:lnTo>
                    <a:lnTo>
                      <a:pt x="450" y="576"/>
                    </a:lnTo>
                    <a:lnTo>
                      <a:pt x="456" y="576"/>
                    </a:lnTo>
                    <a:lnTo>
                      <a:pt x="462" y="576"/>
                    </a:lnTo>
                    <a:lnTo>
                      <a:pt x="468" y="576"/>
                    </a:lnTo>
                    <a:lnTo>
                      <a:pt x="474" y="576"/>
                    </a:lnTo>
                    <a:lnTo>
                      <a:pt x="480" y="576"/>
                    </a:lnTo>
                    <a:lnTo>
                      <a:pt x="486" y="576"/>
                    </a:lnTo>
                    <a:lnTo>
                      <a:pt x="492" y="576"/>
                    </a:lnTo>
                    <a:lnTo>
                      <a:pt x="498" y="576"/>
                    </a:lnTo>
                    <a:lnTo>
                      <a:pt x="504" y="576"/>
                    </a:lnTo>
                    <a:lnTo>
                      <a:pt x="510" y="576"/>
                    </a:lnTo>
                    <a:lnTo>
                      <a:pt x="516" y="570"/>
                    </a:lnTo>
                    <a:lnTo>
                      <a:pt x="522" y="570"/>
                    </a:lnTo>
                    <a:lnTo>
                      <a:pt x="528" y="570"/>
                    </a:lnTo>
                    <a:lnTo>
                      <a:pt x="534" y="564"/>
                    </a:lnTo>
                    <a:lnTo>
                      <a:pt x="546" y="552"/>
                    </a:lnTo>
                    <a:lnTo>
                      <a:pt x="546" y="546"/>
                    </a:lnTo>
                    <a:lnTo>
                      <a:pt x="552" y="540"/>
                    </a:lnTo>
                    <a:lnTo>
                      <a:pt x="552" y="528"/>
                    </a:lnTo>
                    <a:lnTo>
                      <a:pt x="558" y="522"/>
                    </a:lnTo>
                    <a:lnTo>
                      <a:pt x="558" y="516"/>
                    </a:lnTo>
                    <a:lnTo>
                      <a:pt x="564" y="510"/>
                    </a:lnTo>
                    <a:lnTo>
                      <a:pt x="564" y="498"/>
                    </a:lnTo>
                    <a:lnTo>
                      <a:pt x="570" y="492"/>
                    </a:lnTo>
                    <a:lnTo>
                      <a:pt x="570" y="474"/>
                    </a:lnTo>
                    <a:lnTo>
                      <a:pt x="576" y="468"/>
                    </a:lnTo>
                    <a:lnTo>
                      <a:pt x="576" y="456"/>
                    </a:lnTo>
                    <a:lnTo>
                      <a:pt x="582" y="450"/>
                    </a:lnTo>
                    <a:lnTo>
                      <a:pt x="582" y="426"/>
                    </a:lnTo>
                    <a:lnTo>
                      <a:pt x="588" y="420"/>
                    </a:lnTo>
                    <a:lnTo>
                      <a:pt x="588" y="408"/>
                    </a:lnTo>
                    <a:lnTo>
                      <a:pt x="594" y="396"/>
                    </a:lnTo>
                    <a:lnTo>
                      <a:pt x="594" y="372"/>
                    </a:lnTo>
                    <a:lnTo>
                      <a:pt x="600" y="366"/>
                    </a:lnTo>
                    <a:lnTo>
                      <a:pt x="600" y="336"/>
                    </a:lnTo>
                    <a:lnTo>
                      <a:pt x="606" y="330"/>
                    </a:lnTo>
                    <a:lnTo>
                      <a:pt x="606" y="306"/>
                    </a:lnTo>
                    <a:lnTo>
                      <a:pt x="612" y="294"/>
                    </a:lnTo>
                    <a:lnTo>
                      <a:pt x="612" y="264"/>
                    </a:lnTo>
                    <a:lnTo>
                      <a:pt x="618" y="258"/>
                    </a:lnTo>
                    <a:lnTo>
                      <a:pt x="618" y="228"/>
                    </a:lnTo>
                    <a:lnTo>
                      <a:pt x="624" y="210"/>
                    </a:lnTo>
                    <a:lnTo>
                      <a:pt x="624" y="174"/>
                    </a:lnTo>
                    <a:lnTo>
                      <a:pt x="630" y="168"/>
                    </a:lnTo>
                    <a:lnTo>
                      <a:pt x="630" y="132"/>
                    </a:lnTo>
                    <a:lnTo>
                      <a:pt x="636" y="126"/>
                    </a:lnTo>
                    <a:lnTo>
                      <a:pt x="636" y="84"/>
                    </a:lnTo>
                    <a:lnTo>
                      <a:pt x="642" y="78"/>
                    </a:lnTo>
                    <a:lnTo>
                      <a:pt x="642" y="36"/>
                    </a:lnTo>
                    <a:lnTo>
                      <a:pt x="648" y="30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2305050" y="2417763"/>
                <a:ext cx="962025" cy="666750"/>
              </a:xfrm>
              <a:custGeom>
                <a:avLst/>
                <a:gdLst/>
                <a:ahLst/>
                <a:cxnLst>
                  <a:cxn ang="0">
                    <a:pos x="6" y="366"/>
                  </a:cxn>
                  <a:cxn ang="0">
                    <a:pos x="18" y="312"/>
                  </a:cxn>
                  <a:cxn ang="0">
                    <a:pos x="24" y="246"/>
                  </a:cxn>
                  <a:cxn ang="0">
                    <a:pos x="36" y="198"/>
                  </a:cxn>
                  <a:cxn ang="0">
                    <a:pos x="42" y="156"/>
                  </a:cxn>
                  <a:cxn ang="0">
                    <a:pos x="54" y="120"/>
                  </a:cxn>
                  <a:cxn ang="0">
                    <a:pos x="60" y="84"/>
                  </a:cxn>
                  <a:cxn ang="0">
                    <a:pos x="72" y="54"/>
                  </a:cxn>
                  <a:cxn ang="0">
                    <a:pos x="78" y="30"/>
                  </a:cxn>
                  <a:cxn ang="0">
                    <a:pos x="96" y="6"/>
                  </a:cxn>
                  <a:cxn ang="0">
                    <a:pos x="114" y="0"/>
                  </a:cxn>
                  <a:cxn ang="0">
                    <a:pos x="138" y="18"/>
                  </a:cxn>
                  <a:cxn ang="0">
                    <a:pos x="144" y="42"/>
                  </a:cxn>
                  <a:cxn ang="0">
                    <a:pos x="156" y="66"/>
                  </a:cxn>
                  <a:cxn ang="0">
                    <a:pos x="162" y="96"/>
                  </a:cxn>
                  <a:cxn ang="0">
                    <a:pos x="174" y="120"/>
                  </a:cxn>
                  <a:cxn ang="0">
                    <a:pos x="180" y="150"/>
                  </a:cxn>
                  <a:cxn ang="0">
                    <a:pos x="192" y="174"/>
                  </a:cxn>
                  <a:cxn ang="0">
                    <a:pos x="204" y="210"/>
                  </a:cxn>
                  <a:cxn ang="0">
                    <a:pos x="216" y="228"/>
                  </a:cxn>
                  <a:cxn ang="0">
                    <a:pos x="222" y="252"/>
                  </a:cxn>
                  <a:cxn ang="0">
                    <a:pos x="240" y="282"/>
                  </a:cxn>
                  <a:cxn ang="0">
                    <a:pos x="264" y="306"/>
                  </a:cxn>
                  <a:cxn ang="0">
                    <a:pos x="276" y="324"/>
                  </a:cxn>
                  <a:cxn ang="0">
                    <a:pos x="294" y="336"/>
                  </a:cxn>
                  <a:cxn ang="0">
                    <a:pos x="312" y="348"/>
                  </a:cxn>
                  <a:cxn ang="0">
                    <a:pos x="330" y="360"/>
                  </a:cxn>
                  <a:cxn ang="0">
                    <a:pos x="348" y="366"/>
                  </a:cxn>
                  <a:cxn ang="0">
                    <a:pos x="366" y="378"/>
                  </a:cxn>
                  <a:cxn ang="0">
                    <a:pos x="384" y="384"/>
                  </a:cxn>
                  <a:cxn ang="0">
                    <a:pos x="402" y="390"/>
                  </a:cxn>
                  <a:cxn ang="0">
                    <a:pos x="420" y="396"/>
                  </a:cxn>
                  <a:cxn ang="0">
                    <a:pos x="438" y="396"/>
                  </a:cxn>
                  <a:cxn ang="0">
                    <a:pos x="456" y="390"/>
                  </a:cxn>
                  <a:cxn ang="0">
                    <a:pos x="474" y="396"/>
                  </a:cxn>
                  <a:cxn ang="0">
                    <a:pos x="492" y="396"/>
                  </a:cxn>
                  <a:cxn ang="0">
                    <a:pos x="510" y="402"/>
                  </a:cxn>
                  <a:cxn ang="0">
                    <a:pos x="534" y="402"/>
                  </a:cxn>
                  <a:cxn ang="0">
                    <a:pos x="540" y="402"/>
                  </a:cxn>
                  <a:cxn ang="0">
                    <a:pos x="558" y="402"/>
                  </a:cxn>
                  <a:cxn ang="0">
                    <a:pos x="576" y="402"/>
                  </a:cxn>
                  <a:cxn ang="0">
                    <a:pos x="594" y="402"/>
                  </a:cxn>
                </a:cxnLst>
                <a:rect l="0" t="0" r="r" b="b"/>
                <a:pathLst>
                  <a:path w="606" h="420">
                    <a:moveTo>
                      <a:pt x="0" y="420"/>
                    </a:moveTo>
                    <a:lnTo>
                      <a:pt x="6" y="408"/>
                    </a:lnTo>
                    <a:lnTo>
                      <a:pt x="6" y="366"/>
                    </a:lnTo>
                    <a:lnTo>
                      <a:pt x="12" y="360"/>
                    </a:lnTo>
                    <a:lnTo>
                      <a:pt x="12" y="324"/>
                    </a:lnTo>
                    <a:lnTo>
                      <a:pt x="18" y="312"/>
                    </a:lnTo>
                    <a:lnTo>
                      <a:pt x="18" y="288"/>
                    </a:lnTo>
                    <a:lnTo>
                      <a:pt x="24" y="282"/>
                    </a:lnTo>
                    <a:lnTo>
                      <a:pt x="24" y="246"/>
                    </a:lnTo>
                    <a:lnTo>
                      <a:pt x="30" y="240"/>
                    </a:lnTo>
                    <a:lnTo>
                      <a:pt x="30" y="210"/>
                    </a:lnTo>
                    <a:lnTo>
                      <a:pt x="36" y="198"/>
                    </a:lnTo>
                    <a:lnTo>
                      <a:pt x="36" y="186"/>
                    </a:lnTo>
                    <a:lnTo>
                      <a:pt x="42" y="180"/>
                    </a:lnTo>
                    <a:lnTo>
                      <a:pt x="42" y="156"/>
                    </a:lnTo>
                    <a:lnTo>
                      <a:pt x="48" y="144"/>
                    </a:lnTo>
                    <a:lnTo>
                      <a:pt x="48" y="126"/>
                    </a:lnTo>
                    <a:lnTo>
                      <a:pt x="54" y="120"/>
                    </a:lnTo>
                    <a:lnTo>
                      <a:pt x="54" y="102"/>
                    </a:lnTo>
                    <a:lnTo>
                      <a:pt x="60" y="96"/>
                    </a:lnTo>
                    <a:lnTo>
                      <a:pt x="60" y="84"/>
                    </a:lnTo>
                    <a:lnTo>
                      <a:pt x="66" y="72"/>
                    </a:lnTo>
                    <a:lnTo>
                      <a:pt x="66" y="60"/>
                    </a:lnTo>
                    <a:lnTo>
                      <a:pt x="72" y="54"/>
                    </a:lnTo>
                    <a:lnTo>
                      <a:pt x="72" y="48"/>
                    </a:lnTo>
                    <a:lnTo>
                      <a:pt x="78" y="42"/>
                    </a:lnTo>
                    <a:lnTo>
                      <a:pt x="78" y="30"/>
                    </a:lnTo>
                    <a:lnTo>
                      <a:pt x="90" y="18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8" y="18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42"/>
                    </a:lnTo>
                    <a:lnTo>
                      <a:pt x="150" y="48"/>
                    </a:lnTo>
                    <a:lnTo>
                      <a:pt x="150" y="60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62" y="78"/>
                    </a:lnTo>
                    <a:lnTo>
                      <a:pt x="162" y="96"/>
                    </a:lnTo>
                    <a:lnTo>
                      <a:pt x="168" y="102"/>
                    </a:lnTo>
                    <a:lnTo>
                      <a:pt x="168" y="114"/>
                    </a:lnTo>
                    <a:lnTo>
                      <a:pt x="174" y="120"/>
                    </a:lnTo>
                    <a:lnTo>
                      <a:pt x="174" y="132"/>
                    </a:lnTo>
                    <a:lnTo>
                      <a:pt x="180" y="138"/>
                    </a:lnTo>
                    <a:lnTo>
                      <a:pt x="180" y="150"/>
                    </a:lnTo>
                    <a:lnTo>
                      <a:pt x="186" y="156"/>
                    </a:lnTo>
                    <a:lnTo>
                      <a:pt x="186" y="168"/>
                    </a:lnTo>
                    <a:lnTo>
                      <a:pt x="192" y="174"/>
                    </a:lnTo>
                    <a:lnTo>
                      <a:pt x="192" y="186"/>
                    </a:lnTo>
                    <a:lnTo>
                      <a:pt x="204" y="198"/>
                    </a:lnTo>
                    <a:lnTo>
                      <a:pt x="204" y="210"/>
                    </a:lnTo>
                    <a:lnTo>
                      <a:pt x="210" y="216"/>
                    </a:lnTo>
                    <a:lnTo>
                      <a:pt x="210" y="222"/>
                    </a:lnTo>
                    <a:lnTo>
                      <a:pt x="216" y="228"/>
                    </a:lnTo>
                    <a:lnTo>
                      <a:pt x="216" y="234"/>
                    </a:lnTo>
                    <a:lnTo>
                      <a:pt x="222" y="240"/>
                    </a:lnTo>
                    <a:lnTo>
                      <a:pt x="222" y="252"/>
                    </a:lnTo>
                    <a:lnTo>
                      <a:pt x="234" y="264"/>
                    </a:lnTo>
                    <a:lnTo>
                      <a:pt x="234" y="276"/>
                    </a:lnTo>
                    <a:lnTo>
                      <a:pt x="240" y="282"/>
                    </a:lnTo>
                    <a:lnTo>
                      <a:pt x="246" y="288"/>
                    </a:lnTo>
                    <a:lnTo>
                      <a:pt x="252" y="294"/>
                    </a:lnTo>
                    <a:lnTo>
                      <a:pt x="264" y="306"/>
                    </a:lnTo>
                    <a:lnTo>
                      <a:pt x="264" y="312"/>
                    </a:lnTo>
                    <a:lnTo>
                      <a:pt x="270" y="318"/>
                    </a:lnTo>
                    <a:lnTo>
                      <a:pt x="276" y="324"/>
                    </a:lnTo>
                    <a:lnTo>
                      <a:pt x="282" y="330"/>
                    </a:lnTo>
                    <a:lnTo>
                      <a:pt x="288" y="330"/>
                    </a:lnTo>
                    <a:lnTo>
                      <a:pt x="294" y="336"/>
                    </a:lnTo>
                    <a:lnTo>
                      <a:pt x="300" y="342"/>
                    </a:lnTo>
                    <a:lnTo>
                      <a:pt x="306" y="342"/>
                    </a:lnTo>
                    <a:lnTo>
                      <a:pt x="312" y="348"/>
                    </a:lnTo>
                    <a:lnTo>
                      <a:pt x="318" y="354"/>
                    </a:lnTo>
                    <a:lnTo>
                      <a:pt x="324" y="354"/>
                    </a:lnTo>
                    <a:lnTo>
                      <a:pt x="330" y="360"/>
                    </a:lnTo>
                    <a:lnTo>
                      <a:pt x="336" y="366"/>
                    </a:lnTo>
                    <a:lnTo>
                      <a:pt x="342" y="366"/>
                    </a:lnTo>
                    <a:lnTo>
                      <a:pt x="348" y="366"/>
                    </a:lnTo>
                    <a:lnTo>
                      <a:pt x="354" y="366"/>
                    </a:lnTo>
                    <a:lnTo>
                      <a:pt x="360" y="372"/>
                    </a:lnTo>
                    <a:lnTo>
                      <a:pt x="366" y="378"/>
                    </a:lnTo>
                    <a:lnTo>
                      <a:pt x="372" y="378"/>
                    </a:lnTo>
                    <a:lnTo>
                      <a:pt x="378" y="384"/>
                    </a:lnTo>
                    <a:lnTo>
                      <a:pt x="384" y="384"/>
                    </a:lnTo>
                    <a:lnTo>
                      <a:pt x="390" y="384"/>
                    </a:lnTo>
                    <a:lnTo>
                      <a:pt x="396" y="384"/>
                    </a:lnTo>
                    <a:lnTo>
                      <a:pt x="402" y="390"/>
                    </a:lnTo>
                    <a:lnTo>
                      <a:pt x="408" y="396"/>
                    </a:lnTo>
                    <a:lnTo>
                      <a:pt x="414" y="396"/>
                    </a:lnTo>
                    <a:lnTo>
                      <a:pt x="420" y="396"/>
                    </a:lnTo>
                    <a:lnTo>
                      <a:pt x="426" y="396"/>
                    </a:lnTo>
                    <a:lnTo>
                      <a:pt x="432" y="396"/>
                    </a:lnTo>
                    <a:lnTo>
                      <a:pt x="438" y="396"/>
                    </a:lnTo>
                    <a:lnTo>
                      <a:pt x="444" y="390"/>
                    </a:lnTo>
                    <a:lnTo>
                      <a:pt x="450" y="390"/>
                    </a:lnTo>
                    <a:lnTo>
                      <a:pt x="456" y="390"/>
                    </a:lnTo>
                    <a:lnTo>
                      <a:pt x="462" y="396"/>
                    </a:lnTo>
                    <a:lnTo>
                      <a:pt x="468" y="396"/>
                    </a:lnTo>
                    <a:lnTo>
                      <a:pt x="474" y="396"/>
                    </a:lnTo>
                    <a:lnTo>
                      <a:pt x="480" y="396"/>
                    </a:lnTo>
                    <a:lnTo>
                      <a:pt x="486" y="396"/>
                    </a:lnTo>
                    <a:lnTo>
                      <a:pt x="492" y="396"/>
                    </a:lnTo>
                    <a:lnTo>
                      <a:pt x="498" y="402"/>
                    </a:lnTo>
                    <a:lnTo>
                      <a:pt x="504" y="402"/>
                    </a:lnTo>
                    <a:lnTo>
                      <a:pt x="510" y="402"/>
                    </a:lnTo>
                    <a:lnTo>
                      <a:pt x="516" y="402"/>
                    </a:lnTo>
                    <a:lnTo>
                      <a:pt x="522" y="402"/>
                    </a:lnTo>
                    <a:lnTo>
                      <a:pt x="534" y="402"/>
                    </a:lnTo>
                    <a:lnTo>
                      <a:pt x="528" y="402"/>
                    </a:lnTo>
                    <a:lnTo>
                      <a:pt x="534" y="402"/>
                    </a:lnTo>
                    <a:lnTo>
                      <a:pt x="540" y="402"/>
                    </a:lnTo>
                    <a:lnTo>
                      <a:pt x="546" y="402"/>
                    </a:lnTo>
                    <a:lnTo>
                      <a:pt x="552" y="402"/>
                    </a:lnTo>
                    <a:lnTo>
                      <a:pt x="558" y="402"/>
                    </a:lnTo>
                    <a:lnTo>
                      <a:pt x="564" y="402"/>
                    </a:lnTo>
                    <a:lnTo>
                      <a:pt x="570" y="402"/>
                    </a:lnTo>
                    <a:lnTo>
                      <a:pt x="576" y="402"/>
                    </a:lnTo>
                    <a:lnTo>
                      <a:pt x="582" y="402"/>
                    </a:lnTo>
                    <a:lnTo>
                      <a:pt x="588" y="402"/>
                    </a:lnTo>
                    <a:lnTo>
                      <a:pt x="594" y="402"/>
                    </a:lnTo>
                    <a:lnTo>
                      <a:pt x="600" y="402"/>
                    </a:lnTo>
                    <a:lnTo>
                      <a:pt x="606" y="4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3267075" y="3055938"/>
                <a:ext cx="1209675" cy="285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12"/>
                  </a:cxn>
                  <a:cxn ang="0">
                    <a:pos x="174" y="12"/>
                  </a:cxn>
                  <a:cxn ang="0">
                    <a:pos x="192" y="12"/>
                  </a:cxn>
                  <a:cxn ang="0">
                    <a:pos x="210" y="18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12"/>
                  </a:cxn>
                  <a:cxn ang="0">
                    <a:pos x="282" y="12"/>
                  </a:cxn>
                  <a:cxn ang="0">
                    <a:pos x="300" y="12"/>
                  </a:cxn>
                  <a:cxn ang="0">
                    <a:pos x="318" y="12"/>
                  </a:cxn>
                  <a:cxn ang="0">
                    <a:pos x="336" y="12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12"/>
                  </a:cxn>
                  <a:cxn ang="0">
                    <a:pos x="408" y="6"/>
                  </a:cxn>
                  <a:cxn ang="0">
                    <a:pos x="426" y="12"/>
                  </a:cxn>
                  <a:cxn ang="0">
                    <a:pos x="444" y="12"/>
                  </a:cxn>
                  <a:cxn ang="0">
                    <a:pos x="462" y="12"/>
                  </a:cxn>
                  <a:cxn ang="0">
                    <a:pos x="480" y="6"/>
                  </a:cxn>
                  <a:cxn ang="0">
                    <a:pos x="498" y="12"/>
                  </a:cxn>
                  <a:cxn ang="0">
                    <a:pos x="516" y="12"/>
                  </a:cxn>
                  <a:cxn ang="0">
                    <a:pos x="534" y="12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12"/>
                  </a:cxn>
                  <a:cxn ang="0">
                    <a:pos x="606" y="12"/>
                  </a:cxn>
                  <a:cxn ang="0">
                    <a:pos x="624" y="12"/>
                  </a:cxn>
                  <a:cxn ang="0">
                    <a:pos x="642" y="12"/>
                  </a:cxn>
                  <a:cxn ang="0">
                    <a:pos x="660" y="12"/>
                  </a:cxn>
                  <a:cxn ang="0">
                    <a:pos x="678" y="12"/>
                  </a:cxn>
                  <a:cxn ang="0">
                    <a:pos x="696" y="12"/>
                  </a:cxn>
                  <a:cxn ang="0">
                    <a:pos x="714" y="12"/>
                  </a:cxn>
                  <a:cxn ang="0">
                    <a:pos x="732" y="18"/>
                  </a:cxn>
                  <a:cxn ang="0">
                    <a:pos x="750" y="12"/>
                  </a:cxn>
                </a:cxnLst>
                <a:rect l="0" t="0" r="r" b="b"/>
                <a:pathLst>
                  <a:path w="762" h="18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8" y="0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8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  <a:lnTo>
                      <a:pt x="762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476750" y="3065463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12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72" y="12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12"/>
                  </a:cxn>
                  <a:cxn ang="0">
                    <a:pos x="552" y="12"/>
                  </a:cxn>
                  <a:cxn ang="0">
                    <a:pos x="570" y="6"/>
                  </a:cxn>
                  <a:cxn ang="0">
                    <a:pos x="588" y="6"/>
                  </a:cxn>
                  <a:cxn ang="0">
                    <a:pos x="606" y="6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6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5686425" y="3065463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12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12"/>
                  </a:cxn>
                  <a:cxn ang="0">
                    <a:pos x="336" y="12"/>
                  </a:cxn>
                  <a:cxn ang="0">
                    <a:pos x="354" y="6"/>
                  </a:cxn>
                  <a:cxn ang="0">
                    <a:pos x="372" y="12"/>
                  </a:cxn>
                  <a:cxn ang="0">
                    <a:pos x="390" y="12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0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0"/>
                  </a:cxn>
                  <a:cxn ang="0">
                    <a:pos x="546" y="0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600" y="6"/>
                  </a:cxn>
                  <a:cxn ang="0">
                    <a:pos x="618" y="0"/>
                  </a:cxn>
                  <a:cxn ang="0">
                    <a:pos x="636" y="6"/>
                  </a:cxn>
                  <a:cxn ang="0">
                    <a:pos x="654" y="6"/>
                  </a:cxn>
                  <a:cxn ang="0">
                    <a:pos x="672" y="6"/>
                  </a:cxn>
                  <a:cxn ang="0">
                    <a:pos x="690" y="6"/>
                  </a:cxn>
                  <a:cxn ang="0">
                    <a:pos x="708" y="6"/>
                  </a:cxn>
                  <a:cxn ang="0">
                    <a:pos x="726" y="6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52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0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0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6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6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6886575" y="3074988"/>
                <a:ext cx="1047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36" y="0"/>
                  </a:cxn>
                  <a:cxn ang="0">
                    <a:pos x="42" y="0"/>
                  </a:cxn>
                  <a:cxn ang="0">
                    <a:pos x="48" y="0"/>
                  </a:cxn>
                  <a:cxn ang="0">
                    <a:pos x="54" y="0"/>
                  </a:cxn>
                  <a:cxn ang="0">
                    <a:pos x="60" y="0"/>
                  </a:cxn>
                  <a:cxn ang="0">
                    <a:pos x="66" y="0"/>
                  </a:cxn>
                </a:cxnLst>
                <a:rect l="0" t="0" r="r" b="b"/>
                <a:pathLst>
                  <a:path w="6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1276350" y="3055938"/>
                <a:ext cx="1028700" cy="942975"/>
              </a:xfrm>
              <a:custGeom>
                <a:avLst/>
                <a:gdLst/>
                <a:ahLst/>
                <a:cxnLst>
                  <a:cxn ang="0">
                    <a:pos x="12" y="588"/>
                  </a:cxn>
                  <a:cxn ang="0">
                    <a:pos x="30" y="588"/>
                  </a:cxn>
                  <a:cxn ang="0">
                    <a:pos x="48" y="594"/>
                  </a:cxn>
                  <a:cxn ang="0">
                    <a:pos x="66" y="588"/>
                  </a:cxn>
                  <a:cxn ang="0">
                    <a:pos x="84" y="588"/>
                  </a:cxn>
                  <a:cxn ang="0">
                    <a:pos x="102" y="588"/>
                  </a:cxn>
                  <a:cxn ang="0">
                    <a:pos x="120" y="588"/>
                  </a:cxn>
                  <a:cxn ang="0">
                    <a:pos x="138" y="588"/>
                  </a:cxn>
                  <a:cxn ang="0">
                    <a:pos x="156" y="588"/>
                  </a:cxn>
                  <a:cxn ang="0">
                    <a:pos x="174" y="594"/>
                  </a:cxn>
                  <a:cxn ang="0">
                    <a:pos x="186" y="594"/>
                  </a:cxn>
                  <a:cxn ang="0">
                    <a:pos x="204" y="588"/>
                  </a:cxn>
                  <a:cxn ang="0">
                    <a:pos x="222" y="594"/>
                  </a:cxn>
                  <a:cxn ang="0">
                    <a:pos x="240" y="594"/>
                  </a:cxn>
                  <a:cxn ang="0">
                    <a:pos x="258" y="594"/>
                  </a:cxn>
                  <a:cxn ang="0">
                    <a:pos x="276" y="594"/>
                  </a:cxn>
                  <a:cxn ang="0">
                    <a:pos x="288" y="594"/>
                  </a:cxn>
                  <a:cxn ang="0">
                    <a:pos x="306" y="594"/>
                  </a:cxn>
                  <a:cxn ang="0">
                    <a:pos x="324" y="588"/>
                  </a:cxn>
                  <a:cxn ang="0">
                    <a:pos x="342" y="588"/>
                  </a:cxn>
                  <a:cxn ang="0">
                    <a:pos x="360" y="588"/>
                  </a:cxn>
                  <a:cxn ang="0">
                    <a:pos x="378" y="588"/>
                  </a:cxn>
                  <a:cxn ang="0">
                    <a:pos x="396" y="582"/>
                  </a:cxn>
                  <a:cxn ang="0">
                    <a:pos x="414" y="588"/>
                  </a:cxn>
                  <a:cxn ang="0">
                    <a:pos x="432" y="588"/>
                  </a:cxn>
                  <a:cxn ang="0">
                    <a:pos x="450" y="594"/>
                  </a:cxn>
                  <a:cxn ang="0">
                    <a:pos x="468" y="594"/>
                  </a:cxn>
                  <a:cxn ang="0">
                    <a:pos x="486" y="594"/>
                  </a:cxn>
                  <a:cxn ang="0">
                    <a:pos x="504" y="594"/>
                  </a:cxn>
                  <a:cxn ang="0">
                    <a:pos x="522" y="588"/>
                  </a:cxn>
                  <a:cxn ang="0">
                    <a:pos x="546" y="570"/>
                  </a:cxn>
                  <a:cxn ang="0">
                    <a:pos x="552" y="546"/>
                  </a:cxn>
                  <a:cxn ang="0">
                    <a:pos x="564" y="528"/>
                  </a:cxn>
                  <a:cxn ang="0">
                    <a:pos x="570" y="492"/>
                  </a:cxn>
                  <a:cxn ang="0">
                    <a:pos x="582" y="468"/>
                  </a:cxn>
                  <a:cxn ang="0">
                    <a:pos x="588" y="426"/>
                  </a:cxn>
                  <a:cxn ang="0">
                    <a:pos x="600" y="384"/>
                  </a:cxn>
                  <a:cxn ang="0">
                    <a:pos x="606" y="324"/>
                  </a:cxn>
                  <a:cxn ang="0">
                    <a:pos x="618" y="276"/>
                  </a:cxn>
                  <a:cxn ang="0">
                    <a:pos x="624" y="192"/>
                  </a:cxn>
                  <a:cxn ang="0">
                    <a:pos x="636" y="144"/>
                  </a:cxn>
                  <a:cxn ang="0">
                    <a:pos x="642" y="54"/>
                  </a:cxn>
                </a:cxnLst>
                <a:rect l="0" t="0" r="r" b="b"/>
                <a:pathLst>
                  <a:path w="648" h="594">
                    <a:moveTo>
                      <a:pt x="0" y="588"/>
                    </a:moveTo>
                    <a:lnTo>
                      <a:pt x="6" y="588"/>
                    </a:lnTo>
                    <a:lnTo>
                      <a:pt x="12" y="588"/>
                    </a:lnTo>
                    <a:lnTo>
                      <a:pt x="18" y="588"/>
                    </a:lnTo>
                    <a:lnTo>
                      <a:pt x="24" y="588"/>
                    </a:lnTo>
                    <a:lnTo>
                      <a:pt x="30" y="588"/>
                    </a:lnTo>
                    <a:lnTo>
                      <a:pt x="36" y="588"/>
                    </a:lnTo>
                    <a:lnTo>
                      <a:pt x="42" y="594"/>
                    </a:lnTo>
                    <a:lnTo>
                      <a:pt x="48" y="594"/>
                    </a:lnTo>
                    <a:lnTo>
                      <a:pt x="54" y="588"/>
                    </a:lnTo>
                    <a:lnTo>
                      <a:pt x="60" y="588"/>
                    </a:lnTo>
                    <a:lnTo>
                      <a:pt x="66" y="588"/>
                    </a:lnTo>
                    <a:lnTo>
                      <a:pt x="72" y="588"/>
                    </a:lnTo>
                    <a:lnTo>
                      <a:pt x="78" y="588"/>
                    </a:lnTo>
                    <a:lnTo>
                      <a:pt x="84" y="588"/>
                    </a:lnTo>
                    <a:lnTo>
                      <a:pt x="90" y="588"/>
                    </a:lnTo>
                    <a:lnTo>
                      <a:pt x="96" y="588"/>
                    </a:lnTo>
                    <a:lnTo>
                      <a:pt x="102" y="588"/>
                    </a:lnTo>
                    <a:lnTo>
                      <a:pt x="108" y="588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6" y="588"/>
                    </a:lnTo>
                    <a:lnTo>
                      <a:pt x="132" y="588"/>
                    </a:lnTo>
                    <a:lnTo>
                      <a:pt x="138" y="588"/>
                    </a:lnTo>
                    <a:lnTo>
                      <a:pt x="144" y="588"/>
                    </a:lnTo>
                    <a:lnTo>
                      <a:pt x="150" y="588"/>
                    </a:lnTo>
                    <a:lnTo>
                      <a:pt x="156" y="588"/>
                    </a:lnTo>
                    <a:lnTo>
                      <a:pt x="162" y="588"/>
                    </a:lnTo>
                    <a:lnTo>
                      <a:pt x="168" y="588"/>
                    </a:lnTo>
                    <a:lnTo>
                      <a:pt x="174" y="594"/>
                    </a:lnTo>
                    <a:lnTo>
                      <a:pt x="186" y="594"/>
                    </a:lnTo>
                    <a:lnTo>
                      <a:pt x="180" y="594"/>
                    </a:lnTo>
                    <a:lnTo>
                      <a:pt x="186" y="594"/>
                    </a:lnTo>
                    <a:lnTo>
                      <a:pt x="192" y="588"/>
                    </a:lnTo>
                    <a:lnTo>
                      <a:pt x="198" y="588"/>
                    </a:lnTo>
                    <a:lnTo>
                      <a:pt x="204" y="588"/>
                    </a:lnTo>
                    <a:lnTo>
                      <a:pt x="210" y="594"/>
                    </a:lnTo>
                    <a:lnTo>
                      <a:pt x="216" y="594"/>
                    </a:lnTo>
                    <a:lnTo>
                      <a:pt x="222" y="594"/>
                    </a:lnTo>
                    <a:lnTo>
                      <a:pt x="228" y="594"/>
                    </a:lnTo>
                    <a:lnTo>
                      <a:pt x="234" y="594"/>
                    </a:lnTo>
                    <a:lnTo>
                      <a:pt x="240" y="594"/>
                    </a:lnTo>
                    <a:lnTo>
                      <a:pt x="246" y="594"/>
                    </a:lnTo>
                    <a:lnTo>
                      <a:pt x="252" y="594"/>
                    </a:lnTo>
                    <a:lnTo>
                      <a:pt x="258" y="594"/>
                    </a:lnTo>
                    <a:lnTo>
                      <a:pt x="264" y="594"/>
                    </a:lnTo>
                    <a:lnTo>
                      <a:pt x="270" y="594"/>
                    </a:lnTo>
                    <a:lnTo>
                      <a:pt x="276" y="594"/>
                    </a:lnTo>
                    <a:lnTo>
                      <a:pt x="282" y="594"/>
                    </a:lnTo>
                    <a:lnTo>
                      <a:pt x="294" y="594"/>
                    </a:lnTo>
                    <a:lnTo>
                      <a:pt x="288" y="594"/>
                    </a:lnTo>
                    <a:lnTo>
                      <a:pt x="294" y="594"/>
                    </a:lnTo>
                    <a:lnTo>
                      <a:pt x="300" y="594"/>
                    </a:lnTo>
                    <a:lnTo>
                      <a:pt x="306" y="594"/>
                    </a:lnTo>
                    <a:lnTo>
                      <a:pt x="312" y="594"/>
                    </a:lnTo>
                    <a:lnTo>
                      <a:pt x="318" y="594"/>
                    </a:lnTo>
                    <a:lnTo>
                      <a:pt x="324" y="588"/>
                    </a:lnTo>
                    <a:lnTo>
                      <a:pt x="330" y="588"/>
                    </a:lnTo>
                    <a:lnTo>
                      <a:pt x="336" y="588"/>
                    </a:lnTo>
                    <a:lnTo>
                      <a:pt x="342" y="588"/>
                    </a:lnTo>
                    <a:lnTo>
                      <a:pt x="348" y="588"/>
                    </a:lnTo>
                    <a:lnTo>
                      <a:pt x="354" y="588"/>
                    </a:lnTo>
                    <a:lnTo>
                      <a:pt x="360" y="588"/>
                    </a:lnTo>
                    <a:lnTo>
                      <a:pt x="366" y="588"/>
                    </a:lnTo>
                    <a:lnTo>
                      <a:pt x="372" y="588"/>
                    </a:lnTo>
                    <a:lnTo>
                      <a:pt x="378" y="588"/>
                    </a:lnTo>
                    <a:lnTo>
                      <a:pt x="384" y="588"/>
                    </a:lnTo>
                    <a:lnTo>
                      <a:pt x="390" y="588"/>
                    </a:lnTo>
                    <a:lnTo>
                      <a:pt x="396" y="582"/>
                    </a:lnTo>
                    <a:lnTo>
                      <a:pt x="402" y="588"/>
                    </a:lnTo>
                    <a:lnTo>
                      <a:pt x="408" y="588"/>
                    </a:lnTo>
                    <a:lnTo>
                      <a:pt x="414" y="588"/>
                    </a:lnTo>
                    <a:lnTo>
                      <a:pt x="420" y="588"/>
                    </a:lnTo>
                    <a:lnTo>
                      <a:pt x="426" y="588"/>
                    </a:lnTo>
                    <a:lnTo>
                      <a:pt x="432" y="588"/>
                    </a:lnTo>
                    <a:lnTo>
                      <a:pt x="438" y="588"/>
                    </a:lnTo>
                    <a:lnTo>
                      <a:pt x="444" y="594"/>
                    </a:lnTo>
                    <a:lnTo>
                      <a:pt x="450" y="594"/>
                    </a:lnTo>
                    <a:lnTo>
                      <a:pt x="456" y="594"/>
                    </a:lnTo>
                    <a:lnTo>
                      <a:pt x="462" y="594"/>
                    </a:lnTo>
                    <a:lnTo>
                      <a:pt x="468" y="594"/>
                    </a:lnTo>
                    <a:lnTo>
                      <a:pt x="474" y="594"/>
                    </a:lnTo>
                    <a:lnTo>
                      <a:pt x="480" y="594"/>
                    </a:lnTo>
                    <a:lnTo>
                      <a:pt x="486" y="594"/>
                    </a:lnTo>
                    <a:lnTo>
                      <a:pt x="492" y="594"/>
                    </a:lnTo>
                    <a:lnTo>
                      <a:pt x="498" y="594"/>
                    </a:lnTo>
                    <a:lnTo>
                      <a:pt x="504" y="594"/>
                    </a:lnTo>
                    <a:lnTo>
                      <a:pt x="510" y="594"/>
                    </a:lnTo>
                    <a:lnTo>
                      <a:pt x="516" y="588"/>
                    </a:lnTo>
                    <a:lnTo>
                      <a:pt x="522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46" y="570"/>
                    </a:lnTo>
                    <a:lnTo>
                      <a:pt x="546" y="564"/>
                    </a:lnTo>
                    <a:lnTo>
                      <a:pt x="552" y="558"/>
                    </a:lnTo>
                    <a:lnTo>
                      <a:pt x="552" y="546"/>
                    </a:lnTo>
                    <a:lnTo>
                      <a:pt x="558" y="540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70" y="510"/>
                    </a:lnTo>
                    <a:lnTo>
                      <a:pt x="570" y="492"/>
                    </a:lnTo>
                    <a:lnTo>
                      <a:pt x="576" y="486"/>
                    </a:lnTo>
                    <a:lnTo>
                      <a:pt x="576" y="474"/>
                    </a:lnTo>
                    <a:lnTo>
                      <a:pt x="582" y="468"/>
                    </a:lnTo>
                    <a:lnTo>
                      <a:pt x="582" y="444"/>
                    </a:lnTo>
                    <a:lnTo>
                      <a:pt x="588" y="438"/>
                    </a:lnTo>
                    <a:lnTo>
                      <a:pt x="588" y="426"/>
                    </a:lnTo>
                    <a:lnTo>
                      <a:pt x="594" y="414"/>
                    </a:lnTo>
                    <a:lnTo>
                      <a:pt x="594" y="390"/>
                    </a:lnTo>
                    <a:lnTo>
                      <a:pt x="600" y="384"/>
                    </a:lnTo>
                    <a:lnTo>
                      <a:pt x="600" y="354"/>
                    </a:lnTo>
                    <a:lnTo>
                      <a:pt x="606" y="348"/>
                    </a:lnTo>
                    <a:lnTo>
                      <a:pt x="606" y="324"/>
                    </a:lnTo>
                    <a:lnTo>
                      <a:pt x="612" y="312"/>
                    </a:lnTo>
                    <a:lnTo>
                      <a:pt x="612" y="282"/>
                    </a:lnTo>
                    <a:lnTo>
                      <a:pt x="618" y="276"/>
                    </a:lnTo>
                    <a:lnTo>
                      <a:pt x="618" y="246"/>
                    </a:lnTo>
                    <a:lnTo>
                      <a:pt x="624" y="228"/>
                    </a:lnTo>
                    <a:lnTo>
                      <a:pt x="624" y="192"/>
                    </a:lnTo>
                    <a:lnTo>
                      <a:pt x="630" y="186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36" y="102"/>
                    </a:lnTo>
                    <a:lnTo>
                      <a:pt x="642" y="90"/>
                    </a:lnTo>
                    <a:lnTo>
                      <a:pt x="642" y="54"/>
                    </a:lnTo>
                    <a:lnTo>
                      <a:pt x="648" y="4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2305050" y="2132013"/>
                <a:ext cx="838200" cy="923925"/>
              </a:xfrm>
              <a:custGeom>
                <a:avLst/>
                <a:gdLst/>
                <a:ahLst/>
                <a:cxnLst>
                  <a:cxn ang="0">
                    <a:pos x="6" y="528"/>
                  </a:cxn>
                  <a:cxn ang="0">
                    <a:pos x="18" y="474"/>
                  </a:cxn>
                  <a:cxn ang="0">
                    <a:pos x="24" y="384"/>
                  </a:cxn>
                  <a:cxn ang="0">
                    <a:pos x="36" y="336"/>
                  </a:cxn>
                  <a:cxn ang="0">
                    <a:pos x="42" y="270"/>
                  </a:cxn>
                  <a:cxn ang="0">
                    <a:pos x="54" y="222"/>
                  </a:cxn>
                  <a:cxn ang="0">
                    <a:pos x="60" y="168"/>
                  </a:cxn>
                  <a:cxn ang="0">
                    <a:pos x="72" y="132"/>
                  </a:cxn>
                  <a:cxn ang="0">
                    <a:pos x="78" y="90"/>
                  </a:cxn>
                  <a:cxn ang="0">
                    <a:pos x="90" y="66"/>
                  </a:cxn>
                  <a:cxn ang="0">
                    <a:pos x="96" y="42"/>
                  </a:cxn>
                  <a:cxn ang="0">
                    <a:pos x="108" y="18"/>
                  </a:cxn>
                  <a:cxn ang="0">
                    <a:pos x="126" y="0"/>
                  </a:cxn>
                  <a:cxn ang="0">
                    <a:pos x="144" y="6"/>
                  </a:cxn>
                  <a:cxn ang="0">
                    <a:pos x="162" y="30"/>
                  </a:cxn>
                  <a:cxn ang="0">
                    <a:pos x="168" y="54"/>
                  </a:cxn>
                  <a:cxn ang="0">
                    <a:pos x="180" y="72"/>
                  </a:cxn>
                  <a:cxn ang="0">
                    <a:pos x="186" y="114"/>
                  </a:cxn>
                  <a:cxn ang="0">
                    <a:pos x="198" y="138"/>
                  </a:cxn>
                  <a:cxn ang="0">
                    <a:pos x="204" y="174"/>
                  </a:cxn>
                  <a:cxn ang="0">
                    <a:pos x="210" y="192"/>
                  </a:cxn>
                  <a:cxn ang="0">
                    <a:pos x="222" y="210"/>
                  </a:cxn>
                  <a:cxn ang="0">
                    <a:pos x="228" y="240"/>
                  </a:cxn>
                  <a:cxn ang="0">
                    <a:pos x="240" y="264"/>
                  </a:cxn>
                  <a:cxn ang="0">
                    <a:pos x="246" y="288"/>
                  </a:cxn>
                  <a:cxn ang="0">
                    <a:pos x="258" y="306"/>
                  </a:cxn>
                  <a:cxn ang="0">
                    <a:pos x="264" y="330"/>
                  </a:cxn>
                  <a:cxn ang="0">
                    <a:pos x="276" y="348"/>
                  </a:cxn>
                  <a:cxn ang="0">
                    <a:pos x="282" y="372"/>
                  </a:cxn>
                  <a:cxn ang="0">
                    <a:pos x="300" y="402"/>
                  </a:cxn>
                  <a:cxn ang="0">
                    <a:pos x="318" y="420"/>
                  </a:cxn>
                  <a:cxn ang="0">
                    <a:pos x="336" y="438"/>
                  </a:cxn>
                  <a:cxn ang="0">
                    <a:pos x="354" y="456"/>
                  </a:cxn>
                  <a:cxn ang="0">
                    <a:pos x="372" y="468"/>
                  </a:cxn>
                  <a:cxn ang="0">
                    <a:pos x="390" y="474"/>
                  </a:cxn>
                  <a:cxn ang="0">
                    <a:pos x="408" y="480"/>
                  </a:cxn>
                  <a:cxn ang="0">
                    <a:pos x="426" y="492"/>
                  </a:cxn>
                  <a:cxn ang="0">
                    <a:pos x="444" y="492"/>
                  </a:cxn>
                  <a:cxn ang="0">
                    <a:pos x="462" y="492"/>
                  </a:cxn>
                  <a:cxn ang="0">
                    <a:pos x="480" y="498"/>
                  </a:cxn>
                  <a:cxn ang="0">
                    <a:pos x="498" y="504"/>
                  </a:cxn>
                  <a:cxn ang="0">
                    <a:pos x="516" y="510"/>
                  </a:cxn>
                </a:cxnLst>
                <a:rect l="0" t="0" r="r" b="b"/>
                <a:pathLst>
                  <a:path w="528" h="582">
                    <a:moveTo>
                      <a:pt x="0" y="582"/>
                    </a:moveTo>
                    <a:lnTo>
                      <a:pt x="6" y="576"/>
                    </a:lnTo>
                    <a:lnTo>
                      <a:pt x="6" y="528"/>
                    </a:lnTo>
                    <a:lnTo>
                      <a:pt x="12" y="522"/>
                    </a:lnTo>
                    <a:lnTo>
                      <a:pt x="12" y="486"/>
                    </a:lnTo>
                    <a:lnTo>
                      <a:pt x="18" y="474"/>
                    </a:lnTo>
                    <a:lnTo>
                      <a:pt x="18" y="438"/>
                    </a:lnTo>
                    <a:lnTo>
                      <a:pt x="24" y="426"/>
                    </a:lnTo>
                    <a:lnTo>
                      <a:pt x="24" y="384"/>
                    </a:lnTo>
                    <a:lnTo>
                      <a:pt x="30" y="378"/>
                    </a:lnTo>
                    <a:lnTo>
                      <a:pt x="30" y="348"/>
                    </a:lnTo>
                    <a:lnTo>
                      <a:pt x="36" y="336"/>
                    </a:lnTo>
                    <a:lnTo>
                      <a:pt x="36" y="306"/>
                    </a:lnTo>
                    <a:lnTo>
                      <a:pt x="42" y="300"/>
                    </a:lnTo>
                    <a:lnTo>
                      <a:pt x="42" y="270"/>
                    </a:lnTo>
                    <a:lnTo>
                      <a:pt x="48" y="258"/>
                    </a:lnTo>
                    <a:lnTo>
                      <a:pt x="48" y="228"/>
                    </a:lnTo>
                    <a:lnTo>
                      <a:pt x="54" y="222"/>
                    </a:lnTo>
                    <a:lnTo>
                      <a:pt x="54" y="198"/>
                    </a:lnTo>
                    <a:lnTo>
                      <a:pt x="60" y="192"/>
                    </a:lnTo>
                    <a:lnTo>
                      <a:pt x="60" y="168"/>
                    </a:lnTo>
                    <a:lnTo>
                      <a:pt x="66" y="156"/>
                    </a:lnTo>
                    <a:lnTo>
                      <a:pt x="66" y="138"/>
                    </a:lnTo>
                    <a:lnTo>
                      <a:pt x="72" y="132"/>
                    </a:lnTo>
                    <a:lnTo>
                      <a:pt x="72" y="114"/>
                    </a:lnTo>
                    <a:lnTo>
                      <a:pt x="78" y="108"/>
                    </a:lnTo>
                    <a:lnTo>
                      <a:pt x="78" y="90"/>
                    </a:lnTo>
                    <a:lnTo>
                      <a:pt x="84" y="84"/>
                    </a:lnTo>
                    <a:lnTo>
                      <a:pt x="84" y="72"/>
                    </a:lnTo>
                    <a:lnTo>
                      <a:pt x="90" y="66"/>
                    </a:lnTo>
                    <a:lnTo>
                      <a:pt x="90" y="54"/>
                    </a:lnTo>
                    <a:lnTo>
                      <a:pt x="96" y="48"/>
                    </a:lnTo>
                    <a:lnTo>
                      <a:pt x="96" y="42"/>
                    </a:lnTo>
                    <a:lnTo>
                      <a:pt x="102" y="36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14" y="12"/>
                    </a:lnTo>
                    <a:lnTo>
                      <a:pt x="120" y="6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8" y="42"/>
                    </a:lnTo>
                    <a:lnTo>
                      <a:pt x="168" y="54"/>
                    </a:lnTo>
                    <a:lnTo>
                      <a:pt x="174" y="60"/>
                    </a:lnTo>
                    <a:lnTo>
                      <a:pt x="174" y="66"/>
                    </a:lnTo>
                    <a:lnTo>
                      <a:pt x="180" y="72"/>
                    </a:lnTo>
                    <a:lnTo>
                      <a:pt x="180" y="90"/>
                    </a:lnTo>
                    <a:lnTo>
                      <a:pt x="186" y="96"/>
                    </a:lnTo>
                    <a:lnTo>
                      <a:pt x="186" y="114"/>
                    </a:lnTo>
                    <a:lnTo>
                      <a:pt x="192" y="120"/>
                    </a:lnTo>
                    <a:lnTo>
                      <a:pt x="192" y="132"/>
                    </a:lnTo>
                    <a:lnTo>
                      <a:pt x="198" y="138"/>
                    </a:lnTo>
                    <a:lnTo>
                      <a:pt x="198" y="150"/>
                    </a:lnTo>
                    <a:lnTo>
                      <a:pt x="204" y="156"/>
                    </a:lnTo>
                    <a:lnTo>
                      <a:pt x="204" y="174"/>
                    </a:lnTo>
                    <a:lnTo>
                      <a:pt x="210" y="192"/>
                    </a:lnTo>
                    <a:lnTo>
                      <a:pt x="210" y="186"/>
                    </a:lnTo>
                    <a:lnTo>
                      <a:pt x="210" y="192"/>
                    </a:lnTo>
                    <a:lnTo>
                      <a:pt x="216" y="198"/>
                    </a:lnTo>
                    <a:lnTo>
                      <a:pt x="216" y="204"/>
                    </a:lnTo>
                    <a:lnTo>
                      <a:pt x="222" y="210"/>
                    </a:lnTo>
                    <a:lnTo>
                      <a:pt x="222" y="222"/>
                    </a:lnTo>
                    <a:lnTo>
                      <a:pt x="228" y="228"/>
                    </a:lnTo>
                    <a:lnTo>
                      <a:pt x="228" y="240"/>
                    </a:lnTo>
                    <a:lnTo>
                      <a:pt x="234" y="246"/>
                    </a:lnTo>
                    <a:lnTo>
                      <a:pt x="234" y="258"/>
                    </a:lnTo>
                    <a:lnTo>
                      <a:pt x="240" y="264"/>
                    </a:lnTo>
                    <a:lnTo>
                      <a:pt x="240" y="276"/>
                    </a:lnTo>
                    <a:lnTo>
                      <a:pt x="246" y="282"/>
                    </a:lnTo>
                    <a:lnTo>
                      <a:pt x="246" y="288"/>
                    </a:lnTo>
                    <a:lnTo>
                      <a:pt x="252" y="294"/>
                    </a:lnTo>
                    <a:lnTo>
                      <a:pt x="252" y="300"/>
                    </a:lnTo>
                    <a:lnTo>
                      <a:pt x="258" y="306"/>
                    </a:lnTo>
                    <a:lnTo>
                      <a:pt x="258" y="318"/>
                    </a:lnTo>
                    <a:lnTo>
                      <a:pt x="264" y="324"/>
                    </a:lnTo>
                    <a:lnTo>
                      <a:pt x="264" y="330"/>
                    </a:lnTo>
                    <a:lnTo>
                      <a:pt x="270" y="336"/>
                    </a:lnTo>
                    <a:lnTo>
                      <a:pt x="270" y="342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82" y="360"/>
                    </a:lnTo>
                    <a:lnTo>
                      <a:pt x="282" y="372"/>
                    </a:lnTo>
                    <a:lnTo>
                      <a:pt x="288" y="378"/>
                    </a:lnTo>
                    <a:lnTo>
                      <a:pt x="300" y="390"/>
                    </a:lnTo>
                    <a:lnTo>
                      <a:pt x="300" y="402"/>
                    </a:lnTo>
                    <a:lnTo>
                      <a:pt x="306" y="408"/>
                    </a:lnTo>
                    <a:lnTo>
                      <a:pt x="312" y="414"/>
                    </a:lnTo>
                    <a:lnTo>
                      <a:pt x="318" y="420"/>
                    </a:lnTo>
                    <a:lnTo>
                      <a:pt x="324" y="426"/>
                    </a:lnTo>
                    <a:lnTo>
                      <a:pt x="330" y="432"/>
                    </a:lnTo>
                    <a:lnTo>
                      <a:pt x="336" y="438"/>
                    </a:lnTo>
                    <a:lnTo>
                      <a:pt x="342" y="444"/>
                    </a:lnTo>
                    <a:lnTo>
                      <a:pt x="348" y="450"/>
                    </a:lnTo>
                    <a:lnTo>
                      <a:pt x="354" y="456"/>
                    </a:lnTo>
                    <a:lnTo>
                      <a:pt x="360" y="456"/>
                    </a:lnTo>
                    <a:lnTo>
                      <a:pt x="366" y="462"/>
                    </a:lnTo>
                    <a:lnTo>
                      <a:pt x="372" y="468"/>
                    </a:lnTo>
                    <a:lnTo>
                      <a:pt x="378" y="468"/>
                    </a:lnTo>
                    <a:lnTo>
                      <a:pt x="384" y="474"/>
                    </a:lnTo>
                    <a:lnTo>
                      <a:pt x="390" y="474"/>
                    </a:lnTo>
                    <a:lnTo>
                      <a:pt x="396" y="474"/>
                    </a:lnTo>
                    <a:lnTo>
                      <a:pt x="402" y="480"/>
                    </a:lnTo>
                    <a:lnTo>
                      <a:pt x="408" y="480"/>
                    </a:lnTo>
                    <a:lnTo>
                      <a:pt x="414" y="486"/>
                    </a:lnTo>
                    <a:lnTo>
                      <a:pt x="420" y="492"/>
                    </a:lnTo>
                    <a:lnTo>
                      <a:pt x="426" y="492"/>
                    </a:lnTo>
                    <a:lnTo>
                      <a:pt x="432" y="492"/>
                    </a:lnTo>
                    <a:lnTo>
                      <a:pt x="438" y="492"/>
                    </a:lnTo>
                    <a:lnTo>
                      <a:pt x="444" y="492"/>
                    </a:lnTo>
                    <a:lnTo>
                      <a:pt x="450" y="492"/>
                    </a:lnTo>
                    <a:lnTo>
                      <a:pt x="456" y="492"/>
                    </a:lnTo>
                    <a:lnTo>
                      <a:pt x="462" y="492"/>
                    </a:lnTo>
                    <a:lnTo>
                      <a:pt x="468" y="492"/>
                    </a:lnTo>
                    <a:lnTo>
                      <a:pt x="474" y="498"/>
                    </a:lnTo>
                    <a:lnTo>
                      <a:pt x="480" y="498"/>
                    </a:lnTo>
                    <a:lnTo>
                      <a:pt x="486" y="504"/>
                    </a:lnTo>
                    <a:lnTo>
                      <a:pt x="492" y="504"/>
                    </a:lnTo>
                    <a:lnTo>
                      <a:pt x="498" y="504"/>
                    </a:lnTo>
                    <a:lnTo>
                      <a:pt x="504" y="510"/>
                    </a:lnTo>
                    <a:lnTo>
                      <a:pt x="510" y="510"/>
                    </a:lnTo>
                    <a:lnTo>
                      <a:pt x="516" y="510"/>
                    </a:lnTo>
                    <a:lnTo>
                      <a:pt x="528" y="510"/>
                    </a:lnTo>
                    <a:lnTo>
                      <a:pt x="522" y="51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3133725" y="2941638"/>
                <a:ext cx="1209675" cy="28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12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6" y="12"/>
                  </a:cxn>
                  <a:cxn ang="0">
                    <a:pos x="174" y="6"/>
                  </a:cxn>
                  <a:cxn ang="0">
                    <a:pos x="192" y="12"/>
                  </a:cxn>
                  <a:cxn ang="0">
                    <a:pos x="210" y="12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18"/>
                  </a:cxn>
                  <a:cxn ang="0">
                    <a:pos x="282" y="18"/>
                  </a:cxn>
                  <a:cxn ang="0">
                    <a:pos x="300" y="18"/>
                  </a:cxn>
                  <a:cxn ang="0">
                    <a:pos x="318" y="12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72" y="12"/>
                  </a:cxn>
                  <a:cxn ang="0">
                    <a:pos x="390" y="6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6"/>
                  </a:cxn>
                  <a:cxn ang="0">
                    <a:pos x="462" y="12"/>
                  </a:cxn>
                  <a:cxn ang="0">
                    <a:pos x="480" y="18"/>
                  </a:cxn>
                  <a:cxn ang="0">
                    <a:pos x="498" y="12"/>
                  </a:cxn>
                  <a:cxn ang="0">
                    <a:pos x="516" y="18"/>
                  </a:cxn>
                  <a:cxn ang="0">
                    <a:pos x="534" y="12"/>
                  </a:cxn>
                  <a:cxn ang="0">
                    <a:pos x="552" y="18"/>
                  </a:cxn>
                  <a:cxn ang="0">
                    <a:pos x="570" y="12"/>
                  </a:cxn>
                  <a:cxn ang="0">
                    <a:pos x="588" y="12"/>
                  </a:cxn>
                  <a:cxn ang="0">
                    <a:pos x="606" y="12"/>
                  </a:cxn>
                  <a:cxn ang="0">
                    <a:pos x="624" y="12"/>
                  </a:cxn>
                  <a:cxn ang="0">
                    <a:pos x="642" y="12"/>
                  </a:cxn>
                  <a:cxn ang="0">
                    <a:pos x="660" y="12"/>
                  </a:cxn>
                  <a:cxn ang="0">
                    <a:pos x="678" y="6"/>
                  </a:cxn>
                  <a:cxn ang="0">
                    <a:pos x="696" y="12"/>
                  </a:cxn>
                  <a:cxn ang="0">
                    <a:pos x="714" y="12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8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18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94" y="18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12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8"/>
                    </a:lnTo>
                    <a:lnTo>
                      <a:pt x="474" y="18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8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6"/>
                    </a:lnTo>
                    <a:lnTo>
                      <a:pt x="714" y="12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4343400" y="2951163"/>
                <a:ext cx="1209675" cy="28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12"/>
                  </a:cxn>
                  <a:cxn ang="0">
                    <a:pos x="48" y="12"/>
                  </a:cxn>
                  <a:cxn ang="0">
                    <a:pos x="66" y="12"/>
                  </a:cxn>
                  <a:cxn ang="0">
                    <a:pos x="84" y="18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6"/>
                  </a:cxn>
                  <a:cxn ang="0">
                    <a:pos x="156" y="12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6"/>
                  </a:cxn>
                  <a:cxn ang="0">
                    <a:pos x="354" y="6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12"/>
                  </a:cxn>
                  <a:cxn ang="0">
                    <a:pos x="426" y="12"/>
                  </a:cxn>
                  <a:cxn ang="0">
                    <a:pos x="444" y="12"/>
                  </a:cxn>
                  <a:cxn ang="0">
                    <a:pos x="462" y="12"/>
                  </a:cxn>
                  <a:cxn ang="0">
                    <a:pos x="480" y="12"/>
                  </a:cxn>
                  <a:cxn ang="0">
                    <a:pos x="498" y="12"/>
                  </a:cxn>
                  <a:cxn ang="0">
                    <a:pos x="516" y="18"/>
                  </a:cxn>
                  <a:cxn ang="0">
                    <a:pos x="534" y="12"/>
                  </a:cxn>
                  <a:cxn ang="0">
                    <a:pos x="552" y="12"/>
                  </a:cxn>
                  <a:cxn ang="0">
                    <a:pos x="570" y="6"/>
                  </a:cxn>
                  <a:cxn ang="0">
                    <a:pos x="588" y="6"/>
                  </a:cxn>
                  <a:cxn ang="0">
                    <a:pos x="606" y="6"/>
                  </a:cxn>
                  <a:cxn ang="0">
                    <a:pos x="624" y="6"/>
                  </a:cxn>
                  <a:cxn ang="0">
                    <a:pos x="642" y="6"/>
                  </a:cxn>
                  <a:cxn ang="0">
                    <a:pos x="660" y="0"/>
                  </a:cxn>
                  <a:cxn ang="0">
                    <a:pos x="678" y="6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6"/>
                  </a:cxn>
                  <a:cxn ang="0">
                    <a:pos x="750" y="6"/>
                  </a:cxn>
                </a:cxnLst>
                <a:rect l="0" t="0" r="r" b="b"/>
                <a:pathLst>
                  <a:path w="762" h="18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12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0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0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8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8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12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6"/>
                    </a:lnTo>
                    <a:lnTo>
                      <a:pt x="672" y="6"/>
                    </a:lnTo>
                    <a:lnTo>
                      <a:pt x="678" y="6"/>
                    </a:lnTo>
                    <a:lnTo>
                      <a:pt x="684" y="6"/>
                    </a:lnTo>
                    <a:lnTo>
                      <a:pt x="690" y="0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0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62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553075" y="2951163"/>
                <a:ext cx="1190625" cy="28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0"/>
                  </a:cxn>
                  <a:cxn ang="0">
                    <a:pos x="66" y="6"/>
                  </a:cxn>
                  <a:cxn ang="0">
                    <a:pos x="84" y="12"/>
                  </a:cxn>
                  <a:cxn ang="0">
                    <a:pos x="102" y="12"/>
                  </a:cxn>
                  <a:cxn ang="0">
                    <a:pos x="120" y="12"/>
                  </a:cxn>
                  <a:cxn ang="0">
                    <a:pos x="138" y="6"/>
                  </a:cxn>
                  <a:cxn ang="0">
                    <a:pos x="150" y="6"/>
                  </a:cxn>
                  <a:cxn ang="0">
                    <a:pos x="162" y="12"/>
                  </a:cxn>
                  <a:cxn ang="0">
                    <a:pos x="180" y="6"/>
                  </a:cxn>
                  <a:cxn ang="0">
                    <a:pos x="198" y="6"/>
                  </a:cxn>
                  <a:cxn ang="0">
                    <a:pos x="216" y="6"/>
                  </a:cxn>
                  <a:cxn ang="0">
                    <a:pos x="234" y="6"/>
                  </a:cxn>
                  <a:cxn ang="0">
                    <a:pos x="252" y="6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12"/>
                  </a:cxn>
                  <a:cxn ang="0">
                    <a:pos x="324" y="12"/>
                  </a:cxn>
                  <a:cxn ang="0">
                    <a:pos x="342" y="6"/>
                  </a:cxn>
                  <a:cxn ang="0">
                    <a:pos x="360" y="6"/>
                  </a:cxn>
                  <a:cxn ang="0">
                    <a:pos x="378" y="6"/>
                  </a:cxn>
                  <a:cxn ang="0">
                    <a:pos x="396" y="6"/>
                  </a:cxn>
                  <a:cxn ang="0">
                    <a:pos x="414" y="0"/>
                  </a:cxn>
                  <a:cxn ang="0">
                    <a:pos x="432" y="6"/>
                  </a:cxn>
                  <a:cxn ang="0">
                    <a:pos x="450" y="6"/>
                  </a:cxn>
                  <a:cxn ang="0">
                    <a:pos x="468" y="6"/>
                  </a:cxn>
                  <a:cxn ang="0">
                    <a:pos x="486" y="6"/>
                  </a:cxn>
                  <a:cxn ang="0">
                    <a:pos x="504" y="12"/>
                  </a:cxn>
                  <a:cxn ang="0">
                    <a:pos x="522" y="12"/>
                  </a:cxn>
                  <a:cxn ang="0">
                    <a:pos x="540" y="12"/>
                  </a:cxn>
                  <a:cxn ang="0">
                    <a:pos x="558" y="6"/>
                  </a:cxn>
                  <a:cxn ang="0">
                    <a:pos x="576" y="12"/>
                  </a:cxn>
                  <a:cxn ang="0">
                    <a:pos x="594" y="12"/>
                  </a:cxn>
                  <a:cxn ang="0">
                    <a:pos x="612" y="12"/>
                  </a:cxn>
                  <a:cxn ang="0">
                    <a:pos x="630" y="12"/>
                  </a:cxn>
                  <a:cxn ang="0">
                    <a:pos x="648" y="12"/>
                  </a:cxn>
                  <a:cxn ang="0">
                    <a:pos x="666" y="12"/>
                  </a:cxn>
                  <a:cxn ang="0">
                    <a:pos x="684" y="12"/>
                  </a:cxn>
                  <a:cxn ang="0">
                    <a:pos x="702" y="12"/>
                  </a:cxn>
                  <a:cxn ang="0">
                    <a:pos x="720" y="12"/>
                  </a:cxn>
                  <a:cxn ang="0">
                    <a:pos x="738" y="12"/>
                  </a:cxn>
                </a:cxnLst>
                <a:rect l="0" t="0" r="r" b="b"/>
                <a:pathLst>
                  <a:path w="750" h="18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6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6743700" y="2960688"/>
                <a:ext cx="24765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6"/>
                  </a:cxn>
                  <a:cxn ang="0">
                    <a:pos x="36" y="6"/>
                  </a:cxn>
                  <a:cxn ang="0">
                    <a:pos x="42" y="6"/>
                  </a:cxn>
                  <a:cxn ang="0">
                    <a:pos x="48" y="6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6" y="6"/>
                  </a:cxn>
                  <a:cxn ang="0">
                    <a:pos x="72" y="6"/>
                  </a:cxn>
                  <a:cxn ang="0">
                    <a:pos x="78" y="6"/>
                  </a:cxn>
                  <a:cxn ang="0">
                    <a:pos x="84" y="6"/>
                  </a:cxn>
                  <a:cxn ang="0">
                    <a:pos x="90" y="6"/>
                  </a:cxn>
                  <a:cxn ang="0">
                    <a:pos x="96" y="6"/>
                  </a:cxn>
                  <a:cxn ang="0">
                    <a:pos x="102" y="6"/>
                  </a:cxn>
                  <a:cxn ang="0">
                    <a:pos x="108" y="0"/>
                  </a:cxn>
                  <a:cxn ang="0">
                    <a:pos x="114" y="0"/>
                  </a:cxn>
                  <a:cxn ang="0">
                    <a:pos x="120" y="0"/>
                  </a:cxn>
                  <a:cxn ang="0">
                    <a:pos x="126" y="6"/>
                  </a:cxn>
                  <a:cxn ang="0">
                    <a:pos x="132" y="0"/>
                  </a:cxn>
                  <a:cxn ang="0">
                    <a:pos x="138" y="0"/>
                  </a:cxn>
                  <a:cxn ang="0">
                    <a:pos x="144" y="0"/>
                  </a:cxn>
                  <a:cxn ang="0">
                    <a:pos x="150" y="0"/>
                  </a:cxn>
                  <a:cxn ang="0">
                    <a:pos x="156" y="0"/>
                  </a:cxn>
                </a:cxnLst>
                <a:rect l="0" t="0" r="r" b="b"/>
                <a:pathLst>
                  <a:path w="156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6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1276350" y="3055938"/>
                <a:ext cx="1028700" cy="942975"/>
              </a:xfrm>
              <a:custGeom>
                <a:avLst/>
                <a:gdLst/>
                <a:ahLst/>
                <a:cxnLst>
                  <a:cxn ang="0">
                    <a:pos x="12" y="588"/>
                  </a:cxn>
                  <a:cxn ang="0">
                    <a:pos x="30" y="588"/>
                  </a:cxn>
                  <a:cxn ang="0">
                    <a:pos x="48" y="594"/>
                  </a:cxn>
                  <a:cxn ang="0">
                    <a:pos x="66" y="588"/>
                  </a:cxn>
                  <a:cxn ang="0">
                    <a:pos x="84" y="588"/>
                  </a:cxn>
                  <a:cxn ang="0">
                    <a:pos x="102" y="588"/>
                  </a:cxn>
                  <a:cxn ang="0">
                    <a:pos x="120" y="588"/>
                  </a:cxn>
                  <a:cxn ang="0">
                    <a:pos x="138" y="588"/>
                  </a:cxn>
                  <a:cxn ang="0">
                    <a:pos x="156" y="588"/>
                  </a:cxn>
                  <a:cxn ang="0">
                    <a:pos x="174" y="594"/>
                  </a:cxn>
                  <a:cxn ang="0">
                    <a:pos x="186" y="594"/>
                  </a:cxn>
                  <a:cxn ang="0">
                    <a:pos x="204" y="588"/>
                  </a:cxn>
                  <a:cxn ang="0">
                    <a:pos x="222" y="594"/>
                  </a:cxn>
                  <a:cxn ang="0">
                    <a:pos x="240" y="594"/>
                  </a:cxn>
                  <a:cxn ang="0">
                    <a:pos x="258" y="594"/>
                  </a:cxn>
                  <a:cxn ang="0">
                    <a:pos x="276" y="594"/>
                  </a:cxn>
                  <a:cxn ang="0">
                    <a:pos x="288" y="594"/>
                  </a:cxn>
                  <a:cxn ang="0">
                    <a:pos x="306" y="594"/>
                  </a:cxn>
                  <a:cxn ang="0">
                    <a:pos x="324" y="588"/>
                  </a:cxn>
                  <a:cxn ang="0">
                    <a:pos x="342" y="588"/>
                  </a:cxn>
                  <a:cxn ang="0">
                    <a:pos x="360" y="588"/>
                  </a:cxn>
                  <a:cxn ang="0">
                    <a:pos x="378" y="588"/>
                  </a:cxn>
                  <a:cxn ang="0">
                    <a:pos x="396" y="582"/>
                  </a:cxn>
                  <a:cxn ang="0">
                    <a:pos x="414" y="588"/>
                  </a:cxn>
                  <a:cxn ang="0">
                    <a:pos x="432" y="588"/>
                  </a:cxn>
                  <a:cxn ang="0">
                    <a:pos x="450" y="594"/>
                  </a:cxn>
                  <a:cxn ang="0">
                    <a:pos x="468" y="594"/>
                  </a:cxn>
                  <a:cxn ang="0">
                    <a:pos x="486" y="594"/>
                  </a:cxn>
                  <a:cxn ang="0">
                    <a:pos x="504" y="594"/>
                  </a:cxn>
                  <a:cxn ang="0">
                    <a:pos x="522" y="588"/>
                  </a:cxn>
                  <a:cxn ang="0">
                    <a:pos x="546" y="570"/>
                  </a:cxn>
                  <a:cxn ang="0">
                    <a:pos x="552" y="546"/>
                  </a:cxn>
                  <a:cxn ang="0">
                    <a:pos x="564" y="528"/>
                  </a:cxn>
                  <a:cxn ang="0">
                    <a:pos x="570" y="492"/>
                  </a:cxn>
                  <a:cxn ang="0">
                    <a:pos x="582" y="468"/>
                  </a:cxn>
                  <a:cxn ang="0">
                    <a:pos x="588" y="426"/>
                  </a:cxn>
                  <a:cxn ang="0">
                    <a:pos x="600" y="384"/>
                  </a:cxn>
                  <a:cxn ang="0">
                    <a:pos x="606" y="324"/>
                  </a:cxn>
                  <a:cxn ang="0">
                    <a:pos x="618" y="276"/>
                  </a:cxn>
                  <a:cxn ang="0">
                    <a:pos x="624" y="192"/>
                  </a:cxn>
                  <a:cxn ang="0">
                    <a:pos x="636" y="144"/>
                  </a:cxn>
                  <a:cxn ang="0">
                    <a:pos x="642" y="54"/>
                  </a:cxn>
                </a:cxnLst>
                <a:rect l="0" t="0" r="r" b="b"/>
                <a:pathLst>
                  <a:path w="648" h="594">
                    <a:moveTo>
                      <a:pt x="0" y="588"/>
                    </a:moveTo>
                    <a:lnTo>
                      <a:pt x="6" y="588"/>
                    </a:lnTo>
                    <a:lnTo>
                      <a:pt x="12" y="588"/>
                    </a:lnTo>
                    <a:lnTo>
                      <a:pt x="18" y="588"/>
                    </a:lnTo>
                    <a:lnTo>
                      <a:pt x="24" y="588"/>
                    </a:lnTo>
                    <a:lnTo>
                      <a:pt x="30" y="588"/>
                    </a:lnTo>
                    <a:lnTo>
                      <a:pt x="36" y="588"/>
                    </a:lnTo>
                    <a:lnTo>
                      <a:pt x="42" y="594"/>
                    </a:lnTo>
                    <a:lnTo>
                      <a:pt x="48" y="594"/>
                    </a:lnTo>
                    <a:lnTo>
                      <a:pt x="54" y="588"/>
                    </a:lnTo>
                    <a:lnTo>
                      <a:pt x="60" y="588"/>
                    </a:lnTo>
                    <a:lnTo>
                      <a:pt x="66" y="588"/>
                    </a:lnTo>
                    <a:lnTo>
                      <a:pt x="72" y="588"/>
                    </a:lnTo>
                    <a:lnTo>
                      <a:pt x="78" y="588"/>
                    </a:lnTo>
                    <a:lnTo>
                      <a:pt x="84" y="588"/>
                    </a:lnTo>
                    <a:lnTo>
                      <a:pt x="90" y="588"/>
                    </a:lnTo>
                    <a:lnTo>
                      <a:pt x="96" y="588"/>
                    </a:lnTo>
                    <a:lnTo>
                      <a:pt x="102" y="588"/>
                    </a:lnTo>
                    <a:lnTo>
                      <a:pt x="108" y="588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6" y="588"/>
                    </a:lnTo>
                    <a:lnTo>
                      <a:pt x="132" y="588"/>
                    </a:lnTo>
                    <a:lnTo>
                      <a:pt x="138" y="588"/>
                    </a:lnTo>
                    <a:lnTo>
                      <a:pt x="144" y="588"/>
                    </a:lnTo>
                    <a:lnTo>
                      <a:pt x="150" y="588"/>
                    </a:lnTo>
                    <a:lnTo>
                      <a:pt x="156" y="588"/>
                    </a:lnTo>
                    <a:lnTo>
                      <a:pt x="162" y="588"/>
                    </a:lnTo>
                    <a:lnTo>
                      <a:pt x="168" y="588"/>
                    </a:lnTo>
                    <a:lnTo>
                      <a:pt x="174" y="594"/>
                    </a:lnTo>
                    <a:lnTo>
                      <a:pt x="186" y="594"/>
                    </a:lnTo>
                    <a:lnTo>
                      <a:pt x="180" y="594"/>
                    </a:lnTo>
                    <a:lnTo>
                      <a:pt x="186" y="594"/>
                    </a:lnTo>
                    <a:lnTo>
                      <a:pt x="192" y="588"/>
                    </a:lnTo>
                    <a:lnTo>
                      <a:pt x="198" y="588"/>
                    </a:lnTo>
                    <a:lnTo>
                      <a:pt x="204" y="588"/>
                    </a:lnTo>
                    <a:lnTo>
                      <a:pt x="210" y="594"/>
                    </a:lnTo>
                    <a:lnTo>
                      <a:pt x="216" y="594"/>
                    </a:lnTo>
                    <a:lnTo>
                      <a:pt x="222" y="594"/>
                    </a:lnTo>
                    <a:lnTo>
                      <a:pt x="228" y="594"/>
                    </a:lnTo>
                    <a:lnTo>
                      <a:pt x="234" y="594"/>
                    </a:lnTo>
                    <a:lnTo>
                      <a:pt x="240" y="594"/>
                    </a:lnTo>
                    <a:lnTo>
                      <a:pt x="246" y="594"/>
                    </a:lnTo>
                    <a:lnTo>
                      <a:pt x="252" y="594"/>
                    </a:lnTo>
                    <a:lnTo>
                      <a:pt x="258" y="594"/>
                    </a:lnTo>
                    <a:lnTo>
                      <a:pt x="264" y="594"/>
                    </a:lnTo>
                    <a:lnTo>
                      <a:pt x="270" y="594"/>
                    </a:lnTo>
                    <a:lnTo>
                      <a:pt x="276" y="594"/>
                    </a:lnTo>
                    <a:lnTo>
                      <a:pt x="282" y="594"/>
                    </a:lnTo>
                    <a:lnTo>
                      <a:pt x="294" y="594"/>
                    </a:lnTo>
                    <a:lnTo>
                      <a:pt x="288" y="594"/>
                    </a:lnTo>
                    <a:lnTo>
                      <a:pt x="294" y="594"/>
                    </a:lnTo>
                    <a:lnTo>
                      <a:pt x="300" y="594"/>
                    </a:lnTo>
                    <a:lnTo>
                      <a:pt x="306" y="594"/>
                    </a:lnTo>
                    <a:lnTo>
                      <a:pt x="312" y="594"/>
                    </a:lnTo>
                    <a:lnTo>
                      <a:pt x="318" y="594"/>
                    </a:lnTo>
                    <a:lnTo>
                      <a:pt x="324" y="588"/>
                    </a:lnTo>
                    <a:lnTo>
                      <a:pt x="330" y="588"/>
                    </a:lnTo>
                    <a:lnTo>
                      <a:pt x="336" y="588"/>
                    </a:lnTo>
                    <a:lnTo>
                      <a:pt x="342" y="588"/>
                    </a:lnTo>
                    <a:lnTo>
                      <a:pt x="348" y="588"/>
                    </a:lnTo>
                    <a:lnTo>
                      <a:pt x="354" y="588"/>
                    </a:lnTo>
                    <a:lnTo>
                      <a:pt x="360" y="588"/>
                    </a:lnTo>
                    <a:lnTo>
                      <a:pt x="366" y="588"/>
                    </a:lnTo>
                    <a:lnTo>
                      <a:pt x="372" y="588"/>
                    </a:lnTo>
                    <a:lnTo>
                      <a:pt x="378" y="588"/>
                    </a:lnTo>
                    <a:lnTo>
                      <a:pt x="384" y="588"/>
                    </a:lnTo>
                    <a:lnTo>
                      <a:pt x="390" y="588"/>
                    </a:lnTo>
                    <a:lnTo>
                      <a:pt x="396" y="582"/>
                    </a:lnTo>
                    <a:lnTo>
                      <a:pt x="402" y="588"/>
                    </a:lnTo>
                    <a:lnTo>
                      <a:pt x="408" y="588"/>
                    </a:lnTo>
                    <a:lnTo>
                      <a:pt x="414" y="588"/>
                    </a:lnTo>
                    <a:lnTo>
                      <a:pt x="420" y="588"/>
                    </a:lnTo>
                    <a:lnTo>
                      <a:pt x="426" y="588"/>
                    </a:lnTo>
                    <a:lnTo>
                      <a:pt x="432" y="588"/>
                    </a:lnTo>
                    <a:lnTo>
                      <a:pt x="438" y="588"/>
                    </a:lnTo>
                    <a:lnTo>
                      <a:pt x="444" y="594"/>
                    </a:lnTo>
                    <a:lnTo>
                      <a:pt x="450" y="594"/>
                    </a:lnTo>
                    <a:lnTo>
                      <a:pt x="456" y="594"/>
                    </a:lnTo>
                    <a:lnTo>
                      <a:pt x="462" y="594"/>
                    </a:lnTo>
                    <a:lnTo>
                      <a:pt x="468" y="594"/>
                    </a:lnTo>
                    <a:lnTo>
                      <a:pt x="474" y="594"/>
                    </a:lnTo>
                    <a:lnTo>
                      <a:pt x="480" y="594"/>
                    </a:lnTo>
                    <a:lnTo>
                      <a:pt x="486" y="594"/>
                    </a:lnTo>
                    <a:lnTo>
                      <a:pt x="492" y="594"/>
                    </a:lnTo>
                    <a:lnTo>
                      <a:pt x="498" y="594"/>
                    </a:lnTo>
                    <a:lnTo>
                      <a:pt x="504" y="594"/>
                    </a:lnTo>
                    <a:lnTo>
                      <a:pt x="510" y="594"/>
                    </a:lnTo>
                    <a:lnTo>
                      <a:pt x="516" y="588"/>
                    </a:lnTo>
                    <a:lnTo>
                      <a:pt x="522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46" y="570"/>
                    </a:lnTo>
                    <a:lnTo>
                      <a:pt x="546" y="564"/>
                    </a:lnTo>
                    <a:lnTo>
                      <a:pt x="552" y="558"/>
                    </a:lnTo>
                    <a:lnTo>
                      <a:pt x="552" y="546"/>
                    </a:lnTo>
                    <a:lnTo>
                      <a:pt x="558" y="540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70" y="510"/>
                    </a:lnTo>
                    <a:lnTo>
                      <a:pt x="570" y="492"/>
                    </a:lnTo>
                    <a:lnTo>
                      <a:pt x="576" y="486"/>
                    </a:lnTo>
                    <a:lnTo>
                      <a:pt x="576" y="474"/>
                    </a:lnTo>
                    <a:lnTo>
                      <a:pt x="582" y="468"/>
                    </a:lnTo>
                    <a:lnTo>
                      <a:pt x="582" y="444"/>
                    </a:lnTo>
                    <a:lnTo>
                      <a:pt x="588" y="438"/>
                    </a:lnTo>
                    <a:lnTo>
                      <a:pt x="588" y="426"/>
                    </a:lnTo>
                    <a:lnTo>
                      <a:pt x="594" y="414"/>
                    </a:lnTo>
                    <a:lnTo>
                      <a:pt x="594" y="390"/>
                    </a:lnTo>
                    <a:lnTo>
                      <a:pt x="600" y="384"/>
                    </a:lnTo>
                    <a:lnTo>
                      <a:pt x="600" y="354"/>
                    </a:lnTo>
                    <a:lnTo>
                      <a:pt x="606" y="348"/>
                    </a:lnTo>
                    <a:lnTo>
                      <a:pt x="606" y="324"/>
                    </a:lnTo>
                    <a:lnTo>
                      <a:pt x="612" y="312"/>
                    </a:lnTo>
                    <a:lnTo>
                      <a:pt x="612" y="282"/>
                    </a:lnTo>
                    <a:lnTo>
                      <a:pt x="618" y="276"/>
                    </a:lnTo>
                    <a:lnTo>
                      <a:pt x="618" y="246"/>
                    </a:lnTo>
                    <a:lnTo>
                      <a:pt x="624" y="228"/>
                    </a:lnTo>
                    <a:lnTo>
                      <a:pt x="624" y="192"/>
                    </a:lnTo>
                    <a:lnTo>
                      <a:pt x="630" y="186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36" y="102"/>
                    </a:lnTo>
                    <a:lnTo>
                      <a:pt x="642" y="90"/>
                    </a:lnTo>
                    <a:lnTo>
                      <a:pt x="642" y="54"/>
                    </a:lnTo>
                    <a:lnTo>
                      <a:pt x="648" y="4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2305050" y="1827213"/>
                <a:ext cx="800100" cy="1228725"/>
              </a:xfrm>
              <a:custGeom>
                <a:avLst/>
                <a:gdLst/>
                <a:ahLst/>
                <a:cxnLst>
                  <a:cxn ang="0">
                    <a:pos x="6" y="720"/>
                  </a:cxn>
                  <a:cxn ang="0">
                    <a:pos x="18" y="648"/>
                  </a:cxn>
                  <a:cxn ang="0">
                    <a:pos x="24" y="552"/>
                  </a:cxn>
                  <a:cxn ang="0">
                    <a:pos x="36" y="492"/>
                  </a:cxn>
                  <a:cxn ang="0">
                    <a:pos x="42" y="408"/>
                  </a:cxn>
                  <a:cxn ang="0">
                    <a:pos x="54" y="348"/>
                  </a:cxn>
                  <a:cxn ang="0">
                    <a:pos x="60" y="282"/>
                  </a:cxn>
                  <a:cxn ang="0">
                    <a:pos x="72" y="240"/>
                  </a:cxn>
                  <a:cxn ang="0">
                    <a:pos x="78" y="180"/>
                  </a:cxn>
                  <a:cxn ang="0">
                    <a:pos x="90" y="144"/>
                  </a:cxn>
                  <a:cxn ang="0">
                    <a:pos x="96" y="102"/>
                  </a:cxn>
                  <a:cxn ang="0">
                    <a:pos x="108" y="72"/>
                  </a:cxn>
                  <a:cxn ang="0">
                    <a:pos x="114" y="48"/>
                  </a:cxn>
                  <a:cxn ang="0">
                    <a:pos x="126" y="24"/>
                  </a:cxn>
                  <a:cxn ang="0">
                    <a:pos x="144" y="0"/>
                  </a:cxn>
                  <a:cxn ang="0">
                    <a:pos x="162" y="6"/>
                  </a:cxn>
                  <a:cxn ang="0">
                    <a:pos x="180" y="24"/>
                  </a:cxn>
                  <a:cxn ang="0">
                    <a:pos x="204" y="60"/>
                  </a:cxn>
                  <a:cxn ang="0">
                    <a:pos x="210" y="84"/>
                  </a:cxn>
                  <a:cxn ang="0">
                    <a:pos x="222" y="102"/>
                  </a:cxn>
                  <a:cxn ang="0">
                    <a:pos x="228" y="132"/>
                  </a:cxn>
                  <a:cxn ang="0">
                    <a:pos x="240" y="156"/>
                  </a:cxn>
                  <a:cxn ang="0">
                    <a:pos x="246" y="186"/>
                  </a:cxn>
                  <a:cxn ang="0">
                    <a:pos x="258" y="210"/>
                  </a:cxn>
                  <a:cxn ang="0">
                    <a:pos x="264" y="246"/>
                  </a:cxn>
                  <a:cxn ang="0">
                    <a:pos x="276" y="270"/>
                  </a:cxn>
                  <a:cxn ang="0">
                    <a:pos x="282" y="300"/>
                  </a:cxn>
                  <a:cxn ang="0">
                    <a:pos x="294" y="324"/>
                  </a:cxn>
                  <a:cxn ang="0">
                    <a:pos x="300" y="348"/>
                  </a:cxn>
                  <a:cxn ang="0">
                    <a:pos x="312" y="372"/>
                  </a:cxn>
                  <a:cxn ang="0">
                    <a:pos x="318" y="396"/>
                  </a:cxn>
                  <a:cxn ang="0">
                    <a:pos x="330" y="420"/>
                  </a:cxn>
                  <a:cxn ang="0">
                    <a:pos x="342" y="438"/>
                  </a:cxn>
                  <a:cxn ang="0">
                    <a:pos x="348" y="456"/>
                  </a:cxn>
                  <a:cxn ang="0">
                    <a:pos x="366" y="486"/>
                  </a:cxn>
                  <a:cxn ang="0">
                    <a:pos x="384" y="510"/>
                  </a:cxn>
                  <a:cxn ang="0">
                    <a:pos x="402" y="534"/>
                  </a:cxn>
                  <a:cxn ang="0">
                    <a:pos x="420" y="552"/>
                  </a:cxn>
                  <a:cxn ang="0">
                    <a:pos x="438" y="564"/>
                  </a:cxn>
                  <a:cxn ang="0">
                    <a:pos x="456" y="582"/>
                  </a:cxn>
                  <a:cxn ang="0">
                    <a:pos x="474" y="594"/>
                  </a:cxn>
                  <a:cxn ang="0">
                    <a:pos x="492" y="600"/>
                  </a:cxn>
                </a:cxnLst>
                <a:rect l="0" t="0" r="r" b="b"/>
                <a:pathLst>
                  <a:path w="504" h="774">
                    <a:moveTo>
                      <a:pt x="0" y="774"/>
                    </a:moveTo>
                    <a:lnTo>
                      <a:pt x="6" y="750"/>
                    </a:lnTo>
                    <a:lnTo>
                      <a:pt x="6" y="720"/>
                    </a:lnTo>
                    <a:lnTo>
                      <a:pt x="12" y="708"/>
                    </a:lnTo>
                    <a:lnTo>
                      <a:pt x="12" y="660"/>
                    </a:lnTo>
                    <a:lnTo>
                      <a:pt x="18" y="648"/>
                    </a:lnTo>
                    <a:lnTo>
                      <a:pt x="18" y="612"/>
                    </a:lnTo>
                    <a:lnTo>
                      <a:pt x="24" y="600"/>
                    </a:lnTo>
                    <a:lnTo>
                      <a:pt x="24" y="552"/>
                    </a:lnTo>
                    <a:lnTo>
                      <a:pt x="30" y="540"/>
                    </a:lnTo>
                    <a:lnTo>
                      <a:pt x="30" y="504"/>
                    </a:lnTo>
                    <a:lnTo>
                      <a:pt x="36" y="492"/>
                    </a:lnTo>
                    <a:lnTo>
                      <a:pt x="36" y="450"/>
                    </a:lnTo>
                    <a:lnTo>
                      <a:pt x="42" y="444"/>
                    </a:lnTo>
                    <a:lnTo>
                      <a:pt x="42" y="408"/>
                    </a:lnTo>
                    <a:lnTo>
                      <a:pt x="48" y="390"/>
                    </a:lnTo>
                    <a:lnTo>
                      <a:pt x="48" y="360"/>
                    </a:lnTo>
                    <a:lnTo>
                      <a:pt x="54" y="348"/>
                    </a:lnTo>
                    <a:lnTo>
                      <a:pt x="54" y="318"/>
                    </a:lnTo>
                    <a:lnTo>
                      <a:pt x="60" y="312"/>
                    </a:lnTo>
                    <a:lnTo>
                      <a:pt x="60" y="282"/>
                    </a:lnTo>
                    <a:lnTo>
                      <a:pt x="66" y="270"/>
                    </a:lnTo>
                    <a:lnTo>
                      <a:pt x="66" y="246"/>
                    </a:lnTo>
                    <a:lnTo>
                      <a:pt x="72" y="240"/>
                    </a:lnTo>
                    <a:lnTo>
                      <a:pt x="72" y="210"/>
                    </a:lnTo>
                    <a:lnTo>
                      <a:pt x="78" y="198"/>
                    </a:lnTo>
                    <a:lnTo>
                      <a:pt x="78" y="180"/>
                    </a:lnTo>
                    <a:lnTo>
                      <a:pt x="84" y="174"/>
                    </a:lnTo>
                    <a:lnTo>
                      <a:pt x="84" y="150"/>
                    </a:lnTo>
                    <a:lnTo>
                      <a:pt x="90" y="144"/>
                    </a:lnTo>
                    <a:lnTo>
                      <a:pt x="90" y="126"/>
                    </a:lnTo>
                    <a:lnTo>
                      <a:pt x="96" y="120"/>
                    </a:lnTo>
                    <a:lnTo>
                      <a:pt x="96" y="102"/>
                    </a:lnTo>
                    <a:lnTo>
                      <a:pt x="102" y="96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0"/>
                    </a:lnTo>
                    <a:lnTo>
                      <a:pt x="126" y="24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6"/>
                    </a:lnTo>
                    <a:lnTo>
                      <a:pt x="168" y="12"/>
                    </a:lnTo>
                    <a:lnTo>
                      <a:pt x="174" y="18"/>
                    </a:lnTo>
                    <a:lnTo>
                      <a:pt x="180" y="24"/>
                    </a:lnTo>
                    <a:lnTo>
                      <a:pt x="192" y="36"/>
                    </a:lnTo>
                    <a:lnTo>
                      <a:pt x="192" y="48"/>
                    </a:lnTo>
                    <a:lnTo>
                      <a:pt x="204" y="60"/>
                    </a:lnTo>
                    <a:lnTo>
                      <a:pt x="204" y="72"/>
                    </a:lnTo>
                    <a:lnTo>
                      <a:pt x="210" y="78"/>
                    </a:lnTo>
                    <a:lnTo>
                      <a:pt x="210" y="84"/>
                    </a:lnTo>
                    <a:lnTo>
                      <a:pt x="216" y="90"/>
                    </a:lnTo>
                    <a:lnTo>
                      <a:pt x="216" y="96"/>
                    </a:lnTo>
                    <a:lnTo>
                      <a:pt x="222" y="102"/>
                    </a:lnTo>
                    <a:lnTo>
                      <a:pt x="222" y="114"/>
                    </a:lnTo>
                    <a:lnTo>
                      <a:pt x="228" y="120"/>
                    </a:lnTo>
                    <a:lnTo>
                      <a:pt x="228" y="132"/>
                    </a:lnTo>
                    <a:lnTo>
                      <a:pt x="234" y="138"/>
                    </a:lnTo>
                    <a:lnTo>
                      <a:pt x="234" y="150"/>
                    </a:lnTo>
                    <a:lnTo>
                      <a:pt x="240" y="156"/>
                    </a:lnTo>
                    <a:lnTo>
                      <a:pt x="240" y="168"/>
                    </a:lnTo>
                    <a:lnTo>
                      <a:pt x="246" y="174"/>
                    </a:lnTo>
                    <a:lnTo>
                      <a:pt x="246" y="186"/>
                    </a:lnTo>
                    <a:lnTo>
                      <a:pt x="252" y="192"/>
                    </a:lnTo>
                    <a:lnTo>
                      <a:pt x="252" y="204"/>
                    </a:lnTo>
                    <a:lnTo>
                      <a:pt x="258" y="210"/>
                    </a:lnTo>
                    <a:lnTo>
                      <a:pt x="258" y="228"/>
                    </a:lnTo>
                    <a:lnTo>
                      <a:pt x="264" y="234"/>
                    </a:lnTo>
                    <a:lnTo>
                      <a:pt x="264" y="246"/>
                    </a:lnTo>
                    <a:lnTo>
                      <a:pt x="270" y="252"/>
                    </a:lnTo>
                    <a:lnTo>
                      <a:pt x="270" y="264"/>
                    </a:lnTo>
                    <a:lnTo>
                      <a:pt x="276" y="270"/>
                    </a:lnTo>
                    <a:lnTo>
                      <a:pt x="276" y="282"/>
                    </a:lnTo>
                    <a:lnTo>
                      <a:pt x="282" y="288"/>
                    </a:lnTo>
                    <a:lnTo>
                      <a:pt x="282" y="300"/>
                    </a:lnTo>
                    <a:lnTo>
                      <a:pt x="288" y="306"/>
                    </a:lnTo>
                    <a:lnTo>
                      <a:pt x="288" y="318"/>
                    </a:lnTo>
                    <a:lnTo>
                      <a:pt x="294" y="324"/>
                    </a:lnTo>
                    <a:lnTo>
                      <a:pt x="294" y="336"/>
                    </a:lnTo>
                    <a:lnTo>
                      <a:pt x="300" y="342"/>
                    </a:lnTo>
                    <a:lnTo>
                      <a:pt x="300" y="348"/>
                    </a:lnTo>
                    <a:lnTo>
                      <a:pt x="306" y="354"/>
                    </a:lnTo>
                    <a:lnTo>
                      <a:pt x="306" y="366"/>
                    </a:lnTo>
                    <a:lnTo>
                      <a:pt x="312" y="372"/>
                    </a:lnTo>
                    <a:lnTo>
                      <a:pt x="312" y="378"/>
                    </a:lnTo>
                    <a:lnTo>
                      <a:pt x="318" y="384"/>
                    </a:lnTo>
                    <a:lnTo>
                      <a:pt x="318" y="396"/>
                    </a:lnTo>
                    <a:lnTo>
                      <a:pt x="324" y="402"/>
                    </a:lnTo>
                    <a:lnTo>
                      <a:pt x="330" y="408"/>
                    </a:lnTo>
                    <a:lnTo>
                      <a:pt x="330" y="420"/>
                    </a:lnTo>
                    <a:lnTo>
                      <a:pt x="336" y="426"/>
                    </a:lnTo>
                    <a:lnTo>
                      <a:pt x="336" y="432"/>
                    </a:lnTo>
                    <a:lnTo>
                      <a:pt x="342" y="438"/>
                    </a:lnTo>
                    <a:lnTo>
                      <a:pt x="342" y="444"/>
                    </a:lnTo>
                    <a:lnTo>
                      <a:pt x="348" y="450"/>
                    </a:lnTo>
                    <a:lnTo>
                      <a:pt x="348" y="456"/>
                    </a:lnTo>
                    <a:lnTo>
                      <a:pt x="360" y="468"/>
                    </a:lnTo>
                    <a:lnTo>
                      <a:pt x="360" y="480"/>
                    </a:lnTo>
                    <a:lnTo>
                      <a:pt x="366" y="486"/>
                    </a:lnTo>
                    <a:lnTo>
                      <a:pt x="378" y="498"/>
                    </a:lnTo>
                    <a:lnTo>
                      <a:pt x="378" y="504"/>
                    </a:lnTo>
                    <a:lnTo>
                      <a:pt x="384" y="510"/>
                    </a:lnTo>
                    <a:lnTo>
                      <a:pt x="396" y="522"/>
                    </a:lnTo>
                    <a:lnTo>
                      <a:pt x="396" y="528"/>
                    </a:lnTo>
                    <a:lnTo>
                      <a:pt x="402" y="534"/>
                    </a:lnTo>
                    <a:lnTo>
                      <a:pt x="408" y="540"/>
                    </a:lnTo>
                    <a:lnTo>
                      <a:pt x="414" y="546"/>
                    </a:lnTo>
                    <a:lnTo>
                      <a:pt x="420" y="552"/>
                    </a:lnTo>
                    <a:lnTo>
                      <a:pt x="426" y="558"/>
                    </a:lnTo>
                    <a:lnTo>
                      <a:pt x="432" y="558"/>
                    </a:lnTo>
                    <a:lnTo>
                      <a:pt x="438" y="564"/>
                    </a:lnTo>
                    <a:lnTo>
                      <a:pt x="444" y="570"/>
                    </a:lnTo>
                    <a:lnTo>
                      <a:pt x="450" y="576"/>
                    </a:lnTo>
                    <a:lnTo>
                      <a:pt x="456" y="582"/>
                    </a:lnTo>
                    <a:lnTo>
                      <a:pt x="462" y="588"/>
                    </a:lnTo>
                    <a:lnTo>
                      <a:pt x="468" y="588"/>
                    </a:lnTo>
                    <a:lnTo>
                      <a:pt x="474" y="594"/>
                    </a:lnTo>
                    <a:lnTo>
                      <a:pt x="480" y="600"/>
                    </a:lnTo>
                    <a:lnTo>
                      <a:pt x="486" y="600"/>
                    </a:lnTo>
                    <a:lnTo>
                      <a:pt x="492" y="600"/>
                    </a:lnTo>
                    <a:lnTo>
                      <a:pt x="498" y="600"/>
                    </a:lnTo>
                    <a:lnTo>
                      <a:pt x="504" y="60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0" name="Freeform 246"/>
              <p:cNvSpPr>
                <a:spLocks/>
              </p:cNvSpPr>
              <p:nvPr/>
            </p:nvSpPr>
            <p:spPr bwMode="auto">
              <a:xfrm>
                <a:off x="3105150" y="2779713"/>
                <a:ext cx="1190625" cy="666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12"/>
                  </a:cxn>
                  <a:cxn ang="0">
                    <a:pos x="48" y="18"/>
                  </a:cxn>
                  <a:cxn ang="0">
                    <a:pos x="66" y="24"/>
                  </a:cxn>
                  <a:cxn ang="0">
                    <a:pos x="84" y="24"/>
                  </a:cxn>
                  <a:cxn ang="0">
                    <a:pos x="102" y="30"/>
                  </a:cxn>
                  <a:cxn ang="0">
                    <a:pos x="120" y="30"/>
                  </a:cxn>
                  <a:cxn ang="0">
                    <a:pos x="138" y="36"/>
                  </a:cxn>
                  <a:cxn ang="0">
                    <a:pos x="156" y="36"/>
                  </a:cxn>
                  <a:cxn ang="0">
                    <a:pos x="174" y="36"/>
                  </a:cxn>
                  <a:cxn ang="0">
                    <a:pos x="192" y="30"/>
                  </a:cxn>
                  <a:cxn ang="0">
                    <a:pos x="210" y="36"/>
                  </a:cxn>
                  <a:cxn ang="0">
                    <a:pos x="228" y="36"/>
                  </a:cxn>
                  <a:cxn ang="0">
                    <a:pos x="246" y="36"/>
                  </a:cxn>
                  <a:cxn ang="0">
                    <a:pos x="264" y="42"/>
                  </a:cxn>
                  <a:cxn ang="0">
                    <a:pos x="282" y="42"/>
                  </a:cxn>
                  <a:cxn ang="0">
                    <a:pos x="300" y="42"/>
                  </a:cxn>
                  <a:cxn ang="0">
                    <a:pos x="318" y="42"/>
                  </a:cxn>
                  <a:cxn ang="0">
                    <a:pos x="336" y="42"/>
                  </a:cxn>
                  <a:cxn ang="0">
                    <a:pos x="354" y="42"/>
                  </a:cxn>
                  <a:cxn ang="0">
                    <a:pos x="372" y="42"/>
                  </a:cxn>
                  <a:cxn ang="0">
                    <a:pos x="390" y="42"/>
                  </a:cxn>
                  <a:cxn ang="0">
                    <a:pos x="408" y="42"/>
                  </a:cxn>
                  <a:cxn ang="0">
                    <a:pos x="426" y="36"/>
                  </a:cxn>
                  <a:cxn ang="0">
                    <a:pos x="444" y="36"/>
                  </a:cxn>
                  <a:cxn ang="0">
                    <a:pos x="462" y="36"/>
                  </a:cxn>
                  <a:cxn ang="0">
                    <a:pos x="480" y="36"/>
                  </a:cxn>
                  <a:cxn ang="0">
                    <a:pos x="498" y="36"/>
                  </a:cxn>
                  <a:cxn ang="0">
                    <a:pos x="516" y="36"/>
                  </a:cxn>
                  <a:cxn ang="0">
                    <a:pos x="534" y="36"/>
                  </a:cxn>
                  <a:cxn ang="0">
                    <a:pos x="558" y="36"/>
                  </a:cxn>
                  <a:cxn ang="0">
                    <a:pos x="564" y="42"/>
                  </a:cxn>
                  <a:cxn ang="0">
                    <a:pos x="582" y="42"/>
                  </a:cxn>
                  <a:cxn ang="0">
                    <a:pos x="600" y="42"/>
                  </a:cxn>
                  <a:cxn ang="0">
                    <a:pos x="618" y="42"/>
                  </a:cxn>
                  <a:cxn ang="0">
                    <a:pos x="636" y="42"/>
                  </a:cxn>
                  <a:cxn ang="0">
                    <a:pos x="660" y="42"/>
                  </a:cxn>
                  <a:cxn ang="0">
                    <a:pos x="666" y="42"/>
                  </a:cxn>
                  <a:cxn ang="0">
                    <a:pos x="684" y="42"/>
                  </a:cxn>
                  <a:cxn ang="0">
                    <a:pos x="702" y="42"/>
                  </a:cxn>
                  <a:cxn ang="0">
                    <a:pos x="720" y="42"/>
                  </a:cxn>
                  <a:cxn ang="0">
                    <a:pos x="738" y="42"/>
                  </a:cxn>
                </a:cxnLst>
                <a:rect l="0" t="0" r="r" b="b"/>
                <a:pathLst>
                  <a:path w="750" h="42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6"/>
                    </a:lnTo>
                    <a:lnTo>
                      <a:pt x="132" y="36"/>
                    </a:lnTo>
                    <a:lnTo>
                      <a:pt x="138" y="36"/>
                    </a:lnTo>
                    <a:lnTo>
                      <a:pt x="144" y="36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74" y="36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42"/>
                    </a:lnTo>
                    <a:lnTo>
                      <a:pt x="258" y="42"/>
                    </a:lnTo>
                    <a:lnTo>
                      <a:pt x="264" y="42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12" y="42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30" y="42"/>
                    </a:lnTo>
                    <a:lnTo>
                      <a:pt x="336" y="42"/>
                    </a:lnTo>
                    <a:lnTo>
                      <a:pt x="342" y="42"/>
                    </a:lnTo>
                    <a:lnTo>
                      <a:pt x="348" y="42"/>
                    </a:lnTo>
                    <a:lnTo>
                      <a:pt x="354" y="42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84" y="42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402" y="42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20" y="42"/>
                    </a:lnTo>
                    <a:lnTo>
                      <a:pt x="426" y="36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36"/>
                    </a:lnTo>
                    <a:lnTo>
                      <a:pt x="474" y="36"/>
                    </a:lnTo>
                    <a:lnTo>
                      <a:pt x="480" y="36"/>
                    </a:lnTo>
                    <a:lnTo>
                      <a:pt x="486" y="36"/>
                    </a:lnTo>
                    <a:lnTo>
                      <a:pt x="492" y="36"/>
                    </a:lnTo>
                    <a:lnTo>
                      <a:pt x="498" y="36"/>
                    </a:lnTo>
                    <a:lnTo>
                      <a:pt x="504" y="36"/>
                    </a:lnTo>
                    <a:lnTo>
                      <a:pt x="510" y="36"/>
                    </a:lnTo>
                    <a:lnTo>
                      <a:pt x="516" y="36"/>
                    </a:lnTo>
                    <a:lnTo>
                      <a:pt x="522" y="36"/>
                    </a:lnTo>
                    <a:lnTo>
                      <a:pt x="528" y="36"/>
                    </a:lnTo>
                    <a:lnTo>
                      <a:pt x="534" y="36"/>
                    </a:lnTo>
                    <a:lnTo>
                      <a:pt x="540" y="36"/>
                    </a:lnTo>
                    <a:lnTo>
                      <a:pt x="546" y="36"/>
                    </a:lnTo>
                    <a:lnTo>
                      <a:pt x="558" y="36"/>
                    </a:lnTo>
                    <a:lnTo>
                      <a:pt x="552" y="36"/>
                    </a:lnTo>
                    <a:lnTo>
                      <a:pt x="558" y="36"/>
                    </a:lnTo>
                    <a:lnTo>
                      <a:pt x="564" y="42"/>
                    </a:lnTo>
                    <a:lnTo>
                      <a:pt x="570" y="42"/>
                    </a:lnTo>
                    <a:lnTo>
                      <a:pt x="576" y="42"/>
                    </a:lnTo>
                    <a:lnTo>
                      <a:pt x="582" y="42"/>
                    </a:lnTo>
                    <a:lnTo>
                      <a:pt x="588" y="42"/>
                    </a:lnTo>
                    <a:lnTo>
                      <a:pt x="594" y="42"/>
                    </a:lnTo>
                    <a:lnTo>
                      <a:pt x="600" y="42"/>
                    </a:lnTo>
                    <a:lnTo>
                      <a:pt x="606" y="42"/>
                    </a:lnTo>
                    <a:lnTo>
                      <a:pt x="612" y="42"/>
                    </a:lnTo>
                    <a:lnTo>
                      <a:pt x="618" y="42"/>
                    </a:lnTo>
                    <a:lnTo>
                      <a:pt x="624" y="42"/>
                    </a:lnTo>
                    <a:lnTo>
                      <a:pt x="630" y="42"/>
                    </a:lnTo>
                    <a:lnTo>
                      <a:pt x="636" y="42"/>
                    </a:lnTo>
                    <a:lnTo>
                      <a:pt x="642" y="42"/>
                    </a:lnTo>
                    <a:lnTo>
                      <a:pt x="648" y="42"/>
                    </a:lnTo>
                    <a:lnTo>
                      <a:pt x="660" y="42"/>
                    </a:lnTo>
                    <a:lnTo>
                      <a:pt x="654" y="42"/>
                    </a:lnTo>
                    <a:lnTo>
                      <a:pt x="660" y="42"/>
                    </a:lnTo>
                    <a:lnTo>
                      <a:pt x="666" y="42"/>
                    </a:lnTo>
                    <a:lnTo>
                      <a:pt x="672" y="42"/>
                    </a:lnTo>
                    <a:lnTo>
                      <a:pt x="678" y="42"/>
                    </a:lnTo>
                    <a:lnTo>
                      <a:pt x="684" y="42"/>
                    </a:lnTo>
                    <a:lnTo>
                      <a:pt x="690" y="42"/>
                    </a:lnTo>
                    <a:lnTo>
                      <a:pt x="696" y="42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4" y="42"/>
                    </a:lnTo>
                    <a:lnTo>
                      <a:pt x="720" y="42"/>
                    </a:lnTo>
                    <a:lnTo>
                      <a:pt x="726" y="42"/>
                    </a:lnTo>
                    <a:lnTo>
                      <a:pt x="732" y="42"/>
                    </a:lnTo>
                    <a:lnTo>
                      <a:pt x="738" y="42"/>
                    </a:lnTo>
                    <a:lnTo>
                      <a:pt x="744" y="42"/>
                    </a:lnTo>
                    <a:lnTo>
                      <a:pt x="750" y="4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1" name="Freeform 247"/>
              <p:cNvSpPr>
                <a:spLocks/>
              </p:cNvSpPr>
              <p:nvPr/>
            </p:nvSpPr>
            <p:spPr bwMode="auto">
              <a:xfrm>
                <a:off x="4295775" y="2836863"/>
                <a:ext cx="1209675" cy="19050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6"/>
                  </a:cxn>
                  <a:cxn ang="0">
                    <a:pos x="426" y="6"/>
                  </a:cxn>
                  <a:cxn ang="0">
                    <a:pos x="444" y="12"/>
                  </a:cxn>
                  <a:cxn ang="0">
                    <a:pos x="462" y="6"/>
                  </a:cxn>
                  <a:cxn ang="0">
                    <a:pos x="480" y="6"/>
                  </a:cxn>
                  <a:cxn ang="0">
                    <a:pos x="498" y="6"/>
                  </a:cxn>
                  <a:cxn ang="0">
                    <a:pos x="516" y="6"/>
                  </a:cxn>
                  <a:cxn ang="0">
                    <a:pos x="534" y="6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88" y="0"/>
                  </a:cxn>
                  <a:cxn ang="0">
                    <a:pos x="606" y="0"/>
                  </a:cxn>
                  <a:cxn ang="0">
                    <a:pos x="624" y="0"/>
                  </a:cxn>
                  <a:cxn ang="0">
                    <a:pos x="642" y="0"/>
                  </a:cxn>
                  <a:cxn ang="0">
                    <a:pos x="660" y="0"/>
                  </a:cxn>
                  <a:cxn ang="0">
                    <a:pos x="678" y="0"/>
                  </a:cxn>
                  <a:cxn ang="0">
                    <a:pos x="696" y="0"/>
                  </a:cxn>
                  <a:cxn ang="0">
                    <a:pos x="714" y="0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12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12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6"/>
                    </a:lnTo>
                    <a:lnTo>
                      <a:pt x="570" y="12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0"/>
                    </a:lnTo>
                    <a:lnTo>
                      <a:pt x="642" y="0"/>
                    </a:lnTo>
                    <a:lnTo>
                      <a:pt x="648" y="0"/>
                    </a:lnTo>
                    <a:lnTo>
                      <a:pt x="654" y="0"/>
                    </a:lnTo>
                    <a:lnTo>
                      <a:pt x="660" y="0"/>
                    </a:lnTo>
                    <a:lnTo>
                      <a:pt x="666" y="0"/>
                    </a:lnTo>
                    <a:lnTo>
                      <a:pt x="672" y="0"/>
                    </a:lnTo>
                    <a:lnTo>
                      <a:pt x="678" y="0"/>
                    </a:lnTo>
                    <a:lnTo>
                      <a:pt x="684" y="0"/>
                    </a:lnTo>
                    <a:lnTo>
                      <a:pt x="690" y="0"/>
                    </a:lnTo>
                    <a:lnTo>
                      <a:pt x="696" y="0"/>
                    </a:lnTo>
                    <a:lnTo>
                      <a:pt x="702" y="0"/>
                    </a:lnTo>
                    <a:lnTo>
                      <a:pt x="708" y="0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2" name="Freeform 248"/>
              <p:cNvSpPr>
                <a:spLocks/>
              </p:cNvSpPr>
              <p:nvPr/>
            </p:nvSpPr>
            <p:spPr bwMode="auto">
              <a:xfrm>
                <a:off x="5505450" y="2836863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6"/>
                  </a:cxn>
                  <a:cxn ang="0">
                    <a:pos x="48" y="6"/>
                  </a:cxn>
                  <a:cxn ang="0">
                    <a:pos x="66" y="0"/>
                  </a:cxn>
                  <a:cxn ang="0">
                    <a:pos x="84" y="6"/>
                  </a:cxn>
                  <a:cxn ang="0">
                    <a:pos x="102" y="0"/>
                  </a:cxn>
                  <a:cxn ang="0">
                    <a:pos x="120" y="6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6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6"/>
                  </a:cxn>
                  <a:cxn ang="0">
                    <a:pos x="246" y="6"/>
                  </a:cxn>
                  <a:cxn ang="0">
                    <a:pos x="264" y="6"/>
                  </a:cxn>
                  <a:cxn ang="0">
                    <a:pos x="282" y="6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6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6"/>
                  </a:cxn>
                  <a:cxn ang="0">
                    <a:pos x="474" y="0"/>
                  </a:cxn>
                  <a:cxn ang="0">
                    <a:pos x="492" y="0"/>
                  </a:cxn>
                  <a:cxn ang="0">
                    <a:pos x="510" y="0"/>
                  </a:cxn>
                  <a:cxn ang="0">
                    <a:pos x="528" y="0"/>
                  </a:cxn>
                  <a:cxn ang="0">
                    <a:pos x="546" y="0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600" y="6"/>
                  </a:cxn>
                  <a:cxn ang="0">
                    <a:pos x="618" y="6"/>
                  </a:cxn>
                  <a:cxn ang="0">
                    <a:pos x="636" y="6"/>
                  </a:cxn>
                  <a:cxn ang="0">
                    <a:pos x="654" y="6"/>
                  </a:cxn>
                  <a:cxn ang="0">
                    <a:pos x="672" y="12"/>
                  </a:cxn>
                  <a:cxn ang="0">
                    <a:pos x="690" y="12"/>
                  </a:cxn>
                  <a:cxn ang="0">
                    <a:pos x="708" y="6"/>
                  </a:cxn>
                  <a:cxn ang="0">
                    <a:pos x="726" y="6"/>
                  </a:cxn>
                  <a:cxn ang="0">
                    <a:pos x="744" y="6"/>
                  </a:cxn>
                </a:cxnLst>
                <a:rect l="0" t="0" r="r" b="b"/>
                <a:pathLst>
                  <a:path w="756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6"/>
                    </a:lnTo>
                    <a:lnTo>
                      <a:pt x="468" y="0"/>
                    </a:lnTo>
                    <a:lnTo>
                      <a:pt x="480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6"/>
                    </a:lnTo>
                    <a:lnTo>
                      <a:pt x="612" y="6"/>
                    </a:lnTo>
                    <a:lnTo>
                      <a:pt x="618" y="6"/>
                    </a:lnTo>
                    <a:lnTo>
                      <a:pt x="624" y="6"/>
                    </a:lnTo>
                    <a:lnTo>
                      <a:pt x="630" y="6"/>
                    </a:lnTo>
                    <a:lnTo>
                      <a:pt x="636" y="6"/>
                    </a:lnTo>
                    <a:lnTo>
                      <a:pt x="642" y="6"/>
                    </a:lnTo>
                    <a:lnTo>
                      <a:pt x="648" y="6"/>
                    </a:lnTo>
                    <a:lnTo>
                      <a:pt x="654" y="6"/>
                    </a:lnTo>
                    <a:lnTo>
                      <a:pt x="660" y="12"/>
                    </a:lnTo>
                    <a:lnTo>
                      <a:pt x="666" y="6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6"/>
                    </a:lnTo>
                    <a:lnTo>
                      <a:pt x="738" y="6"/>
                    </a:lnTo>
                    <a:lnTo>
                      <a:pt x="744" y="6"/>
                    </a:lnTo>
                    <a:lnTo>
                      <a:pt x="750" y="12"/>
                    </a:lnTo>
                    <a:lnTo>
                      <a:pt x="756" y="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3" name="Freeform 249"/>
              <p:cNvSpPr>
                <a:spLocks/>
              </p:cNvSpPr>
              <p:nvPr/>
            </p:nvSpPr>
            <p:spPr bwMode="auto">
              <a:xfrm>
                <a:off x="6705600" y="2846388"/>
                <a:ext cx="285750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6"/>
                  </a:cxn>
                  <a:cxn ang="0">
                    <a:pos x="36" y="6"/>
                  </a:cxn>
                  <a:cxn ang="0">
                    <a:pos x="42" y="6"/>
                  </a:cxn>
                  <a:cxn ang="0">
                    <a:pos x="48" y="6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6" y="0"/>
                  </a:cxn>
                  <a:cxn ang="0">
                    <a:pos x="72" y="0"/>
                  </a:cxn>
                  <a:cxn ang="0">
                    <a:pos x="78" y="6"/>
                  </a:cxn>
                  <a:cxn ang="0">
                    <a:pos x="84" y="0"/>
                  </a:cxn>
                  <a:cxn ang="0">
                    <a:pos x="90" y="0"/>
                  </a:cxn>
                  <a:cxn ang="0">
                    <a:pos x="96" y="6"/>
                  </a:cxn>
                  <a:cxn ang="0">
                    <a:pos x="102" y="6"/>
                  </a:cxn>
                  <a:cxn ang="0">
                    <a:pos x="108" y="0"/>
                  </a:cxn>
                  <a:cxn ang="0">
                    <a:pos x="114" y="6"/>
                  </a:cxn>
                  <a:cxn ang="0">
                    <a:pos x="120" y="6"/>
                  </a:cxn>
                  <a:cxn ang="0">
                    <a:pos x="126" y="0"/>
                  </a:cxn>
                  <a:cxn ang="0">
                    <a:pos x="132" y="0"/>
                  </a:cxn>
                  <a:cxn ang="0">
                    <a:pos x="138" y="0"/>
                  </a:cxn>
                  <a:cxn ang="0">
                    <a:pos x="144" y="0"/>
                  </a:cxn>
                  <a:cxn ang="0">
                    <a:pos x="150" y="0"/>
                  </a:cxn>
                  <a:cxn ang="0">
                    <a:pos x="156" y="0"/>
                  </a:cxn>
                  <a:cxn ang="0">
                    <a:pos x="162" y="0"/>
                  </a:cxn>
                  <a:cxn ang="0">
                    <a:pos x="168" y="0"/>
                  </a:cxn>
                  <a:cxn ang="0">
                    <a:pos x="174" y="0"/>
                  </a:cxn>
                  <a:cxn ang="0">
                    <a:pos x="180" y="0"/>
                  </a:cxn>
                </a:cxnLst>
                <a:rect l="0" t="0" r="r" b="b"/>
                <a:pathLst>
                  <a:path w="180" h="6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6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0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4" name="Freeform 250"/>
              <p:cNvSpPr>
                <a:spLocks/>
              </p:cNvSpPr>
              <p:nvPr/>
            </p:nvSpPr>
            <p:spPr bwMode="auto">
              <a:xfrm>
                <a:off x="1276350" y="3055938"/>
                <a:ext cx="1028700" cy="942975"/>
              </a:xfrm>
              <a:custGeom>
                <a:avLst/>
                <a:gdLst/>
                <a:ahLst/>
                <a:cxnLst>
                  <a:cxn ang="0">
                    <a:pos x="12" y="588"/>
                  </a:cxn>
                  <a:cxn ang="0">
                    <a:pos x="30" y="588"/>
                  </a:cxn>
                  <a:cxn ang="0">
                    <a:pos x="48" y="594"/>
                  </a:cxn>
                  <a:cxn ang="0">
                    <a:pos x="66" y="588"/>
                  </a:cxn>
                  <a:cxn ang="0">
                    <a:pos x="84" y="588"/>
                  </a:cxn>
                  <a:cxn ang="0">
                    <a:pos x="102" y="588"/>
                  </a:cxn>
                  <a:cxn ang="0">
                    <a:pos x="120" y="588"/>
                  </a:cxn>
                  <a:cxn ang="0">
                    <a:pos x="138" y="588"/>
                  </a:cxn>
                  <a:cxn ang="0">
                    <a:pos x="156" y="588"/>
                  </a:cxn>
                  <a:cxn ang="0">
                    <a:pos x="174" y="594"/>
                  </a:cxn>
                  <a:cxn ang="0">
                    <a:pos x="186" y="594"/>
                  </a:cxn>
                  <a:cxn ang="0">
                    <a:pos x="204" y="588"/>
                  </a:cxn>
                  <a:cxn ang="0">
                    <a:pos x="222" y="594"/>
                  </a:cxn>
                  <a:cxn ang="0">
                    <a:pos x="240" y="594"/>
                  </a:cxn>
                  <a:cxn ang="0">
                    <a:pos x="258" y="594"/>
                  </a:cxn>
                  <a:cxn ang="0">
                    <a:pos x="276" y="594"/>
                  </a:cxn>
                  <a:cxn ang="0">
                    <a:pos x="288" y="594"/>
                  </a:cxn>
                  <a:cxn ang="0">
                    <a:pos x="306" y="594"/>
                  </a:cxn>
                  <a:cxn ang="0">
                    <a:pos x="324" y="588"/>
                  </a:cxn>
                  <a:cxn ang="0">
                    <a:pos x="342" y="588"/>
                  </a:cxn>
                  <a:cxn ang="0">
                    <a:pos x="360" y="588"/>
                  </a:cxn>
                  <a:cxn ang="0">
                    <a:pos x="378" y="588"/>
                  </a:cxn>
                  <a:cxn ang="0">
                    <a:pos x="396" y="582"/>
                  </a:cxn>
                  <a:cxn ang="0">
                    <a:pos x="414" y="588"/>
                  </a:cxn>
                  <a:cxn ang="0">
                    <a:pos x="432" y="588"/>
                  </a:cxn>
                  <a:cxn ang="0">
                    <a:pos x="450" y="594"/>
                  </a:cxn>
                  <a:cxn ang="0">
                    <a:pos x="468" y="594"/>
                  </a:cxn>
                  <a:cxn ang="0">
                    <a:pos x="486" y="594"/>
                  </a:cxn>
                  <a:cxn ang="0">
                    <a:pos x="504" y="594"/>
                  </a:cxn>
                  <a:cxn ang="0">
                    <a:pos x="522" y="588"/>
                  </a:cxn>
                  <a:cxn ang="0">
                    <a:pos x="546" y="570"/>
                  </a:cxn>
                  <a:cxn ang="0">
                    <a:pos x="552" y="546"/>
                  </a:cxn>
                  <a:cxn ang="0">
                    <a:pos x="564" y="528"/>
                  </a:cxn>
                  <a:cxn ang="0">
                    <a:pos x="570" y="492"/>
                  </a:cxn>
                  <a:cxn ang="0">
                    <a:pos x="582" y="468"/>
                  </a:cxn>
                  <a:cxn ang="0">
                    <a:pos x="588" y="426"/>
                  </a:cxn>
                  <a:cxn ang="0">
                    <a:pos x="600" y="384"/>
                  </a:cxn>
                  <a:cxn ang="0">
                    <a:pos x="606" y="324"/>
                  </a:cxn>
                  <a:cxn ang="0">
                    <a:pos x="618" y="276"/>
                  </a:cxn>
                  <a:cxn ang="0">
                    <a:pos x="624" y="192"/>
                  </a:cxn>
                  <a:cxn ang="0">
                    <a:pos x="636" y="144"/>
                  </a:cxn>
                  <a:cxn ang="0">
                    <a:pos x="642" y="54"/>
                  </a:cxn>
                </a:cxnLst>
                <a:rect l="0" t="0" r="r" b="b"/>
                <a:pathLst>
                  <a:path w="648" h="594">
                    <a:moveTo>
                      <a:pt x="0" y="588"/>
                    </a:moveTo>
                    <a:lnTo>
                      <a:pt x="6" y="588"/>
                    </a:lnTo>
                    <a:lnTo>
                      <a:pt x="12" y="588"/>
                    </a:lnTo>
                    <a:lnTo>
                      <a:pt x="18" y="588"/>
                    </a:lnTo>
                    <a:lnTo>
                      <a:pt x="24" y="588"/>
                    </a:lnTo>
                    <a:lnTo>
                      <a:pt x="30" y="588"/>
                    </a:lnTo>
                    <a:lnTo>
                      <a:pt x="36" y="588"/>
                    </a:lnTo>
                    <a:lnTo>
                      <a:pt x="42" y="594"/>
                    </a:lnTo>
                    <a:lnTo>
                      <a:pt x="48" y="594"/>
                    </a:lnTo>
                    <a:lnTo>
                      <a:pt x="54" y="588"/>
                    </a:lnTo>
                    <a:lnTo>
                      <a:pt x="60" y="588"/>
                    </a:lnTo>
                    <a:lnTo>
                      <a:pt x="66" y="588"/>
                    </a:lnTo>
                    <a:lnTo>
                      <a:pt x="72" y="588"/>
                    </a:lnTo>
                    <a:lnTo>
                      <a:pt x="78" y="588"/>
                    </a:lnTo>
                    <a:lnTo>
                      <a:pt x="84" y="588"/>
                    </a:lnTo>
                    <a:lnTo>
                      <a:pt x="90" y="588"/>
                    </a:lnTo>
                    <a:lnTo>
                      <a:pt x="96" y="588"/>
                    </a:lnTo>
                    <a:lnTo>
                      <a:pt x="102" y="588"/>
                    </a:lnTo>
                    <a:lnTo>
                      <a:pt x="108" y="588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6" y="588"/>
                    </a:lnTo>
                    <a:lnTo>
                      <a:pt x="132" y="588"/>
                    </a:lnTo>
                    <a:lnTo>
                      <a:pt x="138" y="588"/>
                    </a:lnTo>
                    <a:lnTo>
                      <a:pt x="144" y="588"/>
                    </a:lnTo>
                    <a:lnTo>
                      <a:pt x="150" y="588"/>
                    </a:lnTo>
                    <a:lnTo>
                      <a:pt x="156" y="588"/>
                    </a:lnTo>
                    <a:lnTo>
                      <a:pt x="162" y="588"/>
                    </a:lnTo>
                    <a:lnTo>
                      <a:pt x="168" y="588"/>
                    </a:lnTo>
                    <a:lnTo>
                      <a:pt x="174" y="594"/>
                    </a:lnTo>
                    <a:lnTo>
                      <a:pt x="186" y="594"/>
                    </a:lnTo>
                    <a:lnTo>
                      <a:pt x="180" y="594"/>
                    </a:lnTo>
                    <a:lnTo>
                      <a:pt x="186" y="594"/>
                    </a:lnTo>
                    <a:lnTo>
                      <a:pt x="192" y="588"/>
                    </a:lnTo>
                    <a:lnTo>
                      <a:pt x="198" y="588"/>
                    </a:lnTo>
                    <a:lnTo>
                      <a:pt x="204" y="588"/>
                    </a:lnTo>
                    <a:lnTo>
                      <a:pt x="210" y="594"/>
                    </a:lnTo>
                    <a:lnTo>
                      <a:pt x="216" y="594"/>
                    </a:lnTo>
                    <a:lnTo>
                      <a:pt x="222" y="594"/>
                    </a:lnTo>
                    <a:lnTo>
                      <a:pt x="228" y="594"/>
                    </a:lnTo>
                    <a:lnTo>
                      <a:pt x="234" y="594"/>
                    </a:lnTo>
                    <a:lnTo>
                      <a:pt x="240" y="594"/>
                    </a:lnTo>
                    <a:lnTo>
                      <a:pt x="246" y="594"/>
                    </a:lnTo>
                    <a:lnTo>
                      <a:pt x="252" y="594"/>
                    </a:lnTo>
                    <a:lnTo>
                      <a:pt x="258" y="594"/>
                    </a:lnTo>
                    <a:lnTo>
                      <a:pt x="264" y="594"/>
                    </a:lnTo>
                    <a:lnTo>
                      <a:pt x="270" y="594"/>
                    </a:lnTo>
                    <a:lnTo>
                      <a:pt x="276" y="594"/>
                    </a:lnTo>
                    <a:lnTo>
                      <a:pt x="282" y="594"/>
                    </a:lnTo>
                    <a:lnTo>
                      <a:pt x="294" y="594"/>
                    </a:lnTo>
                    <a:lnTo>
                      <a:pt x="288" y="594"/>
                    </a:lnTo>
                    <a:lnTo>
                      <a:pt x="294" y="594"/>
                    </a:lnTo>
                    <a:lnTo>
                      <a:pt x="300" y="594"/>
                    </a:lnTo>
                    <a:lnTo>
                      <a:pt x="306" y="594"/>
                    </a:lnTo>
                    <a:lnTo>
                      <a:pt x="312" y="594"/>
                    </a:lnTo>
                    <a:lnTo>
                      <a:pt x="318" y="594"/>
                    </a:lnTo>
                    <a:lnTo>
                      <a:pt x="324" y="588"/>
                    </a:lnTo>
                    <a:lnTo>
                      <a:pt x="330" y="588"/>
                    </a:lnTo>
                    <a:lnTo>
                      <a:pt x="336" y="588"/>
                    </a:lnTo>
                    <a:lnTo>
                      <a:pt x="342" y="588"/>
                    </a:lnTo>
                    <a:lnTo>
                      <a:pt x="348" y="588"/>
                    </a:lnTo>
                    <a:lnTo>
                      <a:pt x="354" y="588"/>
                    </a:lnTo>
                    <a:lnTo>
                      <a:pt x="360" y="588"/>
                    </a:lnTo>
                    <a:lnTo>
                      <a:pt x="366" y="588"/>
                    </a:lnTo>
                    <a:lnTo>
                      <a:pt x="372" y="588"/>
                    </a:lnTo>
                    <a:lnTo>
                      <a:pt x="378" y="588"/>
                    </a:lnTo>
                    <a:lnTo>
                      <a:pt x="384" y="588"/>
                    </a:lnTo>
                    <a:lnTo>
                      <a:pt x="390" y="588"/>
                    </a:lnTo>
                    <a:lnTo>
                      <a:pt x="396" y="582"/>
                    </a:lnTo>
                    <a:lnTo>
                      <a:pt x="402" y="588"/>
                    </a:lnTo>
                    <a:lnTo>
                      <a:pt x="408" y="588"/>
                    </a:lnTo>
                    <a:lnTo>
                      <a:pt x="414" y="588"/>
                    </a:lnTo>
                    <a:lnTo>
                      <a:pt x="420" y="588"/>
                    </a:lnTo>
                    <a:lnTo>
                      <a:pt x="426" y="588"/>
                    </a:lnTo>
                    <a:lnTo>
                      <a:pt x="432" y="588"/>
                    </a:lnTo>
                    <a:lnTo>
                      <a:pt x="438" y="588"/>
                    </a:lnTo>
                    <a:lnTo>
                      <a:pt x="444" y="594"/>
                    </a:lnTo>
                    <a:lnTo>
                      <a:pt x="450" y="594"/>
                    </a:lnTo>
                    <a:lnTo>
                      <a:pt x="456" y="594"/>
                    </a:lnTo>
                    <a:lnTo>
                      <a:pt x="462" y="594"/>
                    </a:lnTo>
                    <a:lnTo>
                      <a:pt x="468" y="594"/>
                    </a:lnTo>
                    <a:lnTo>
                      <a:pt x="474" y="594"/>
                    </a:lnTo>
                    <a:lnTo>
                      <a:pt x="480" y="594"/>
                    </a:lnTo>
                    <a:lnTo>
                      <a:pt x="486" y="594"/>
                    </a:lnTo>
                    <a:lnTo>
                      <a:pt x="492" y="594"/>
                    </a:lnTo>
                    <a:lnTo>
                      <a:pt x="498" y="594"/>
                    </a:lnTo>
                    <a:lnTo>
                      <a:pt x="504" y="594"/>
                    </a:lnTo>
                    <a:lnTo>
                      <a:pt x="510" y="594"/>
                    </a:lnTo>
                    <a:lnTo>
                      <a:pt x="516" y="588"/>
                    </a:lnTo>
                    <a:lnTo>
                      <a:pt x="522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46" y="570"/>
                    </a:lnTo>
                    <a:lnTo>
                      <a:pt x="546" y="564"/>
                    </a:lnTo>
                    <a:lnTo>
                      <a:pt x="552" y="558"/>
                    </a:lnTo>
                    <a:lnTo>
                      <a:pt x="552" y="546"/>
                    </a:lnTo>
                    <a:lnTo>
                      <a:pt x="558" y="540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70" y="510"/>
                    </a:lnTo>
                    <a:lnTo>
                      <a:pt x="570" y="492"/>
                    </a:lnTo>
                    <a:lnTo>
                      <a:pt x="576" y="486"/>
                    </a:lnTo>
                    <a:lnTo>
                      <a:pt x="576" y="474"/>
                    </a:lnTo>
                    <a:lnTo>
                      <a:pt x="582" y="468"/>
                    </a:lnTo>
                    <a:lnTo>
                      <a:pt x="582" y="444"/>
                    </a:lnTo>
                    <a:lnTo>
                      <a:pt x="588" y="438"/>
                    </a:lnTo>
                    <a:lnTo>
                      <a:pt x="588" y="426"/>
                    </a:lnTo>
                    <a:lnTo>
                      <a:pt x="594" y="414"/>
                    </a:lnTo>
                    <a:lnTo>
                      <a:pt x="594" y="390"/>
                    </a:lnTo>
                    <a:lnTo>
                      <a:pt x="600" y="384"/>
                    </a:lnTo>
                    <a:lnTo>
                      <a:pt x="600" y="354"/>
                    </a:lnTo>
                    <a:lnTo>
                      <a:pt x="606" y="348"/>
                    </a:lnTo>
                    <a:lnTo>
                      <a:pt x="606" y="324"/>
                    </a:lnTo>
                    <a:lnTo>
                      <a:pt x="612" y="312"/>
                    </a:lnTo>
                    <a:lnTo>
                      <a:pt x="612" y="282"/>
                    </a:lnTo>
                    <a:lnTo>
                      <a:pt x="618" y="276"/>
                    </a:lnTo>
                    <a:lnTo>
                      <a:pt x="618" y="246"/>
                    </a:lnTo>
                    <a:lnTo>
                      <a:pt x="624" y="228"/>
                    </a:lnTo>
                    <a:lnTo>
                      <a:pt x="624" y="192"/>
                    </a:lnTo>
                    <a:lnTo>
                      <a:pt x="630" y="186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36" y="102"/>
                    </a:lnTo>
                    <a:lnTo>
                      <a:pt x="642" y="90"/>
                    </a:lnTo>
                    <a:lnTo>
                      <a:pt x="642" y="54"/>
                    </a:lnTo>
                    <a:lnTo>
                      <a:pt x="648" y="4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5" name="Freeform 251"/>
              <p:cNvSpPr>
                <a:spLocks/>
              </p:cNvSpPr>
              <p:nvPr/>
            </p:nvSpPr>
            <p:spPr bwMode="auto">
              <a:xfrm>
                <a:off x="2305050" y="512763"/>
                <a:ext cx="342900" cy="2543175"/>
              </a:xfrm>
              <a:custGeom>
                <a:avLst/>
                <a:gdLst/>
                <a:ahLst/>
                <a:cxnLst>
                  <a:cxn ang="0">
                    <a:pos x="6" y="1578"/>
                  </a:cxn>
                  <a:cxn ang="0">
                    <a:pos x="12" y="1536"/>
                  </a:cxn>
                  <a:cxn ang="0">
                    <a:pos x="18" y="1482"/>
                  </a:cxn>
                  <a:cxn ang="0">
                    <a:pos x="24" y="1422"/>
                  </a:cxn>
                  <a:cxn ang="0">
                    <a:pos x="30" y="1356"/>
                  </a:cxn>
                  <a:cxn ang="0">
                    <a:pos x="36" y="1290"/>
                  </a:cxn>
                  <a:cxn ang="0">
                    <a:pos x="42" y="1230"/>
                  </a:cxn>
                  <a:cxn ang="0">
                    <a:pos x="48" y="1170"/>
                  </a:cxn>
                  <a:cxn ang="0">
                    <a:pos x="54" y="1116"/>
                  </a:cxn>
                  <a:cxn ang="0">
                    <a:pos x="60" y="1068"/>
                  </a:cxn>
                  <a:cxn ang="0">
                    <a:pos x="66" y="1014"/>
                  </a:cxn>
                  <a:cxn ang="0">
                    <a:pos x="72" y="966"/>
                  </a:cxn>
                  <a:cxn ang="0">
                    <a:pos x="78" y="924"/>
                  </a:cxn>
                  <a:cxn ang="0">
                    <a:pos x="84" y="876"/>
                  </a:cxn>
                  <a:cxn ang="0">
                    <a:pos x="90" y="840"/>
                  </a:cxn>
                  <a:cxn ang="0">
                    <a:pos x="96" y="798"/>
                  </a:cxn>
                  <a:cxn ang="0">
                    <a:pos x="102" y="762"/>
                  </a:cxn>
                  <a:cxn ang="0">
                    <a:pos x="108" y="732"/>
                  </a:cxn>
                  <a:cxn ang="0">
                    <a:pos x="114" y="702"/>
                  </a:cxn>
                  <a:cxn ang="0">
                    <a:pos x="120" y="672"/>
                  </a:cxn>
                  <a:cxn ang="0">
                    <a:pos x="126" y="642"/>
                  </a:cxn>
                  <a:cxn ang="0">
                    <a:pos x="132" y="618"/>
                  </a:cxn>
                  <a:cxn ang="0">
                    <a:pos x="138" y="582"/>
                  </a:cxn>
                  <a:cxn ang="0">
                    <a:pos x="144" y="552"/>
                  </a:cxn>
                  <a:cxn ang="0">
                    <a:pos x="150" y="522"/>
                  </a:cxn>
                  <a:cxn ang="0">
                    <a:pos x="156" y="486"/>
                  </a:cxn>
                  <a:cxn ang="0">
                    <a:pos x="162" y="444"/>
                  </a:cxn>
                  <a:cxn ang="0">
                    <a:pos x="168" y="408"/>
                  </a:cxn>
                  <a:cxn ang="0">
                    <a:pos x="174" y="372"/>
                  </a:cxn>
                  <a:cxn ang="0">
                    <a:pos x="180" y="330"/>
                  </a:cxn>
                  <a:cxn ang="0">
                    <a:pos x="186" y="276"/>
                  </a:cxn>
                  <a:cxn ang="0">
                    <a:pos x="192" y="228"/>
                  </a:cxn>
                  <a:cxn ang="0">
                    <a:pos x="198" y="180"/>
                  </a:cxn>
                  <a:cxn ang="0">
                    <a:pos x="204" y="126"/>
                  </a:cxn>
                  <a:cxn ang="0">
                    <a:pos x="210" y="72"/>
                  </a:cxn>
                  <a:cxn ang="0">
                    <a:pos x="216" y="6"/>
                  </a:cxn>
                </a:cxnLst>
                <a:rect l="0" t="0" r="r" b="b"/>
                <a:pathLst>
                  <a:path w="216" h="1602">
                    <a:moveTo>
                      <a:pt x="0" y="1602"/>
                    </a:moveTo>
                    <a:lnTo>
                      <a:pt x="6" y="1578"/>
                    </a:lnTo>
                    <a:lnTo>
                      <a:pt x="6" y="1548"/>
                    </a:lnTo>
                    <a:lnTo>
                      <a:pt x="12" y="1536"/>
                    </a:lnTo>
                    <a:lnTo>
                      <a:pt x="12" y="1500"/>
                    </a:lnTo>
                    <a:lnTo>
                      <a:pt x="18" y="1482"/>
                    </a:lnTo>
                    <a:lnTo>
                      <a:pt x="18" y="1434"/>
                    </a:lnTo>
                    <a:lnTo>
                      <a:pt x="24" y="1422"/>
                    </a:lnTo>
                    <a:lnTo>
                      <a:pt x="24" y="1362"/>
                    </a:lnTo>
                    <a:lnTo>
                      <a:pt x="30" y="1356"/>
                    </a:lnTo>
                    <a:lnTo>
                      <a:pt x="30" y="1302"/>
                    </a:lnTo>
                    <a:lnTo>
                      <a:pt x="36" y="1290"/>
                    </a:lnTo>
                    <a:lnTo>
                      <a:pt x="36" y="1242"/>
                    </a:lnTo>
                    <a:lnTo>
                      <a:pt x="42" y="1230"/>
                    </a:lnTo>
                    <a:lnTo>
                      <a:pt x="42" y="1182"/>
                    </a:lnTo>
                    <a:lnTo>
                      <a:pt x="48" y="1170"/>
                    </a:lnTo>
                    <a:lnTo>
                      <a:pt x="48" y="1122"/>
                    </a:lnTo>
                    <a:lnTo>
                      <a:pt x="54" y="1116"/>
                    </a:lnTo>
                    <a:lnTo>
                      <a:pt x="54" y="1074"/>
                    </a:lnTo>
                    <a:lnTo>
                      <a:pt x="60" y="1068"/>
                    </a:lnTo>
                    <a:lnTo>
                      <a:pt x="60" y="1020"/>
                    </a:lnTo>
                    <a:lnTo>
                      <a:pt x="66" y="1014"/>
                    </a:lnTo>
                    <a:lnTo>
                      <a:pt x="66" y="972"/>
                    </a:lnTo>
                    <a:lnTo>
                      <a:pt x="72" y="966"/>
                    </a:lnTo>
                    <a:lnTo>
                      <a:pt x="72" y="930"/>
                    </a:lnTo>
                    <a:lnTo>
                      <a:pt x="78" y="924"/>
                    </a:lnTo>
                    <a:lnTo>
                      <a:pt x="78" y="888"/>
                    </a:lnTo>
                    <a:lnTo>
                      <a:pt x="84" y="876"/>
                    </a:lnTo>
                    <a:lnTo>
                      <a:pt x="84" y="846"/>
                    </a:lnTo>
                    <a:lnTo>
                      <a:pt x="90" y="840"/>
                    </a:lnTo>
                    <a:lnTo>
                      <a:pt x="90" y="804"/>
                    </a:lnTo>
                    <a:lnTo>
                      <a:pt x="96" y="798"/>
                    </a:lnTo>
                    <a:lnTo>
                      <a:pt x="96" y="768"/>
                    </a:lnTo>
                    <a:lnTo>
                      <a:pt x="102" y="762"/>
                    </a:lnTo>
                    <a:lnTo>
                      <a:pt x="102" y="738"/>
                    </a:lnTo>
                    <a:lnTo>
                      <a:pt x="108" y="732"/>
                    </a:lnTo>
                    <a:lnTo>
                      <a:pt x="108" y="708"/>
                    </a:lnTo>
                    <a:lnTo>
                      <a:pt x="114" y="702"/>
                    </a:lnTo>
                    <a:lnTo>
                      <a:pt x="114" y="678"/>
                    </a:lnTo>
                    <a:lnTo>
                      <a:pt x="120" y="672"/>
                    </a:lnTo>
                    <a:lnTo>
                      <a:pt x="120" y="648"/>
                    </a:lnTo>
                    <a:lnTo>
                      <a:pt x="126" y="642"/>
                    </a:lnTo>
                    <a:lnTo>
                      <a:pt x="126" y="624"/>
                    </a:lnTo>
                    <a:lnTo>
                      <a:pt x="132" y="618"/>
                    </a:lnTo>
                    <a:lnTo>
                      <a:pt x="132" y="588"/>
                    </a:lnTo>
                    <a:lnTo>
                      <a:pt x="138" y="582"/>
                    </a:lnTo>
                    <a:lnTo>
                      <a:pt x="138" y="558"/>
                    </a:lnTo>
                    <a:lnTo>
                      <a:pt x="144" y="552"/>
                    </a:lnTo>
                    <a:lnTo>
                      <a:pt x="144" y="528"/>
                    </a:lnTo>
                    <a:lnTo>
                      <a:pt x="150" y="522"/>
                    </a:lnTo>
                    <a:lnTo>
                      <a:pt x="150" y="492"/>
                    </a:lnTo>
                    <a:lnTo>
                      <a:pt x="156" y="486"/>
                    </a:lnTo>
                    <a:lnTo>
                      <a:pt x="156" y="456"/>
                    </a:lnTo>
                    <a:lnTo>
                      <a:pt x="162" y="444"/>
                    </a:lnTo>
                    <a:lnTo>
                      <a:pt x="162" y="414"/>
                    </a:lnTo>
                    <a:lnTo>
                      <a:pt x="168" y="408"/>
                    </a:lnTo>
                    <a:lnTo>
                      <a:pt x="168" y="378"/>
                    </a:lnTo>
                    <a:lnTo>
                      <a:pt x="174" y="372"/>
                    </a:lnTo>
                    <a:lnTo>
                      <a:pt x="174" y="336"/>
                    </a:lnTo>
                    <a:lnTo>
                      <a:pt x="180" y="330"/>
                    </a:lnTo>
                    <a:lnTo>
                      <a:pt x="180" y="282"/>
                    </a:lnTo>
                    <a:lnTo>
                      <a:pt x="186" y="276"/>
                    </a:lnTo>
                    <a:lnTo>
                      <a:pt x="186" y="240"/>
                    </a:lnTo>
                    <a:lnTo>
                      <a:pt x="192" y="228"/>
                    </a:lnTo>
                    <a:lnTo>
                      <a:pt x="192" y="192"/>
                    </a:lnTo>
                    <a:lnTo>
                      <a:pt x="198" y="180"/>
                    </a:lnTo>
                    <a:lnTo>
                      <a:pt x="198" y="132"/>
                    </a:lnTo>
                    <a:lnTo>
                      <a:pt x="204" y="126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0" y="18"/>
                    </a:lnTo>
                    <a:lnTo>
                      <a:pt x="216" y="6"/>
                    </a:lnTo>
                    <a:lnTo>
                      <a:pt x="216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6" name="Freeform 252"/>
              <p:cNvSpPr>
                <a:spLocks/>
              </p:cNvSpPr>
              <p:nvPr/>
            </p:nvSpPr>
            <p:spPr bwMode="auto">
              <a:xfrm>
                <a:off x="1276350" y="3055938"/>
                <a:ext cx="1028700" cy="942975"/>
              </a:xfrm>
              <a:custGeom>
                <a:avLst/>
                <a:gdLst/>
                <a:ahLst/>
                <a:cxnLst>
                  <a:cxn ang="0">
                    <a:pos x="12" y="588"/>
                  </a:cxn>
                  <a:cxn ang="0">
                    <a:pos x="30" y="588"/>
                  </a:cxn>
                  <a:cxn ang="0">
                    <a:pos x="48" y="594"/>
                  </a:cxn>
                  <a:cxn ang="0">
                    <a:pos x="66" y="588"/>
                  </a:cxn>
                  <a:cxn ang="0">
                    <a:pos x="84" y="588"/>
                  </a:cxn>
                  <a:cxn ang="0">
                    <a:pos x="102" y="588"/>
                  </a:cxn>
                  <a:cxn ang="0">
                    <a:pos x="120" y="588"/>
                  </a:cxn>
                  <a:cxn ang="0">
                    <a:pos x="138" y="588"/>
                  </a:cxn>
                  <a:cxn ang="0">
                    <a:pos x="156" y="588"/>
                  </a:cxn>
                  <a:cxn ang="0">
                    <a:pos x="174" y="594"/>
                  </a:cxn>
                  <a:cxn ang="0">
                    <a:pos x="186" y="594"/>
                  </a:cxn>
                  <a:cxn ang="0">
                    <a:pos x="204" y="588"/>
                  </a:cxn>
                  <a:cxn ang="0">
                    <a:pos x="222" y="594"/>
                  </a:cxn>
                  <a:cxn ang="0">
                    <a:pos x="240" y="594"/>
                  </a:cxn>
                  <a:cxn ang="0">
                    <a:pos x="258" y="594"/>
                  </a:cxn>
                  <a:cxn ang="0">
                    <a:pos x="276" y="594"/>
                  </a:cxn>
                  <a:cxn ang="0">
                    <a:pos x="288" y="594"/>
                  </a:cxn>
                  <a:cxn ang="0">
                    <a:pos x="306" y="594"/>
                  </a:cxn>
                  <a:cxn ang="0">
                    <a:pos x="324" y="588"/>
                  </a:cxn>
                  <a:cxn ang="0">
                    <a:pos x="342" y="588"/>
                  </a:cxn>
                  <a:cxn ang="0">
                    <a:pos x="360" y="588"/>
                  </a:cxn>
                  <a:cxn ang="0">
                    <a:pos x="378" y="588"/>
                  </a:cxn>
                  <a:cxn ang="0">
                    <a:pos x="396" y="582"/>
                  </a:cxn>
                  <a:cxn ang="0">
                    <a:pos x="414" y="588"/>
                  </a:cxn>
                  <a:cxn ang="0">
                    <a:pos x="432" y="588"/>
                  </a:cxn>
                  <a:cxn ang="0">
                    <a:pos x="450" y="594"/>
                  </a:cxn>
                  <a:cxn ang="0">
                    <a:pos x="468" y="594"/>
                  </a:cxn>
                  <a:cxn ang="0">
                    <a:pos x="486" y="594"/>
                  </a:cxn>
                  <a:cxn ang="0">
                    <a:pos x="504" y="594"/>
                  </a:cxn>
                  <a:cxn ang="0">
                    <a:pos x="522" y="588"/>
                  </a:cxn>
                  <a:cxn ang="0">
                    <a:pos x="546" y="570"/>
                  </a:cxn>
                  <a:cxn ang="0">
                    <a:pos x="552" y="546"/>
                  </a:cxn>
                  <a:cxn ang="0">
                    <a:pos x="564" y="528"/>
                  </a:cxn>
                  <a:cxn ang="0">
                    <a:pos x="570" y="492"/>
                  </a:cxn>
                  <a:cxn ang="0">
                    <a:pos x="582" y="468"/>
                  </a:cxn>
                  <a:cxn ang="0">
                    <a:pos x="588" y="426"/>
                  </a:cxn>
                  <a:cxn ang="0">
                    <a:pos x="600" y="384"/>
                  </a:cxn>
                  <a:cxn ang="0">
                    <a:pos x="606" y="324"/>
                  </a:cxn>
                  <a:cxn ang="0">
                    <a:pos x="618" y="276"/>
                  </a:cxn>
                  <a:cxn ang="0">
                    <a:pos x="624" y="192"/>
                  </a:cxn>
                  <a:cxn ang="0">
                    <a:pos x="636" y="144"/>
                  </a:cxn>
                  <a:cxn ang="0">
                    <a:pos x="642" y="54"/>
                  </a:cxn>
                </a:cxnLst>
                <a:rect l="0" t="0" r="r" b="b"/>
                <a:pathLst>
                  <a:path w="648" h="594">
                    <a:moveTo>
                      <a:pt x="0" y="588"/>
                    </a:moveTo>
                    <a:lnTo>
                      <a:pt x="6" y="588"/>
                    </a:lnTo>
                    <a:lnTo>
                      <a:pt x="12" y="588"/>
                    </a:lnTo>
                    <a:lnTo>
                      <a:pt x="18" y="588"/>
                    </a:lnTo>
                    <a:lnTo>
                      <a:pt x="24" y="588"/>
                    </a:lnTo>
                    <a:lnTo>
                      <a:pt x="30" y="588"/>
                    </a:lnTo>
                    <a:lnTo>
                      <a:pt x="36" y="588"/>
                    </a:lnTo>
                    <a:lnTo>
                      <a:pt x="42" y="594"/>
                    </a:lnTo>
                    <a:lnTo>
                      <a:pt x="48" y="594"/>
                    </a:lnTo>
                    <a:lnTo>
                      <a:pt x="54" y="588"/>
                    </a:lnTo>
                    <a:lnTo>
                      <a:pt x="60" y="588"/>
                    </a:lnTo>
                    <a:lnTo>
                      <a:pt x="66" y="588"/>
                    </a:lnTo>
                    <a:lnTo>
                      <a:pt x="72" y="588"/>
                    </a:lnTo>
                    <a:lnTo>
                      <a:pt x="78" y="588"/>
                    </a:lnTo>
                    <a:lnTo>
                      <a:pt x="84" y="588"/>
                    </a:lnTo>
                    <a:lnTo>
                      <a:pt x="90" y="588"/>
                    </a:lnTo>
                    <a:lnTo>
                      <a:pt x="96" y="588"/>
                    </a:lnTo>
                    <a:lnTo>
                      <a:pt x="102" y="588"/>
                    </a:lnTo>
                    <a:lnTo>
                      <a:pt x="108" y="588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6" y="588"/>
                    </a:lnTo>
                    <a:lnTo>
                      <a:pt x="132" y="588"/>
                    </a:lnTo>
                    <a:lnTo>
                      <a:pt x="138" y="588"/>
                    </a:lnTo>
                    <a:lnTo>
                      <a:pt x="144" y="588"/>
                    </a:lnTo>
                    <a:lnTo>
                      <a:pt x="150" y="588"/>
                    </a:lnTo>
                    <a:lnTo>
                      <a:pt x="156" y="588"/>
                    </a:lnTo>
                    <a:lnTo>
                      <a:pt x="162" y="588"/>
                    </a:lnTo>
                    <a:lnTo>
                      <a:pt x="168" y="588"/>
                    </a:lnTo>
                    <a:lnTo>
                      <a:pt x="174" y="594"/>
                    </a:lnTo>
                    <a:lnTo>
                      <a:pt x="186" y="594"/>
                    </a:lnTo>
                    <a:lnTo>
                      <a:pt x="180" y="594"/>
                    </a:lnTo>
                    <a:lnTo>
                      <a:pt x="186" y="594"/>
                    </a:lnTo>
                    <a:lnTo>
                      <a:pt x="192" y="588"/>
                    </a:lnTo>
                    <a:lnTo>
                      <a:pt x="198" y="588"/>
                    </a:lnTo>
                    <a:lnTo>
                      <a:pt x="204" y="588"/>
                    </a:lnTo>
                    <a:lnTo>
                      <a:pt x="210" y="594"/>
                    </a:lnTo>
                    <a:lnTo>
                      <a:pt x="216" y="594"/>
                    </a:lnTo>
                    <a:lnTo>
                      <a:pt x="222" y="594"/>
                    </a:lnTo>
                    <a:lnTo>
                      <a:pt x="228" y="594"/>
                    </a:lnTo>
                    <a:lnTo>
                      <a:pt x="234" y="594"/>
                    </a:lnTo>
                    <a:lnTo>
                      <a:pt x="240" y="594"/>
                    </a:lnTo>
                    <a:lnTo>
                      <a:pt x="246" y="594"/>
                    </a:lnTo>
                    <a:lnTo>
                      <a:pt x="252" y="594"/>
                    </a:lnTo>
                    <a:lnTo>
                      <a:pt x="258" y="594"/>
                    </a:lnTo>
                    <a:lnTo>
                      <a:pt x="264" y="594"/>
                    </a:lnTo>
                    <a:lnTo>
                      <a:pt x="270" y="594"/>
                    </a:lnTo>
                    <a:lnTo>
                      <a:pt x="276" y="594"/>
                    </a:lnTo>
                    <a:lnTo>
                      <a:pt x="282" y="594"/>
                    </a:lnTo>
                    <a:lnTo>
                      <a:pt x="294" y="594"/>
                    </a:lnTo>
                    <a:lnTo>
                      <a:pt x="288" y="594"/>
                    </a:lnTo>
                    <a:lnTo>
                      <a:pt x="294" y="594"/>
                    </a:lnTo>
                    <a:lnTo>
                      <a:pt x="300" y="594"/>
                    </a:lnTo>
                    <a:lnTo>
                      <a:pt x="306" y="594"/>
                    </a:lnTo>
                    <a:lnTo>
                      <a:pt x="312" y="594"/>
                    </a:lnTo>
                    <a:lnTo>
                      <a:pt x="318" y="594"/>
                    </a:lnTo>
                    <a:lnTo>
                      <a:pt x="324" y="588"/>
                    </a:lnTo>
                    <a:lnTo>
                      <a:pt x="330" y="588"/>
                    </a:lnTo>
                    <a:lnTo>
                      <a:pt x="336" y="588"/>
                    </a:lnTo>
                    <a:lnTo>
                      <a:pt x="342" y="588"/>
                    </a:lnTo>
                    <a:lnTo>
                      <a:pt x="348" y="588"/>
                    </a:lnTo>
                    <a:lnTo>
                      <a:pt x="354" y="588"/>
                    </a:lnTo>
                    <a:lnTo>
                      <a:pt x="360" y="588"/>
                    </a:lnTo>
                    <a:lnTo>
                      <a:pt x="366" y="588"/>
                    </a:lnTo>
                    <a:lnTo>
                      <a:pt x="372" y="588"/>
                    </a:lnTo>
                    <a:lnTo>
                      <a:pt x="378" y="588"/>
                    </a:lnTo>
                    <a:lnTo>
                      <a:pt x="384" y="588"/>
                    </a:lnTo>
                    <a:lnTo>
                      <a:pt x="390" y="588"/>
                    </a:lnTo>
                    <a:lnTo>
                      <a:pt x="396" y="582"/>
                    </a:lnTo>
                    <a:lnTo>
                      <a:pt x="402" y="588"/>
                    </a:lnTo>
                    <a:lnTo>
                      <a:pt x="408" y="588"/>
                    </a:lnTo>
                    <a:lnTo>
                      <a:pt x="414" y="588"/>
                    </a:lnTo>
                    <a:lnTo>
                      <a:pt x="420" y="588"/>
                    </a:lnTo>
                    <a:lnTo>
                      <a:pt x="426" y="588"/>
                    </a:lnTo>
                    <a:lnTo>
                      <a:pt x="432" y="588"/>
                    </a:lnTo>
                    <a:lnTo>
                      <a:pt x="438" y="588"/>
                    </a:lnTo>
                    <a:lnTo>
                      <a:pt x="444" y="594"/>
                    </a:lnTo>
                    <a:lnTo>
                      <a:pt x="450" y="594"/>
                    </a:lnTo>
                    <a:lnTo>
                      <a:pt x="456" y="594"/>
                    </a:lnTo>
                    <a:lnTo>
                      <a:pt x="462" y="594"/>
                    </a:lnTo>
                    <a:lnTo>
                      <a:pt x="468" y="594"/>
                    </a:lnTo>
                    <a:lnTo>
                      <a:pt x="474" y="594"/>
                    </a:lnTo>
                    <a:lnTo>
                      <a:pt x="480" y="594"/>
                    </a:lnTo>
                    <a:lnTo>
                      <a:pt x="486" y="594"/>
                    </a:lnTo>
                    <a:lnTo>
                      <a:pt x="492" y="594"/>
                    </a:lnTo>
                    <a:lnTo>
                      <a:pt x="498" y="594"/>
                    </a:lnTo>
                    <a:lnTo>
                      <a:pt x="504" y="594"/>
                    </a:lnTo>
                    <a:lnTo>
                      <a:pt x="510" y="594"/>
                    </a:lnTo>
                    <a:lnTo>
                      <a:pt x="516" y="588"/>
                    </a:lnTo>
                    <a:lnTo>
                      <a:pt x="522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46" y="570"/>
                    </a:lnTo>
                    <a:lnTo>
                      <a:pt x="546" y="564"/>
                    </a:lnTo>
                    <a:lnTo>
                      <a:pt x="552" y="558"/>
                    </a:lnTo>
                    <a:lnTo>
                      <a:pt x="552" y="546"/>
                    </a:lnTo>
                    <a:lnTo>
                      <a:pt x="558" y="540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70" y="510"/>
                    </a:lnTo>
                    <a:lnTo>
                      <a:pt x="570" y="492"/>
                    </a:lnTo>
                    <a:lnTo>
                      <a:pt x="576" y="486"/>
                    </a:lnTo>
                    <a:lnTo>
                      <a:pt x="576" y="474"/>
                    </a:lnTo>
                    <a:lnTo>
                      <a:pt x="582" y="468"/>
                    </a:lnTo>
                    <a:lnTo>
                      <a:pt x="582" y="444"/>
                    </a:lnTo>
                    <a:lnTo>
                      <a:pt x="588" y="438"/>
                    </a:lnTo>
                    <a:lnTo>
                      <a:pt x="588" y="426"/>
                    </a:lnTo>
                    <a:lnTo>
                      <a:pt x="594" y="414"/>
                    </a:lnTo>
                    <a:lnTo>
                      <a:pt x="594" y="390"/>
                    </a:lnTo>
                    <a:lnTo>
                      <a:pt x="600" y="384"/>
                    </a:lnTo>
                    <a:lnTo>
                      <a:pt x="600" y="354"/>
                    </a:lnTo>
                    <a:lnTo>
                      <a:pt x="606" y="348"/>
                    </a:lnTo>
                    <a:lnTo>
                      <a:pt x="606" y="324"/>
                    </a:lnTo>
                    <a:lnTo>
                      <a:pt x="612" y="312"/>
                    </a:lnTo>
                    <a:lnTo>
                      <a:pt x="612" y="282"/>
                    </a:lnTo>
                    <a:lnTo>
                      <a:pt x="618" y="276"/>
                    </a:lnTo>
                    <a:lnTo>
                      <a:pt x="618" y="246"/>
                    </a:lnTo>
                    <a:lnTo>
                      <a:pt x="624" y="228"/>
                    </a:lnTo>
                    <a:lnTo>
                      <a:pt x="624" y="192"/>
                    </a:lnTo>
                    <a:lnTo>
                      <a:pt x="630" y="186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36" y="102"/>
                    </a:lnTo>
                    <a:lnTo>
                      <a:pt x="642" y="90"/>
                    </a:lnTo>
                    <a:lnTo>
                      <a:pt x="642" y="54"/>
                    </a:lnTo>
                    <a:lnTo>
                      <a:pt x="648" y="4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7" name="Freeform 253"/>
              <p:cNvSpPr>
                <a:spLocks/>
              </p:cNvSpPr>
              <p:nvPr/>
            </p:nvSpPr>
            <p:spPr bwMode="auto">
              <a:xfrm>
                <a:off x="2305050" y="512763"/>
                <a:ext cx="247650" cy="2543175"/>
              </a:xfrm>
              <a:custGeom>
                <a:avLst/>
                <a:gdLst/>
                <a:ahLst/>
                <a:cxnLst>
                  <a:cxn ang="0">
                    <a:pos x="0" y="1602"/>
                  </a:cxn>
                  <a:cxn ang="0">
                    <a:pos x="6" y="1578"/>
                  </a:cxn>
                  <a:cxn ang="0">
                    <a:pos x="6" y="1548"/>
                  </a:cxn>
                  <a:cxn ang="0">
                    <a:pos x="12" y="1536"/>
                  </a:cxn>
                  <a:cxn ang="0">
                    <a:pos x="12" y="1500"/>
                  </a:cxn>
                  <a:cxn ang="0">
                    <a:pos x="18" y="1482"/>
                  </a:cxn>
                  <a:cxn ang="0">
                    <a:pos x="18" y="1434"/>
                  </a:cxn>
                  <a:cxn ang="0">
                    <a:pos x="24" y="1422"/>
                  </a:cxn>
                  <a:cxn ang="0">
                    <a:pos x="24" y="1362"/>
                  </a:cxn>
                  <a:cxn ang="0">
                    <a:pos x="30" y="1356"/>
                  </a:cxn>
                  <a:cxn ang="0">
                    <a:pos x="30" y="1296"/>
                  </a:cxn>
                  <a:cxn ang="0">
                    <a:pos x="36" y="1290"/>
                  </a:cxn>
                  <a:cxn ang="0">
                    <a:pos x="36" y="1230"/>
                  </a:cxn>
                  <a:cxn ang="0">
                    <a:pos x="42" y="1224"/>
                  </a:cxn>
                  <a:cxn ang="0">
                    <a:pos x="42" y="1164"/>
                  </a:cxn>
                  <a:cxn ang="0">
                    <a:pos x="48" y="1152"/>
                  </a:cxn>
                  <a:cxn ang="0">
                    <a:pos x="48" y="1104"/>
                  </a:cxn>
                  <a:cxn ang="0">
                    <a:pos x="54" y="1092"/>
                  </a:cxn>
                  <a:cxn ang="0">
                    <a:pos x="54" y="1038"/>
                  </a:cxn>
                  <a:cxn ang="0">
                    <a:pos x="60" y="1026"/>
                  </a:cxn>
                  <a:cxn ang="0">
                    <a:pos x="60" y="972"/>
                  </a:cxn>
                  <a:cxn ang="0">
                    <a:pos x="66" y="966"/>
                  </a:cxn>
                  <a:cxn ang="0">
                    <a:pos x="66" y="918"/>
                  </a:cxn>
                  <a:cxn ang="0">
                    <a:pos x="72" y="912"/>
                  </a:cxn>
                  <a:cxn ang="0">
                    <a:pos x="72" y="864"/>
                  </a:cxn>
                  <a:cxn ang="0">
                    <a:pos x="78" y="858"/>
                  </a:cxn>
                  <a:cxn ang="0">
                    <a:pos x="78" y="816"/>
                  </a:cxn>
                  <a:cxn ang="0">
                    <a:pos x="84" y="804"/>
                  </a:cxn>
                  <a:cxn ang="0">
                    <a:pos x="84" y="756"/>
                  </a:cxn>
                  <a:cxn ang="0">
                    <a:pos x="90" y="750"/>
                  </a:cxn>
                  <a:cxn ang="0">
                    <a:pos x="90" y="702"/>
                  </a:cxn>
                  <a:cxn ang="0">
                    <a:pos x="96" y="684"/>
                  </a:cxn>
                  <a:cxn ang="0">
                    <a:pos x="96" y="654"/>
                  </a:cxn>
                  <a:cxn ang="0">
                    <a:pos x="102" y="648"/>
                  </a:cxn>
                  <a:cxn ang="0">
                    <a:pos x="102" y="600"/>
                  </a:cxn>
                  <a:cxn ang="0">
                    <a:pos x="108" y="594"/>
                  </a:cxn>
                  <a:cxn ang="0">
                    <a:pos x="108" y="546"/>
                  </a:cxn>
                  <a:cxn ang="0">
                    <a:pos x="114" y="534"/>
                  </a:cxn>
                  <a:cxn ang="0">
                    <a:pos x="114" y="480"/>
                  </a:cxn>
                  <a:cxn ang="0">
                    <a:pos x="120" y="474"/>
                  </a:cxn>
                  <a:cxn ang="0">
                    <a:pos x="120" y="426"/>
                  </a:cxn>
                  <a:cxn ang="0">
                    <a:pos x="126" y="414"/>
                  </a:cxn>
                  <a:cxn ang="0">
                    <a:pos x="126" y="360"/>
                  </a:cxn>
                  <a:cxn ang="0">
                    <a:pos x="132" y="342"/>
                  </a:cxn>
                  <a:cxn ang="0">
                    <a:pos x="132" y="288"/>
                  </a:cxn>
                  <a:cxn ang="0">
                    <a:pos x="138" y="276"/>
                  </a:cxn>
                  <a:cxn ang="0">
                    <a:pos x="138" y="216"/>
                  </a:cxn>
                  <a:cxn ang="0">
                    <a:pos x="144" y="204"/>
                  </a:cxn>
                  <a:cxn ang="0">
                    <a:pos x="144" y="150"/>
                  </a:cxn>
                  <a:cxn ang="0">
                    <a:pos x="150" y="138"/>
                  </a:cxn>
                  <a:cxn ang="0">
                    <a:pos x="150" y="72"/>
                  </a:cxn>
                  <a:cxn ang="0">
                    <a:pos x="156" y="60"/>
                  </a:cxn>
                  <a:cxn ang="0">
                    <a:pos x="156" y="0"/>
                  </a:cxn>
                </a:cxnLst>
                <a:rect l="0" t="0" r="r" b="b"/>
                <a:pathLst>
                  <a:path w="156" h="1602">
                    <a:moveTo>
                      <a:pt x="0" y="1602"/>
                    </a:moveTo>
                    <a:lnTo>
                      <a:pt x="6" y="1578"/>
                    </a:lnTo>
                    <a:lnTo>
                      <a:pt x="6" y="1548"/>
                    </a:lnTo>
                    <a:lnTo>
                      <a:pt x="12" y="1536"/>
                    </a:lnTo>
                    <a:lnTo>
                      <a:pt x="12" y="1500"/>
                    </a:lnTo>
                    <a:lnTo>
                      <a:pt x="18" y="1482"/>
                    </a:lnTo>
                    <a:lnTo>
                      <a:pt x="18" y="1434"/>
                    </a:lnTo>
                    <a:lnTo>
                      <a:pt x="24" y="1422"/>
                    </a:lnTo>
                    <a:lnTo>
                      <a:pt x="24" y="1362"/>
                    </a:lnTo>
                    <a:lnTo>
                      <a:pt x="30" y="1356"/>
                    </a:lnTo>
                    <a:lnTo>
                      <a:pt x="30" y="1296"/>
                    </a:lnTo>
                    <a:lnTo>
                      <a:pt x="36" y="1290"/>
                    </a:lnTo>
                    <a:lnTo>
                      <a:pt x="36" y="1230"/>
                    </a:lnTo>
                    <a:lnTo>
                      <a:pt x="42" y="1224"/>
                    </a:lnTo>
                    <a:lnTo>
                      <a:pt x="42" y="1164"/>
                    </a:lnTo>
                    <a:lnTo>
                      <a:pt x="48" y="1152"/>
                    </a:lnTo>
                    <a:lnTo>
                      <a:pt x="48" y="1104"/>
                    </a:lnTo>
                    <a:lnTo>
                      <a:pt x="54" y="1092"/>
                    </a:lnTo>
                    <a:lnTo>
                      <a:pt x="54" y="1038"/>
                    </a:lnTo>
                    <a:lnTo>
                      <a:pt x="60" y="1026"/>
                    </a:lnTo>
                    <a:lnTo>
                      <a:pt x="60" y="972"/>
                    </a:lnTo>
                    <a:lnTo>
                      <a:pt x="66" y="966"/>
                    </a:lnTo>
                    <a:lnTo>
                      <a:pt x="66" y="918"/>
                    </a:lnTo>
                    <a:lnTo>
                      <a:pt x="72" y="912"/>
                    </a:lnTo>
                    <a:lnTo>
                      <a:pt x="72" y="864"/>
                    </a:lnTo>
                    <a:lnTo>
                      <a:pt x="78" y="858"/>
                    </a:lnTo>
                    <a:lnTo>
                      <a:pt x="78" y="816"/>
                    </a:lnTo>
                    <a:lnTo>
                      <a:pt x="84" y="804"/>
                    </a:lnTo>
                    <a:lnTo>
                      <a:pt x="84" y="756"/>
                    </a:lnTo>
                    <a:lnTo>
                      <a:pt x="90" y="750"/>
                    </a:lnTo>
                    <a:lnTo>
                      <a:pt x="90" y="702"/>
                    </a:lnTo>
                    <a:lnTo>
                      <a:pt x="96" y="684"/>
                    </a:lnTo>
                    <a:lnTo>
                      <a:pt x="96" y="654"/>
                    </a:lnTo>
                    <a:lnTo>
                      <a:pt x="102" y="648"/>
                    </a:lnTo>
                    <a:lnTo>
                      <a:pt x="102" y="600"/>
                    </a:lnTo>
                    <a:lnTo>
                      <a:pt x="108" y="594"/>
                    </a:lnTo>
                    <a:lnTo>
                      <a:pt x="108" y="546"/>
                    </a:lnTo>
                    <a:lnTo>
                      <a:pt x="114" y="534"/>
                    </a:lnTo>
                    <a:lnTo>
                      <a:pt x="114" y="480"/>
                    </a:lnTo>
                    <a:lnTo>
                      <a:pt x="120" y="474"/>
                    </a:lnTo>
                    <a:lnTo>
                      <a:pt x="120" y="426"/>
                    </a:lnTo>
                    <a:lnTo>
                      <a:pt x="126" y="414"/>
                    </a:lnTo>
                    <a:lnTo>
                      <a:pt x="126" y="360"/>
                    </a:lnTo>
                    <a:lnTo>
                      <a:pt x="132" y="342"/>
                    </a:lnTo>
                    <a:lnTo>
                      <a:pt x="132" y="288"/>
                    </a:lnTo>
                    <a:lnTo>
                      <a:pt x="138" y="276"/>
                    </a:lnTo>
                    <a:lnTo>
                      <a:pt x="138" y="216"/>
                    </a:lnTo>
                    <a:lnTo>
                      <a:pt x="144" y="204"/>
                    </a:lnTo>
                    <a:lnTo>
                      <a:pt x="144" y="150"/>
                    </a:lnTo>
                    <a:lnTo>
                      <a:pt x="150" y="138"/>
                    </a:lnTo>
                    <a:lnTo>
                      <a:pt x="150" y="72"/>
                    </a:lnTo>
                    <a:lnTo>
                      <a:pt x="156" y="60"/>
                    </a:lnTo>
                    <a:lnTo>
                      <a:pt x="156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8" name="Freeform 254"/>
              <p:cNvSpPr>
                <a:spLocks/>
              </p:cNvSpPr>
              <p:nvPr/>
            </p:nvSpPr>
            <p:spPr bwMode="auto">
              <a:xfrm>
                <a:off x="1276350" y="3055938"/>
                <a:ext cx="1028700" cy="942975"/>
              </a:xfrm>
              <a:custGeom>
                <a:avLst/>
                <a:gdLst/>
                <a:ahLst/>
                <a:cxnLst>
                  <a:cxn ang="0">
                    <a:pos x="12" y="588"/>
                  </a:cxn>
                  <a:cxn ang="0">
                    <a:pos x="30" y="588"/>
                  </a:cxn>
                  <a:cxn ang="0">
                    <a:pos x="48" y="594"/>
                  </a:cxn>
                  <a:cxn ang="0">
                    <a:pos x="66" y="588"/>
                  </a:cxn>
                  <a:cxn ang="0">
                    <a:pos x="84" y="588"/>
                  </a:cxn>
                  <a:cxn ang="0">
                    <a:pos x="102" y="588"/>
                  </a:cxn>
                  <a:cxn ang="0">
                    <a:pos x="120" y="588"/>
                  </a:cxn>
                  <a:cxn ang="0">
                    <a:pos x="138" y="588"/>
                  </a:cxn>
                  <a:cxn ang="0">
                    <a:pos x="156" y="588"/>
                  </a:cxn>
                  <a:cxn ang="0">
                    <a:pos x="174" y="594"/>
                  </a:cxn>
                  <a:cxn ang="0">
                    <a:pos x="186" y="594"/>
                  </a:cxn>
                  <a:cxn ang="0">
                    <a:pos x="204" y="588"/>
                  </a:cxn>
                  <a:cxn ang="0">
                    <a:pos x="222" y="594"/>
                  </a:cxn>
                  <a:cxn ang="0">
                    <a:pos x="240" y="594"/>
                  </a:cxn>
                  <a:cxn ang="0">
                    <a:pos x="258" y="594"/>
                  </a:cxn>
                  <a:cxn ang="0">
                    <a:pos x="276" y="594"/>
                  </a:cxn>
                  <a:cxn ang="0">
                    <a:pos x="288" y="594"/>
                  </a:cxn>
                  <a:cxn ang="0">
                    <a:pos x="306" y="594"/>
                  </a:cxn>
                  <a:cxn ang="0">
                    <a:pos x="324" y="588"/>
                  </a:cxn>
                  <a:cxn ang="0">
                    <a:pos x="342" y="588"/>
                  </a:cxn>
                  <a:cxn ang="0">
                    <a:pos x="360" y="588"/>
                  </a:cxn>
                  <a:cxn ang="0">
                    <a:pos x="378" y="588"/>
                  </a:cxn>
                  <a:cxn ang="0">
                    <a:pos x="396" y="582"/>
                  </a:cxn>
                  <a:cxn ang="0">
                    <a:pos x="414" y="588"/>
                  </a:cxn>
                  <a:cxn ang="0">
                    <a:pos x="432" y="588"/>
                  </a:cxn>
                  <a:cxn ang="0">
                    <a:pos x="450" y="594"/>
                  </a:cxn>
                  <a:cxn ang="0">
                    <a:pos x="468" y="594"/>
                  </a:cxn>
                  <a:cxn ang="0">
                    <a:pos x="486" y="594"/>
                  </a:cxn>
                  <a:cxn ang="0">
                    <a:pos x="504" y="594"/>
                  </a:cxn>
                  <a:cxn ang="0">
                    <a:pos x="522" y="588"/>
                  </a:cxn>
                  <a:cxn ang="0">
                    <a:pos x="546" y="570"/>
                  </a:cxn>
                  <a:cxn ang="0">
                    <a:pos x="552" y="546"/>
                  </a:cxn>
                  <a:cxn ang="0">
                    <a:pos x="564" y="528"/>
                  </a:cxn>
                  <a:cxn ang="0">
                    <a:pos x="570" y="492"/>
                  </a:cxn>
                  <a:cxn ang="0">
                    <a:pos x="582" y="468"/>
                  </a:cxn>
                  <a:cxn ang="0">
                    <a:pos x="588" y="426"/>
                  </a:cxn>
                  <a:cxn ang="0">
                    <a:pos x="600" y="384"/>
                  </a:cxn>
                  <a:cxn ang="0">
                    <a:pos x="606" y="324"/>
                  </a:cxn>
                  <a:cxn ang="0">
                    <a:pos x="618" y="276"/>
                  </a:cxn>
                  <a:cxn ang="0">
                    <a:pos x="624" y="192"/>
                  </a:cxn>
                  <a:cxn ang="0">
                    <a:pos x="636" y="144"/>
                  </a:cxn>
                  <a:cxn ang="0">
                    <a:pos x="642" y="54"/>
                  </a:cxn>
                </a:cxnLst>
                <a:rect l="0" t="0" r="r" b="b"/>
                <a:pathLst>
                  <a:path w="648" h="594">
                    <a:moveTo>
                      <a:pt x="0" y="588"/>
                    </a:moveTo>
                    <a:lnTo>
                      <a:pt x="6" y="588"/>
                    </a:lnTo>
                    <a:lnTo>
                      <a:pt x="12" y="588"/>
                    </a:lnTo>
                    <a:lnTo>
                      <a:pt x="18" y="588"/>
                    </a:lnTo>
                    <a:lnTo>
                      <a:pt x="24" y="588"/>
                    </a:lnTo>
                    <a:lnTo>
                      <a:pt x="30" y="588"/>
                    </a:lnTo>
                    <a:lnTo>
                      <a:pt x="36" y="588"/>
                    </a:lnTo>
                    <a:lnTo>
                      <a:pt x="42" y="594"/>
                    </a:lnTo>
                    <a:lnTo>
                      <a:pt x="48" y="594"/>
                    </a:lnTo>
                    <a:lnTo>
                      <a:pt x="54" y="588"/>
                    </a:lnTo>
                    <a:lnTo>
                      <a:pt x="60" y="588"/>
                    </a:lnTo>
                    <a:lnTo>
                      <a:pt x="66" y="588"/>
                    </a:lnTo>
                    <a:lnTo>
                      <a:pt x="72" y="588"/>
                    </a:lnTo>
                    <a:lnTo>
                      <a:pt x="78" y="588"/>
                    </a:lnTo>
                    <a:lnTo>
                      <a:pt x="84" y="588"/>
                    </a:lnTo>
                    <a:lnTo>
                      <a:pt x="90" y="588"/>
                    </a:lnTo>
                    <a:lnTo>
                      <a:pt x="96" y="588"/>
                    </a:lnTo>
                    <a:lnTo>
                      <a:pt x="102" y="588"/>
                    </a:lnTo>
                    <a:lnTo>
                      <a:pt x="108" y="588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6" y="588"/>
                    </a:lnTo>
                    <a:lnTo>
                      <a:pt x="132" y="588"/>
                    </a:lnTo>
                    <a:lnTo>
                      <a:pt x="138" y="588"/>
                    </a:lnTo>
                    <a:lnTo>
                      <a:pt x="144" y="588"/>
                    </a:lnTo>
                    <a:lnTo>
                      <a:pt x="150" y="588"/>
                    </a:lnTo>
                    <a:lnTo>
                      <a:pt x="156" y="588"/>
                    </a:lnTo>
                    <a:lnTo>
                      <a:pt x="162" y="588"/>
                    </a:lnTo>
                    <a:lnTo>
                      <a:pt x="168" y="588"/>
                    </a:lnTo>
                    <a:lnTo>
                      <a:pt x="174" y="594"/>
                    </a:lnTo>
                    <a:lnTo>
                      <a:pt x="186" y="594"/>
                    </a:lnTo>
                    <a:lnTo>
                      <a:pt x="180" y="594"/>
                    </a:lnTo>
                    <a:lnTo>
                      <a:pt x="186" y="594"/>
                    </a:lnTo>
                    <a:lnTo>
                      <a:pt x="192" y="588"/>
                    </a:lnTo>
                    <a:lnTo>
                      <a:pt x="198" y="588"/>
                    </a:lnTo>
                    <a:lnTo>
                      <a:pt x="204" y="588"/>
                    </a:lnTo>
                    <a:lnTo>
                      <a:pt x="210" y="594"/>
                    </a:lnTo>
                    <a:lnTo>
                      <a:pt x="216" y="594"/>
                    </a:lnTo>
                    <a:lnTo>
                      <a:pt x="222" y="594"/>
                    </a:lnTo>
                    <a:lnTo>
                      <a:pt x="228" y="594"/>
                    </a:lnTo>
                    <a:lnTo>
                      <a:pt x="234" y="594"/>
                    </a:lnTo>
                    <a:lnTo>
                      <a:pt x="240" y="594"/>
                    </a:lnTo>
                    <a:lnTo>
                      <a:pt x="246" y="594"/>
                    </a:lnTo>
                    <a:lnTo>
                      <a:pt x="252" y="594"/>
                    </a:lnTo>
                    <a:lnTo>
                      <a:pt x="258" y="594"/>
                    </a:lnTo>
                    <a:lnTo>
                      <a:pt x="264" y="594"/>
                    </a:lnTo>
                    <a:lnTo>
                      <a:pt x="270" y="594"/>
                    </a:lnTo>
                    <a:lnTo>
                      <a:pt x="276" y="594"/>
                    </a:lnTo>
                    <a:lnTo>
                      <a:pt x="282" y="594"/>
                    </a:lnTo>
                    <a:lnTo>
                      <a:pt x="294" y="594"/>
                    </a:lnTo>
                    <a:lnTo>
                      <a:pt x="288" y="594"/>
                    </a:lnTo>
                    <a:lnTo>
                      <a:pt x="294" y="594"/>
                    </a:lnTo>
                    <a:lnTo>
                      <a:pt x="300" y="594"/>
                    </a:lnTo>
                    <a:lnTo>
                      <a:pt x="306" y="594"/>
                    </a:lnTo>
                    <a:lnTo>
                      <a:pt x="312" y="594"/>
                    </a:lnTo>
                    <a:lnTo>
                      <a:pt x="318" y="594"/>
                    </a:lnTo>
                    <a:lnTo>
                      <a:pt x="324" y="588"/>
                    </a:lnTo>
                    <a:lnTo>
                      <a:pt x="330" y="588"/>
                    </a:lnTo>
                    <a:lnTo>
                      <a:pt x="336" y="588"/>
                    </a:lnTo>
                    <a:lnTo>
                      <a:pt x="342" y="588"/>
                    </a:lnTo>
                    <a:lnTo>
                      <a:pt x="348" y="588"/>
                    </a:lnTo>
                    <a:lnTo>
                      <a:pt x="354" y="588"/>
                    </a:lnTo>
                    <a:lnTo>
                      <a:pt x="360" y="588"/>
                    </a:lnTo>
                    <a:lnTo>
                      <a:pt x="366" y="588"/>
                    </a:lnTo>
                    <a:lnTo>
                      <a:pt x="372" y="588"/>
                    </a:lnTo>
                    <a:lnTo>
                      <a:pt x="378" y="588"/>
                    </a:lnTo>
                    <a:lnTo>
                      <a:pt x="384" y="588"/>
                    </a:lnTo>
                    <a:lnTo>
                      <a:pt x="390" y="588"/>
                    </a:lnTo>
                    <a:lnTo>
                      <a:pt x="396" y="582"/>
                    </a:lnTo>
                    <a:lnTo>
                      <a:pt x="402" y="588"/>
                    </a:lnTo>
                    <a:lnTo>
                      <a:pt x="408" y="588"/>
                    </a:lnTo>
                    <a:lnTo>
                      <a:pt x="414" y="588"/>
                    </a:lnTo>
                    <a:lnTo>
                      <a:pt x="420" y="588"/>
                    </a:lnTo>
                    <a:lnTo>
                      <a:pt x="426" y="588"/>
                    </a:lnTo>
                    <a:lnTo>
                      <a:pt x="432" y="588"/>
                    </a:lnTo>
                    <a:lnTo>
                      <a:pt x="438" y="588"/>
                    </a:lnTo>
                    <a:lnTo>
                      <a:pt x="444" y="594"/>
                    </a:lnTo>
                    <a:lnTo>
                      <a:pt x="450" y="594"/>
                    </a:lnTo>
                    <a:lnTo>
                      <a:pt x="456" y="594"/>
                    </a:lnTo>
                    <a:lnTo>
                      <a:pt x="462" y="594"/>
                    </a:lnTo>
                    <a:lnTo>
                      <a:pt x="468" y="594"/>
                    </a:lnTo>
                    <a:lnTo>
                      <a:pt x="474" y="594"/>
                    </a:lnTo>
                    <a:lnTo>
                      <a:pt x="480" y="594"/>
                    </a:lnTo>
                    <a:lnTo>
                      <a:pt x="486" y="594"/>
                    </a:lnTo>
                    <a:lnTo>
                      <a:pt x="492" y="594"/>
                    </a:lnTo>
                    <a:lnTo>
                      <a:pt x="498" y="594"/>
                    </a:lnTo>
                    <a:lnTo>
                      <a:pt x="504" y="594"/>
                    </a:lnTo>
                    <a:lnTo>
                      <a:pt x="510" y="594"/>
                    </a:lnTo>
                    <a:lnTo>
                      <a:pt x="516" y="588"/>
                    </a:lnTo>
                    <a:lnTo>
                      <a:pt x="522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46" y="570"/>
                    </a:lnTo>
                    <a:lnTo>
                      <a:pt x="546" y="564"/>
                    </a:lnTo>
                    <a:lnTo>
                      <a:pt x="552" y="558"/>
                    </a:lnTo>
                    <a:lnTo>
                      <a:pt x="552" y="546"/>
                    </a:lnTo>
                    <a:lnTo>
                      <a:pt x="558" y="540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70" y="510"/>
                    </a:lnTo>
                    <a:lnTo>
                      <a:pt x="570" y="492"/>
                    </a:lnTo>
                    <a:lnTo>
                      <a:pt x="576" y="486"/>
                    </a:lnTo>
                    <a:lnTo>
                      <a:pt x="576" y="474"/>
                    </a:lnTo>
                    <a:lnTo>
                      <a:pt x="582" y="468"/>
                    </a:lnTo>
                    <a:lnTo>
                      <a:pt x="582" y="444"/>
                    </a:lnTo>
                    <a:lnTo>
                      <a:pt x="588" y="438"/>
                    </a:lnTo>
                    <a:lnTo>
                      <a:pt x="588" y="426"/>
                    </a:lnTo>
                    <a:lnTo>
                      <a:pt x="594" y="414"/>
                    </a:lnTo>
                    <a:lnTo>
                      <a:pt x="594" y="390"/>
                    </a:lnTo>
                    <a:lnTo>
                      <a:pt x="600" y="384"/>
                    </a:lnTo>
                    <a:lnTo>
                      <a:pt x="600" y="354"/>
                    </a:lnTo>
                    <a:lnTo>
                      <a:pt x="606" y="348"/>
                    </a:lnTo>
                    <a:lnTo>
                      <a:pt x="606" y="324"/>
                    </a:lnTo>
                    <a:lnTo>
                      <a:pt x="612" y="312"/>
                    </a:lnTo>
                    <a:lnTo>
                      <a:pt x="612" y="282"/>
                    </a:lnTo>
                    <a:lnTo>
                      <a:pt x="618" y="276"/>
                    </a:lnTo>
                    <a:lnTo>
                      <a:pt x="618" y="246"/>
                    </a:lnTo>
                    <a:lnTo>
                      <a:pt x="624" y="228"/>
                    </a:lnTo>
                    <a:lnTo>
                      <a:pt x="624" y="192"/>
                    </a:lnTo>
                    <a:lnTo>
                      <a:pt x="630" y="186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36" y="102"/>
                    </a:lnTo>
                    <a:lnTo>
                      <a:pt x="642" y="90"/>
                    </a:lnTo>
                    <a:lnTo>
                      <a:pt x="642" y="54"/>
                    </a:lnTo>
                    <a:lnTo>
                      <a:pt x="648" y="48"/>
                    </a:lnTo>
                    <a:lnTo>
                      <a:pt x="64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9" name="Freeform 255"/>
              <p:cNvSpPr>
                <a:spLocks/>
              </p:cNvSpPr>
              <p:nvPr/>
            </p:nvSpPr>
            <p:spPr bwMode="auto">
              <a:xfrm>
                <a:off x="2305050" y="512763"/>
                <a:ext cx="209550" cy="2543175"/>
              </a:xfrm>
              <a:custGeom>
                <a:avLst/>
                <a:gdLst/>
                <a:ahLst/>
                <a:cxnLst>
                  <a:cxn ang="0">
                    <a:pos x="0" y="1602"/>
                  </a:cxn>
                  <a:cxn ang="0">
                    <a:pos x="6" y="1578"/>
                  </a:cxn>
                  <a:cxn ang="0">
                    <a:pos x="6" y="1548"/>
                  </a:cxn>
                  <a:cxn ang="0">
                    <a:pos x="12" y="1536"/>
                  </a:cxn>
                  <a:cxn ang="0">
                    <a:pos x="12" y="1500"/>
                  </a:cxn>
                  <a:cxn ang="0">
                    <a:pos x="18" y="1482"/>
                  </a:cxn>
                  <a:cxn ang="0">
                    <a:pos x="18" y="1434"/>
                  </a:cxn>
                  <a:cxn ang="0">
                    <a:pos x="24" y="1422"/>
                  </a:cxn>
                  <a:cxn ang="0">
                    <a:pos x="24" y="1362"/>
                  </a:cxn>
                  <a:cxn ang="0">
                    <a:pos x="30" y="1356"/>
                  </a:cxn>
                  <a:cxn ang="0">
                    <a:pos x="30" y="1296"/>
                  </a:cxn>
                  <a:cxn ang="0">
                    <a:pos x="36" y="1290"/>
                  </a:cxn>
                  <a:cxn ang="0">
                    <a:pos x="36" y="1230"/>
                  </a:cxn>
                  <a:cxn ang="0">
                    <a:pos x="42" y="1224"/>
                  </a:cxn>
                  <a:cxn ang="0">
                    <a:pos x="42" y="1158"/>
                  </a:cxn>
                  <a:cxn ang="0">
                    <a:pos x="48" y="1146"/>
                  </a:cxn>
                  <a:cxn ang="0">
                    <a:pos x="48" y="1098"/>
                  </a:cxn>
                  <a:cxn ang="0">
                    <a:pos x="54" y="1080"/>
                  </a:cxn>
                  <a:cxn ang="0">
                    <a:pos x="54" y="1020"/>
                  </a:cxn>
                  <a:cxn ang="0">
                    <a:pos x="60" y="1002"/>
                  </a:cxn>
                  <a:cxn ang="0">
                    <a:pos x="60" y="936"/>
                  </a:cxn>
                  <a:cxn ang="0">
                    <a:pos x="66" y="924"/>
                  </a:cxn>
                  <a:cxn ang="0">
                    <a:pos x="66" y="864"/>
                  </a:cxn>
                  <a:cxn ang="0">
                    <a:pos x="72" y="852"/>
                  </a:cxn>
                  <a:cxn ang="0">
                    <a:pos x="72" y="792"/>
                  </a:cxn>
                  <a:cxn ang="0">
                    <a:pos x="78" y="780"/>
                  </a:cxn>
                  <a:cxn ang="0">
                    <a:pos x="78" y="708"/>
                  </a:cxn>
                  <a:cxn ang="0">
                    <a:pos x="84" y="696"/>
                  </a:cxn>
                  <a:cxn ang="0">
                    <a:pos x="84" y="636"/>
                  </a:cxn>
                  <a:cxn ang="0">
                    <a:pos x="90" y="618"/>
                  </a:cxn>
                  <a:cxn ang="0">
                    <a:pos x="90" y="558"/>
                  </a:cxn>
                  <a:cxn ang="0">
                    <a:pos x="96" y="546"/>
                  </a:cxn>
                  <a:cxn ang="0">
                    <a:pos x="96" y="480"/>
                  </a:cxn>
                  <a:cxn ang="0">
                    <a:pos x="102" y="474"/>
                  </a:cxn>
                  <a:cxn ang="0">
                    <a:pos x="102" y="402"/>
                  </a:cxn>
                  <a:cxn ang="0">
                    <a:pos x="108" y="390"/>
                  </a:cxn>
                  <a:cxn ang="0">
                    <a:pos x="108" y="324"/>
                  </a:cxn>
                  <a:cxn ang="0">
                    <a:pos x="114" y="312"/>
                  </a:cxn>
                  <a:cxn ang="0">
                    <a:pos x="114" y="234"/>
                  </a:cxn>
                  <a:cxn ang="0">
                    <a:pos x="120" y="216"/>
                  </a:cxn>
                  <a:cxn ang="0">
                    <a:pos x="120" y="144"/>
                  </a:cxn>
                  <a:cxn ang="0">
                    <a:pos x="126" y="126"/>
                  </a:cxn>
                  <a:cxn ang="0">
                    <a:pos x="126" y="66"/>
                  </a:cxn>
                  <a:cxn ang="0">
                    <a:pos x="132" y="48"/>
                  </a:cxn>
                  <a:cxn ang="0">
                    <a:pos x="132" y="0"/>
                  </a:cxn>
                </a:cxnLst>
                <a:rect l="0" t="0" r="r" b="b"/>
                <a:pathLst>
                  <a:path w="132" h="1602">
                    <a:moveTo>
                      <a:pt x="0" y="1602"/>
                    </a:moveTo>
                    <a:lnTo>
                      <a:pt x="6" y="1578"/>
                    </a:lnTo>
                    <a:lnTo>
                      <a:pt x="6" y="1548"/>
                    </a:lnTo>
                    <a:lnTo>
                      <a:pt x="12" y="1536"/>
                    </a:lnTo>
                    <a:lnTo>
                      <a:pt x="12" y="1500"/>
                    </a:lnTo>
                    <a:lnTo>
                      <a:pt x="18" y="1482"/>
                    </a:lnTo>
                    <a:lnTo>
                      <a:pt x="18" y="1434"/>
                    </a:lnTo>
                    <a:lnTo>
                      <a:pt x="24" y="1422"/>
                    </a:lnTo>
                    <a:lnTo>
                      <a:pt x="24" y="1362"/>
                    </a:lnTo>
                    <a:lnTo>
                      <a:pt x="30" y="1356"/>
                    </a:lnTo>
                    <a:lnTo>
                      <a:pt x="30" y="1296"/>
                    </a:lnTo>
                    <a:lnTo>
                      <a:pt x="36" y="1290"/>
                    </a:lnTo>
                    <a:lnTo>
                      <a:pt x="36" y="1230"/>
                    </a:lnTo>
                    <a:lnTo>
                      <a:pt x="42" y="1224"/>
                    </a:lnTo>
                    <a:lnTo>
                      <a:pt x="42" y="1158"/>
                    </a:lnTo>
                    <a:lnTo>
                      <a:pt x="48" y="1146"/>
                    </a:lnTo>
                    <a:lnTo>
                      <a:pt x="48" y="1098"/>
                    </a:lnTo>
                    <a:lnTo>
                      <a:pt x="54" y="1080"/>
                    </a:lnTo>
                    <a:lnTo>
                      <a:pt x="54" y="1020"/>
                    </a:lnTo>
                    <a:lnTo>
                      <a:pt x="60" y="1002"/>
                    </a:lnTo>
                    <a:lnTo>
                      <a:pt x="60" y="936"/>
                    </a:lnTo>
                    <a:lnTo>
                      <a:pt x="66" y="924"/>
                    </a:lnTo>
                    <a:lnTo>
                      <a:pt x="66" y="864"/>
                    </a:lnTo>
                    <a:lnTo>
                      <a:pt x="72" y="852"/>
                    </a:lnTo>
                    <a:lnTo>
                      <a:pt x="72" y="792"/>
                    </a:lnTo>
                    <a:lnTo>
                      <a:pt x="78" y="780"/>
                    </a:lnTo>
                    <a:lnTo>
                      <a:pt x="78" y="708"/>
                    </a:lnTo>
                    <a:lnTo>
                      <a:pt x="84" y="696"/>
                    </a:lnTo>
                    <a:lnTo>
                      <a:pt x="84" y="636"/>
                    </a:lnTo>
                    <a:lnTo>
                      <a:pt x="90" y="618"/>
                    </a:lnTo>
                    <a:lnTo>
                      <a:pt x="90" y="558"/>
                    </a:lnTo>
                    <a:lnTo>
                      <a:pt x="96" y="546"/>
                    </a:lnTo>
                    <a:lnTo>
                      <a:pt x="96" y="480"/>
                    </a:lnTo>
                    <a:lnTo>
                      <a:pt x="102" y="474"/>
                    </a:lnTo>
                    <a:lnTo>
                      <a:pt x="102" y="402"/>
                    </a:lnTo>
                    <a:lnTo>
                      <a:pt x="108" y="390"/>
                    </a:lnTo>
                    <a:lnTo>
                      <a:pt x="108" y="324"/>
                    </a:lnTo>
                    <a:lnTo>
                      <a:pt x="114" y="312"/>
                    </a:lnTo>
                    <a:lnTo>
                      <a:pt x="114" y="234"/>
                    </a:lnTo>
                    <a:lnTo>
                      <a:pt x="120" y="216"/>
                    </a:lnTo>
                    <a:lnTo>
                      <a:pt x="120" y="144"/>
                    </a:lnTo>
                    <a:lnTo>
                      <a:pt x="126" y="126"/>
                    </a:lnTo>
                    <a:lnTo>
                      <a:pt x="126" y="66"/>
                    </a:lnTo>
                    <a:lnTo>
                      <a:pt x="132" y="48"/>
                    </a:lnTo>
                    <a:lnTo>
                      <a:pt x="13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0" name="Rectangle 256"/>
              <p:cNvSpPr>
                <a:spLocks noChangeArrowheads="1"/>
              </p:cNvSpPr>
              <p:nvPr/>
            </p:nvSpPr>
            <p:spPr bwMode="auto">
              <a:xfrm>
                <a:off x="3657600" y="4256088"/>
                <a:ext cx="62972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1" name="Rectangle 257"/>
              <p:cNvSpPr>
                <a:spLocks noChangeArrowheads="1"/>
              </p:cNvSpPr>
              <p:nvPr/>
            </p:nvSpPr>
            <p:spPr bwMode="auto">
              <a:xfrm rot="16200000">
                <a:off x="-534988" y="2027238"/>
                <a:ext cx="27241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Phi / Theta Step response [rad]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59" name="Gerade Verbindung 258"/>
              <p:cNvCxnSpPr/>
              <p:nvPr/>
            </p:nvCxnSpPr>
            <p:spPr>
              <a:xfrm rot="10800000">
                <a:off x="1259632" y="2818211"/>
                <a:ext cx="1872208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Rectangle 169"/>
              <p:cNvSpPr>
                <a:spLocks noChangeArrowheads="1"/>
              </p:cNvSpPr>
              <p:nvPr/>
            </p:nvSpPr>
            <p:spPr bwMode="auto">
              <a:xfrm>
                <a:off x="983175" y="2732070"/>
                <a:ext cx="24846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  <a:cs typeface="Arial" pitchFamily="34" charset="0"/>
                  </a:rPr>
                  <a:t>0.9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3" name="Gerade Verbindung 272"/>
              <p:cNvCxnSpPr/>
              <p:nvPr/>
            </p:nvCxnSpPr>
            <p:spPr>
              <a:xfrm rot="5400000">
                <a:off x="1944987" y="4437112"/>
                <a:ext cx="28803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274"/>
              <p:cNvCxnSpPr/>
              <p:nvPr/>
            </p:nvCxnSpPr>
            <p:spPr>
              <a:xfrm rot="5400000">
                <a:off x="1534810" y="3753036"/>
                <a:ext cx="165618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277"/>
              <p:cNvCxnSpPr/>
              <p:nvPr/>
            </p:nvCxnSpPr>
            <p:spPr>
              <a:xfrm>
                <a:off x="6982989" y="2901794"/>
                <a:ext cx="360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2483768" y="1844824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6982989" y="2841361"/>
                <a:ext cx="360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Gerade Verbindung mit Pfeil 283"/>
              <p:cNvCxnSpPr/>
              <p:nvPr/>
            </p:nvCxnSpPr>
            <p:spPr>
              <a:xfrm rot="5400000">
                <a:off x="2625711" y="2312876"/>
                <a:ext cx="936898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feld 290"/>
              <p:cNvSpPr txBox="1"/>
              <p:nvPr/>
            </p:nvSpPr>
            <p:spPr>
              <a:xfrm>
                <a:off x="3059832" y="2132856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&lt;67%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3" name="Textfeld 292"/>
              <p:cNvSpPr txBox="1"/>
              <p:nvPr/>
            </p:nvSpPr>
            <p:spPr>
              <a:xfrm>
                <a:off x="6935323" y="2276872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&lt;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 10 %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5" name="Gerade Verbindung 294"/>
              <p:cNvCxnSpPr/>
              <p:nvPr/>
            </p:nvCxnSpPr>
            <p:spPr>
              <a:xfrm>
                <a:off x="2086445" y="4509120"/>
                <a:ext cx="28803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feld 297"/>
              <p:cNvSpPr txBox="1"/>
              <p:nvPr/>
            </p:nvSpPr>
            <p:spPr>
              <a:xfrm>
                <a:off x="1936696" y="458112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&lt;0.2 s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4" name="Gerade Verbindung 303"/>
              <p:cNvCxnSpPr/>
              <p:nvPr/>
            </p:nvCxnSpPr>
            <p:spPr>
              <a:xfrm rot="5400000" flipH="1" flipV="1">
                <a:off x="7056276" y="2696066"/>
                <a:ext cx="21602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Gerade Verbindung 304"/>
              <p:cNvCxnSpPr/>
              <p:nvPr/>
            </p:nvCxnSpPr>
            <p:spPr>
              <a:xfrm rot="5400000" flipH="1" flipV="1">
                <a:off x="7056276" y="3032956"/>
                <a:ext cx="21602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4" name="Gerade Verbindung 313"/>
            <p:cNvCxnSpPr/>
            <p:nvPr/>
          </p:nvCxnSpPr>
          <p:spPr>
            <a:xfrm rot="10800000">
              <a:off x="2771800" y="2815653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 rot="10800000">
              <a:off x="4572000" y="4497545"/>
              <a:ext cx="4320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Rectangle 200"/>
            <p:cNvSpPr>
              <a:spLocks noChangeArrowheads="1"/>
            </p:cNvSpPr>
            <p:nvPr/>
          </p:nvSpPr>
          <p:spPr bwMode="auto">
            <a:xfrm>
              <a:off x="5076056" y="4365104"/>
              <a:ext cx="53860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uppieren 199"/>
          <p:cNvGrpSpPr/>
          <p:nvPr/>
        </p:nvGrpSpPr>
        <p:grpSpPr>
          <a:xfrm>
            <a:off x="1070205" y="974725"/>
            <a:ext cx="7062236" cy="4551799"/>
            <a:chOff x="1070205" y="974725"/>
            <a:chExt cx="7062236" cy="4551799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1070205" y="974725"/>
              <a:ext cx="7062236" cy="4551799"/>
              <a:chOff x="1070205" y="974725"/>
              <a:chExt cx="7062236" cy="4551799"/>
            </a:xfrm>
          </p:grpSpPr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636713" y="1079500"/>
                <a:ext cx="5676900" cy="349567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5" name="Line 7"/>
              <p:cNvSpPr>
                <a:spLocks noChangeShapeType="1"/>
              </p:cNvSpPr>
              <p:nvPr/>
            </p:nvSpPr>
            <p:spPr bwMode="auto">
              <a:xfrm>
                <a:off x="1636713" y="1079500"/>
                <a:ext cx="56769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6" name="Line 8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56769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 flipV="1">
                <a:off x="7313613" y="1079500"/>
                <a:ext cx="1588" cy="3495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 flipV="1">
                <a:off x="1636713" y="1079500"/>
                <a:ext cx="1588" cy="3495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56769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auto">
              <a:xfrm flipV="1">
                <a:off x="1636713" y="1079500"/>
                <a:ext cx="1588" cy="3495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auto">
              <a:xfrm flipV="1">
                <a:off x="1636713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auto">
              <a:xfrm>
                <a:off x="1636713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1589088" y="46037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 flipV="1">
                <a:off x="2579688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2579688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2532063" y="46037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auto">
              <a:xfrm flipV="1">
                <a:off x="3522663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auto">
              <a:xfrm>
                <a:off x="3522663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3417888" y="460375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auto">
              <a:xfrm flipV="1">
                <a:off x="4475163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auto">
              <a:xfrm>
                <a:off x="4475163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370388" y="460375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 flipV="1">
                <a:off x="5418138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auto">
              <a:xfrm>
                <a:off x="5418138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5313363" y="460375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auto">
              <a:xfrm flipV="1">
                <a:off x="6361113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auto">
              <a:xfrm>
                <a:off x="6361113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6256338" y="460375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 flipV="1">
                <a:off x="7313613" y="451802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7313613" y="1079500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7208838" y="460375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 flipH="1">
                <a:off x="7256463" y="457517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1493838" y="44704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>
                <a:off x="1636713" y="38703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 flipH="1">
                <a:off x="7256463" y="387032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1341438" y="376555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>
                <a:off x="1636713" y="317500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 flipH="1">
                <a:off x="7256463" y="3175000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1493838" y="3070225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>
                <a:off x="1636713" y="247015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 flipH="1">
                <a:off x="7256463" y="2470150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3" name="Rectangle 45"/>
              <p:cNvSpPr>
                <a:spLocks noChangeArrowheads="1"/>
              </p:cNvSpPr>
              <p:nvPr/>
            </p:nvSpPr>
            <p:spPr bwMode="auto">
              <a:xfrm>
                <a:off x="1341438" y="2365375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1.5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>
                <a:off x="1636713" y="17748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 flipH="1">
                <a:off x="7256463" y="177482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6" name="Rectangle 48"/>
              <p:cNvSpPr>
                <a:spLocks noChangeArrowheads="1"/>
              </p:cNvSpPr>
              <p:nvPr/>
            </p:nvSpPr>
            <p:spPr bwMode="auto">
              <a:xfrm>
                <a:off x="1493838" y="16700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>
                <a:off x="1636713" y="107950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 flipH="1">
                <a:off x="7256463" y="1079500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9" name="Rectangle 51"/>
              <p:cNvSpPr>
                <a:spLocks noChangeArrowheads="1"/>
              </p:cNvSpPr>
              <p:nvPr/>
            </p:nvSpPr>
            <p:spPr bwMode="auto">
              <a:xfrm>
                <a:off x="1341438" y="974725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>
                <a:off x="1636713" y="1079500"/>
                <a:ext cx="56769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567690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 flipV="1">
                <a:off x="7313613" y="1079500"/>
                <a:ext cx="1588" cy="3495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 flipV="1">
                <a:off x="1636713" y="1079500"/>
                <a:ext cx="1588" cy="3495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5" name="Freeform 57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6" name="Freeform 58"/>
              <p:cNvSpPr>
                <a:spLocks/>
              </p:cNvSpPr>
              <p:nvPr/>
            </p:nvSpPr>
            <p:spPr bwMode="auto">
              <a:xfrm>
                <a:off x="2608263" y="4356100"/>
                <a:ext cx="952500" cy="219075"/>
              </a:xfrm>
              <a:custGeom>
                <a:avLst/>
                <a:gdLst/>
                <a:ahLst/>
                <a:cxnLst>
                  <a:cxn ang="0">
                    <a:pos x="6" y="126"/>
                  </a:cxn>
                  <a:cxn ang="0">
                    <a:pos x="24" y="108"/>
                  </a:cxn>
                  <a:cxn ang="0">
                    <a:pos x="42" y="96"/>
                  </a:cxn>
                  <a:cxn ang="0">
                    <a:pos x="60" y="84"/>
                  </a:cxn>
                  <a:cxn ang="0">
                    <a:pos x="72" y="84"/>
                  </a:cxn>
                  <a:cxn ang="0">
                    <a:pos x="84" y="72"/>
                  </a:cxn>
                  <a:cxn ang="0">
                    <a:pos x="90" y="72"/>
                  </a:cxn>
                  <a:cxn ang="0">
                    <a:pos x="102" y="66"/>
                  </a:cxn>
                  <a:cxn ang="0">
                    <a:pos x="114" y="66"/>
                  </a:cxn>
                  <a:cxn ang="0">
                    <a:pos x="126" y="54"/>
                  </a:cxn>
                  <a:cxn ang="0">
                    <a:pos x="132" y="54"/>
                  </a:cxn>
                  <a:cxn ang="0">
                    <a:pos x="144" y="54"/>
                  </a:cxn>
                  <a:cxn ang="0">
                    <a:pos x="156" y="42"/>
                  </a:cxn>
                  <a:cxn ang="0">
                    <a:pos x="162" y="42"/>
                  </a:cxn>
                  <a:cxn ang="0">
                    <a:pos x="174" y="36"/>
                  </a:cxn>
                  <a:cxn ang="0">
                    <a:pos x="186" y="36"/>
                  </a:cxn>
                  <a:cxn ang="0">
                    <a:pos x="198" y="24"/>
                  </a:cxn>
                  <a:cxn ang="0">
                    <a:pos x="204" y="24"/>
                  </a:cxn>
                  <a:cxn ang="0">
                    <a:pos x="216" y="18"/>
                  </a:cxn>
                  <a:cxn ang="0">
                    <a:pos x="228" y="18"/>
                  </a:cxn>
                  <a:cxn ang="0">
                    <a:pos x="240" y="12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6" y="0"/>
                  </a:cxn>
                  <a:cxn ang="0">
                    <a:pos x="282" y="0"/>
                  </a:cxn>
                  <a:cxn ang="0">
                    <a:pos x="300" y="6"/>
                  </a:cxn>
                  <a:cxn ang="0">
                    <a:pos x="318" y="18"/>
                  </a:cxn>
                  <a:cxn ang="0">
                    <a:pos x="336" y="24"/>
                  </a:cxn>
                  <a:cxn ang="0">
                    <a:pos x="354" y="30"/>
                  </a:cxn>
                  <a:cxn ang="0">
                    <a:pos x="372" y="36"/>
                  </a:cxn>
                  <a:cxn ang="0">
                    <a:pos x="390" y="42"/>
                  </a:cxn>
                  <a:cxn ang="0">
                    <a:pos x="408" y="48"/>
                  </a:cxn>
                  <a:cxn ang="0">
                    <a:pos x="426" y="54"/>
                  </a:cxn>
                  <a:cxn ang="0">
                    <a:pos x="444" y="54"/>
                  </a:cxn>
                  <a:cxn ang="0">
                    <a:pos x="462" y="54"/>
                  </a:cxn>
                  <a:cxn ang="0">
                    <a:pos x="480" y="54"/>
                  </a:cxn>
                  <a:cxn ang="0">
                    <a:pos x="498" y="54"/>
                  </a:cxn>
                  <a:cxn ang="0">
                    <a:pos x="516" y="54"/>
                  </a:cxn>
                  <a:cxn ang="0">
                    <a:pos x="534" y="54"/>
                  </a:cxn>
                  <a:cxn ang="0">
                    <a:pos x="552" y="54"/>
                  </a:cxn>
                  <a:cxn ang="0">
                    <a:pos x="570" y="54"/>
                  </a:cxn>
                  <a:cxn ang="0">
                    <a:pos x="588" y="48"/>
                  </a:cxn>
                </a:cxnLst>
                <a:rect l="0" t="0" r="r" b="b"/>
                <a:pathLst>
                  <a:path w="600" h="138">
                    <a:moveTo>
                      <a:pt x="0" y="138"/>
                    </a:moveTo>
                    <a:lnTo>
                      <a:pt x="0" y="132"/>
                    </a:lnTo>
                    <a:lnTo>
                      <a:pt x="6" y="126"/>
                    </a:lnTo>
                    <a:lnTo>
                      <a:pt x="12" y="120"/>
                    </a:lnTo>
                    <a:lnTo>
                      <a:pt x="18" y="114"/>
                    </a:lnTo>
                    <a:lnTo>
                      <a:pt x="24" y="108"/>
                    </a:lnTo>
                    <a:lnTo>
                      <a:pt x="30" y="102"/>
                    </a:lnTo>
                    <a:lnTo>
                      <a:pt x="36" y="96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78"/>
                    </a:lnTo>
                    <a:lnTo>
                      <a:pt x="72" y="84"/>
                    </a:lnTo>
                    <a:lnTo>
                      <a:pt x="72" y="78"/>
                    </a:lnTo>
                    <a:lnTo>
                      <a:pt x="78" y="78"/>
                    </a:lnTo>
                    <a:lnTo>
                      <a:pt x="84" y="72"/>
                    </a:lnTo>
                    <a:lnTo>
                      <a:pt x="84" y="78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66"/>
                    </a:lnTo>
                    <a:lnTo>
                      <a:pt x="108" y="66"/>
                    </a:lnTo>
                    <a:lnTo>
                      <a:pt x="102" y="66"/>
                    </a:lnTo>
                    <a:lnTo>
                      <a:pt x="108" y="66"/>
                    </a:lnTo>
                    <a:lnTo>
                      <a:pt x="114" y="60"/>
                    </a:lnTo>
                    <a:lnTo>
                      <a:pt x="114" y="66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26" y="54"/>
                    </a:lnTo>
                    <a:lnTo>
                      <a:pt x="126" y="60"/>
                    </a:lnTo>
                    <a:lnTo>
                      <a:pt x="126" y="54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44" y="48"/>
                    </a:lnTo>
                    <a:lnTo>
                      <a:pt x="144" y="54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6" y="42"/>
                    </a:lnTo>
                    <a:lnTo>
                      <a:pt x="156" y="48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74" y="42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0"/>
                    </a:lnTo>
                    <a:lnTo>
                      <a:pt x="186" y="36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24"/>
                    </a:lnTo>
                    <a:lnTo>
                      <a:pt x="198" y="30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10" y="18"/>
                    </a:lnTo>
                    <a:lnTo>
                      <a:pt x="222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2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6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8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0"/>
                    </a:lnTo>
                    <a:lnTo>
                      <a:pt x="276" y="6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24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30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8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54"/>
                    </a:lnTo>
                    <a:lnTo>
                      <a:pt x="438" y="54"/>
                    </a:lnTo>
                    <a:lnTo>
                      <a:pt x="444" y="54"/>
                    </a:lnTo>
                    <a:lnTo>
                      <a:pt x="450" y="54"/>
                    </a:lnTo>
                    <a:lnTo>
                      <a:pt x="456" y="54"/>
                    </a:lnTo>
                    <a:lnTo>
                      <a:pt x="462" y="54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80" y="54"/>
                    </a:lnTo>
                    <a:lnTo>
                      <a:pt x="486" y="54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54"/>
                    </a:lnTo>
                    <a:lnTo>
                      <a:pt x="516" y="54"/>
                    </a:lnTo>
                    <a:lnTo>
                      <a:pt x="522" y="54"/>
                    </a:lnTo>
                    <a:lnTo>
                      <a:pt x="528" y="54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70" y="54"/>
                    </a:lnTo>
                    <a:lnTo>
                      <a:pt x="576" y="48"/>
                    </a:lnTo>
                    <a:lnTo>
                      <a:pt x="582" y="48"/>
                    </a:lnTo>
                    <a:lnTo>
                      <a:pt x="588" y="48"/>
                    </a:lnTo>
                    <a:lnTo>
                      <a:pt x="594" y="48"/>
                    </a:lnTo>
                    <a:lnTo>
                      <a:pt x="600" y="4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7" name="Freeform 59"/>
              <p:cNvSpPr>
                <a:spLocks/>
              </p:cNvSpPr>
              <p:nvPr/>
            </p:nvSpPr>
            <p:spPr bwMode="auto">
              <a:xfrm>
                <a:off x="3560763" y="4298950"/>
                <a:ext cx="1209675" cy="219075"/>
              </a:xfrm>
              <a:custGeom>
                <a:avLst/>
                <a:gdLst/>
                <a:ahLst/>
                <a:cxnLst>
                  <a:cxn ang="0">
                    <a:pos x="12" y="78"/>
                  </a:cxn>
                  <a:cxn ang="0">
                    <a:pos x="30" y="72"/>
                  </a:cxn>
                  <a:cxn ang="0">
                    <a:pos x="48" y="66"/>
                  </a:cxn>
                  <a:cxn ang="0">
                    <a:pos x="66" y="60"/>
                  </a:cxn>
                  <a:cxn ang="0">
                    <a:pos x="84" y="54"/>
                  </a:cxn>
                  <a:cxn ang="0">
                    <a:pos x="102" y="48"/>
                  </a:cxn>
                  <a:cxn ang="0">
                    <a:pos x="120" y="42"/>
                  </a:cxn>
                  <a:cxn ang="0">
                    <a:pos x="138" y="36"/>
                  </a:cxn>
                  <a:cxn ang="0">
                    <a:pos x="156" y="30"/>
                  </a:cxn>
                  <a:cxn ang="0">
                    <a:pos x="174" y="24"/>
                  </a:cxn>
                  <a:cxn ang="0">
                    <a:pos x="192" y="18"/>
                  </a:cxn>
                  <a:cxn ang="0">
                    <a:pos x="210" y="12"/>
                  </a:cxn>
                  <a:cxn ang="0">
                    <a:pos x="228" y="6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6"/>
                  </a:cxn>
                  <a:cxn ang="0">
                    <a:pos x="336" y="18"/>
                  </a:cxn>
                  <a:cxn ang="0">
                    <a:pos x="354" y="24"/>
                  </a:cxn>
                  <a:cxn ang="0">
                    <a:pos x="372" y="30"/>
                  </a:cxn>
                  <a:cxn ang="0">
                    <a:pos x="390" y="36"/>
                  </a:cxn>
                  <a:cxn ang="0">
                    <a:pos x="408" y="42"/>
                  </a:cxn>
                  <a:cxn ang="0">
                    <a:pos x="426" y="48"/>
                  </a:cxn>
                  <a:cxn ang="0">
                    <a:pos x="444" y="54"/>
                  </a:cxn>
                  <a:cxn ang="0">
                    <a:pos x="462" y="60"/>
                  </a:cxn>
                  <a:cxn ang="0">
                    <a:pos x="480" y="66"/>
                  </a:cxn>
                  <a:cxn ang="0">
                    <a:pos x="498" y="72"/>
                  </a:cxn>
                  <a:cxn ang="0">
                    <a:pos x="516" y="84"/>
                  </a:cxn>
                  <a:cxn ang="0">
                    <a:pos x="534" y="90"/>
                  </a:cxn>
                  <a:cxn ang="0">
                    <a:pos x="552" y="96"/>
                  </a:cxn>
                  <a:cxn ang="0">
                    <a:pos x="570" y="102"/>
                  </a:cxn>
                  <a:cxn ang="0">
                    <a:pos x="588" y="108"/>
                  </a:cxn>
                  <a:cxn ang="0">
                    <a:pos x="606" y="114"/>
                  </a:cxn>
                  <a:cxn ang="0">
                    <a:pos x="624" y="120"/>
                  </a:cxn>
                  <a:cxn ang="0">
                    <a:pos x="642" y="126"/>
                  </a:cxn>
                  <a:cxn ang="0">
                    <a:pos x="660" y="132"/>
                  </a:cxn>
                  <a:cxn ang="0">
                    <a:pos x="678" y="138"/>
                  </a:cxn>
                  <a:cxn ang="0">
                    <a:pos x="696" y="132"/>
                  </a:cxn>
                  <a:cxn ang="0">
                    <a:pos x="714" y="126"/>
                  </a:cxn>
                  <a:cxn ang="0">
                    <a:pos x="732" y="126"/>
                  </a:cxn>
                  <a:cxn ang="0">
                    <a:pos x="750" y="120"/>
                  </a:cxn>
                </a:cxnLst>
                <a:rect l="0" t="0" r="r" b="b"/>
                <a:pathLst>
                  <a:path w="762" h="138">
                    <a:moveTo>
                      <a:pt x="0" y="78"/>
                    </a:moveTo>
                    <a:lnTo>
                      <a:pt x="6" y="78"/>
                    </a:lnTo>
                    <a:lnTo>
                      <a:pt x="12" y="78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0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54"/>
                    </a:lnTo>
                    <a:lnTo>
                      <a:pt x="78" y="54"/>
                    </a:lnTo>
                    <a:lnTo>
                      <a:pt x="84" y="54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6" y="36"/>
                    </a:lnTo>
                    <a:lnTo>
                      <a:pt x="132" y="36"/>
                    </a:lnTo>
                    <a:lnTo>
                      <a:pt x="138" y="36"/>
                    </a:lnTo>
                    <a:lnTo>
                      <a:pt x="144" y="30"/>
                    </a:lnTo>
                    <a:lnTo>
                      <a:pt x="150" y="30"/>
                    </a:lnTo>
                    <a:lnTo>
                      <a:pt x="156" y="30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24"/>
                    </a:lnTo>
                    <a:lnTo>
                      <a:pt x="180" y="18"/>
                    </a:lnTo>
                    <a:lnTo>
                      <a:pt x="186" y="18"/>
                    </a:lnTo>
                    <a:lnTo>
                      <a:pt x="192" y="18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8" y="18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72" y="30"/>
                    </a:lnTo>
                    <a:lnTo>
                      <a:pt x="378" y="30"/>
                    </a:lnTo>
                    <a:lnTo>
                      <a:pt x="384" y="30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402" y="42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32" y="48"/>
                    </a:lnTo>
                    <a:lnTo>
                      <a:pt x="438" y="54"/>
                    </a:lnTo>
                    <a:lnTo>
                      <a:pt x="444" y="54"/>
                    </a:lnTo>
                    <a:lnTo>
                      <a:pt x="450" y="54"/>
                    </a:lnTo>
                    <a:lnTo>
                      <a:pt x="456" y="60"/>
                    </a:lnTo>
                    <a:lnTo>
                      <a:pt x="462" y="60"/>
                    </a:lnTo>
                    <a:lnTo>
                      <a:pt x="468" y="66"/>
                    </a:lnTo>
                    <a:lnTo>
                      <a:pt x="474" y="66"/>
                    </a:lnTo>
                    <a:lnTo>
                      <a:pt x="480" y="66"/>
                    </a:lnTo>
                    <a:lnTo>
                      <a:pt x="486" y="72"/>
                    </a:lnTo>
                    <a:lnTo>
                      <a:pt x="492" y="72"/>
                    </a:lnTo>
                    <a:lnTo>
                      <a:pt x="498" y="72"/>
                    </a:lnTo>
                    <a:lnTo>
                      <a:pt x="504" y="78"/>
                    </a:lnTo>
                    <a:lnTo>
                      <a:pt x="510" y="78"/>
                    </a:lnTo>
                    <a:lnTo>
                      <a:pt x="516" y="84"/>
                    </a:lnTo>
                    <a:lnTo>
                      <a:pt x="522" y="84"/>
                    </a:lnTo>
                    <a:lnTo>
                      <a:pt x="528" y="84"/>
                    </a:lnTo>
                    <a:lnTo>
                      <a:pt x="534" y="90"/>
                    </a:lnTo>
                    <a:lnTo>
                      <a:pt x="540" y="90"/>
                    </a:lnTo>
                    <a:lnTo>
                      <a:pt x="546" y="90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64" y="96"/>
                    </a:lnTo>
                    <a:lnTo>
                      <a:pt x="570" y="102"/>
                    </a:lnTo>
                    <a:lnTo>
                      <a:pt x="576" y="102"/>
                    </a:lnTo>
                    <a:lnTo>
                      <a:pt x="582" y="102"/>
                    </a:lnTo>
                    <a:lnTo>
                      <a:pt x="588" y="108"/>
                    </a:lnTo>
                    <a:lnTo>
                      <a:pt x="594" y="108"/>
                    </a:lnTo>
                    <a:lnTo>
                      <a:pt x="600" y="114"/>
                    </a:lnTo>
                    <a:lnTo>
                      <a:pt x="606" y="114"/>
                    </a:lnTo>
                    <a:lnTo>
                      <a:pt x="612" y="114"/>
                    </a:lnTo>
                    <a:lnTo>
                      <a:pt x="618" y="120"/>
                    </a:lnTo>
                    <a:lnTo>
                      <a:pt x="624" y="120"/>
                    </a:lnTo>
                    <a:lnTo>
                      <a:pt x="630" y="120"/>
                    </a:lnTo>
                    <a:lnTo>
                      <a:pt x="636" y="126"/>
                    </a:lnTo>
                    <a:lnTo>
                      <a:pt x="642" y="126"/>
                    </a:lnTo>
                    <a:lnTo>
                      <a:pt x="648" y="126"/>
                    </a:lnTo>
                    <a:lnTo>
                      <a:pt x="654" y="132"/>
                    </a:lnTo>
                    <a:lnTo>
                      <a:pt x="660" y="132"/>
                    </a:lnTo>
                    <a:lnTo>
                      <a:pt x="666" y="132"/>
                    </a:lnTo>
                    <a:lnTo>
                      <a:pt x="672" y="138"/>
                    </a:lnTo>
                    <a:lnTo>
                      <a:pt x="678" y="138"/>
                    </a:lnTo>
                    <a:lnTo>
                      <a:pt x="684" y="138"/>
                    </a:lnTo>
                    <a:lnTo>
                      <a:pt x="690" y="138"/>
                    </a:lnTo>
                    <a:lnTo>
                      <a:pt x="696" y="132"/>
                    </a:lnTo>
                    <a:lnTo>
                      <a:pt x="702" y="132"/>
                    </a:lnTo>
                    <a:lnTo>
                      <a:pt x="708" y="132"/>
                    </a:lnTo>
                    <a:lnTo>
                      <a:pt x="714" y="126"/>
                    </a:lnTo>
                    <a:lnTo>
                      <a:pt x="720" y="126"/>
                    </a:lnTo>
                    <a:lnTo>
                      <a:pt x="726" y="126"/>
                    </a:lnTo>
                    <a:lnTo>
                      <a:pt x="732" y="126"/>
                    </a:lnTo>
                    <a:lnTo>
                      <a:pt x="738" y="120"/>
                    </a:lnTo>
                    <a:lnTo>
                      <a:pt x="744" y="120"/>
                    </a:lnTo>
                    <a:lnTo>
                      <a:pt x="750" y="120"/>
                    </a:lnTo>
                    <a:lnTo>
                      <a:pt x="756" y="114"/>
                    </a:lnTo>
                    <a:lnTo>
                      <a:pt x="762" y="11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8" name="Freeform 60"/>
              <p:cNvSpPr>
                <a:spLocks/>
              </p:cNvSpPr>
              <p:nvPr/>
            </p:nvSpPr>
            <p:spPr bwMode="auto">
              <a:xfrm>
                <a:off x="4770438" y="4289425"/>
                <a:ext cx="1219200" cy="190500"/>
              </a:xfrm>
              <a:custGeom>
                <a:avLst/>
                <a:gdLst/>
                <a:ahLst/>
                <a:cxnLst>
                  <a:cxn ang="0">
                    <a:pos x="12" y="114"/>
                  </a:cxn>
                  <a:cxn ang="0">
                    <a:pos x="30" y="108"/>
                  </a:cxn>
                  <a:cxn ang="0">
                    <a:pos x="48" y="102"/>
                  </a:cxn>
                  <a:cxn ang="0">
                    <a:pos x="66" y="96"/>
                  </a:cxn>
                  <a:cxn ang="0">
                    <a:pos x="84" y="90"/>
                  </a:cxn>
                  <a:cxn ang="0">
                    <a:pos x="102" y="84"/>
                  </a:cxn>
                  <a:cxn ang="0">
                    <a:pos x="120" y="78"/>
                  </a:cxn>
                  <a:cxn ang="0">
                    <a:pos x="138" y="72"/>
                  </a:cxn>
                  <a:cxn ang="0">
                    <a:pos x="156" y="66"/>
                  </a:cxn>
                  <a:cxn ang="0">
                    <a:pos x="174" y="60"/>
                  </a:cxn>
                  <a:cxn ang="0">
                    <a:pos x="192" y="54"/>
                  </a:cxn>
                  <a:cxn ang="0">
                    <a:pos x="210" y="48"/>
                  </a:cxn>
                  <a:cxn ang="0">
                    <a:pos x="228" y="42"/>
                  </a:cxn>
                  <a:cxn ang="0">
                    <a:pos x="246" y="36"/>
                  </a:cxn>
                  <a:cxn ang="0">
                    <a:pos x="264" y="30"/>
                  </a:cxn>
                  <a:cxn ang="0">
                    <a:pos x="282" y="24"/>
                  </a:cxn>
                  <a:cxn ang="0">
                    <a:pos x="300" y="18"/>
                  </a:cxn>
                  <a:cxn ang="0">
                    <a:pos x="318" y="6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6"/>
                  </a:cxn>
                  <a:cxn ang="0">
                    <a:pos x="390" y="12"/>
                  </a:cxn>
                  <a:cxn ang="0">
                    <a:pos x="408" y="24"/>
                  </a:cxn>
                  <a:cxn ang="0">
                    <a:pos x="426" y="30"/>
                  </a:cxn>
                  <a:cxn ang="0">
                    <a:pos x="444" y="36"/>
                  </a:cxn>
                  <a:cxn ang="0">
                    <a:pos x="462" y="48"/>
                  </a:cxn>
                  <a:cxn ang="0">
                    <a:pos x="480" y="54"/>
                  </a:cxn>
                  <a:cxn ang="0">
                    <a:pos x="498" y="60"/>
                  </a:cxn>
                  <a:cxn ang="0">
                    <a:pos x="516" y="72"/>
                  </a:cxn>
                  <a:cxn ang="0">
                    <a:pos x="534" y="78"/>
                  </a:cxn>
                  <a:cxn ang="0">
                    <a:pos x="552" y="84"/>
                  </a:cxn>
                  <a:cxn ang="0">
                    <a:pos x="570" y="90"/>
                  </a:cxn>
                  <a:cxn ang="0">
                    <a:pos x="588" y="102"/>
                  </a:cxn>
                  <a:cxn ang="0">
                    <a:pos x="606" y="108"/>
                  </a:cxn>
                  <a:cxn ang="0">
                    <a:pos x="624" y="108"/>
                  </a:cxn>
                  <a:cxn ang="0">
                    <a:pos x="642" y="108"/>
                  </a:cxn>
                  <a:cxn ang="0">
                    <a:pos x="660" y="108"/>
                  </a:cxn>
                  <a:cxn ang="0">
                    <a:pos x="678" y="108"/>
                  </a:cxn>
                  <a:cxn ang="0">
                    <a:pos x="696" y="108"/>
                  </a:cxn>
                  <a:cxn ang="0">
                    <a:pos x="714" y="108"/>
                  </a:cxn>
                  <a:cxn ang="0">
                    <a:pos x="732" y="108"/>
                  </a:cxn>
                  <a:cxn ang="0">
                    <a:pos x="750" y="108"/>
                  </a:cxn>
                </a:cxnLst>
                <a:rect l="0" t="0" r="r" b="b"/>
                <a:pathLst>
                  <a:path w="768" h="120">
                    <a:moveTo>
                      <a:pt x="0" y="120"/>
                    </a:moveTo>
                    <a:lnTo>
                      <a:pt x="6" y="120"/>
                    </a:lnTo>
                    <a:lnTo>
                      <a:pt x="12" y="114"/>
                    </a:lnTo>
                    <a:lnTo>
                      <a:pt x="18" y="114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6" y="108"/>
                    </a:lnTo>
                    <a:lnTo>
                      <a:pt x="42" y="102"/>
                    </a:lnTo>
                    <a:lnTo>
                      <a:pt x="48" y="102"/>
                    </a:lnTo>
                    <a:lnTo>
                      <a:pt x="54" y="102"/>
                    </a:lnTo>
                    <a:lnTo>
                      <a:pt x="60" y="96"/>
                    </a:lnTo>
                    <a:lnTo>
                      <a:pt x="66" y="96"/>
                    </a:lnTo>
                    <a:lnTo>
                      <a:pt x="72" y="96"/>
                    </a:lnTo>
                    <a:lnTo>
                      <a:pt x="78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08" y="84"/>
                    </a:lnTo>
                    <a:lnTo>
                      <a:pt x="114" y="78"/>
                    </a:lnTo>
                    <a:lnTo>
                      <a:pt x="120" y="78"/>
                    </a:lnTo>
                    <a:lnTo>
                      <a:pt x="126" y="78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44" y="72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60"/>
                    </a:lnTo>
                    <a:lnTo>
                      <a:pt x="168" y="60"/>
                    </a:lnTo>
                    <a:lnTo>
                      <a:pt x="174" y="60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2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18"/>
                    </a:lnTo>
                    <a:lnTo>
                      <a:pt x="294" y="18"/>
                    </a:lnTo>
                    <a:lnTo>
                      <a:pt x="300" y="18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24"/>
                    </a:lnTo>
                    <a:lnTo>
                      <a:pt x="414" y="24"/>
                    </a:lnTo>
                    <a:lnTo>
                      <a:pt x="420" y="30"/>
                    </a:lnTo>
                    <a:lnTo>
                      <a:pt x="426" y="30"/>
                    </a:lnTo>
                    <a:lnTo>
                      <a:pt x="432" y="30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42"/>
                    </a:lnTo>
                    <a:lnTo>
                      <a:pt x="456" y="42"/>
                    </a:lnTo>
                    <a:lnTo>
                      <a:pt x="462" y="48"/>
                    </a:lnTo>
                    <a:lnTo>
                      <a:pt x="468" y="48"/>
                    </a:lnTo>
                    <a:lnTo>
                      <a:pt x="474" y="48"/>
                    </a:lnTo>
                    <a:lnTo>
                      <a:pt x="480" y="54"/>
                    </a:lnTo>
                    <a:lnTo>
                      <a:pt x="486" y="54"/>
                    </a:lnTo>
                    <a:lnTo>
                      <a:pt x="492" y="60"/>
                    </a:lnTo>
                    <a:lnTo>
                      <a:pt x="498" y="60"/>
                    </a:lnTo>
                    <a:lnTo>
                      <a:pt x="504" y="66"/>
                    </a:lnTo>
                    <a:lnTo>
                      <a:pt x="510" y="66"/>
                    </a:lnTo>
                    <a:lnTo>
                      <a:pt x="516" y="72"/>
                    </a:lnTo>
                    <a:lnTo>
                      <a:pt x="522" y="72"/>
                    </a:lnTo>
                    <a:lnTo>
                      <a:pt x="528" y="72"/>
                    </a:lnTo>
                    <a:lnTo>
                      <a:pt x="534" y="78"/>
                    </a:lnTo>
                    <a:lnTo>
                      <a:pt x="540" y="78"/>
                    </a:lnTo>
                    <a:lnTo>
                      <a:pt x="546" y="84"/>
                    </a:lnTo>
                    <a:lnTo>
                      <a:pt x="552" y="84"/>
                    </a:lnTo>
                    <a:lnTo>
                      <a:pt x="558" y="90"/>
                    </a:lnTo>
                    <a:lnTo>
                      <a:pt x="564" y="90"/>
                    </a:lnTo>
                    <a:lnTo>
                      <a:pt x="570" y="90"/>
                    </a:lnTo>
                    <a:lnTo>
                      <a:pt x="576" y="96"/>
                    </a:lnTo>
                    <a:lnTo>
                      <a:pt x="582" y="96"/>
                    </a:lnTo>
                    <a:lnTo>
                      <a:pt x="588" y="102"/>
                    </a:lnTo>
                    <a:lnTo>
                      <a:pt x="594" y="102"/>
                    </a:lnTo>
                    <a:lnTo>
                      <a:pt x="600" y="108"/>
                    </a:lnTo>
                    <a:lnTo>
                      <a:pt x="606" y="108"/>
                    </a:lnTo>
                    <a:lnTo>
                      <a:pt x="612" y="108"/>
                    </a:lnTo>
                    <a:lnTo>
                      <a:pt x="618" y="108"/>
                    </a:lnTo>
                    <a:lnTo>
                      <a:pt x="624" y="108"/>
                    </a:lnTo>
                    <a:lnTo>
                      <a:pt x="630" y="108"/>
                    </a:lnTo>
                    <a:lnTo>
                      <a:pt x="636" y="108"/>
                    </a:lnTo>
                    <a:lnTo>
                      <a:pt x="642" y="108"/>
                    </a:lnTo>
                    <a:lnTo>
                      <a:pt x="648" y="108"/>
                    </a:lnTo>
                    <a:lnTo>
                      <a:pt x="654" y="108"/>
                    </a:lnTo>
                    <a:lnTo>
                      <a:pt x="660" y="108"/>
                    </a:lnTo>
                    <a:lnTo>
                      <a:pt x="666" y="108"/>
                    </a:lnTo>
                    <a:lnTo>
                      <a:pt x="672" y="108"/>
                    </a:lnTo>
                    <a:lnTo>
                      <a:pt x="678" y="108"/>
                    </a:lnTo>
                    <a:lnTo>
                      <a:pt x="684" y="108"/>
                    </a:lnTo>
                    <a:lnTo>
                      <a:pt x="690" y="108"/>
                    </a:lnTo>
                    <a:lnTo>
                      <a:pt x="696" y="108"/>
                    </a:lnTo>
                    <a:lnTo>
                      <a:pt x="702" y="108"/>
                    </a:lnTo>
                    <a:lnTo>
                      <a:pt x="708" y="108"/>
                    </a:lnTo>
                    <a:lnTo>
                      <a:pt x="714" y="108"/>
                    </a:lnTo>
                    <a:lnTo>
                      <a:pt x="720" y="108"/>
                    </a:lnTo>
                    <a:lnTo>
                      <a:pt x="726" y="108"/>
                    </a:lnTo>
                    <a:lnTo>
                      <a:pt x="732" y="108"/>
                    </a:lnTo>
                    <a:lnTo>
                      <a:pt x="738" y="108"/>
                    </a:lnTo>
                    <a:lnTo>
                      <a:pt x="744" y="108"/>
                    </a:lnTo>
                    <a:lnTo>
                      <a:pt x="750" y="108"/>
                    </a:lnTo>
                    <a:lnTo>
                      <a:pt x="756" y="102"/>
                    </a:lnTo>
                    <a:lnTo>
                      <a:pt x="768" y="9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9" name="Freeform 61"/>
              <p:cNvSpPr>
                <a:spLocks/>
              </p:cNvSpPr>
              <p:nvPr/>
            </p:nvSpPr>
            <p:spPr bwMode="auto">
              <a:xfrm>
                <a:off x="5989638" y="4308475"/>
                <a:ext cx="600075" cy="1238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8" y="54"/>
                  </a:cxn>
                  <a:cxn ang="0">
                    <a:pos x="24" y="48"/>
                  </a:cxn>
                  <a:cxn ang="0">
                    <a:pos x="36" y="36"/>
                  </a:cxn>
                  <a:cxn ang="0">
                    <a:pos x="48" y="24"/>
                  </a:cxn>
                  <a:cxn ang="0">
                    <a:pos x="60" y="18"/>
                  </a:cxn>
                  <a:cxn ang="0">
                    <a:pos x="72" y="12"/>
                  </a:cxn>
                  <a:cxn ang="0">
                    <a:pos x="84" y="6"/>
                  </a:cxn>
                  <a:cxn ang="0">
                    <a:pos x="96" y="6"/>
                  </a:cxn>
                  <a:cxn ang="0">
                    <a:pos x="108" y="6"/>
                  </a:cxn>
                  <a:cxn ang="0">
                    <a:pos x="120" y="12"/>
                  </a:cxn>
                  <a:cxn ang="0">
                    <a:pos x="120" y="12"/>
                  </a:cxn>
                  <a:cxn ang="0">
                    <a:pos x="132" y="18"/>
                  </a:cxn>
                  <a:cxn ang="0">
                    <a:pos x="144" y="24"/>
                  </a:cxn>
                  <a:cxn ang="0">
                    <a:pos x="144" y="24"/>
                  </a:cxn>
                  <a:cxn ang="0">
                    <a:pos x="156" y="30"/>
                  </a:cxn>
                  <a:cxn ang="0">
                    <a:pos x="168" y="36"/>
                  </a:cxn>
                  <a:cxn ang="0">
                    <a:pos x="180" y="42"/>
                  </a:cxn>
                  <a:cxn ang="0">
                    <a:pos x="192" y="48"/>
                  </a:cxn>
                  <a:cxn ang="0">
                    <a:pos x="198" y="48"/>
                  </a:cxn>
                  <a:cxn ang="0">
                    <a:pos x="210" y="48"/>
                  </a:cxn>
                  <a:cxn ang="0">
                    <a:pos x="222" y="54"/>
                  </a:cxn>
                  <a:cxn ang="0">
                    <a:pos x="222" y="48"/>
                  </a:cxn>
                  <a:cxn ang="0">
                    <a:pos x="228" y="54"/>
                  </a:cxn>
                  <a:cxn ang="0">
                    <a:pos x="240" y="54"/>
                  </a:cxn>
                  <a:cxn ang="0">
                    <a:pos x="252" y="54"/>
                  </a:cxn>
                  <a:cxn ang="0">
                    <a:pos x="264" y="60"/>
                  </a:cxn>
                  <a:cxn ang="0">
                    <a:pos x="276" y="60"/>
                  </a:cxn>
                  <a:cxn ang="0">
                    <a:pos x="288" y="60"/>
                  </a:cxn>
                  <a:cxn ang="0">
                    <a:pos x="300" y="66"/>
                  </a:cxn>
                  <a:cxn ang="0">
                    <a:pos x="312" y="66"/>
                  </a:cxn>
                  <a:cxn ang="0">
                    <a:pos x="324" y="66"/>
                  </a:cxn>
                  <a:cxn ang="0">
                    <a:pos x="336" y="72"/>
                  </a:cxn>
                  <a:cxn ang="0">
                    <a:pos x="348" y="72"/>
                  </a:cxn>
                  <a:cxn ang="0">
                    <a:pos x="360" y="72"/>
                  </a:cxn>
                  <a:cxn ang="0">
                    <a:pos x="372" y="78"/>
                  </a:cxn>
                </a:cxnLst>
                <a:rect l="0" t="0" r="r" b="b"/>
                <a:pathLst>
                  <a:path w="378" h="78">
                    <a:moveTo>
                      <a:pt x="0" y="78"/>
                    </a:moveTo>
                    <a:lnTo>
                      <a:pt x="0" y="72"/>
                    </a:lnTo>
                    <a:lnTo>
                      <a:pt x="6" y="66"/>
                    </a:lnTo>
                    <a:lnTo>
                      <a:pt x="18" y="54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0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24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30"/>
                    </a:lnTo>
                    <a:lnTo>
                      <a:pt x="162" y="30"/>
                    </a:lnTo>
                    <a:lnTo>
                      <a:pt x="168" y="36"/>
                    </a:lnTo>
                    <a:lnTo>
                      <a:pt x="174" y="36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204" y="48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8"/>
                    </a:lnTo>
                    <a:lnTo>
                      <a:pt x="222" y="54"/>
                    </a:lnTo>
                    <a:lnTo>
                      <a:pt x="222" y="54"/>
                    </a:lnTo>
                    <a:lnTo>
                      <a:pt x="222" y="48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58" y="60"/>
                    </a:lnTo>
                    <a:lnTo>
                      <a:pt x="264" y="60"/>
                    </a:lnTo>
                    <a:lnTo>
                      <a:pt x="270" y="60"/>
                    </a:lnTo>
                    <a:lnTo>
                      <a:pt x="276" y="60"/>
                    </a:lnTo>
                    <a:lnTo>
                      <a:pt x="282" y="60"/>
                    </a:lnTo>
                    <a:lnTo>
                      <a:pt x="288" y="60"/>
                    </a:lnTo>
                    <a:lnTo>
                      <a:pt x="294" y="66"/>
                    </a:lnTo>
                    <a:lnTo>
                      <a:pt x="300" y="66"/>
                    </a:lnTo>
                    <a:lnTo>
                      <a:pt x="306" y="66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8" y="72"/>
                    </a:lnTo>
                    <a:lnTo>
                      <a:pt x="354" y="72"/>
                    </a:lnTo>
                    <a:lnTo>
                      <a:pt x="360" y="72"/>
                    </a:lnTo>
                    <a:lnTo>
                      <a:pt x="366" y="72"/>
                    </a:lnTo>
                    <a:lnTo>
                      <a:pt x="372" y="78"/>
                    </a:lnTo>
                    <a:lnTo>
                      <a:pt x="378" y="7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1" name="Freeform 63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2" name="Freeform 64"/>
              <p:cNvSpPr>
                <a:spLocks/>
              </p:cNvSpPr>
              <p:nvPr/>
            </p:nvSpPr>
            <p:spPr bwMode="auto">
              <a:xfrm>
                <a:off x="2608263" y="4213225"/>
                <a:ext cx="981075" cy="361950"/>
              </a:xfrm>
              <a:custGeom>
                <a:avLst/>
                <a:gdLst/>
                <a:ahLst/>
                <a:cxnLst>
                  <a:cxn ang="0">
                    <a:pos x="12" y="210"/>
                  </a:cxn>
                  <a:cxn ang="0">
                    <a:pos x="24" y="180"/>
                  </a:cxn>
                  <a:cxn ang="0">
                    <a:pos x="42" y="162"/>
                  </a:cxn>
                  <a:cxn ang="0">
                    <a:pos x="60" y="150"/>
                  </a:cxn>
                  <a:cxn ang="0">
                    <a:pos x="78" y="138"/>
                  </a:cxn>
                  <a:cxn ang="0">
                    <a:pos x="96" y="126"/>
                  </a:cxn>
                  <a:cxn ang="0">
                    <a:pos x="114" y="114"/>
                  </a:cxn>
                  <a:cxn ang="0">
                    <a:pos x="132" y="96"/>
                  </a:cxn>
                  <a:cxn ang="0">
                    <a:pos x="144" y="96"/>
                  </a:cxn>
                  <a:cxn ang="0">
                    <a:pos x="150" y="90"/>
                  </a:cxn>
                  <a:cxn ang="0">
                    <a:pos x="162" y="78"/>
                  </a:cxn>
                  <a:cxn ang="0">
                    <a:pos x="180" y="66"/>
                  </a:cxn>
                  <a:cxn ang="0">
                    <a:pos x="198" y="54"/>
                  </a:cxn>
                  <a:cxn ang="0">
                    <a:pos x="216" y="36"/>
                  </a:cxn>
                  <a:cxn ang="0">
                    <a:pos x="234" y="24"/>
                  </a:cxn>
                  <a:cxn ang="0">
                    <a:pos x="252" y="18"/>
                  </a:cxn>
                  <a:cxn ang="0">
                    <a:pos x="270" y="12"/>
                  </a:cxn>
                  <a:cxn ang="0">
                    <a:pos x="276" y="6"/>
                  </a:cxn>
                  <a:cxn ang="0">
                    <a:pos x="294" y="6"/>
                  </a:cxn>
                  <a:cxn ang="0">
                    <a:pos x="300" y="0"/>
                  </a:cxn>
                  <a:cxn ang="0">
                    <a:pos x="318" y="6"/>
                  </a:cxn>
                  <a:cxn ang="0">
                    <a:pos x="324" y="6"/>
                  </a:cxn>
                  <a:cxn ang="0">
                    <a:pos x="342" y="6"/>
                  </a:cxn>
                  <a:cxn ang="0">
                    <a:pos x="360" y="12"/>
                  </a:cxn>
                  <a:cxn ang="0">
                    <a:pos x="378" y="30"/>
                  </a:cxn>
                  <a:cxn ang="0">
                    <a:pos x="396" y="42"/>
                  </a:cxn>
                  <a:cxn ang="0">
                    <a:pos x="408" y="48"/>
                  </a:cxn>
                  <a:cxn ang="0">
                    <a:pos x="420" y="66"/>
                  </a:cxn>
                  <a:cxn ang="0">
                    <a:pos x="438" y="78"/>
                  </a:cxn>
                  <a:cxn ang="0">
                    <a:pos x="456" y="78"/>
                  </a:cxn>
                  <a:cxn ang="0">
                    <a:pos x="468" y="78"/>
                  </a:cxn>
                  <a:cxn ang="0">
                    <a:pos x="474" y="72"/>
                  </a:cxn>
                  <a:cxn ang="0">
                    <a:pos x="492" y="72"/>
                  </a:cxn>
                  <a:cxn ang="0">
                    <a:pos x="510" y="72"/>
                  </a:cxn>
                  <a:cxn ang="0">
                    <a:pos x="516" y="66"/>
                  </a:cxn>
                  <a:cxn ang="0">
                    <a:pos x="534" y="66"/>
                  </a:cxn>
                  <a:cxn ang="0">
                    <a:pos x="552" y="66"/>
                  </a:cxn>
                  <a:cxn ang="0">
                    <a:pos x="558" y="60"/>
                  </a:cxn>
                  <a:cxn ang="0">
                    <a:pos x="570" y="60"/>
                  </a:cxn>
                  <a:cxn ang="0">
                    <a:pos x="588" y="60"/>
                  </a:cxn>
                  <a:cxn ang="0">
                    <a:pos x="606" y="54"/>
                  </a:cxn>
                  <a:cxn ang="0">
                    <a:pos x="606" y="54"/>
                  </a:cxn>
                </a:cxnLst>
                <a:rect l="0" t="0" r="r" b="b"/>
                <a:pathLst>
                  <a:path w="618" h="228">
                    <a:moveTo>
                      <a:pt x="0" y="228"/>
                    </a:moveTo>
                    <a:lnTo>
                      <a:pt x="0" y="222"/>
                    </a:lnTo>
                    <a:lnTo>
                      <a:pt x="12" y="210"/>
                    </a:lnTo>
                    <a:lnTo>
                      <a:pt x="12" y="198"/>
                    </a:lnTo>
                    <a:lnTo>
                      <a:pt x="24" y="186"/>
                    </a:lnTo>
                    <a:lnTo>
                      <a:pt x="24" y="180"/>
                    </a:lnTo>
                    <a:lnTo>
                      <a:pt x="30" y="174"/>
                    </a:lnTo>
                    <a:lnTo>
                      <a:pt x="36" y="168"/>
                    </a:lnTo>
                    <a:lnTo>
                      <a:pt x="42" y="162"/>
                    </a:lnTo>
                    <a:lnTo>
                      <a:pt x="48" y="156"/>
                    </a:lnTo>
                    <a:lnTo>
                      <a:pt x="54" y="156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8" y="138"/>
                    </a:lnTo>
                    <a:lnTo>
                      <a:pt x="84" y="132"/>
                    </a:lnTo>
                    <a:lnTo>
                      <a:pt x="90" y="126"/>
                    </a:lnTo>
                    <a:lnTo>
                      <a:pt x="96" y="126"/>
                    </a:lnTo>
                    <a:lnTo>
                      <a:pt x="102" y="120"/>
                    </a:lnTo>
                    <a:lnTo>
                      <a:pt x="108" y="114"/>
                    </a:lnTo>
                    <a:lnTo>
                      <a:pt x="114" y="114"/>
                    </a:lnTo>
                    <a:lnTo>
                      <a:pt x="120" y="108"/>
                    </a:lnTo>
                    <a:lnTo>
                      <a:pt x="126" y="102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0"/>
                    </a:lnTo>
                    <a:lnTo>
                      <a:pt x="144" y="96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50" y="90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78"/>
                    </a:lnTo>
                    <a:lnTo>
                      <a:pt x="168" y="72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6"/>
                    </a:lnTo>
                    <a:lnTo>
                      <a:pt x="276" y="12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0" y="6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6"/>
                    </a:lnTo>
                    <a:lnTo>
                      <a:pt x="318" y="0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8"/>
                    </a:lnTo>
                    <a:lnTo>
                      <a:pt x="372" y="24"/>
                    </a:lnTo>
                    <a:lnTo>
                      <a:pt x="378" y="30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42"/>
                    </a:lnTo>
                    <a:lnTo>
                      <a:pt x="402" y="48"/>
                    </a:lnTo>
                    <a:lnTo>
                      <a:pt x="408" y="54"/>
                    </a:lnTo>
                    <a:lnTo>
                      <a:pt x="408" y="48"/>
                    </a:lnTo>
                    <a:lnTo>
                      <a:pt x="408" y="54"/>
                    </a:lnTo>
                    <a:lnTo>
                      <a:pt x="414" y="60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32" y="72"/>
                    </a:lnTo>
                    <a:lnTo>
                      <a:pt x="438" y="78"/>
                    </a:lnTo>
                    <a:lnTo>
                      <a:pt x="444" y="78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62" y="78"/>
                    </a:lnTo>
                    <a:lnTo>
                      <a:pt x="468" y="72"/>
                    </a:lnTo>
                    <a:lnTo>
                      <a:pt x="468" y="78"/>
                    </a:lnTo>
                    <a:lnTo>
                      <a:pt x="468" y="72"/>
                    </a:lnTo>
                    <a:lnTo>
                      <a:pt x="468" y="72"/>
                    </a:lnTo>
                    <a:lnTo>
                      <a:pt x="474" y="72"/>
                    </a:lnTo>
                    <a:lnTo>
                      <a:pt x="480" y="72"/>
                    </a:lnTo>
                    <a:lnTo>
                      <a:pt x="486" y="72"/>
                    </a:lnTo>
                    <a:lnTo>
                      <a:pt x="492" y="72"/>
                    </a:lnTo>
                    <a:lnTo>
                      <a:pt x="498" y="72"/>
                    </a:lnTo>
                    <a:lnTo>
                      <a:pt x="504" y="72"/>
                    </a:lnTo>
                    <a:lnTo>
                      <a:pt x="510" y="72"/>
                    </a:lnTo>
                    <a:lnTo>
                      <a:pt x="516" y="66"/>
                    </a:lnTo>
                    <a:lnTo>
                      <a:pt x="516" y="72"/>
                    </a:lnTo>
                    <a:lnTo>
                      <a:pt x="516" y="66"/>
                    </a:lnTo>
                    <a:lnTo>
                      <a:pt x="522" y="66"/>
                    </a:lnTo>
                    <a:lnTo>
                      <a:pt x="528" y="66"/>
                    </a:lnTo>
                    <a:lnTo>
                      <a:pt x="534" y="66"/>
                    </a:lnTo>
                    <a:lnTo>
                      <a:pt x="540" y="66"/>
                    </a:lnTo>
                    <a:lnTo>
                      <a:pt x="546" y="66"/>
                    </a:lnTo>
                    <a:lnTo>
                      <a:pt x="552" y="66"/>
                    </a:lnTo>
                    <a:lnTo>
                      <a:pt x="558" y="60"/>
                    </a:lnTo>
                    <a:lnTo>
                      <a:pt x="558" y="66"/>
                    </a:lnTo>
                    <a:lnTo>
                      <a:pt x="558" y="60"/>
                    </a:lnTo>
                    <a:lnTo>
                      <a:pt x="570" y="60"/>
                    </a:lnTo>
                    <a:lnTo>
                      <a:pt x="564" y="60"/>
                    </a:lnTo>
                    <a:lnTo>
                      <a:pt x="570" y="60"/>
                    </a:lnTo>
                    <a:lnTo>
                      <a:pt x="576" y="60"/>
                    </a:lnTo>
                    <a:lnTo>
                      <a:pt x="582" y="60"/>
                    </a:lnTo>
                    <a:lnTo>
                      <a:pt x="588" y="60"/>
                    </a:lnTo>
                    <a:lnTo>
                      <a:pt x="594" y="60"/>
                    </a:lnTo>
                    <a:lnTo>
                      <a:pt x="600" y="60"/>
                    </a:lnTo>
                    <a:lnTo>
                      <a:pt x="606" y="54"/>
                    </a:lnTo>
                    <a:lnTo>
                      <a:pt x="606" y="60"/>
                    </a:lnTo>
                    <a:lnTo>
                      <a:pt x="606" y="54"/>
                    </a:lnTo>
                    <a:lnTo>
                      <a:pt x="606" y="54"/>
                    </a:lnTo>
                    <a:lnTo>
                      <a:pt x="612" y="54"/>
                    </a:lnTo>
                    <a:lnTo>
                      <a:pt x="618" y="5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3" name="Freeform 65"/>
              <p:cNvSpPr>
                <a:spLocks/>
              </p:cNvSpPr>
              <p:nvPr/>
            </p:nvSpPr>
            <p:spPr bwMode="auto">
              <a:xfrm>
                <a:off x="3589338" y="4289425"/>
                <a:ext cx="971550" cy="8572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6"/>
                  </a:cxn>
                  <a:cxn ang="0">
                    <a:pos x="36" y="0"/>
                  </a:cxn>
                  <a:cxn ang="0">
                    <a:pos x="54" y="0"/>
                  </a:cxn>
                  <a:cxn ang="0">
                    <a:pos x="72" y="0"/>
                  </a:cxn>
                  <a:cxn ang="0">
                    <a:pos x="90" y="0"/>
                  </a:cxn>
                  <a:cxn ang="0">
                    <a:pos x="108" y="0"/>
                  </a:cxn>
                  <a:cxn ang="0">
                    <a:pos x="126" y="0"/>
                  </a:cxn>
                  <a:cxn ang="0">
                    <a:pos x="144" y="0"/>
                  </a:cxn>
                  <a:cxn ang="0">
                    <a:pos x="156" y="0"/>
                  </a:cxn>
                  <a:cxn ang="0">
                    <a:pos x="168" y="6"/>
                  </a:cxn>
                  <a:cxn ang="0">
                    <a:pos x="186" y="6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22" y="12"/>
                  </a:cxn>
                  <a:cxn ang="0">
                    <a:pos x="234" y="18"/>
                  </a:cxn>
                  <a:cxn ang="0">
                    <a:pos x="240" y="18"/>
                  </a:cxn>
                  <a:cxn ang="0">
                    <a:pos x="258" y="18"/>
                  </a:cxn>
                  <a:cxn ang="0">
                    <a:pos x="276" y="24"/>
                  </a:cxn>
                  <a:cxn ang="0">
                    <a:pos x="282" y="24"/>
                  </a:cxn>
                  <a:cxn ang="0">
                    <a:pos x="300" y="24"/>
                  </a:cxn>
                  <a:cxn ang="0">
                    <a:pos x="312" y="30"/>
                  </a:cxn>
                  <a:cxn ang="0">
                    <a:pos x="318" y="30"/>
                  </a:cxn>
                  <a:cxn ang="0">
                    <a:pos x="336" y="30"/>
                  </a:cxn>
                  <a:cxn ang="0">
                    <a:pos x="348" y="30"/>
                  </a:cxn>
                  <a:cxn ang="0">
                    <a:pos x="360" y="36"/>
                  </a:cxn>
                  <a:cxn ang="0">
                    <a:pos x="378" y="36"/>
                  </a:cxn>
                  <a:cxn ang="0">
                    <a:pos x="390" y="36"/>
                  </a:cxn>
                  <a:cxn ang="0">
                    <a:pos x="402" y="42"/>
                  </a:cxn>
                  <a:cxn ang="0">
                    <a:pos x="420" y="42"/>
                  </a:cxn>
                  <a:cxn ang="0">
                    <a:pos x="426" y="48"/>
                  </a:cxn>
                  <a:cxn ang="0">
                    <a:pos x="444" y="48"/>
                  </a:cxn>
                  <a:cxn ang="0">
                    <a:pos x="468" y="48"/>
                  </a:cxn>
                  <a:cxn ang="0">
                    <a:pos x="474" y="54"/>
                  </a:cxn>
                  <a:cxn ang="0">
                    <a:pos x="492" y="54"/>
                  </a:cxn>
                  <a:cxn ang="0">
                    <a:pos x="510" y="54"/>
                  </a:cxn>
                  <a:cxn ang="0">
                    <a:pos x="528" y="54"/>
                  </a:cxn>
                  <a:cxn ang="0">
                    <a:pos x="546" y="54"/>
                  </a:cxn>
                  <a:cxn ang="0">
                    <a:pos x="564" y="54"/>
                  </a:cxn>
                  <a:cxn ang="0">
                    <a:pos x="570" y="48"/>
                  </a:cxn>
                  <a:cxn ang="0">
                    <a:pos x="588" y="48"/>
                  </a:cxn>
                  <a:cxn ang="0">
                    <a:pos x="606" y="42"/>
                  </a:cxn>
                </a:cxnLst>
                <a:rect l="0" t="0" r="r" b="b"/>
                <a:pathLst>
                  <a:path w="612" h="54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0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6"/>
                    </a:lnTo>
                    <a:lnTo>
                      <a:pt x="156" y="0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12"/>
                    </a:lnTo>
                    <a:lnTo>
                      <a:pt x="198" y="12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8"/>
                    </a:lnTo>
                    <a:lnTo>
                      <a:pt x="234" y="18"/>
                    </a:lnTo>
                    <a:lnTo>
                      <a:pt x="234" y="12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6" y="18"/>
                    </a:lnTo>
                    <a:lnTo>
                      <a:pt x="276" y="24"/>
                    </a:lnTo>
                    <a:lnTo>
                      <a:pt x="270" y="18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30"/>
                    </a:lnTo>
                    <a:lnTo>
                      <a:pt x="312" y="30"/>
                    </a:lnTo>
                    <a:lnTo>
                      <a:pt x="312" y="24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30"/>
                    </a:lnTo>
                    <a:lnTo>
                      <a:pt x="348" y="36"/>
                    </a:lnTo>
                    <a:lnTo>
                      <a:pt x="348" y="30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42"/>
                    </a:lnTo>
                    <a:lnTo>
                      <a:pt x="390" y="36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402" y="42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20" y="42"/>
                    </a:lnTo>
                    <a:lnTo>
                      <a:pt x="426" y="48"/>
                    </a:lnTo>
                    <a:lnTo>
                      <a:pt x="426" y="42"/>
                    </a:lnTo>
                    <a:lnTo>
                      <a:pt x="426" y="48"/>
                    </a:lnTo>
                    <a:lnTo>
                      <a:pt x="432" y="48"/>
                    </a:lnTo>
                    <a:lnTo>
                      <a:pt x="438" y="48"/>
                    </a:lnTo>
                    <a:lnTo>
                      <a:pt x="444" y="48"/>
                    </a:lnTo>
                    <a:lnTo>
                      <a:pt x="450" y="48"/>
                    </a:lnTo>
                    <a:lnTo>
                      <a:pt x="456" y="48"/>
                    </a:lnTo>
                    <a:lnTo>
                      <a:pt x="468" y="48"/>
                    </a:lnTo>
                    <a:lnTo>
                      <a:pt x="462" y="48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80" y="54"/>
                    </a:lnTo>
                    <a:lnTo>
                      <a:pt x="486" y="54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54"/>
                    </a:lnTo>
                    <a:lnTo>
                      <a:pt x="516" y="54"/>
                    </a:lnTo>
                    <a:lnTo>
                      <a:pt x="522" y="54"/>
                    </a:lnTo>
                    <a:lnTo>
                      <a:pt x="528" y="54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70" y="48"/>
                    </a:lnTo>
                    <a:lnTo>
                      <a:pt x="570" y="54"/>
                    </a:lnTo>
                    <a:lnTo>
                      <a:pt x="570" y="48"/>
                    </a:lnTo>
                    <a:lnTo>
                      <a:pt x="576" y="48"/>
                    </a:lnTo>
                    <a:lnTo>
                      <a:pt x="582" y="48"/>
                    </a:lnTo>
                    <a:lnTo>
                      <a:pt x="588" y="48"/>
                    </a:lnTo>
                    <a:lnTo>
                      <a:pt x="594" y="42"/>
                    </a:lnTo>
                    <a:lnTo>
                      <a:pt x="600" y="42"/>
                    </a:lnTo>
                    <a:lnTo>
                      <a:pt x="606" y="42"/>
                    </a:lnTo>
                    <a:lnTo>
                      <a:pt x="612" y="36"/>
                    </a:lnTo>
                    <a:lnTo>
                      <a:pt x="612" y="4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4" name="Freeform 66"/>
              <p:cNvSpPr>
                <a:spLocks/>
              </p:cNvSpPr>
              <p:nvPr/>
            </p:nvSpPr>
            <p:spPr bwMode="auto">
              <a:xfrm>
                <a:off x="4560888" y="4213225"/>
                <a:ext cx="885825" cy="152400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24" y="78"/>
                  </a:cxn>
                  <a:cxn ang="0">
                    <a:pos x="42" y="72"/>
                  </a:cxn>
                  <a:cxn ang="0">
                    <a:pos x="48" y="72"/>
                  </a:cxn>
                  <a:cxn ang="0">
                    <a:pos x="66" y="66"/>
                  </a:cxn>
                  <a:cxn ang="0">
                    <a:pos x="84" y="60"/>
                  </a:cxn>
                  <a:cxn ang="0">
                    <a:pos x="90" y="60"/>
                  </a:cxn>
                  <a:cxn ang="0">
                    <a:pos x="108" y="54"/>
                  </a:cxn>
                  <a:cxn ang="0">
                    <a:pos x="126" y="48"/>
                  </a:cxn>
                  <a:cxn ang="0">
                    <a:pos x="132" y="48"/>
                  </a:cxn>
                  <a:cxn ang="0">
                    <a:pos x="150" y="42"/>
                  </a:cxn>
                  <a:cxn ang="0">
                    <a:pos x="156" y="42"/>
                  </a:cxn>
                  <a:cxn ang="0">
                    <a:pos x="168" y="42"/>
                  </a:cxn>
                  <a:cxn ang="0">
                    <a:pos x="180" y="36"/>
                  </a:cxn>
                  <a:cxn ang="0">
                    <a:pos x="198" y="30"/>
                  </a:cxn>
                  <a:cxn ang="0">
                    <a:pos x="210" y="30"/>
                  </a:cxn>
                  <a:cxn ang="0">
                    <a:pos x="222" y="24"/>
                  </a:cxn>
                  <a:cxn ang="0">
                    <a:pos x="240" y="18"/>
                  </a:cxn>
                  <a:cxn ang="0">
                    <a:pos x="252" y="18"/>
                  </a:cxn>
                  <a:cxn ang="0">
                    <a:pos x="264" y="12"/>
                  </a:cxn>
                  <a:cxn ang="0">
                    <a:pos x="276" y="6"/>
                  </a:cxn>
                  <a:cxn ang="0">
                    <a:pos x="294" y="6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42" y="6"/>
                  </a:cxn>
                  <a:cxn ang="0">
                    <a:pos x="360" y="18"/>
                  </a:cxn>
                  <a:cxn ang="0">
                    <a:pos x="366" y="24"/>
                  </a:cxn>
                  <a:cxn ang="0">
                    <a:pos x="378" y="24"/>
                  </a:cxn>
                  <a:cxn ang="0">
                    <a:pos x="390" y="36"/>
                  </a:cxn>
                  <a:cxn ang="0">
                    <a:pos x="408" y="48"/>
                  </a:cxn>
                  <a:cxn ang="0">
                    <a:pos x="426" y="66"/>
                  </a:cxn>
                  <a:cxn ang="0">
                    <a:pos x="444" y="78"/>
                  </a:cxn>
                  <a:cxn ang="0">
                    <a:pos x="456" y="78"/>
                  </a:cxn>
                  <a:cxn ang="0">
                    <a:pos x="468" y="90"/>
                  </a:cxn>
                  <a:cxn ang="0">
                    <a:pos x="474" y="90"/>
                  </a:cxn>
                  <a:cxn ang="0">
                    <a:pos x="480" y="96"/>
                  </a:cxn>
                  <a:cxn ang="0">
                    <a:pos x="498" y="96"/>
                  </a:cxn>
                  <a:cxn ang="0">
                    <a:pos x="504" y="90"/>
                  </a:cxn>
                  <a:cxn ang="0">
                    <a:pos x="516" y="90"/>
                  </a:cxn>
                  <a:cxn ang="0">
                    <a:pos x="528" y="84"/>
                  </a:cxn>
                  <a:cxn ang="0">
                    <a:pos x="546" y="72"/>
                  </a:cxn>
                </a:cxnLst>
                <a:rect l="0" t="0" r="r" b="b"/>
                <a:pathLst>
                  <a:path w="558" h="96">
                    <a:moveTo>
                      <a:pt x="0" y="90"/>
                    </a:moveTo>
                    <a:lnTo>
                      <a:pt x="0" y="84"/>
                    </a:lnTo>
                    <a:lnTo>
                      <a:pt x="6" y="84"/>
                    </a:lnTo>
                    <a:lnTo>
                      <a:pt x="12" y="84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42" y="72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84" y="60"/>
                    </a:lnTo>
                    <a:lnTo>
                      <a:pt x="84" y="66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48"/>
                    </a:lnTo>
                    <a:lnTo>
                      <a:pt x="126" y="54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42"/>
                    </a:lnTo>
                    <a:lnTo>
                      <a:pt x="150" y="48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68" y="42"/>
                    </a:lnTo>
                    <a:lnTo>
                      <a:pt x="168" y="36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6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24"/>
                    </a:lnTo>
                    <a:lnTo>
                      <a:pt x="210" y="30"/>
                    </a:lnTo>
                    <a:lnTo>
                      <a:pt x="210" y="24"/>
                    </a:lnTo>
                    <a:lnTo>
                      <a:pt x="216" y="24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2"/>
                    </a:lnTo>
                    <a:lnTo>
                      <a:pt x="252" y="18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6" y="12"/>
                    </a:lnTo>
                    <a:lnTo>
                      <a:pt x="270" y="12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0"/>
                    </a:lnTo>
                    <a:lnTo>
                      <a:pt x="300" y="6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8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6" y="24"/>
                    </a:lnTo>
                    <a:lnTo>
                      <a:pt x="372" y="24"/>
                    </a:lnTo>
                    <a:lnTo>
                      <a:pt x="378" y="30"/>
                    </a:lnTo>
                    <a:lnTo>
                      <a:pt x="378" y="24"/>
                    </a:lnTo>
                    <a:lnTo>
                      <a:pt x="378" y="30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42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54"/>
                    </a:lnTo>
                    <a:lnTo>
                      <a:pt x="420" y="60"/>
                    </a:lnTo>
                    <a:lnTo>
                      <a:pt x="426" y="66"/>
                    </a:lnTo>
                    <a:lnTo>
                      <a:pt x="432" y="66"/>
                    </a:lnTo>
                    <a:lnTo>
                      <a:pt x="438" y="72"/>
                    </a:lnTo>
                    <a:lnTo>
                      <a:pt x="444" y="78"/>
                    </a:lnTo>
                    <a:lnTo>
                      <a:pt x="450" y="78"/>
                    </a:lnTo>
                    <a:lnTo>
                      <a:pt x="456" y="84"/>
                    </a:lnTo>
                    <a:lnTo>
                      <a:pt x="456" y="78"/>
                    </a:lnTo>
                    <a:lnTo>
                      <a:pt x="456" y="84"/>
                    </a:lnTo>
                    <a:lnTo>
                      <a:pt x="462" y="84"/>
                    </a:lnTo>
                    <a:lnTo>
                      <a:pt x="468" y="90"/>
                    </a:lnTo>
                    <a:lnTo>
                      <a:pt x="468" y="84"/>
                    </a:lnTo>
                    <a:lnTo>
                      <a:pt x="468" y="90"/>
                    </a:lnTo>
                    <a:lnTo>
                      <a:pt x="474" y="90"/>
                    </a:lnTo>
                    <a:lnTo>
                      <a:pt x="480" y="96"/>
                    </a:lnTo>
                    <a:lnTo>
                      <a:pt x="480" y="90"/>
                    </a:lnTo>
                    <a:lnTo>
                      <a:pt x="480" y="96"/>
                    </a:lnTo>
                    <a:lnTo>
                      <a:pt x="486" y="96"/>
                    </a:lnTo>
                    <a:lnTo>
                      <a:pt x="492" y="96"/>
                    </a:lnTo>
                    <a:lnTo>
                      <a:pt x="498" y="96"/>
                    </a:lnTo>
                    <a:lnTo>
                      <a:pt x="504" y="90"/>
                    </a:lnTo>
                    <a:lnTo>
                      <a:pt x="504" y="96"/>
                    </a:lnTo>
                    <a:lnTo>
                      <a:pt x="504" y="90"/>
                    </a:lnTo>
                    <a:lnTo>
                      <a:pt x="510" y="90"/>
                    </a:lnTo>
                    <a:lnTo>
                      <a:pt x="516" y="84"/>
                    </a:lnTo>
                    <a:lnTo>
                      <a:pt x="516" y="90"/>
                    </a:lnTo>
                    <a:lnTo>
                      <a:pt x="516" y="84"/>
                    </a:lnTo>
                    <a:lnTo>
                      <a:pt x="522" y="84"/>
                    </a:lnTo>
                    <a:lnTo>
                      <a:pt x="528" y="84"/>
                    </a:lnTo>
                    <a:lnTo>
                      <a:pt x="534" y="78"/>
                    </a:lnTo>
                    <a:lnTo>
                      <a:pt x="540" y="78"/>
                    </a:lnTo>
                    <a:lnTo>
                      <a:pt x="546" y="72"/>
                    </a:lnTo>
                    <a:lnTo>
                      <a:pt x="552" y="72"/>
                    </a:lnTo>
                    <a:lnTo>
                      <a:pt x="558" y="6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5" name="Freeform 67"/>
              <p:cNvSpPr>
                <a:spLocks/>
              </p:cNvSpPr>
              <p:nvPr/>
            </p:nvSpPr>
            <p:spPr bwMode="auto">
              <a:xfrm>
                <a:off x="5446713" y="4270375"/>
                <a:ext cx="914400" cy="9525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8" y="24"/>
                  </a:cxn>
                  <a:cxn ang="0">
                    <a:pos x="24" y="24"/>
                  </a:cxn>
                  <a:cxn ang="0">
                    <a:pos x="42" y="18"/>
                  </a:cxn>
                  <a:cxn ang="0">
                    <a:pos x="60" y="12"/>
                  </a:cxn>
                  <a:cxn ang="0">
                    <a:pos x="72" y="6"/>
                  </a:cxn>
                  <a:cxn ang="0">
                    <a:pos x="84" y="6"/>
                  </a:cxn>
                  <a:cxn ang="0">
                    <a:pos x="102" y="6"/>
                  </a:cxn>
                  <a:cxn ang="0">
                    <a:pos x="114" y="0"/>
                  </a:cxn>
                  <a:cxn ang="0">
                    <a:pos x="120" y="6"/>
                  </a:cxn>
                  <a:cxn ang="0">
                    <a:pos x="138" y="18"/>
                  </a:cxn>
                  <a:cxn ang="0">
                    <a:pos x="156" y="36"/>
                  </a:cxn>
                  <a:cxn ang="0">
                    <a:pos x="174" y="48"/>
                  </a:cxn>
                  <a:cxn ang="0">
                    <a:pos x="192" y="60"/>
                  </a:cxn>
                  <a:cxn ang="0">
                    <a:pos x="210" y="54"/>
                  </a:cxn>
                  <a:cxn ang="0">
                    <a:pos x="216" y="54"/>
                  </a:cxn>
                  <a:cxn ang="0">
                    <a:pos x="240" y="54"/>
                  </a:cxn>
                  <a:cxn ang="0">
                    <a:pos x="246" y="48"/>
                  </a:cxn>
                  <a:cxn ang="0">
                    <a:pos x="264" y="42"/>
                  </a:cxn>
                  <a:cxn ang="0">
                    <a:pos x="270" y="42"/>
                  </a:cxn>
                  <a:cxn ang="0">
                    <a:pos x="288" y="36"/>
                  </a:cxn>
                  <a:cxn ang="0">
                    <a:pos x="294" y="36"/>
                  </a:cxn>
                  <a:cxn ang="0">
                    <a:pos x="312" y="30"/>
                  </a:cxn>
                  <a:cxn ang="0">
                    <a:pos x="318" y="30"/>
                  </a:cxn>
                  <a:cxn ang="0">
                    <a:pos x="336" y="30"/>
                  </a:cxn>
                  <a:cxn ang="0">
                    <a:pos x="342" y="24"/>
                  </a:cxn>
                  <a:cxn ang="0">
                    <a:pos x="360" y="24"/>
                  </a:cxn>
                  <a:cxn ang="0">
                    <a:pos x="366" y="18"/>
                  </a:cxn>
                  <a:cxn ang="0">
                    <a:pos x="384" y="18"/>
                  </a:cxn>
                  <a:cxn ang="0">
                    <a:pos x="402" y="12"/>
                  </a:cxn>
                  <a:cxn ang="0">
                    <a:pos x="408" y="12"/>
                  </a:cxn>
                  <a:cxn ang="0">
                    <a:pos x="426" y="12"/>
                  </a:cxn>
                  <a:cxn ang="0">
                    <a:pos x="432" y="6"/>
                  </a:cxn>
                  <a:cxn ang="0">
                    <a:pos x="450" y="6"/>
                  </a:cxn>
                  <a:cxn ang="0">
                    <a:pos x="468" y="6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2"/>
                  </a:cxn>
                  <a:cxn ang="0">
                    <a:pos x="522" y="12"/>
                  </a:cxn>
                  <a:cxn ang="0">
                    <a:pos x="528" y="18"/>
                  </a:cxn>
                  <a:cxn ang="0">
                    <a:pos x="546" y="18"/>
                  </a:cxn>
                  <a:cxn ang="0">
                    <a:pos x="564" y="18"/>
                  </a:cxn>
                </a:cxnLst>
                <a:rect l="0" t="0" r="r" b="b"/>
                <a:pathLst>
                  <a:path w="576" h="60">
                    <a:moveTo>
                      <a:pt x="0" y="30"/>
                    </a:moveTo>
                    <a:lnTo>
                      <a:pt x="0" y="36"/>
                    </a:lnTo>
                    <a:lnTo>
                      <a:pt x="0" y="30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72" y="12"/>
                    </a:lnTo>
                    <a:lnTo>
                      <a:pt x="66" y="12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0"/>
                    </a:lnTo>
                    <a:lnTo>
                      <a:pt x="108" y="6"/>
                    </a:lnTo>
                    <a:lnTo>
                      <a:pt x="114" y="0"/>
                    </a:lnTo>
                    <a:lnTo>
                      <a:pt x="114" y="6"/>
                    </a:lnTo>
                    <a:lnTo>
                      <a:pt x="114" y="0"/>
                    </a:lnTo>
                    <a:lnTo>
                      <a:pt x="120" y="6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8"/>
                    </a:lnTo>
                    <a:lnTo>
                      <a:pt x="144" y="24"/>
                    </a:lnTo>
                    <a:lnTo>
                      <a:pt x="150" y="30"/>
                    </a:lnTo>
                    <a:lnTo>
                      <a:pt x="156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60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54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6" y="54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40" y="54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6" y="48"/>
                    </a:lnTo>
                    <a:lnTo>
                      <a:pt x="252" y="48"/>
                    </a:lnTo>
                    <a:lnTo>
                      <a:pt x="258" y="48"/>
                    </a:lnTo>
                    <a:lnTo>
                      <a:pt x="264" y="42"/>
                    </a:lnTo>
                    <a:lnTo>
                      <a:pt x="264" y="48"/>
                    </a:lnTo>
                    <a:lnTo>
                      <a:pt x="264" y="42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36"/>
                    </a:lnTo>
                    <a:lnTo>
                      <a:pt x="288" y="42"/>
                    </a:lnTo>
                    <a:lnTo>
                      <a:pt x="288" y="36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12" y="30"/>
                    </a:lnTo>
                    <a:lnTo>
                      <a:pt x="312" y="36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24"/>
                    </a:lnTo>
                    <a:lnTo>
                      <a:pt x="342" y="30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6" y="18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8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2"/>
                    </a:lnTo>
                    <a:lnTo>
                      <a:pt x="402" y="18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2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12"/>
                    </a:lnTo>
                    <a:lnTo>
                      <a:pt x="474" y="6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8"/>
                    </a:lnTo>
                    <a:lnTo>
                      <a:pt x="522" y="12"/>
                    </a:lnTo>
                    <a:lnTo>
                      <a:pt x="522" y="18"/>
                    </a:lnTo>
                    <a:lnTo>
                      <a:pt x="528" y="12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8"/>
                    </a:lnTo>
                    <a:lnTo>
                      <a:pt x="546" y="18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2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6" name="Freeform 68"/>
              <p:cNvSpPr>
                <a:spLocks/>
              </p:cNvSpPr>
              <p:nvPr/>
            </p:nvSpPr>
            <p:spPr bwMode="auto">
              <a:xfrm>
                <a:off x="6361113" y="4279900"/>
                <a:ext cx="933450" cy="8572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8"/>
                  </a:cxn>
                  <a:cxn ang="0">
                    <a:pos x="30" y="18"/>
                  </a:cxn>
                  <a:cxn ang="0">
                    <a:pos x="48" y="24"/>
                  </a:cxn>
                  <a:cxn ang="0">
                    <a:pos x="54" y="24"/>
                  </a:cxn>
                  <a:cxn ang="0">
                    <a:pos x="72" y="24"/>
                  </a:cxn>
                  <a:cxn ang="0">
                    <a:pos x="90" y="24"/>
                  </a:cxn>
                  <a:cxn ang="0">
                    <a:pos x="96" y="30"/>
                  </a:cxn>
                  <a:cxn ang="0">
                    <a:pos x="114" y="30"/>
                  </a:cxn>
                  <a:cxn ang="0">
                    <a:pos x="132" y="30"/>
                  </a:cxn>
                  <a:cxn ang="0">
                    <a:pos x="144" y="30"/>
                  </a:cxn>
                  <a:cxn ang="0">
                    <a:pos x="150" y="36"/>
                  </a:cxn>
                  <a:cxn ang="0">
                    <a:pos x="168" y="36"/>
                  </a:cxn>
                  <a:cxn ang="0">
                    <a:pos x="186" y="36"/>
                  </a:cxn>
                  <a:cxn ang="0">
                    <a:pos x="198" y="36"/>
                  </a:cxn>
                  <a:cxn ang="0">
                    <a:pos x="210" y="42"/>
                  </a:cxn>
                  <a:cxn ang="0">
                    <a:pos x="228" y="42"/>
                  </a:cxn>
                  <a:cxn ang="0">
                    <a:pos x="246" y="48"/>
                  </a:cxn>
                  <a:cxn ang="0">
                    <a:pos x="252" y="48"/>
                  </a:cxn>
                  <a:cxn ang="0">
                    <a:pos x="270" y="48"/>
                  </a:cxn>
                  <a:cxn ang="0">
                    <a:pos x="288" y="48"/>
                  </a:cxn>
                  <a:cxn ang="0">
                    <a:pos x="294" y="54"/>
                  </a:cxn>
                  <a:cxn ang="0">
                    <a:pos x="312" y="54"/>
                  </a:cxn>
                  <a:cxn ang="0">
                    <a:pos x="330" y="54"/>
                  </a:cxn>
                  <a:cxn ang="0">
                    <a:pos x="348" y="54"/>
                  </a:cxn>
                  <a:cxn ang="0">
                    <a:pos x="366" y="54"/>
                  </a:cxn>
                  <a:cxn ang="0">
                    <a:pos x="384" y="48"/>
                  </a:cxn>
                  <a:cxn ang="0">
                    <a:pos x="396" y="48"/>
                  </a:cxn>
                  <a:cxn ang="0">
                    <a:pos x="414" y="48"/>
                  </a:cxn>
                  <a:cxn ang="0">
                    <a:pos x="420" y="42"/>
                  </a:cxn>
                  <a:cxn ang="0">
                    <a:pos x="438" y="42"/>
                  </a:cxn>
                  <a:cxn ang="0">
                    <a:pos x="444" y="36"/>
                  </a:cxn>
                  <a:cxn ang="0">
                    <a:pos x="462" y="36"/>
                  </a:cxn>
                  <a:cxn ang="0">
                    <a:pos x="468" y="30"/>
                  </a:cxn>
                  <a:cxn ang="0">
                    <a:pos x="486" y="30"/>
                  </a:cxn>
                  <a:cxn ang="0">
                    <a:pos x="492" y="24"/>
                  </a:cxn>
                  <a:cxn ang="0">
                    <a:pos x="510" y="24"/>
                  </a:cxn>
                  <a:cxn ang="0">
                    <a:pos x="516" y="18"/>
                  </a:cxn>
                  <a:cxn ang="0">
                    <a:pos x="534" y="18"/>
                  </a:cxn>
                  <a:cxn ang="0">
                    <a:pos x="552" y="12"/>
                  </a:cxn>
                  <a:cxn ang="0">
                    <a:pos x="564" y="12"/>
                  </a:cxn>
                  <a:cxn ang="0">
                    <a:pos x="576" y="6"/>
                  </a:cxn>
                </a:cxnLst>
                <a:rect l="0" t="0" r="r" b="b"/>
                <a:pathLst>
                  <a:path w="588" h="54">
                    <a:moveTo>
                      <a:pt x="0" y="18"/>
                    </a:moveTo>
                    <a:lnTo>
                      <a:pt x="0" y="1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44" y="30"/>
                    </a:lnTo>
                    <a:lnTo>
                      <a:pt x="144" y="36"/>
                    </a:lnTo>
                    <a:lnTo>
                      <a:pt x="150" y="30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42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42"/>
                    </a:lnTo>
                    <a:lnTo>
                      <a:pt x="246" y="48"/>
                    </a:lnTo>
                    <a:lnTo>
                      <a:pt x="246" y="42"/>
                    </a:lnTo>
                    <a:lnTo>
                      <a:pt x="246" y="48"/>
                    </a:lnTo>
                    <a:lnTo>
                      <a:pt x="252" y="48"/>
                    </a:lnTo>
                    <a:lnTo>
                      <a:pt x="258" y="48"/>
                    </a:lnTo>
                    <a:lnTo>
                      <a:pt x="264" y="48"/>
                    </a:lnTo>
                    <a:lnTo>
                      <a:pt x="270" y="48"/>
                    </a:lnTo>
                    <a:lnTo>
                      <a:pt x="276" y="48"/>
                    </a:lnTo>
                    <a:lnTo>
                      <a:pt x="282" y="48"/>
                    </a:lnTo>
                    <a:lnTo>
                      <a:pt x="288" y="48"/>
                    </a:lnTo>
                    <a:lnTo>
                      <a:pt x="294" y="54"/>
                    </a:lnTo>
                    <a:lnTo>
                      <a:pt x="294" y="48"/>
                    </a:lnTo>
                    <a:lnTo>
                      <a:pt x="294" y="54"/>
                    </a:lnTo>
                    <a:lnTo>
                      <a:pt x="300" y="54"/>
                    </a:lnTo>
                    <a:lnTo>
                      <a:pt x="306" y="54"/>
                    </a:lnTo>
                    <a:lnTo>
                      <a:pt x="312" y="54"/>
                    </a:lnTo>
                    <a:lnTo>
                      <a:pt x="318" y="54"/>
                    </a:lnTo>
                    <a:lnTo>
                      <a:pt x="324" y="54"/>
                    </a:lnTo>
                    <a:lnTo>
                      <a:pt x="330" y="54"/>
                    </a:lnTo>
                    <a:lnTo>
                      <a:pt x="336" y="54"/>
                    </a:lnTo>
                    <a:lnTo>
                      <a:pt x="342" y="54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8"/>
                    </a:lnTo>
                    <a:lnTo>
                      <a:pt x="420" y="42"/>
                    </a:lnTo>
                    <a:lnTo>
                      <a:pt x="420" y="48"/>
                    </a:lnTo>
                    <a:lnTo>
                      <a:pt x="420" y="42"/>
                    </a:lnTo>
                    <a:lnTo>
                      <a:pt x="426" y="42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44" y="36"/>
                    </a:lnTo>
                    <a:lnTo>
                      <a:pt x="444" y="42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30"/>
                    </a:lnTo>
                    <a:lnTo>
                      <a:pt x="468" y="36"/>
                    </a:lnTo>
                    <a:lnTo>
                      <a:pt x="468" y="30"/>
                    </a:lnTo>
                    <a:lnTo>
                      <a:pt x="474" y="30"/>
                    </a:lnTo>
                    <a:lnTo>
                      <a:pt x="480" y="30"/>
                    </a:lnTo>
                    <a:lnTo>
                      <a:pt x="486" y="30"/>
                    </a:lnTo>
                    <a:lnTo>
                      <a:pt x="492" y="24"/>
                    </a:lnTo>
                    <a:lnTo>
                      <a:pt x="492" y="30"/>
                    </a:lnTo>
                    <a:lnTo>
                      <a:pt x="492" y="24"/>
                    </a:lnTo>
                    <a:lnTo>
                      <a:pt x="498" y="24"/>
                    </a:lnTo>
                    <a:lnTo>
                      <a:pt x="504" y="24"/>
                    </a:lnTo>
                    <a:lnTo>
                      <a:pt x="510" y="24"/>
                    </a:lnTo>
                    <a:lnTo>
                      <a:pt x="516" y="18"/>
                    </a:lnTo>
                    <a:lnTo>
                      <a:pt x="516" y="24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6"/>
                    </a:lnTo>
                    <a:lnTo>
                      <a:pt x="564" y="12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7" name="Freeform 69"/>
              <p:cNvSpPr>
                <a:spLocks/>
              </p:cNvSpPr>
              <p:nvPr/>
            </p:nvSpPr>
            <p:spPr bwMode="auto">
              <a:xfrm>
                <a:off x="7294563" y="4279900"/>
                <a:ext cx="9525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8" name="Line 70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9" name="Freeform 71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0" name="Freeform 72"/>
              <p:cNvSpPr>
                <a:spLocks/>
              </p:cNvSpPr>
              <p:nvPr/>
            </p:nvSpPr>
            <p:spPr bwMode="auto">
              <a:xfrm>
                <a:off x="2598738" y="4156075"/>
                <a:ext cx="838200" cy="419100"/>
              </a:xfrm>
              <a:custGeom>
                <a:avLst/>
                <a:gdLst/>
                <a:ahLst/>
                <a:cxnLst>
                  <a:cxn ang="0">
                    <a:pos x="12" y="240"/>
                  </a:cxn>
                  <a:cxn ang="0">
                    <a:pos x="24" y="204"/>
                  </a:cxn>
                  <a:cxn ang="0">
                    <a:pos x="48" y="168"/>
                  </a:cxn>
                  <a:cxn ang="0">
                    <a:pos x="60" y="138"/>
                  </a:cxn>
                  <a:cxn ang="0">
                    <a:pos x="84" y="108"/>
                  </a:cxn>
                  <a:cxn ang="0">
                    <a:pos x="96" y="84"/>
                  </a:cxn>
                  <a:cxn ang="0">
                    <a:pos x="114" y="66"/>
                  </a:cxn>
                  <a:cxn ang="0">
                    <a:pos x="132" y="54"/>
                  </a:cxn>
                  <a:cxn ang="0">
                    <a:pos x="150" y="42"/>
                  </a:cxn>
                  <a:cxn ang="0">
                    <a:pos x="168" y="30"/>
                  </a:cxn>
                  <a:cxn ang="0">
                    <a:pos x="186" y="24"/>
                  </a:cxn>
                  <a:cxn ang="0">
                    <a:pos x="192" y="18"/>
                  </a:cxn>
                  <a:cxn ang="0">
                    <a:pos x="204" y="18"/>
                  </a:cxn>
                  <a:cxn ang="0">
                    <a:pos x="222" y="18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6"/>
                  </a:cxn>
                  <a:cxn ang="0">
                    <a:pos x="276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0"/>
                  </a:cxn>
                  <a:cxn ang="0">
                    <a:pos x="324" y="0"/>
                  </a:cxn>
                  <a:cxn ang="0">
                    <a:pos x="324" y="6"/>
                  </a:cxn>
                  <a:cxn ang="0">
                    <a:pos x="330" y="0"/>
                  </a:cxn>
                  <a:cxn ang="0">
                    <a:pos x="336" y="0"/>
                  </a:cxn>
                  <a:cxn ang="0">
                    <a:pos x="348" y="6"/>
                  </a:cxn>
                  <a:cxn ang="0">
                    <a:pos x="354" y="6"/>
                  </a:cxn>
                  <a:cxn ang="0">
                    <a:pos x="360" y="6"/>
                  </a:cxn>
                  <a:cxn ang="0">
                    <a:pos x="360" y="6"/>
                  </a:cxn>
                  <a:cxn ang="0">
                    <a:pos x="366" y="0"/>
                  </a:cxn>
                  <a:cxn ang="0">
                    <a:pos x="372" y="0"/>
                  </a:cxn>
                  <a:cxn ang="0">
                    <a:pos x="384" y="6"/>
                  </a:cxn>
                  <a:cxn ang="0">
                    <a:pos x="396" y="6"/>
                  </a:cxn>
                  <a:cxn ang="0">
                    <a:pos x="408" y="18"/>
                  </a:cxn>
                  <a:cxn ang="0">
                    <a:pos x="426" y="24"/>
                  </a:cxn>
                  <a:cxn ang="0">
                    <a:pos x="432" y="24"/>
                  </a:cxn>
                  <a:cxn ang="0">
                    <a:pos x="450" y="30"/>
                  </a:cxn>
                  <a:cxn ang="0">
                    <a:pos x="456" y="36"/>
                  </a:cxn>
                  <a:cxn ang="0">
                    <a:pos x="468" y="36"/>
                  </a:cxn>
                  <a:cxn ang="0">
                    <a:pos x="486" y="48"/>
                  </a:cxn>
                  <a:cxn ang="0">
                    <a:pos x="504" y="54"/>
                  </a:cxn>
                  <a:cxn ang="0">
                    <a:pos x="522" y="60"/>
                  </a:cxn>
                </a:cxnLst>
                <a:rect l="0" t="0" r="r" b="b"/>
                <a:pathLst>
                  <a:path w="528" h="264">
                    <a:moveTo>
                      <a:pt x="0" y="264"/>
                    </a:moveTo>
                    <a:lnTo>
                      <a:pt x="0" y="252"/>
                    </a:lnTo>
                    <a:lnTo>
                      <a:pt x="12" y="240"/>
                    </a:lnTo>
                    <a:lnTo>
                      <a:pt x="12" y="228"/>
                    </a:lnTo>
                    <a:lnTo>
                      <a:pt x="24" y="216"/>
                    </a:lnTo>
                    <a:lnTo>
                      <a:pt x="24" y="204"/>
                    </a:lnTo>
                    <a:lnTo>
                      <a:pt x="36" y="192"/>
                    </a:lnTo>
                    <a:lnTo>
                      <a:pt x="36" y="180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60" y="150"/>
                    </a:lnTo>
                    <a:lnTo>
                      <a:pt x="60" y="138"/>
                    </a:lnTo>
                    <a:lnTo>
                      <a:pt x="72" y="126"/>
                    </a:lnTo>
                    <a:lnTo>
                      <a:pt x="72" y="120"/>
                    </a:lnTo>
                    <a:lnTo>
                      <a:pt x="84" y="108"/>
                    </a:lnTo>
                    <a:lnTo>
                      <a:pt x="84" y="102"/>
                    </a:lnTo>
                    <a:lnTo>
                      <a:pt x="96" y="90"/>
                    </a:lnTo>
                    <a:lnTo>
                      <a:pt x="96" y="84"/>
                    </a:lnTo>
                    <a:lnTo>
                      <a:pt x="102" y="78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42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204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2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6"/>
                    </a:lnTo>
                    <a:lnTo>
                      <a:pt x="264" y="12"/>
                    </a:lnTo>
                    <a:lnTo>
                      <a:pt x="264" y="6"/>
                    </a:lnTo>
                    <a:lnTo>
                      <a:pt x="276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6"/>
                    </a:lnTo>
                    <a:lnTo>
                      <a:pt x="324" y="0"/>
                    </a:lnTo>
                    <a:lnTo>
                      <a:pt x="324" y="6"/>
                    </a:lnTo>
                    <a:lnTo>
                      <a:pt x="324" y="0"/>
                    </a:lnTo>
                    <a:lnTo>
                      <a:pt x="324" y="6"/>
                    </a:lnTo>
                    <a:lnTo>
                      <a:pt x="330" y="0"/>
                    </a:lnTo>
                    <a:lnTo>
                      <a:pt x="330" y="6"/>
                    </a:lnTo>
                    <a:lnTo>
                      <a:pt x="330" y="0"/>
                    </a:lnTo>
                    <a:lnTo>
                      <a:pt x="336" y="6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8" y="6"/>
                    </a:lnTo>
                    <a:lnTo>
                      <a:pt x="348" y="6"/>
                    </a:lnTo>
                    <a:lnTo>
                      <a:pt x="348" y="0"/>
                    </a:lnTo>
                    <a:lnTo>
                      <a:pt x="354" y="6"/>
                    </a:lnTo>
                    <a:lnTo>
                      <a:pt x="354" y="6"/>
                    </a:lnTo>
                    <a:lnTo>
                      <a:pt x="354" y="0"/>
                    </a:lnTo>
                    <a:lnTo>
                      <a:pt x="360" y="6"/>
                    </a:lnTo>
                    <a:lnTo>
                      <a:pt x="360" y="6"/>
                    </a:lnTo>
                    <a:lnTo>
                      <a:pt x="360" y="0"/>
                    </a:lnTo>
                    <a:lnTo>
                      <a:pt x="360" y="6"/>
                    </a:lnTo>
                    <a:lnTo>
                      <a:pt x="366" y="0"/>
                    </a:lnTo>
                    <a:lnTo>
                      <a:pt x="366" y="6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12"/>
                    </a:lnTo>
                    <a:lnTo>
                      <a:pt x="396" y="6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6" y="24"/>
                    </a:lnTo>
                    <a:lnTo>
                      <a:pt x="426" y="18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24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56" y="30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74" y="36"/>
                    </a:lnTo>
                    <a:lnTo>
                      <a:pt x="468" y="36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54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6"/>
                    </a:lnTo>
                    <a:lnTo>
                      <a:pt x="528" y="6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1" name="Freeform 73"/>
              <p:cNvSpPr>
                <a:spLocks/>
              </p:cNvSpPr>
              <p:nvPr/>
            </p:nvSpPr>
            <p:spPr bwMode="auto">
              <a:xfrm>
                <a:off x="3436938" y="4213225"/>
                <a:ext cx="952500" cy="76200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18" y="36"/>
                  </a:cxn>
                  <a:cxn ang="0">
                    <a:pos x="30" y="36"/>
                  </a:cxn>
                  <a:cxn ang="0">
                    <a:pos x="42" y="42"/>
                  </a:cxn>
                  <a:cxn ang="0">
                    <a:pos x="66" y="42"/>
                  </a:cxn>
                  <a:cxn ang="0">
                    <a:pos x="72" y="42"/>
                  </a:cxn>
                  <a:cxn ang="0">
                    <a:pos x="90" y="36"/>
                  </a:cxn>
                  <a:cxn ang="0">
                    <a:pos x="108" y="24"/>
                  </a:cxn>
                  <a:cxn ang="0">
                    <a:pos x="114" y="24"/>
                  </a:cxn>
                  <a:cxn ang="0">
                    <a:pos x="132" y="12"/>
                  </a:cxn>
                  <a:cxn ang="0">
                    <a:pos x="156" y="6"/>
                  </a:cxn>
                  <a:cxn ang="0">
                    <a:pos x="162" y="0"/>
                  </a:cxn>
                  <a:cxn ang="0">
                    <a:pos x="180" y="0"/>
                  </a:cxn>
                  <a:cxn ang="0">
                    <a:pos x="198" y="0"/>
                  </a:cxn>
                  <a:cxn ang="0">
                    <a:pos x="216" y="0"/>
                  </a:cxn>
                  <a:cxn ang="0">
                    <a:pos x="234" y="0"/>
                  </a:cxn>
                  <a:cxn ang="0">
                    <a:pos x="252" y="0"/>
                  </a:cxn>
                  <a:cxn ang="0">
                    <a:pos x="270" y="0"/>
                  </a:cxn>
                  <a:cxn ang="0">
                    <a:pos x="288" y="0"/>
                  </a:cxn>
                  <a:cxn ang="0">
                    <a:pos x="306" y="0"/>
                  </a:cxn>
                  <a:cxn ang="0">
                    <a:pos x="324" y="0"/>
                  </a:cxn>
                  <a:cxn ang="0">
                    <a:pos x="342" y="6"/>
                  </a:cxn>
                  <a:cxn ang="0">
                    <a:pos x="348" y="0"/>
                  </a:cxn>
                  <a:cxn ang="0">
                    <a:pos x="360" y="6"/>
                  </a:cxn>
                  <a:cxn ang="0">
                    <a:pos x="366" y="6"/>
                  </a:cxn>
                  <a:cxn ang="0">
                    <a:pos x="384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0" y="6"/>
                  </a:cxn>
                  <a:cxn ang="0">
                    <a:pos x="432" y="12"/>
                  </a:cxn>
                  <a:cxn ang="0">
                    <a:pos x="450" y="12"/>
                  </a:cxn>
                  <a:cxn ang="0">
                    <a:pos x="474" y="12"/>
                  </a:cxn>
                  <a:cxn ang="0">
                    <a:pos x="474" y="18"/>
                  </a:cxn>
                  <a:cxn ang="0">
                    <a:pos x="480" y="12"/>
                  </a:cxn>
                  <a:cxn ang="0">
                    <a:pos x="498" y="12"/>
                  </a:cxn>
                  <a:cxn ang="0">
                    <a:pos x="516" y="12"/>
                  </a:cxn>
                  <a:cxn ang="0">
                    <a:pos x="528" y="12"/>
                  </a:cxn>
                  <a:cxn ang="0">
                    <a:pos x="540" y="6"/>
                  </a:cxn>
                  <a:cxn ang="0">
                    <a:pos x="546" y="6"/>
                  </a:cxn>
                  <a:cxn ang="0">
                    <a:pos x="564" y="6"/>
                  </a:cxn>
                  <a:cxn ang="0">
                    <a:pos x="582" y="6"/>
                  </a:cxn>
                  <a:cxn ang="0">
                    <a:pos x="594" y="6"/>
                  </a:cxn>
                </a:cxnLst>
                <a:rect l="0" t="0" r="r" b="b"/>
                <a:pathLst>
                  <a:path w="600" h="48">
                    <a:moveTo>
                      <a:pt x="0" y="24"/>
                    </a:moveTo>
                    <a:lnTo>
                      <a:pt x="0" y="30"/>
                    </a:lnTo>
                    <a:lnTo>
                      <a:pt x="6" y="3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6" y="48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08" y="30"/>
                    </a:lnTo>
                    <a:lnTo>
                      <a:pt x="108" y="24"/>
                    </a:lnTo>
                    <a:lnTo>
                      <a:pt x="114" y="24"/>
                    </a:lnTo>
                    <a:lnTo>
                      <a:pt x="120" y="18"/>
                    </a:lnTo>
                    <a:lnTo>
                      <a:pt x="126" y="18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6"/>
                    </a:lnTo>
                    <a:lnTo>
                      <a:pt x="156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36" y="0"/>
                    </a:lnTo>
                    <a:lnTo>
                      <a:pt x="342" y="6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6"/>
                    </a:lnTo>
                    <a:lnTo>
                      <a:pt x="360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14" y="12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74" y="12"/>
                    </a:lnTo>
                    <a:lnTo>
                      <a:pt x="474" y="18"/>
                    </a:lnTo>
                    <a:lnTo>
                      <a:pt x="474" y="12"/>
                    </a:lnTo>
                    <a:lnTo>
                      <a:pt x="474" y="18"/>
                    </a:lnTo>
                    <a:lnTo>
                      <a:pt x="480" y="12"/>
                    </a:lnTo>
                    <a:lnTo>
                      <a:pt x="480" y="18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6"/>
                    </a:lnTo>
                    <a:lnTo>
                      <a:pt x="528" y="12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40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0"/>
                    </a:lnTo>
                    <a:lnTo>
                      <a:pt x="594" y="6"/>
                    </a:lnTo>
                    <a:lnTo>
                      <a:pt x="594" y="0"/>
                    </a:lnTo>
                    <a:lnTo>
                      <a:pt x="600" y="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2" name="Freeform 74"/>
              <p:cNvSpPr>
                <a:spLocks/>
              </p:cNvSpPr>
              <p:nvPr/>
            </p:nvSpPr>
            <p:spPr bwMode="auto">
              <a:xfrm>
                <a:off x="4389438" y="4194175"/>
                <a:ext cx="962025" cy="5715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12"/>
                  </a:cxn>
                  <a:cxn ang="0">
                    <a:pos x="24" y="12"/>
                  </a:cxn>
                  <a:cxn ang="0">
                    <a:pos x="42" y="12"/>
                  </a:cxn>
                  <a:cxn ang="0">
                    <a:pos x="60" y="12"/>
                  </a:cxn>
                  <a:cxn ang="0">
                    <a:pos x="78" y="12"/>
                  </a:cxn>
                  <a:cxn ang="0">
                    <a:pos x="96" y="12"/>
                  </a:cxn>
                  <a:cxn ang="0">
                    <a:pos x="114" y="12"/>
                  </a:cxn>
                  <a:cxn ang="0">
                    <a:pos x="132" y="12"/>
                  </a:cxn>
                  <a:cxn ang="0">
                    <a:pos x="150" y="12"/>
                  </a:cxn>
                  <a:cxn ang="0">
                    <a:pos x="168" y="12"/>
                  </a:cxn>
                  <a:cxn ang="0">
                    <a:pos x="186" y="12"/>
                  </a:cxn>
                  <a:cxn ang="0">
                    <a:pos x="204" y="12"/>
                  </a:cxn>
                  <a:cxn ang="0">
                    <a:pos x="222" y="12"/>
                  </a:cxn>
                  <a:cxn ang="0">
                    <a:pos x="240" y="12"/>
                  </a:cxn>
                  <a:cxn ang="0">
                    <a:pos x="258" y="12"/>
                  </a:cxn>
                  <a:cxn ang="0">
                    <a:pos x="276" y="12"/>
                  </a:cxn>
                  <a:cxn ang="0">
                    <a:pos x="288" y="18"/>
                  </a:cxn>
                  <a:cxn ang="0">
                    <a:pos x="294" y="12"/>
                  </a:cxn>
                  <a:cxn ang="0">
                    <a:pos x="300" y="18"/>
                  </a:cxn>
                  <a:cxn ang="0">
                    <a:pos x="318" y="18"/>
                  </a:cxn>
                  <a:cxn ang="0">
                    <a:pos x="336" y="18"/>
                  </a:cxn>
                  <a:cxn ang="0">
                    <a:pos x="354" y="18"/>
                  </a:cxn>
                  <a:cxn ang="0">
                    <a:pos x="360" y="18"/>
                  </a:cxn>
                  <a:cxn ang="0">
                    <a:pos x="366" y="24"/>
                  </a:cxn>
                  <a:cxn ang="0">
                    <a:pos x="378" y="24"/>
                  </a:cxn>
                  <a:cxn ang="0">
                    <a:pos x="396" y="24"/>
                  </a:cxn>
                  <a:cxn ang="0">
                    <a:pos x="414" y="30"/>
                  </a:cxn>
                  <a:cxn ang="0">
                    <a:pos x="420" y="30"/>
                  </a:cxn>
                  <a:cxn ang="0">
                    <a:pos x="438" y="30"/>
                  </a:cxn>
                  <a:cxn ang="0">
                    <a:pos x="456" y="36"/>
                  </a:cxn>
                  <a:cxn ang="0">
                    <a:pos x="456" y="30"/>
                  </a:cxn>
                  <a:cxn ang="0">
                    <a:pos x="480" y="30"/>
                  </a:cxn>
                  <a:cxn ang="0">
                    <a:pos x="486" y="30"/>
                  </a:cxn>
                  <a:cxn ang="0">
                    <a:pos x="498" y="24"/>
                  </a:cxn>
                  <a:cxn ang="0">
                    <a:pos x="516" y="24"/>
                  </a:cxn>
                  <a:cxn ang="0">
                    <a:pos x="522" y="18"/>
                  </a:cxn>
                  <a:cxn ang="0">
                    <a:pos x="540" y="18"/>
                  </a:cxn>
                  <a:cxn ang="0">
                    <a:pos x="552" y="12"/>
                  </a:cxn>
                  <a:cxn ang="0">
                    <a:pos x="570" y="12"/>
                  </a:cxn>
                  <a:cxn ang="0">
                    <a:pos x="576" y="6"/>
                  </a:cxn>
                  <a:cxn ang="0">
                    <a:pos x="594" y="6"/>
                  </a:cxn>
                </a:cxnLst>
                <a:rect l="0" t="0" r="r" b="b"/>
                <a:pathLst>
                  <a:path w="606" h="36">
                    <a:moveTo>
                      <a:pt x="0" y="18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8"/>
                    </a:lnTo>
                    <a:lnTo>
                      <a:pt x="288" y="18"/>
                    </a:lnTo>
                    <a:lnTo>
                      <a:pt x="288" y="12"/>
                    </a:lnTo>
                    <a:lnTo>
                      <a:pt x="288" y="18"/>
                    </a:lnTo>
                    <a:lnTo>
                      <a:pt x="294" y="12"/>
                    </a:lnTo>
                    <a:lnTo>
                      <a:pt x="294" y="18"/>
                    </a:lnTo>
                    <a:lnTo>
                      <a:pt x="294" y="12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8" y="18"/>
                    </a:lnTo>
                    <a:lnTo>
                      <a:pt x="354" y="18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0" y="18"/>
                    </a:lnTo>
                    <a:lnTo>
                      <a:pt x="360" y="24"/>
                    </a:lnTo>
                    <a:lnTo>
                      <a:pt x="366" y="18"/>
                    </a:lnTo>
                    <a:lnTo>
                      <a:pt x="366" y="24"/>
                    </a:lnTo>
                    <a:lnTo>
                      <a:pt x="366" y="24"/>
                    </a:lnTo>
                    <a:lnTo>
                      <a:pt x="372" y="24"/>
                    </a:lnTo>
                    <a:lnTo>
                      <a:pt x="378" y="24"/>
                    </a:lnTo>
                    <a:lnTo>
                      <a:pt x="384" y="24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14" y="24"/>
                    </a:lnTo>
                    <a:lnTo>
                      <a:pt x="414" y="30"/>
                    </a:lnTo>
                    <a:lnTo>
                      <a:pt x="408" y="24"/>
                    </a:lnTo>
                    <a:lnTo>
                      <a:pt x="414" y="30"/>
                    </a:lnTo>
                    <a:lnTo>
                      <a:pt x="420" y="30"/>
                    </a:lnTo>
                    <a:lnTo>
                      <a:pt x="426" y="30"/>
                    </a:lnTo>
                    <a:lnTo>
                      <a:pt x="432" y="30"/>
                    </a:lnTo>
                    <a:lnTo>
                      <a:pt x="438" y="30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56" y="36"/>
                    </a:lnTo>
                    <a:lnTo>
                      <a:pt x="456" y="30"/>
                    </a:lnTo>
                    <a:lnTo>
                      <a:pt x="456" y="30"/>
                    </a:lnTo>
                    <a:lnTo>
                      <a:pt x="462" y="36"/>
                    </a:lnTo>
                    <a:lnTo>
                      <a:pt x="468" y="30"/>
                    </a:lnTo>
                    <a:lnTo>
                      <a:pt x="480" y="30"/>
                    </a:lnTo>
                    <a:lnTo>
                      <a:pt x="474" y="30"/>
                    </a:lnTo>
                    <a:lnTo>
                      <a:pt x="480" y="30"/>
                    </a:lnTo>
                    <a:lnTo>
                      <a:pt x="486" y="30"/>
                    </a:lnTo>
                    <a:lnTo>
                      <a:pt x="492" y="24"/>
                    </a:lnTo>
                    <a:lnTo>
                      <a:pt x="504" y="24"/>
                    </a:lnTo>
                    <a:lnTo>
                      <a:pt x="498" y="24"/>
                    </a:lnTo>
                    <a:lnTo>
                      <a:pt x="504" y="24"/>
                    </a:lnTo>
                    <a:lnTo>
                      <a:pt x="510" y="24"/>
                    </a:lnTo>
                    <a:lnTo>
                      <a:pt x="516" y="24"/>
                    </a:lnTo>
                    <a:lnTo>
                      <a:pt x="522" y="18"/>
                    </a:lnTo>
                    <a:lnTo>
                      <a:pt x="522" y="24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8"/>
                    </a:lnTo>
                    <a:lnTo>
                      <a:pt x="552" y="18"/>
                    </a:lnTo>
                    <a:lnTo>
                      <a:pt x="546" y="18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6"/>
                    </a:lnTo>
                    <a:lnTo>
                      <a:pt x="576" y="12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3" name="Freeform 75"/>
              <p:cNvSpPr>
                <a:spLocks/>
              </p:cNvSpPr>
              <p:nvPr/>
            </p:nvSpPr>
            <p:spPr bwMode="auto">
              <a:xfrm>
                <a:off x="5351463" y="4184650"/>
                <a:ext cx="828675" cy="9525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8" y="6"/>
                  </a:cxn>
                  <a:cxn ang="0">
                    <a:pos x="30" y="6"/>
                  </a:cxn>
                  <a:cxn ang="0">
                    <a:pos x="36" y="0"/>
                  </a:cxn>
                  <a:cxn ang="0">
                    <a:pos x="54" y="6"/>
                  </a:cxn>
                  <a:cxn ang="0">
                    <a:pos x="66" y="6"/>
                  </a:cxn>
                  <a:cxn ang="0">
                    <a:pos x="72" y="6"/>
                  </a:cxn>
                  <a:cxn ang="0">
                    <a:pos x="90" y="6"/>
                  </a:cxn>
                  <a:cxn ang="0">
                    <a:pos x="102" y="6"/>
                  </a:cxn>
                  <a:cxn ang="0">
                    <a:pos x="108" y="6"/>
                  </a:cxn>
                  <a:cxn ang="0">
                    <a:pos x="120" y="12"/>
                  </a:cxn>
                  <a:cxn ang="0">
                    <a:pos x="138" y="12"/>
                  </a:cxn>
                  <a:cxn ang="0">
                    <a:pos x="150" y="12"/>
                  </a:cxn>
                  <a:cxn ang="0">
                    <a:pos x="162" y="18"/>
                  </a:cxn>
                  <a:cxn ang="0">
                    <a:pos x="180" y="18"/>
                  </a:cxn>
                  <a:cxn ang="0">
                    <a:pos x="186" y="24"/>
                  </a:cxn>
                  <a:cxn ang="0">
                    <a:pos x="204" y="24"/>
                  </a:cxn>
                  <a:cxn ang="0">
                    <a:pos x="222" y="30"/>
                  </a:cxn>
                  <a:cxn ang="0">
                    <a:pos x="228" y="30"/>
                  </a:cxn>
                  <a:cxn ang="0">
                    <a:pos x="246" y="30"/>
                  </a:cxn>
                  <a:cxn ang="0">
                    <a:pos x="252" y="36"/>
                  </a:cxn>
                  <a:cxn ang="0">
                    <a:pos x="270" y="36"/>
                  </a:cxn>
                  <a:cxn ang="0">
                    <a:pos x="282" y="42"/>
                  </a:cxn>
                  <a:cxn ang="0">
                    <a:pos x="294" y="42"/>
                  </a:cxn>
                  <a:cxn ang="0">
                    <a:pos x="306" y="42"/>
                  </a:cxn>
                  <a:cxn ang="0">
                    <a:pos x="318" y="48"/>
                  </a:cxn>
                  <a:cxn ang="0">
                    <a:pos x="336" y="54"/>
                  </a:cxn>
                  <a:cxn ang="0">
                    <a:pos x="342" y="54"/>
                  </a:cxn>
                  <a:cxn ang="0">
                    <a:pos x="360" y="60"/>
                  </a:cxn>
                  <a:cxn ang="0">
                    <a:pos x="366" y="60"/>
                  </a:cxn>
                  <a:cxn ang="0">
                    <a:pos x="384" y="54"/>
                  </a:cxn>
                  <a:cxn ang="0">
                    <a:pos x="384" y="54"/>
                  </a:cxn>
                  <a:cxn ang="0">
                    <a:pos x="396" y="54"/>
                  </a:cxn>
                  <a:cxn ang="0">
                    <a:pos x="414" y="54"/>
                  </a:cxn>
                  <a:cxn ang="0">
                    <a:pos x="432" y="54"/>
                  </a:cxn>
                  <a:cxn ang="0">
                    <a:pos x="438" y="48"/>
                  </a:cxn>
                  <a:cxn ang="0">
                    <a:pos x="444" y="54"/>
                  </a:cxn>
                  <a:cxn ang="0">
                    <a:pos x="456" y="48"/>
                  </a:cxn>
                  <a:cxn ang="0">
                    <a:pos x="474" y="48"/>
                  </a:cxn>
                  <a:cxn ang="0">
                    <a:pos x="492" y="48"/>
                  </a:cxn>
                  <a:cxn ang="0">
                    <a:pos x="510" y="48"/>
                  </a:cxn>
                  <a:cxn ang="0">
                    <a:pos x="516" y="48"/>
                  </a:cxn>
                </a:cxnLst>
                <a:rect l="0" t="0" r="r" b="b"/>
                <a:pathLst>
                  <a:path w="522" h="60">
                    <a:moveTo>
                      <a:pt x="0" y="6"/>
                    </a:moveTo>
                    <a:lnTo>
                      <a:pt x="0" y="1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12"/>
                    </a:lnTo>
                    <a:lnTo>
                      <a:pt x="102" y="6"/>
                    </a:lnTo>
                    <a:lnTo>
                      <a:pt x="102" y="12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8"/>
                    </a:lnTo>
                    <a:lnTo>
                      <a:pt x="186" y="24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6" y="24"/>
                    </a:lnTo>
                    <a:lnTo>
                      <a:pt x="222" y="30"/>
                    </a:lnTo>
                    <a:lnTo>
                      <a:pt x="222" y="24"/>
                    </a:lnTo>
                    <a:lnTo>
                      <a:pt x="222" y="30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6"/>
                    </a:lnTo>
                    <a:lnTo>
                      <a:pt x="252" y="30"/>
                    </a:lnTo>
                    <a:lnTo>
                      <a:pt x="252" y="36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42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8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12" y="48"/>
                    </a:lnTo>
                    <a:lnTo>
                      <a:pt x="318" y="48"/>
                    </a:lnTo>
                    <a:lnTo>
                      <a:pt x="324" y="48"/>
                    </a:lnTo>
                    <a:lnTo>
                      <a:pt x="336" y="48"/>
                    </a:lnTo>
                    <a:lnTo>
                      <a:pt x="336" y="54"/>
                    </a:lnTo>
                    <a:lnTo>
                      <a:pt x="330" y="48"/>
                    </a:lnTo>
                    <a:lnTo>
                      <a:pt x="336" y="54"/>
                    </a:lnTo>
                    <a:lnTo>
                      <a:pt x="342" y="54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0" y="60"/>
                    </a:lnTo>
                    <a:lnTo>
                      <a:pt x="360" y="54"/>
                    </a:lnTo>
                    <a:lnTo>
                      <a:pt x="360" y="60"/>
                    </a:lnTo>
                    <a:lnTo>
                      <a:pt x="366" y="60"/>
                    </a:lnTo>
                    <a:lnTo>
                      <a:pt x="372" y="60"/>
                    </a:lnTo>
                    <a:lnTo>
                      <a:pt x="378" y="60"/>
                    </a:lnTo>
                    <a:lnTo>
                      <a:pt x="384" y="54"/>
                    </a:lnTo>
                    <a:lnTo>
                      <a:pt x="384" y="60"/>
                    </a:lnTo>
                    <a:lnTo>
                      <a:pt x="384" y="54"/>
                    </a:lnTo>
                    <a:lnTo>
                      <a:pt x="384" y="54"/>
                    </a:lnTo>
                    <a:lnTo>
                      <a:pt x="396" y="54"/>
                    </a:lnTo>
                    <a:lnTo>
                      <a:pt x="390" y="54"/>
                    </a:lnTo>
                    <a:lnTo>
                      <a:pt x="396" y="54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54"/>
                    </a:lnTo>
                    <a:lnTo>
                      <a:pt x="438" y="48"/>
                    </a:lnTo>
                    <a:lnTo>
                      <a:pt x="438" y="54"/>
                    </a:lnTo>
                    <a:lnTo>
                      <a:pt x="438" y="48"/>
                    </a:lnTo>
                    <a:lnTo>
                      <a:pt x="438" y="54"/>
                    </a:lnTo>
                    <a:lnTo>
                      <a:pt x="444" y="48"/>
                    </a:lnTo>
                    <a:lnTo>
                      <a:pt x="444" y="54"/>
                    </a:lnTo>
                    <a:lnTo>
                      <a:pt x="444" y="48"/>
                    </a:lnTo>
                    <a:lnTo>
                      <a:pt x="450" y="48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8" y="48"/>
                    </a:lnTo>
                    <a:lnTo>
                      <a:pt x="474" y="48"/>
                    </a:lnTo>
                    <a:lnTo>
                      <a:pt x="480" y="48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48"/>
                    </a:lnTo>
                    <a:lnTo>
                      <a:pt x="510" y="48"/>
                    </a:lnTo>
                    <a:lnTo>
                      <a:pt x="516" y="42"/>
                    </a:lnTo>
                    <a:lnTo>
                      <a:pt x="516" y="42"/>
                    </a:lnTo>
                    <a:lnTo>
                      <a:pt x="516" y="48"/>
                    </a:lnTo>
                    <a:lnTo>
                      <a:pt x="522" y="42"/>
                    </a:lnTo>
                    <a:lnTo>
                      <a:pt x="522" y="4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4" name="Freeform 76"/>
              <p:cNvSpPr>
                <a:spLocks/>
              </p:cNvSpPr>
              <p:nvPr/>
            </p:nvSpPr>
            <p:spPr bwMode="auto">
              <a:xfrm>
                <a:off x="6180138" y="4146550"/>
                <a:ext cx="619125" cy="114300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" y="66"/>
                  </a:cxn>
                  <a:cxn ang="0">
                    <a:pos x="18" y="66"/>
                  </a:cxn>
                  <a:cxn ang="0">
                    <a:pos x="30" y="66"/>
                  </a:cxn>
                  <a:cxn ang="0">
                    <a:pos x="42" y="66"/>
                  </a:cxn>
                  <a:cxn ang="0">
                    <a:pos x="48" y="66"/>
                  </a:cxn>
                  <a:cxn ang="0">
                    <a:pos x="54" y="66"/>
                  </a:cxn>
                  <a:cxn ang="0">
                    <a:pos x="54" y="60"/>
                  </a:cxn>
                  <a:cxn ang="0">
                    <a:pos x="66" y="60"/>
                  </a:cxn>
                  <a:cxn ang="0">
                    <a:pos x="78" y="60"/>
                  </a:cxn>
                  <a:cxn ang="0">
                    <a:pos x="90" y="60"/>
                  </a:cxn>
                  <a:cxn ang="0">
                    <a:pos x="96" y="60"/>
                  </a:cxn>
                  <a:cxn ang="0">
                    <a:pos x="96" y="54"/>
                  </a:cxn>
                  <a:cxn ang="0">
                    <a:pos x="102" y="54"/>
                  </a:cxn>
                  <a:cxn ang="0">
                    <a:pos x="114" y="54"/>
                  </a:cxn>
                  <a:cxn ang="0">
                    <a:pos x="126" y="48"/>
                  </a:cxn>
                  <a:cxn ang="0">
                    <a:pos x="138" y="42"/>
                  </a:cxn>
                  <a:cxn ang="0">
                    <a:pos x="150" y="36"/>
                  </a:cxn>
                  <a:cxn ang="0">
                    <a:pos x="162" y="30"/>
                  </a:cxn>
                  <a:cxn ang="0">
                    <a:pos x="162" y="30"/>
                  </a:cxn>
                  <a:cxn ang="0">
                    <a:pos x="174" y="24"/>
                  </a:cxn>
                  <a:cxn ang="0">
                    <a:pos x="186" y="18"/>
                  </a:cxn>
                  <a:cxn ang="0">
                    <a:pos x="198" y="18"/>
                  </a:cxn>
                  <a:cxn ang="0">
                    <a:pos x="210" y="12"/>
                  </a:cxn>
                  <a:cxn ang="0">
                    <a:pos x="222" y="6"/>
                  </a:cxn>
                  <a:cxn ang="0">
                    <a:pos x="234" y="0"/>
                  </a:cxn>
                  <a:cxn ang="0">
                    <a:pos x="234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64" y="6"/>
                  </a:cxn>
                  <a:cxn ang="0">
                    <a:pos x="276" y="12"/>
                  </a:cxn>
                  <a:cxn ang="0">
                    <a:pos x="282" y="12"/>
                  </a:cxn>
                  <a:cxn ang="0">
                    <a:pos x="300" y="12"/>
                  </a:cxn>
                  <a:cxn ang="0">
                    <a:pos x="300" y="18"/>
                  </a:cxn>
                  <a:cxn ang="0">
                    <a:pos x="312" y="24"/>
                  </a:cxn>
                  <a:cxn ang="0">
                    <a:pos x="324" y="24"/>
                  </a:cxn>
                  <a:cxn ang="0">
                    <a:pos x="330" y="24"/>
                  </a:cxn>
                  <a:cxn ang="0">
                    <a:pos x="336" y="30"/>
                  </a:cxn>
                  <a:cxn ang="0">
                    <a:pos x="348" y="36"/>
                  </a:cxn>
                  <a:cxn ang="0">
                    <a:pos x="348" y="36"/>
                  </a:cxn>
                  <a:cxn ang="0">
                    <a:pos x="360" y="36"/>
                  </a:cxn>
                  <a:cxn ang="0">
                    <a:pos x="366" y="36"/>
                  </a:cxn>
                  <a:cxn ang="0">
                    <a:pos x="372" y="42"/>
                  </a:cxn>
                  <a:cxn ang="0">
                    <a:pos x="384" y="42"/>
                  </a:cxn>
                </a:cxnLst>
                <a:rect l="0" t="0" r="r" b="b"/>
                <a:pathLst>
                  <a:path w="390" h="72">
                    <a:moveTo>
                      <a:pt x="0" y="72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66"/>
                    </a:lnTo>
                    <a:lnTo>
                      <a:pt x="48" y="60"/>
                    </a:lnTo>
                    <a:lnTo>
                      <a:pt x="54" y="66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96" y="60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108" y="54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8" y="42"/>
                    </a:lnTo>
                    <a:lnTo>
                      <a:pt x="144" y="42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30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86" y="18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34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64" y="0"/>
                    </a:lnTo>
                    <a:lnTo>
                      <a:pt x="258" y="0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12"/>
                    </a:lnTo>
                    <a:lnTo>
                      <a:pt x="288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300" y="12"/>
                    </a:lnTo>
                    <a:lnTo>
                      <a:pt x="294" y="12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0" y="24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30"/>
                    </a:lnTo>
                    <a:lnTo>
                      <a:pt x="348" y="36"/>
                    </a:lnTo>
                    <a:lnTo>
                      <a:pt x="348" y="30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42"/>
                    </a:lnTo>
                    <a:lnTo>
                      <a:pt x="366" y="36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84" y="42"/>
                    </a:lnTo>
                    <a:lnTo>
                      <a:pt x="390" y="4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5" name="Line 77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6" name="Freeform 78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7" name="Freeform 79"/>
              <p:cNvSpPr>
                <a:spLocks/>
              </p:cNvSpPr>
              <p:nvPr/>
            </p:nvSpPr>
            <p:spPr bwMode="auto">
              <a:xfrm>
                <a:off x="2589213" y="4032250"/>
                <a:ext cx="1000125" cy="552450"/>
              </a:xfrm>
              <a:custGeom>
                <a:avLst/>
                <a:gdLst/>
                <a:ahLst/>
                <a:cxnLst>
                  <a:cxn ang="0">
                    <a:pos x="6" y="330"/>
                  </a:cxn>
                  <a:cxn ang="0">
                    <a:pos x="12" y="300"/>
                  </a:cxn>
                  <a:cxn ang="0">
                    <a:pos x="30" y="270"/>
                  </a:cxn>
                  <a:cxn ang="0">
                    <a:pos x="42" y="222"/>
                  </a:cxn>
                  <a:cxn ang="0">
                    <a:pos x="60" y="192"/>
                  </a:cxn>
                  <a:cxn ang="0">
                    <a:pos x="72" y="156"/>
                  </a:cxn>
                  <a:cxn ang="0">
                    <a:pos x="90" y="132"/>
                  </a:cxn>
                  <a:cxn ang="0">
                    <a:pos x="108" y="114"/>
                  </a:cxn>
                  <a:cxn ang="0">
                    <a:pos x="126" y="96"/>
                  </a:cxn>
                  <a:cxn ang="0">
                    <a:pos x="144" y="78"/>
                  </a:cxn>
                  <a:cxn ang="0">
                    <a:pos x="162" y="60"/>
                  </a:cxn>
                  <a:cxn ang="0">
                    <a:pos x="180" y="42"/>
                  </a:cxn>
                  <a:cxn ang="0">
                    <a:pos x="198" y="24"/>
                  </a:cxn>
                  <a:cxn ang="0">
                    <a:pos x="216" y="18"/>
                  </a:cxn>
                  <a:cxn ang="0">
                    <a:pos x="234" y="6"/>
                  </a:cxn>
                  <a:cxn ang="0">
                    <a:pos x="240" y="6"/>
                  </a:cxn>
                  <a:cxn ang="0">
                    <a:pos x="252" y="6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6"/>
                  </a:cxn>
                  <a:cxn ang="0">
                    <a:pos x="306" y="6"/>
                  </a:cxn>
                  <a:cxn ang="0">
                    <a:pos x="324" y="6"/>
                  </a:cxn>
                  <a:cxn ang="0">
                    <a:pos x="330" y="12"/>
                  </a:cxn>
                  <a:cxn ang="0">
                    <a:pos x="348" y="18"/>
                  </a:cxn>
                  <a:cxn ang="0">
                    <a:pos x="366" y="30"/>
                  </a:cxn>
                  <a:cxn ang="0">
                    <a:pos x="384" y="36"/>
                  </a:cxn>
                  <a:cxn ang="0">
                    <a:pos x="402" y="48"/>
                  </a:cxn>
                  <a:cxn ang="0">
                    <a:pos x="420" y="54"/>
                  </a:cxn>
                  <a:cxn ang="0">
                    <a:pos x="426" y="60"/>
                  </a:cxn>
                  <a:cxn ang="0">
                    <a:pos x="444" y="66"/>
                  </a:cxn>
                  <a:cxn ang="0">
                    <a:pos x="462" y="72"/>
                  </a:cxn>
                  <a:cxn ang="0">
                    <a:pos x="480" y="84"/>
                  </a:cxn>
                  <a:cxn ang="0">
                    <a:pos x="492" y="84"/>
                  </a:cxn>
                  <a:cxn ang="0">
                    <a:pos x="504" y="96"/>
                  </a:cxn>
                  <a:cxn ang="0">
                    <a:pos x="516" y="96"/>
                  </a:cxn>
                  <a:cxn ang="0">
                    <a:pos x="528" y="102"/>
                  </a:cxn>
                  <a:cxn ang="0">
                    <a:pos x="546" y="102"/>
                  </a:cxn>
                  <a:cxn ang="0">
                    <a:pos x="558" y="108"/>
                  </a:cxn>
                  <a:cxn ang="0">
                    <a:pos x="576" y="108"/>
                  </a:cxn>
                  <a:cxn ang="0">
                    <a:pos x="594" y="102"/>
                  </a:cxn>
                  <a:cxn ang="0">
                    <a:pos x="600" y="102"/>
                  </a:cxn>
                  <a:cxn ang="0">
                    <a:pos x="618" y="102"/>
                  </a:cxn>
                </a:cxnLst>
                <a:rect l="0" t="0" r="r" b="b"/>
                <a:pathLst>
                  <a:path w="630" h="348">
                    <a:moveTo>
                      <a:pt x="0" y="348"/>
                    </a:moveTo>
                    <a:lnTo>
                      <a:pt x="0" y="336"/>
                    </a:lnTo>
                    <a:lnTo>
                      <a:pt x="6" y="330"/>
                    </a:lnTo>
                    <a:lnTo>
                      <a:pt x="6" y="318"/>
                    </a:lnTo>
                    <a:lnTo>
                      <a:pt x="12" y="312"/>
                    </a:lnTo>
                    <a:lnTo>
                      <a:pt x="12" y="300"/>
                    </a:lnTo>
                    <a:lnTo>
                      <a:pt x="18" y="294"/>
                    </a:lnTo>
                    <a:lnTo>
                      <a:pt x="18" y="282"/>
                    </a:lnTo>
                    <a:lnTo>
                      <a:pt x="30" y="270"/>
                    </a:lnTo>
                    <a:lnTo>
                      <a:pt x="30" y="252"/>
                    </a:lnTo>
                    <a:lnTo>
                      <a:pt x="42" y="240"/>
                    </a:lnTo>
                    <a:lnTo>
                      <a:pt x="42" y="222"/>
                    </a:lnTo>
                    <a:lnTo>
                      <a:pt x="54" y="210"/>
                    </a:lnTo>
                    <a:lnTo>
                      <a:pt x="54" y="198"/>
                    </a:lnTo>
                    <a:lnTo>
                      <a:pt x="60" y="192"/>
                    </a:lnTo>
                    <a:lnTo>
                      <a:pt x="60" y="180"/>
                    </a:lnTo>
                    <a:lnTo>
                      <a:pt x="72" y="168"/>
                    </a:lnTo>
                    <a:lnTo>
                      <a:pt x="72" y="156"/>
                    </a:lnTo>
                    <a:lnTo>
                      <a:pt x="84" y="144"/>
                    </a:lnTo>
                    <a:lnTo>
                      <a:pt x="84" y="138"/>
                    </a:lnTo>
                    <a:lnTo>
                      <a:pt x="90" y="132"/>
                    </a:lnTo>
                    <a:lnTo>
                      <a:pt x="96" y="126"/>
                    </a:lnTo>
                    <a:lnTo>
                      <a:pt x="102" y="120"/>
                    </a:lnTo>
                    <a:lnTo>
                      <a:pt x="108" y="114"/>
                    </a:lnTo>
                    <a:lnTo>
                      <a:pt x="114" y="108"/>
                    </a:lnTo>
                    <a:lnTo>
                      <a:pt x="120" y="102"/>
                    </a:lnTo>
                    <a:lnTo>
                      <a:pt x="126" y="96"/>
                    </a:lnTo>
                    <a:lnTo>
                      <a:pt x="132" y="90"/>
                    </a:lnTo>
                    <a:lnTo>
                      <a:pt x="138" y="84"/>
                    </a:lnTo>
                    <a:lnTo>
                      <a:pt x="144" y="78"/>
                    </a:lnTo>
                    <a:lnTo>
                      <a:pt x="150" y="72"/>
                    </a:lnTo>
                    <a:lnTo>
                      <a:pt x="156" y="66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74" y="48"/>
                    </a:lnTo>
                    <a:lnTo>
                      <a:pt x="180" y="42"/>
                    </a:lnTo>
                    <a:lnTo>
                      <a:pt x="186" y="36"/>
                    </a:lnTo>
                    <a:lnTo>
                      <a:pt x="192" y="30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6"/>
                    </a:lnTo>
                    <a:lnTo>
                      <a:pt x="234" y="12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300" y="0"/>
                    </a:lnTo>
                    <a:lnTo>
                      <a:pt x="300" y="6"/>
                    </a:lnTo>
                    <a:lnTo>
                      <a:pt x="300" y="0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0" y="6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8"/>
                    </a:lnTo>
                    <a:lnTo>
                      <a:pt x="348" y="18"/>
                    </a:lnTo>
                    <a:lnTo>
                      <a:pt x="354" y="24"/>
                    </a:lnTo>
                    <a:lnTo>
                      <a:pt x="360" y="24"/>
                    </a:lnTo>
                    <a:lnTo>
                      <a:pt x="366" y="30"/>
                    </a:lnTo>
                    <a:lnTo>
                      <a:pt x="372" y="30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60"/>
                    </a:lnTo>
                    <a:lnTo>
                      <a:pt x="426" y="54"/>
                    </a:lnTo>
                    <a:lnTo>
                      <a:pt x="426" y="60"/>
                    </a:lnTo>
                    <a:lnTo>
                      <a:pt x="432" y="60"/>
                    </a:lnTo>
                    <a:lnTo>
                      <a:pt x="438" y="66"/>
                    </a:lnTo>
                    <a:lnTo>
                      <a:pt x="444" y="66"/>
                    </a:lnTo>
                    <a:lnTo>
                      <a:pt x="450" y="72"/>
                    </a:lnTo>
                    <a:lnTo>
                      <a:pt x="456" y="72"/>
                    </a:lnTo>
                    <a:lnTo>
                      <a:pt x="462" y="72"/>
                    </a:lnTo>
                    <a:lnTo>
                      <a:pt x="468" y="78"/>
                    </a:lnTo>
                    <a:lnTo>
                      <a:pt x="474" y="78"/>
                    </a:lnTo>
                    <a:lnTo>
                      <a:pt x="480" y="84"/>
                    </a:lnTo>
                    <a:lnTo>
                      <a:pt x="486" y="84"/>
                    </a:lnTo>
                    <a:lnTo>
                      <a:pt x="492" y="90"/>
                    </a:lnTo>
                    <a:lnTo>
                      <a:pt x="492" y="84"/>
                    </a:lnTo>
                    <a:lnTo>
                      <a:pt x="492" y="90"/>
                    </a:lnTo>
                    <a:lnTo>
                      <a:pt x="498" y="90"/>
                    </a:lnTo>
                    <a:lnTo>
                      <a:pt x="504" y="96"/>
                    </a:lnTo>
                    <a:lnTo>
                      <a:pt x="510" y="96"/>
                    </a:lnTo>
                    <a:lnTo>
                      <a:pt x="516" y="102"/>
                    </a:lnTo>
                    <a:lnTo>
                      <a:pt x="516" y="96"/>
                    </a:lnTo>
                    <a:lnTo>
                      <a:pt x="516" y="102"/>
                    </a:lnTo>
                    <a:lnTo>
                      <a:pt x="522" y="102"/>
                    </a:lnTo>
                    <a:lnTo>
                      <a:pt x="528" y="102"/>
                    </a:lnTo>
                    <a:lnTo>
                      <a:pt x="534" y="102"/>
                    </a:lnTo>
                    <a:lnTo>
                      <a:pt x="540" y="102"/>
                    </a:lnTo>
                    <a:lnTo>
                      <a:pt x="546" y="102"/>
                    </a:lnTo>
                    <a:lnTo>
                      <a:pt x="558" y="102"/>
                    </a:lnTo>
                    <a:lnTo>
                      <a:pt x="552" y="102"/>
                    </a:lnTo>
                    <a:lnTo>
                      <a:pt x="558" y="108"/>
                    </a:lnTo>
                    <a:lnTo>
                      <a:pt x="564" y="108"/>
                    </a:lnTo>
                    <a:lnTo>
                      <a:pt x="570" y="108"/>
                    </a:lnTo>
                    <a:lnTo>
                      <a:pt x="576" y="108"/>
                    </a:lnTo>
                    <a:lnTo>
                      <a:pt x="582" y="108"/>
                    </a:lnTo>
                    <a:lnTo>
                      <a:pt x="588" y="108"/>
                    </a:lnTo>
                    <a:lnTo>
                      <a:pt x="594" y="102"/>
                    </a:lnTo>
                    <a:lnTo>
                      <a:pt x="594" y="108"/>
                    </a:lnTo>
                    <a:lnTo>
                      <a:pt x="594" y="102"/>
                    </a:lnTo>
                    <a:lnTo>
                      <a:pt x="600" y="102"/>
                    </a:lnTo>
                    <a:lnTo>
                      <a:pt x="606" y="102"/>
                    </a:lnTo>
                    <a:lnTo>
                      <a:pt x="612" y="102"/>
                    </a:lnTo>
                    <a:lnTo>
                      <a:pt x="618" y="102"/>
                    </a:lnTo>
                    <a:lnTo>
                      <a:pt x="624" y="102"/>
                    </a:lnTo>
                    <a:lnTo>
                      <a:pt x="630" y="9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8" name="Freeform 80"/>
              <p:cNvSpPr>
                <a:spLocks/>
              </p:cNvSpPr>
              <p:nvPr/>
            </p:nvSpPr>
            <p:spPr bwMode="auto">
              <a:xfrm>
                <a:off x="3589338" y="4032250"/>
                <a:ext cx="923925" cy="161925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8" y="96"/>
                  </a:cxn>
                  <a:cxn ang="0">
                    <a:pos x="36" y="90"/>
                  </a:cxn>
                  <a:cxn ang="0">
                    <a:pos x="42" y="90"/>
                  </a:cxn>
                  <a:cxn ang="0">
                    <a:pos x="60" y="90"/>
                  </a:cxn>
                  <a:cxn ang="0">
                    <a:pos x="66" y="84"/>
                  </a:cxn>
                  <a:cxn ang="0">
                    <a:pos x="84" y="84"/>
                  </a:cxn>
                  <a:cxn ang="0">
                    <a:pos x="96" y="84"/>
                  </a:cxn>
                  <a:cxn ang="0">
                    <a:pos x="108" y="78"/>
                  </a:cxn>
                  <a:cxn ang="0">
                    <a:pos x="120" y="78"/>
                  </a:cxn>
                  <a:cxn ang="0">
                    <a:pos x="132" y="72"/>
                  </a:cxn>
                  <a:cxn ang="0">
                    <a:pos x="144" y="72"/>
                  </a:cxn>
                  <a:cxn ang="0">
                    <a:pos x="156" y="66"/>
                  </a:cxn>
                  <a:cxn ang="0">
                    <a:pos x="168" y="66"/>
                  </a:cxn>
                  <a:cxn ang="0">
                    <a:pos x="180" y="60"/>
                  </a:cxn>
                  <a:cxn ang="0">
                    <a:pos x="192" y="60"/>
                  </a:cxn>
                  <a:cxn ang="0">
                    <a:pos x="204" y="54"/>
                  </a:cxn>
                  <a:cxn ang="0">
                    <a:pos x="216" y="54"/>
                  </a:cxn>
                  <a:cxn ang="0">
                    <a:pos x="228" y="48"/>
                  </a:cxn>
                  <a:cxn ang="0">
                    <a:pos x="240" y="48"/>
                  </a:cxn>
                  <a:cxn ang="0">
                    <a:pos x="252" y="42"/>
                  </a:cxn>
                  <a:cxn ang="0">
                    <a:pos x="270" y="36"/>
                  </a:cxn>
                  <a:cxn ang="0">
                    <a:pos x="282" y="36"/>
                  </a:cxn>
                  <a:cxn ang="0">
                    <a:pos x="300" y="30"/>
                  </a:cxn>
                  <a:cxn ang="0">
                    <a:pos x="312" y="24"/>
                  </a:cxn>
                  <a:cxn ang="0">
                    <a:pos x="336" y="24"/>
                  </a:cxn>
                  <a:cxn ang="0">
                    <a:pos x="342" y="18"/>
                  </a:cxn>
                  <a:cxn ang="0">
                    <a:pos x="354" y="18"/>
                  </a:cxn>
                  <a:cxn ang="0">
                    <a:pos x="372" y="12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08" y="0"/>
                  </a:cxn>
                  <a:cxn ang="0">
                    <a:pos x="420" y="12"/>
                  </a:cxn>
                  <a:cxn ang="0">
                    <a:pos x="432" y="12"/>
                  </a:cxn>
                  <a:cxn ang="0">
                    <a:pos x="444" y="24"/>
                  </a:cxn>
                  <a:cxn ang="0">
                    <a:pos x="462" y="36"/>
                  </a:cxn>
                  <a:cxn ang="0">
                    <a:pos x="480" y="42"/>
                  </a:cxn>
                  <a:cxn ang="0">
                    <a:pos x="498" y="54"/>
                  </a:cxn>
                  <a:cxn ang="0">
                    <a:pos x="516" y="60"/>
                  </a:cxn>
                  <a:cxn ang="0">
                    <a:pos x="534" y="72"/>
                  </a:cxn>
                  <a:cxn ang="0">
                    <a:pos x="552" y="84"/>
                  </a:cxn>
                  <a:cxn ang="0">
                    <a:pos x="570" y="90"/>
                  </a:cxn>
                </a:cxnLst>
                <a:rect l="0" t="0" r="r" b="b"/>
                <a:pathLst>
                  <a:path w="582" h="102">
                    <a:moveTo>
                      <a:pt x="0" y="96"/>
                    </a:moveTo>
                    <a:lnTo>
                      <a:pt x="0" y="102"/>
                    </a:lnTo>
                    <a:lnTo>
                      <a:pt x="0" y="96"/>
                    </a:lnTo>
                    <a:lnTo>
                      <a:pt x="6" y="96"/>
                    </a:lnTo>
                    <a:lnTo>
                      <a:pt x="12" y="96"/>
                    </a:lnTo>
                    <a:lnTo>
                      <a:pt x="18" y="96"/>
                    </a:lnTo>
                    <a:lnTo>
                      <a:pt x="24" y="96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42" y="90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6" y="84"/>
                    </a:lnTo>
                    <a:lnTo>
                      <a:pt x="66" y="90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8" y="84"/>
                    </a:lnTo>
                    <a:lnTo>
                      <a:pt x="84" y="84"/>
                    </a:lnTo>
                    <a:lnTo>
                      <a:pt x="90" y="84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14" y="78"/>
                    </a:lnTo>
                    <a:lnTo>
                      <a:pt x="120" y="72"/>
                    </a:lnTo>
                    <a:lnTo>
                      <a:pt x="120" y="78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44" y="72"/>
                    </a:lnTo>
                    <a:lnTo>
                      <a:pt x="144" y="66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66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60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54"/>
                    </a:lnTo>
                    <a:lnTo>
                      <a:pt x="210" y="54"/>
                    </a:lnTo>
                    <a:lnTo>
                      <a:pt x="216" y="48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52" y="42"/>
                    </a:lnTo>
                    <a:lnTo>
                      <a:pt x="258" y="42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88" y="36"/>
                    </a:lnTo>
                    <a:lnTo>
                      <a:pt x="282" y="36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12" y="30"/>
                    </a:lnTo>
                    <a:lnTo>
                      <a:pt x="306" y="30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6" y="24"/>
                    </a:lnTo>
                    <a:lnTo>
                      <a:pt x="330" y="24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8" y="18"/>
                    </a:lnTo>
                    <a:lnTo>
                      <a:pt x="354" y="12"/>
                    </a:lnTo>
                    <a:lnTo>
                      <a:pt x="354" y="18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0"/>
                    </a:lnTo>
                    <a:lnTo>
                      <a:pt x="402" y="6"/>
                    </a:lnTo>
                    <a:lnTo>
                      <a:pt x="402" y="0"/>
                    </a:lnTo>
                    <a:lnTo>
                      <a:pt x="408" y="6"/>
                    </a:lnTo>
                    <a:lnTo>
                      <a:pt x="408" y="0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8"/>
                    </a:lnTo>
                    <a:lnTo>
                      <a:pt x="432" y="12"/>
                    </a:lnTo>
                    <a:lnTo>
                      <a:pt x="432" y="18"/>
                    </a:lnTo>
                    <a:lnTo>
                      <a:pt x="438" y="18"/>
                    </a:lnTo>
                    <a:lnTo>
                      <a:pt x="444" y="24"/>
                    </a:lnTo>
                    <a:lnTo>
                      <a:pt x="450" y="30"/>
                    </a:lnTo>
                    <a:lnTo>
                      <a:pt x="456" y="30"/>
                    </a:lnTo>
                    <a:lnTo>
                      <a:pt x="462" y="36"/>
                    </a:lnTo>
                    <a:lnTo>
                      <a:pt x="468" y="36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60"/>
                    </a:lnTo>
                    <a:lnTo>
                      <a:pt x="516" y="60"/>
                    </a:lnTo>
                    <a:lnTo>
                      <a:pt x="522" y="66"/>
                    </a:lnTo>
                    <a:lnTo>
                      <a:pt x="528" y="66"/>
                    </a:lnTo>
                    <a:lnTo>
                      <a:pt x="534" y="72"/>
                    </a:lnTo>
                    <a:lnTo>
                      <a:pt x="540" y="72"/>
                    </a:lnTo>
                    <a:lnTo>
                      <a:pt x="546" y="78"/>
                    </a:lnTo>
                    <a:lnTo>
                      <a:pt x="552" y="84"/>
                    </a:lnTo>
                    <a:lnTo>
                      <a:pt x="558" y="84"/>
                    </a:lnTo>
                    <a:lnTo>
                      <a:pt x="564" y="90"/>
                    </a:lnTo>
                    <a:lnTo>
                      <a:pt x="570" y="90"/>
                    </a:lnTo>
                    <a:lnTo>
                      <a:pt x="576" y="90"/>
                    </a:lnTo>
                    <a:lnTo>
                      <a:pt x="582" y="9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9" name="Freeform 81"/>
              <p:cNvSpPr>
                <a:spLocks/>
              </p:cNvSpPr>
              <p:nvPr/>
            </p:nvSpPr>
            <p:spPr bwMode="auto">
              <a:xfrm>
                <a:off x="4513263" y="4089400"/>
                <a:ext cx="1076325" cy="104775"/>
              </a:xfrm>
              <a:custGeom>
                <a:avLst/>
                <a:gdLst/>
                <a:ahLst/>
                <a:cxnLst>
                  <a:cxn ang="0">
                    <a:pos x="12" y="60"/>
                  </a:cxn>
                  <a:cxn ang="0">
                    <a:pos x="30" y="60"/>
                  </a:cxn>
                  <a:cxn ang="0">
                    <a:pos x="48" y="66"/>
                  </a:cxn>
                  <a:cxn ang="0">
                    <a:pos x="66" y="60"/>
                  </a:cxn>
                  <a:cxn ang="0">
                    <a:pos x="84" y="48"/>
                  </a:cxn>
                  <a:cxn ang="0">
                    <a:pos x="102" y="42"/>
                  </a:cxn>
                  <a:cxn ang="0">
                    <a:pos x="120" y="30"/>
                  </a:cxn>
                  <a:cxn ang="0">
                    <a:pos x="138" y="18"/>
                  </a:cxn>
                  <a:cxn ang="0">
                    <a:pos x="156" y="6"/>
                  </a:cxn>
                  <a:cxn ang="0">
                    <a:pos x="174" y="0"/>
                  </a:cxn>
                  <a:cxn ang="0">
                    <a:pos x="192" y="6"/>
                  </a:cxn>
                  <a:cxn ang="0">
                    <a:pos x="210" y="6"/>
                  </a:cxn>
                  <a:cxn ang="0">
                    <a:pos x="228" y="12"/>
                  </a:cxn>
                  <a:cxn ang="0">
                    <a:pos x="246" y="12"/>
                  </a:cxn>
                  <a:cxn ang="0">
                    <a:pos x="264" y="12"/>
                  </a:cxn>
                  <a:cxn ang="0">
                    <a:pos x="282" y="18"/>
                  </a:cxn>
                  <a:cxn ang="0">
                    <a:pos x="300" y="24"/>
                  </a:cxn>
                  <a:cxn ang="0">
                    <a:pos x="318" y="24"/>
                  </a:cxn>
                  <a:cxn ang="0">
                    <a:pos x="336" y="30"/>
                  </a:cxn>
                  <a:cxn ang="0">
                    <a:pos x="354" y="36"/>
                  </a:cxn>
                  <a:cxn ang="0">
                    <a:pos x="372" y="36"/>
                  </a:cxn>
                  <a:cxn ang="0">
                    <a:pos x="390" y="36"/>
                  </a:cxn>
                  <a:cxn ang="0">
                    <a:pos x="408" y="36"/>
                  </a:cxn>
                  <a:cxn ang="0">
                    <a:pos x="408" y="42"/>
                  </a:cxn>
                  <a:cxn ang="0">
                    <a:pos x="426" y="42"/>
                  </a:cxn>
                  <a:cxn ang="0">
                    <a:pos x="444" y="42"/>
                  </a:cxn>
                  <a:cxn ang="0">
                    <a:pos x="468" y="42"/>
                  </a:cxn>
                  <a:cxn ang="0">
                    <a:pos x="474" y="48"/>
                  </a:cxn>
                  <a:cxn ang="0">
                    <a:pos x="492" y="48"/>
                  </a:cxn>
                  <a:cxn ang="0">
                    <a:pos x="510" y="48"/>
                  </a:cxn>
                  <a:cxn ang="0">
                    <a:pos x="528" y="54"/>
                  </a:cxn>
                  <a:cxn ang="0">
                    <a:pos x="540" y="54"/>
                  </a:cxn>
                  <a:cxn ang="0">
                    <a:pos x="546" y="54"/>
                  </a:cxn>
                  <a:cxn ang="0">
                    <a:pos x="564" y="54"/>
                  </a:cxn>
                  <a:cxn ang="0">
                    <a:pos x="582" y="54"/>
                  </a:cxn>
                  <a:cxn ang="0">
                    <a:pos x="594" y="54"/>
                  </a:cxn>
                  <a:cxn ang="0">
                    <a:pos x="600" y="60"/>
                  </a:cxn>
                  <a:cxn ang="0">
                    <a:pos x="612" y="60"/>
                  </a:cxn>
                  <a:cxn ang="0">
                    <a:pos x="630" y="60"/>
                  </a:cxn>
                  <a:cxn ang="0">
                    <a:pos x="648" y="54"/>
                  </a:cxn>
                  <a:cxn ang="0">
                    <a:pos x="660" y="54"/>
                  </a:cxn>
                  <a:cxn ang="0">
                    <a:pos x="666" y="54"/>
                  </a:cxn>
                </a:cxnLst>
                <a:rect l="0" t="0" r="r" b="b"/>
                <a:pathLst>
                  <a:path w="678" h="66">
                    <a:moveTo>
                      <a:pt x="0" y="54"/>
                    </a:move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36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24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6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8"/>
                    </a:lnTo>
                    <a:lnTo>
                      <a:pt x="276" y="18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94" y="18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402" y="42"/>
                    </a:lnTo>
                    <a:lnTo>
                      <a:pt x="408" y="36"/>
                    </a:lnTo>
                    <a:lnTo>
                      <a:pt x="408" y="42"/>
                    </a:lnTo>
                    <a:lnTo>
                      <a:pt x="408" y="36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20" y="42"/>
                    </a:lnTo>
                    <a:lnTo>
                      <a:pt x="426" y="42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44" y="42"/>
                    </a:lnTo>
                    <a:lnTo>
                      <a:pt x="450" y="42"/>
                    </a:lnTo>
                    <a:lnTo>
                      <a:pt x="456" y="42"/>
                    </a:lnTo>
                    <a:lnTo>
                      <a:pt x="468" y="42"/>
                    </a:lnTo>
                    <a:lnTo>
                      <a:pt x="468" y="42"/>
                    </a:lnTo>
                    <a:lnTo>
                      <a:pt x="468" y="48"/>
                    </a:lnTo>
                    <a:lnTo>
                      <a:pt x="474" y="48"/>
                    </a:lnTo>
                    <a:lnTo>
                      <a:pt x="480" y="48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48"/>
                    </a:lnTo>
                    <a:lnTo>
                      <a:pt x="510" y="48"/>
                    </a:lnTo>
                    <a:lnTo>
                      <a:pt x="516" y="48"/>
                    </a:lnTo>
                    <a:lnTo>
                      <a:pt x="522" y="48"/>
                    </a:lnTo>
                    <a:lnTo>
                      <a:pt x="528" y="54"/>
                    </a:lnTo>
                    <a:lnTo>
                      <a:pt x="528" y="48"/>
                    </a:lnTo>
                    <a:lnTo>
                      <a:pt x="528" y="54"/>
                    </a:lnTo>
                    <a:lnTo>
                      <a:pt x="540" y="54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70" y="54"/>
                    </a:lnTo>
                    <a:lnTo>
                      <a:pt x="576" y="54"/>
                    </a:lnTo>
                    <a:lnTo>
                      <a:pt x="582" y="54"/>
                    </a:lnTo>
                    <a:lnTo>
                      <a:pt x="588" y="54"/>
                    </a:lnTo>
                    <a:lnTo>
                      <a:pt x="594" y="60"/>
                    </a:lnTo>
                    <a:lnTo>
                      <a:pt x="594" y="54"/>
                    </a:lnTo>
                    <a:lnTo>
                      <a:pt x="594" y="60"/>
                    </a:lnTo>
                    <a:lnTo>
                      <a:pt x="600" y="54"/>
                    </a:lnTo>
                    <a:lnTo>
                      <a:pt x="600" y="60"/>
                    </a:lnTo>
                    <a:lnTo>
                      <a:pt x="600" y="60"/>
                    </a:lnTo>
                    <a:lnTo>
                      <a:pt x="606" y="60"/>
                    </a:lnTo>
                    <a:lnTo>
                      <a:pt x="612" y="60"/>
                    </a:lnTo>
                    <a:lnTo>
                      <a:pt x="618" y="60"/>
                    </a:lnTo>
                    <a:lnTo>
                      <a:pt x="624" y="60"/>
                    </a:lnTo>
                    <a:lnTo>
                      <a:pt x="630" y="60"/>
                    </a:lnTo>
                    <a:lnTo>
                      <a:pt x="636" y="60"/>
                    </a:lnTo>
                    <a:lnTo>
                      <a:pt x="642" y="60"/>
                    </a:lnTo>
                    <a:lnTo>
                      <a:pt x="648" y="54"/>
                    </a:lnTo>
                    <a:lnTo>
                      <a:pt x="648" y="60"/>
                    </a:lnTo>
                    <a:lnTo>
                      <a:pt x="648" y="54"/>
                    </a:lnTo>
                    <a:lnTo>
                      <a:pt x="660" y="54"/>
                    </a:lnTo>
                    <a:lnTo>
                      <a:pt x="654" y="54"/>
                    </a:lnTo>
                    <a:lnTo>
                      <a:pt x="660" y="54"/>
                    </a:lnTo>
                    <a:lnTo>
                      <a:pt x="666" y="54"/>
                    </a:lnTo>
                    <a:lnTo>
                      <a:pt x="672" y="54"/>
                    </a:lnTo>
                    <a:lnTo>
                      <a:pt x="678" y="4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0" name="Freeform 82"/>
              <p:cNvSpPr>
                <a:spLocks/>
              </p:cNvSpPr>
              <p:nvPr/>
            </p:nvSpPr>
            <p:spPr bwMode="auto">
              <a:xfrm>
                <a:off x="5589588" y="4051300"/>
                <a:ext cx="895350" cy="1238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8" y="72"/>
                  </a:cxn>
                  <a:cxn ang="0">
                    <a:pos x="30" y="72"/>
                  </a:cxn>
                  <a:cxn ang="0">
                    <a:pos x="36" y="66"/>
                  </a:cxn>
                  <a:cxn ang="0">
                    <a:pos x="60" y="66"/>
                  </a:cxn>
                  <a:cxn ang="0">
                    <a:pos x="66" y="60"/>
                  </a:cxn>
                  <a:cxn ang="0">
                    <a:pos x="84" y="54"/>
                  </a:cxn>
                  <a:cxn ang="0">
                    <a:pos x="90" y="54"/>
                  </a:cxn>
                  <a:cxn ang="0">
                    <a:pos x="108" y="54"/>
                  </a:cxn>
                  <a:cxn ang="0">
                    <a:pos x="114" y="48"/>
                  </a:cxn>
                  <a:cxn ang="0">
                    <a:pos x="132" y="48"/>
                  </a:cxn>
                  <a:cxn ang="0">
                    <a:pos x="144" y="42"/>
                  </a:cxn>
                  <a:cxn ang="0">
                    <a:pos x="162" y="42"/>
                  </a:cxn>
                  <a:cxn ang="0">
                    <a:pos x="168" y="36"/>
                  </a:cxn>
                  <a:cxn ang="0">
                    <a:pos x="186" y="36"/>
                  </a:cxn>
                  <a:cxn ang="0">
                    <a:pos x="198" y="36"/>
                  </a:cxn>
                  <a:cxn ang="0">
                    <a:pos x="210" y="30"/>
                  </a:cxn>
                  <a:cxn ang="0">
                    <a:pos x="228" y="24"/>
                  </a:cxn>
                  <a:cxn ang="0">
                    <a:pos x="234" y="24"/>
                  </a:cxn>
                  <a:cxn ang="0">
                    <a:pos x="258" y="24"/>
                  </a:cxn>
                  <a:cxn ang="0">
                    <a:pos x="264" y="18"/>
                  </a:cxn>
                  <a:cxn ang="0">
                    <a:pos x="282" y="12"/>
                  </a:cxn>
                  <a:cxn ang="0">
                    <a:pos x="288" y="12"/>
                  </a:cxn>
                  <a:cxn ang="0">
                    <a:pos x="306" y="12"/>
                  </a:cxn>
                  <a:cxn ang="0">
                    <a:pos x="312" y="6"/>
                  </a:cxn>
                  <a:cxn ang="0">
                    <a:pos x="330" y="6"/>
                  </a:cxn>
                  <a:cxn ang="0">
                    <a:pos x="342" y="6"/>
                  </a:cxn>
                  <a:cxn ang="0">
                    <a:pos x="354" y="0"/>
                  </a:cxn>
                  <a:cxn ang="0">
                    <a:pos x="372" y="6"/>
                  </a:cxn>
                  <a:cxn ang="0">
                    <a:pos x="390" y="18"/>
                  </a:cxn>
                  <a:cxn ang="0">
                    <a:pos x="408" y="24"/>
                  </a:cxn>
                  <a:cxn ang="0">
                    <a:pos x="414" y="24"/>
                  </a:cxn>
                  <a:cxn ang="0">
                    <a:pos x="432" y="30"/>
                  </a:cxn>
                  <a:cxn ang="0">
                    <a:pos x="450" y="36"/>
                  </a:cxn>
                  <a:cxn ang="0">
                    <a:pos x="462" y="36"/>
                  </a:cxn>
                  <a:cxn ang="0">
                    <a:pos x="480" y="42"/>
                  </a:cxn>
                  <a:cxn ang="0">
                    <a:pos x="486" y="48"/>
                  </a:cxn>
                  <a:cxn ang="0">
                    <a:pos x="504" y="54"/>
                  </a:cxn>
                  <a:cxn ang="0">
                    <a:pos x="510" y="60"/>
                  </a:cxn>
                  <a:cxn ang="0">
                    <a:pos x="528" y="66"/>
                  </a:cxn>
                  <a:cxn ang="0">
                    <a:pos x="546" y="72"/>
                  </a:cxn>
                  <a:cxn ang="0">
                    <a:pos x="564" y="78"/>
                  </a:cxn>
                </a:cxnLst>
                <a:rect l="0" t="0" r="r" b="b"/>
                <a:pathLst>
                  <a:path w="564" h="78">
                    <a:moveTo>
                      <a:pt x="0" y="72"/>
                    </a:moveTo>
                    <a:lnTo>
                      <a:pt x="0" y="78"/>
                    </a:lnTo>
                    <a:lnTo>
                      <a:pt x="0" y="72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24" y="72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60" y="66"/>
                    </a:lnTo>
                    <a:lnTo>
                      <a:pt x="54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48"/>
                    </a:lnTo>
                    <a:lnTo>
                      <a:pt x="114" y="54"/>
                    </a:lnTo>
                    <a:lnTo>
                      <a:pt x="114" y="48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2"/>
                    </a:lnTo>
                    <a:lnTo>
                      <a:pt x="150" y="42"/>
                    </a:lnTo>
                    <a:lnTo>
                      <a:pt x="144" y="42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68" y="42"/>
                    </a:lnTo>
                    <a:lnTo>
                      <a:pt x="168" y="36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0"/>
                    </a:lnTo>
                    <a:lnTo>
                      <a:pt x="198" y="36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24"/>
                    </a:lnTo>
                    <a:lnTo>
                      <a:pt x="228" y="30"/>
                    </a:lnTo>
                    <a:lnTo>
                      <a:pt x="228" y="24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6" y="24"/>
                    </a:lnTo>
                    <a:lnTo>
                      <a:pt x="258" y="24"/>
                    </a:lnTo>
                    <a:lnTo>
                      <a:pt x="252" y="24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18"/>
                    </a:lnTo>
                    <a:lnTo>
                      <a:pt x="282" y="12"/>
                    </a:lnTo>
                    <a:lnTo>
                      <a:pt x="282" y="18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6"/>
                    </a:lnTo>
                    <a:lnTo>
                      <a:pt x="312" y="12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24"/>
                    </a:lnTo>
                    <a:lnTo>
                      <a:pt x="408" y="18"/>
                    </a:lnTo>
                    <a:lnTo>
                      <a:pt x="408" y="24"/>
                    </a:lnTo>
                    <a:lnTo>
                      <a:pt x="414" y="24"/>
                    </a:lnTo>
                    <a:lnTo>
                      <a:pt x="420" y="24"/>
                    </a:lnTo>
                    <a:lnTo>
                      <a:pt x="426" y="30"/>
                    </a:lnTo>
                    <a:lnTo>
                      <a:pt x="432" y="30"/>
                    </a:lnTo>
                    <a:lnTo>
                      <a:pt x="438" y="30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42"/>
                    </a:lnTo>
                    <a:lnTo>
                      <a:pt x="462" y="36"/>
                    </a:lnTo>
                    <a:lnTo>
                      <a:pt x="462" y="42"/>
                    </a:lnTo>
                    <a:lnTo>
                      <a:pt x="468" y="42"/>
                    </a:lnTo>
                    <a:lnTo>
                      <a:pt x="480" y="42"/>
                    </a:lnTo>
                    <a:lnTo>
                      <a:pt x="474" y="42"/>
                    </a:lnTo>
                    <a:lnTo>
                      <a:pt x="480" y="48"/>
                    </a:lnTo>
                    <a:lnTo>
                      <a:pt x="486" y="48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60"/>
                    </a:lnTo>
                    <a:lnTo>
                      <a:pt x="510" y="54"/>
                    </a:lnTo>
                    <a:lnTo>
                      <a:pt x="510" y="60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6"/>
                    </a:lnTo>
                    <a:lnTo>
                      <a:pt x="534" y="66"/>
                    </a:lnTo>
                    <a:lnTo>
                      <a:pt x="540" y="66"/>
                    </a:lnTo>
                    <a:lnTo>
                      <a:pt x="546" y="72"/>
                    </a:lnTo>
                    <a:lnTo>
                      <a:pt x="552" y="72"/>
                    </a:lnTo>
                    <a:lnTo>
                      <a:pt x="558" y="72"/>
                    </a:lnTo>
                    <a:lnTo>
                      <a:pt x="564" y="78"/>
                    </a:lnTo>
                    <a:lnTo>
                      <a:pt x="564" y="72"/>
                    </a:lnTo>
                    <a:lnTo>
                      <a:pt x="564" y="7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1" name="Freeform 83"/>
              <p:cNvSpPr>
                <a:spLocks/>
              </p:cNvSpPr>
              <p:nvPr/>
            </p:nvSpPr>
            <p:spPr bwMode="auto">
              <a:xfrm>
                <a:off x="6484938" y="4089400"/>
                <a:ext cx="647700" cy="123825"/>
              </a:xfrm>
              <a:custGeom>
                <a:avLst/>
                <a:gdLst/>
                <a:ahLst/>
                <a:cxnLst>
                  <a:cxn ang="0">
                    <a:pos x="6" y="54"/>
                  </a:cxn>
                  <a:cxn ang="0">
                    <a:pos x="18" y="60"/>
                  </a:cxn>
                  <a:cxn ang="0">
                    <a:pos x="30" y="60"/>
                  </a:cxn>
                  <a:cxn ang="0">
                    <a:pos x="36" y="60"/>
                  </a:cxn>
                  <a:cxn ang="0">
                    <a:pos x="42" y="66"/>
                  </a:cxn>
                  <a:cxn ang="0">
                    <a:pos x="54" y="72"/>
                  </a:cxn>
                  <a:cxn ang="0">
                    <a:pos x="54" y="72"/>
                  </a:cxn>
                  <a:cxn ang="0">
                    <a:pos x="66" y="72"/>
                  </a:cxn>
                  <a:cxn ang="0">
                    <a:pos x="78" y="72"/>
                  </a:cxn>
                  <a:cxn ang="0">
                    <a:pos x="90" y="72"/>
                  </a:cxn>
                  <a:cxn ang="0">
                    <a:pos x="102" y="78"/>
                  </a:cxn>
                  <a:cxn ang="0">
                    <a:pos x="102" y="72"/>
                  </a:cxn>
                  <a:cxn ang="0">
                    <a:pos x="108" y="78"/>
                  </a:cxn>
                  <a:cxn ang="0">
                    <a:pos x="108" y="72"/>
                  </a:cxn>
                  <a:cxn ang="0">
                    <a:pos x="114" y="72"/>
                  </a:cxn>
                  <a:cxn ang="0">
                    <a:pos x="114" y="72"/>
                  </a:cxn>
                  <a:cxn ang="0">
                    <a:pos x="126" y="60"/>
                  </a:cxn>
                  <a:cxn ang="0">
                    <a:pos x="138" y="48"/>
                  </a:cxn>
                  <a:cxn ang="0">
                    <a:pos x="144" y="48"/>
                  </a:cxn>
                  <a:cxn ang="0">
                    <a:pos x="150" y="36"/>
                  </a:cxn>
                  <a:cxn ang="0">
                    <a:pos x="162" y="30"/>
                  </a:cxn>
                  <a:cxn ang="0">
                    <a:pos x="174" y="24"/>
                  </a:cxn>
                  <a:cxn ang="0">
                    <a:pos x="174" y="24"/>
                  </a:cxn>
                  <a:cxn ang="0">
                    <a:pos x="186" y="24"/>
                  </a:cxn>
                  <a:cxn ang="0">
                    <a:pos x="192" y="24"/>
                  </a:cxn>
                  <a:cxn ang="0">
                    <a:pos x="198" y="18"/>
                  </a:cxn>
                  <a:cxn ang="0">
                    <a:pos x="210" y="12"/>
                  </a:cxn>
                  <a:cxn ang="0">
                    <a:pos x="210" y="12"/>
                  </a:cxn>
                  <a:cxn ang="0">
                    <a:pos x="222" y="12"/>
                  </a:cxn>
                  <a:cxn ang="0">
                    <a:pos x="228" y="12"/>
                  </a:cxn>
                  <a:cxn ang="0">
                    <a:pos x="234" y="6"/>
                  </a:cxn>
                  <a:cxn ang="0">
                    <a:pos x="252" y="6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0"/>
                  </a:cxn>
                  <a:cxn ang="0">
                    <a:pos x="300" y="0"/>
                  </a:cxn>
                  <a:cxn ang="0">
                    <a:pos x="312" y="0"/>
                  </a:cxn>
                  <a:cxn ang="0">
                    <a:pos x="324" y="6"/>
                  </a:cxn>
                  <a:cxn ang="0">
                    <a:pos x="336" y="18"/>
                  </a:cxn>
                  <a:cxn ang="0">
                    <a:pos x="348" y="24"/>
                  </a:cxn>
                  <a:cxn ang="0">
                    <a:pos x="360" y="30"/>
                  </a:cxn>
                  <a:cxn ang="0">
                    <a:pos x="372" y="36"/>
                  </a:cxn>
                  <a:cxn ang="0">
                    <a:pos x="384" y="36"/>
                  </a:cxn>
                  <a:cxn ang="0">
                    <a:pos x="396" y="36"/>
                  </a:cxn>
                  <a:cxn ang="0">
                    <a:pos x="408" y="36"/>
                  </a:cxn>
                </a:cxnLst>
                <a:rect l="0" t="0" r="r" b="b"/>
                <a:pathLst>
                  <a:path w="408" h="78">
                    <a:moveTo>
                      <a:pt x="0" y="54"/>
                    </a:moveTo>
                    <a:lnTo>
                      <a:pt x="6" y="54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72"/>
                    </a:lnTo>
                    <a:lnTo>
                      <a:pt x="72" y="72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2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2"/>
                    </a:lnTo>
                    <a:lnTo>
                      <a:pt x="102" y="72"/>
                    </a:lnTo>
                    <a:lnTo>
                      <a:pt x="108" y="78"/>
                    </a:lnTo>
                    <a:lnTo>
                      <a:pt x="108" y="78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14" y="72"/>
                    </a:lnTo>
                    <a:lnTo>
                      <a:pt x="114" y="78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8" y="48"/>
                    </a:lnTo>
                    <a:lnTo>
                      <a:pt x="144" y="42"/>
                    </a:lnTo>
                    <a:lnTo>
                      <a:pt x="144" y="48"/>
                    </a:lnTo>
                    <a:lnTo>
                      <a:pt x="144" y="42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30"/>
                    </a:lnTo>
                    <a:lnTo>
                      <a:pt x="168" y="30"/>
                    </a:lnTo>
                    <a:lnTo>
                      <a:pt x="174" y="24"/>
                    </a:lnTo>
                    <a:lnTo>
                      <a:pt x="174" y="30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0" y="18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52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6"/>
                    </a:lnTo>
                    <a:lnTo>
                      <a:pt x="330" y="12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8" y="24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36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402" y="36"/>
                    </a:lnTo>
                    <a:lnTo>
                      <a:pt x="408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2" name="Line 84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3" name="Freeform 85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auto">
              <a:xfrm>
                <a:off x="2589213" y="3956050"/>
                <a:ext cx="1009650" cy="628650"/>
              </a:xfrm>
              <a:custGeom>
                <a:avLst/>
                <a:gdLst/>
                <a:ahLst/>
                <a:cxnLst>
                  <a:cxn ang="0">
                    <a:pos x="6" y="372"/>
                  </a:cxn>
                  <a:cxn ang="0">
                    <a:pos x="12" y="342"/>
                  </a:cxn>
                  <a:cxn ang="0">
                    <a:pos x="24" y="318"/>
                  </a:cxn>
                  <a:cxn ang="0">
                    <a:pos x="30" y="288"/>
                  </a:cxn>
                  <a:cxn ang="0">
                    <a:pos x="42" y="264"/>
                  </a:cxn>
                  <a:cxn ang="0">
                    <a:pos x="48" y="240"/>
                  </a:cxn>
                  <a:cxn ang="0">
                    <a:pos x="60" y="216"/>
                  </a:cxn>
                  <a:cxn ang="0">
                    <a:pos x="72" y="180"/>
                  </a:cxn>
                  <a:cxn ang="0">
                    <a:pos x="96" y="144"/>
                  </a:cxn>
                  <a:cxn ang="0">
                    <a:pos x="108" y="114"/>
                  </a:cxn>
                  <a:cxn ang="0">
                    <a:pos x="132" y="84"/>
                  </a:cxn>
                  <a:cxn ang="0">
                    <a:pos x="144" y="66"/>
                  </a:cxn>
                  <a:cxn ang="0">
                    <a:pos x="162" y="42"/>
                  </a:cxn>
                  <a:cxn ang="0">
                    <a:pos x="180" y="30"/>
                  </a:cxn>
                  <a:cxn ang="0">
                    <a:pos x="198" y="18"/>
                  </a:cxn>
                  <a:cxn ang="0">
                    <a:pos x="216" y="12"/>
                  </a:cxn>
                  <a:cxn ang="0">
                    <a:pos x="234" y="12"/>
                  </a:cxn>
                  <a:cxn ang="0">
                    <a:pos x="252" y="6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24" y="6"/>
                  </a:cxn>
                  <a:cxn ang="0">
                    <a:pos x="342" y="12"/>
                  </a:cxn>
                  <a:cxn ang="0">
                    <a:pos x="360" y="12"/>
                  </a:cxn>
                  <a:cxn ang="0">
                    <a:pos x="378" y="12"/>
                  </a:cxn>
                  <a:cxn ang="0">
                    <a:pos x="390" y="12"/>
                  </a:cxn>
                  <a:cxn ang="0">
                    <a:pos x="408" y="12"/>
                  </a:cxn>
                  <a:cxn ang="0">
                    <a:pos x="414" y="6"/>
                  </a:cxn>
                  <a:cxn ang="0">
                    <a:pos x="432" y="6"/>
                  </a:cxn>
                  <a:cxn ang="0">
                    <a:pos x="444" y="6"/>
                  </a:cxn>
                  <a:cxn ang="0">
                    <a:pos x="450" y="0"/>
                  </a:cxn>
                  <a:cxn ang="0">
                    <a:pos x="468" y="0"/>
                  </a:cxn>
                  <a:cxn ang="0">
                    <a:pos x="486" y="0"/>
                  </a:cxn>
                  <a:cxn ang="0">
                    <a:pos x="504" y="0"/>
                  </a:cxn>
                  <a:cxn ang="0">
                    <a:pos x="522" y="0"/>
                  </a:cxn>
                  <a:cxn ang="0">
                    <a:pos x="540" y="12"/>
                  </a:cxn>
                  <a:cxn ang="0">
                    <a:pos x="552" y="12"/>
                  </a:cxn>
                  <a:cxn ang="0">
                    <a:pos x="564" y="24"/>
                  </a:cxn>
                  <a:cxn ang="0">
                    <a:pos x="582" y="30"/>
                  </a:cxn>
                  <a:cxn ang="0">
                    <a:pos x="600" y="36"/>
                  </a:cxn>
                  <a:cxn ang="0">
                    <a:pos x="618" y="48"/>
                  </a:cxn>
                  <a:cxn ang="0">
                    <a:pos x="624" y="48"/>
                  </a:cxn>
                </a:cxnLst>
                <a:rect l="0" t="0" r="r" b="b"/>
                <a:pathLst>
                  <a:path w="636" h="396">
                    <a:moveTo>
                      <a:pt x="0" y="396"/>
                    </a:moveTo>
                    <a:lnTo>
                      <a:pt x="0" y="378"/>
                    </a:lnTo>
                    <a:lnTo>
                      <a:pt x="6" y="372"/>
                    </a:lnTo>
                    <a:lnTo>
                      <a:pt x="6" y="360"/>
                    </a:lnTo>
                    <a:lnTo>
                      <a:pt x="12" y="354"/>
                    </a:lnTo>
                    <a:lnTo>
                      <a:pt x="12" y="342"/>
                    </a:lnTo>
                    <a:lnTo>
                      <a:pt x="18" y="336"/>
                    </a:lnTo>
                    <a:lnTo>
                      <a:pt x="18" y="324"/>
                    </a:lnTo>
                    <a:lnTo>
                      <a:pt x="24" y="318"/>
                    </a:lnTo>
                    <a:lnTo>
                      <a:pt x="24" y="306"/>
                    </a:lnTo>
                    <a:lnTo>
                      <a:pt x="30" y="300"/>
                    </a:lnTo>
                    <a:lnTo>
                      <a:pt x="30" y="288"/>
                    </a:lnTo>
                    <a:lnTo>
                      <a:pt x="36" y="282"/>
                    </a:lnTo>
                    <a:lnTo>
                      <a:pt x="36" y="270"/>
                    </a:lnTo>
                    <a:lnTo>
                      <a:pt x="42" y="264"/>
                    </a:lnTo>
                    <a:lnTo>
                      <a:pt x="42" y="252"/>
                    </a:lnTo>
                    <a:lnTo>
                      <a:pt x="48" y="246"/>
                    </a:lnTo>
                    <a:lnTo>
                      <a:pt x="48" y="240"/>
                    </a:lnTo>
                    <a:lnTo>
                      <a:pt x="54" y="234"/>
                    </a:lnTo>
                    <a:lnTo>
                      <a:pt x="54" y="222"/>
                    </a:lnTo>
                    <a:lnTo>
                      <a:pt x="60" y="216"/>
                    </a:lnTo>
                    <a:lnTo>
                      <a:pt x="60" y="204"/>
                    </a:lnTo>
                    <a:lnTo>
                      <a:pt x="72" y="192"/>
                    </a:lnTo>
                    <a:lnTo>
                      <a:pt x="72" y="180"/>
                    </a:lnTo>
                    <a:lnTo>
                      <a:pt x="84" y="168"/>
                    </a:lnTo>
                    <a:lnTo>
                      <a:pt x="84" y="156"/>
                    </a:lnTo>
                    <a:lnTo>
                      <a:pt x="96" y="144"/>
                    </a:lnTo>
                    <a:lnTo>
                      <a:pt x="96" y="132"/>
                    </a:lnTo>
                    <a:lnTo>
                      <a:pt x="108" y="120"/>
                    </a:lnTo>
                    <a:lnTo>
                      <a:pt x="108" y="114"/>
                    </a:lnTo>
                    <a:lnTo>
                      <a:pt x="120" y="102"/>
                    </a:lnTo>
                    <a:lnTo>
                      <a:pt x="120" y="96"/>
                    </a:lnTo>
                    <a:lnTo>
                      <a:pt x="132" y="84"/>
                    </a:lnTo>
                    <a:lnTo>
                      <a:pt x="132" y="78"/>
                    </a:lnTo>
                    <a:lnTo>
                      <a:pt x="138" y="72"/>
                    </a:lnTo>
                    <a:lnTo>
                      <a:pt x="144" y="66"/>
                    </a:lnTo>
                    <a:lnTo>
                      <a:pt x="156" y="54"/>
                    </a:lnTo>
                    <a:lnTo>
                      <a:pt x="156" y="48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2"/>
                    </a:lnTo>
                    <a:lnTo>
                      <a:pt x="378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0"/>
                    </a:lnTo>
                    <a:lnTo>
                      <a:pt x="444" y="6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8"/>
                    </a:lnTo>
                    <a:lnTo>
                      <a:pt x="552" y="12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24"/>
                    </a:lnTo>
                    <a:lnTo>
                      <a:pt x="570" y="24"/>
                    </a:lnTo>
                    <a:lnTo>
                      <a:pt x="576" y="30"/>
                    </a:lnTo>
                    <a:lnTo>
                      <a:pt x="582" y="30"/>
                    </a:lnTo>
                    <a:lnTo>
                      <a:pt x="588" y="36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42"/>
                    </a:lnTo>
                    <a:lnTo>
                      <a:pt x="612" y="42"/>
                    </a:lnTo>
                    <a:lnTo>
                      <a:pt x="618" y="48"/>
                    </a:lnTo>
                    <a:lnTo>
                      <a:pt x="618" y="42"/>
                    </a:lnTo>
                    <a:lnTo>
                      <a:pt x="618" y="48"/>
                    </a:lnTo>
                    <a:lnTo>
                      <a:pt x="624" y="48"/>
                    </a:lnTo>
                    <a:lnTo>
                      <a:pt x="630" y="54"/>
                    </a:lnTo>
                    <a:lnTo>
                      <a:pt x="636" y="5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5" name="Freeform 87"/>
              <p:cNvSpPr>
                <a:spLocks/>
              </p:cNvSpPr>
              <p:nvPr/>
            </p:nvSpPr>
            <p:spPr bwMode="auto">
              <a:xfrm>
                <a:off x="3598863" y="3965575"/>
                <a:ext cx="838200" cy="171450"/>
              </a:xfrm>
              <a:custGeom>
                <a:avLst/>
                <a:gdLst/>
                <a:ahLst/>
                <a:cxnLst>
                  <a:cxn ang="0">
                    <a:pos x="12" y="54"/>
                  </a:cxn>
                  <a:cxn ang="0">
                    <a:pos x="18" y="60"/>
                  </a:cxn>
                  <a:cxn ang="0">
                    <a:pos x="36" y="66"/>
                  </a:cxn>
                  <a:cxn ang="0">
                    <a:pos x="54" y="78"/>
                  </a:cxn>
                  <a:cxn ang="0">
                    <a:pos x="72" y="84"/>
                  </a:cxn>
                  <a:cxn ang="0">
                    <a:pos x="84" y="90"/>
                  </a:cxn>
                  <a:cxn ang="0">
                    <a:pos x="102" y="96"/>
                  </a:cxn>
                  <a:cxn ang="0">
                    <a:pos x="120" y="102"/>
                  </a:cxn>
                  <a:cxn ang="0">
                    <a:pos x="138" y="108"/>
                  </a:cxn>
                  <a:cxn ang="0">
                    <a:pos x="144" y="102"/>
                  </a:cxn>
                  <a:cxn ang="0">
                    <a:pos x="156" y="108"/>
                  </a:cxn>
                  <a:cxn ang="0">
                    <a:pos x="174" y="108"/>
                  </a:cxn>
                  <a:cxn ang="0">
                    <a:pos x="180" y="102"/>
                  </a:cxn>
                  <a:cxn ang="0">
                    <a:pos x="192" y="102"/>
                  </a:cxn>
                  <a:cxn ang="0">
                    <a:pos x="198" y="96"/>
                  </a:cxn>
                  <a:cxn ang="0">
                    <a:pos x="210" y="96"/>
                  </a:cxn>
                  <a:cxn ang="0">
                    <a:pos x="216" y="90"/>
                  </a:cxn>
                  <a:cxn ang="0">
                    <a:pos x="228" y="84"/>
                  </a:cxn>
                  <a:cxn ang="0">
                    <a:pos x="240" y="72"/>
                  </a:cxn>
                  <a:cxn ang="0">
                    <a:pos x="246" y="72"/>
                  </a:cxn>
                  <a:cxn ang="0">
                    <a:pos x="252" y="66"/>
                  </a:cxn>
                  <a:cxn ang="0">
                    <a:pos x="264" y="66"/>
                  </a:cxn>
                  <a:cxn ang="0">
                    <a:pos x="270" y="60"/>
                  </a:cxn>
                  <a:cxn ang="0">
                    <a:pos x="282" y="54"/>
                  </a:cxn>
                  <a:cxn ang="0">
                    <a:pos x="294" y="42"/>
                  </a:cxn>
                  <a:cxn ang="0">
                    <a:pos x="300" y="42"/>
                  </a:cxn>
                  <a:cxn ang="0">
                    <a:pos x="318" y="30"/>
                  </a:cxn>
                  <a:cxn ang="0">
                    <a:pos x="336" y="18"/>
                  </a:cxn>
                  <a:cxn ang="0">
                    <a:pos x="348" y="18"/>
                  </a:cxn>
                  <a:cxn ang="0">
                    <a:pos x="360" y="6"/>
                  </a:cxn>
                  <a:cxn ang="0">
                    <a:pos x="378" y="0"/>
                  </a:cxn>
                  <a:cxn ang="0">
                    <a:pos x="384" y="0"/>
                  </a:cxn>
                  <a:cxn ang="0">
                    <a:pos x="402" y="0"/>
                  </a:cxn>
                  <a:cxn ang="0">
                    <a:pos x="414" y="6"/>
                  </a:cxn>
                  <a:cxn ang="0">
                    <a:pos x="420" y="6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12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04" y="12"/>
                  </a:cxn>
                  <a:cxn ang="0">
                    <a:pos x="516" y="18"/>
                  </a:cxn>
                </a:cxnLst>
                <a:rect l="0" t="0" r="r" b="b"/>
                <a:pathLst>
                  <a:path w="528" h="108">
                    <a:moveTo>
                      <a:pt x="0" y="48"/>
                    </a:moveTo>
                    <a:lnTo>
                      <a:pt x="6" y="54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6"/>
                    </a:lnTo>
                    <a:lnTo>
                      <a:pt x="36" y="66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54" y="78"/>
                    </a:lnTo>
                    <a:lnTo>
                      <a:pt x="60" y="78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8" y="90"/>
                    </a:lnTo>
                    <a:lnTo>
                      <a:pt x="90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102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2"/>
                    </a:lnTo>
                    <a:lnTo>
                      <a:pt x="132" y="102"/>
                    </a:lnTo>
                    <a:lnTo>
                      <a:pt x="138" y="108"/>
                    </a:lnTo>
                    <a:lnTo>
                      <a:pt x="138" y="102"/>
                    </a:lnTo>
                    <a:lnTo>
                      <a:pt x="144" y="108"/>
                    </a:lnTo>
                    <a:lnTo>
                      <a:pt x="144" y="102"/>
                    </a:lnTo>
                    <a:lnTo>
                      <a:pt x="144" y="108"/>
                    </a:lnTo>
                    <a:lnTo>
                      <a:pt x="150" y="108"/>
                    </a:lnTo>
                    <a:lnTo>
                      <a:pt x="156" y="108"/>
                    </a:lnTo>
                    <a:lnTo>
                      <a:pt x="162" y="108"/>
                    </a:lnTo>
                    <a:lnTo>
                      <a:pt x="168" y="108"/>
                    </a:lnTo>
                    <a:lnTo>
                      <a:pt x="174" y="108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02"/>
                    </a:lnTo>
                    <a:lnTo>
                      <a:pt x="192" y="102"/>
                    </a:lnTo>
                    <a:lnTo>
                      <a:pt x="186" y="102"/>
                    </a:lnTo>
                    <a:lnTo>
                      <a:pt x="192" y="102"/>
                    </a:lnTo>
                    <a:lnTo>
                      <a:pt x="198" y="96"/>
                    </a:lnTo>
                    <a:lnTo>
                      <a:pt x="198" y="102"/>
                    </a:lnTo>
                    <a:lnTo>
                      <a:pt x="198" y="96"/>
                    </a:lnTo>
                    <a:lnTo>
                      <a:pt x="204" y="96"/>
                    </a:lnTo>
                    <a:lnTo>
                      <a:pt x="210" y="90"/>
                    </a:lnTo>
                    <a:lnTo>
                      <a:pt x="210" y="96"/>
                    </a:lnTo>
                    <a:lnTo>
                      <a:pt x="210" y="90"/>
                    </a:lnTo>
                    <a:lnTo>
                      <a:pt x="222" y="90"/>
                    </a:lnTo>
                    <a:lnTo>
                      <a:pt x="216" y="90"/>
                    </a:lnTo>
                    <a:lnTo>
                      <a:pt x="222" y="84"/>
                    </a:lnTo>
                    <a:lnTo>
                      <a:pt x="228" y="78"/>
                    </a:lnTo>
                    <a:lnTo>
                      <a:pt x="228" y="84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2"/>
                    </a:lnTo>
                    <a:lnTo>
                      <a:pt x="240" y="78"/>
                    </a:lnTo>
                    <a:lnTo>
                      <a:pt x="240" y="72"/>
                    </a:lnTo>
                    <a:lnTo>
                      <a:pt x="246" y="72"/>
                    </a:lnTo>
                    <a:lnTo>
                      <a:pt x="252" y="66"/>
                    </a:lnTo>
                    <a:lnTo>
                      <a:pt x="252" y="72"/>
                    </a:lnTo>
                    <a:lnTo>
                      <a:pt x="252" y="66"/>
                    </a:lnTo>
                    <a:lnTo>
                      <a:pt x="258" y="66"/>
                    </a:lnTo>
                    <a:lnTo>
                      <a:pt x="264" y="60"/>
                    </a:lnTo>
                    <a:lnTo>
                      <a:pt x="264" y="66"/>
                    </a:lnTo>
                    <a:lnTo>
                      <a:pt x="264" y="60"/>
                    </a:lnTo>
                    <a:lnTo>
                      <a:pt x="270" y="54"/>
                    </a:lnTo>
                    <a:lnTo>
                      <a:pt x="270" y="60"/>
                    </a:lnTo>
                    <a:lnTo>
                      <a:pt x="276" y="54"/>
                    </a:lnTo>
                    <a:lnTo>
                      <a:pt x="282" y="48"/>
                    </a:lnTo>
                    <a:lnTo>
                      <a:pt x="282" y="54"/>
                    </a:lnTo>
                    <a:lnTo>
                      <a:pt x="282" y="48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294" y="48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8" y="30"/>
                    </a:lnTo>
                    <a:lnTo>
                      <a:pt x="324" y="24"/>
                    </a:lnTo>
                    <a:lnTo>
                      <a:pt x="330" y="24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8" y="12"/>
                    </a:lnTo>
                    <a:lnTo>
                      <a:pt x="348" y="18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0"/>
                    </a:lnTo>
                    <a:lnTo>
                      <a:pt x="378" y="6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4" y="0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12"/>
                    </a:lnTo>
                    <a:lnTo>
                      <a:pt x="474" y="12"/>
                    </a:lnTo>
                    <a:lnTo>
                      <a:pt x="474" y="6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6" name="Freeform 88"/>
              <p:cNvSpPr>
                <a:spLocks/>
              </p:cNvSpPr>
              <p:nvPr/>
            </p:nvSpPr>
            <p:spPr bwMode="auto">
              <a:xfrm>
                <a:off x="4437063" y="3994150"/>
                <a:ext cx="933450" cy="152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6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60" y="12"/>
                  </a:cxn>
                  <a:cxn ang="0">
                    <a:pos x="66" y="18"/>
                  </a:cxn>
                  <a:cxn ang="0">
                    <a:pos x="84" y="18"/>
                  </a:cxn>
                  <a:cxn ang="0">
                    <a:pos x="96" y="18"/>
                  </a:cxn>
                  <a:cxn ang="0">
                    <a:pos x="108" y="24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50" y="36"/>
                  </a:cxn>
                  <a:cxn ang="0">
                    <a:pos x="156" y="42"/>
                  </a:cxn>
                  <a:cxn ang="0">
                    <a:pos x="174" y="48"/>
                  </a:cxn>
                  <a:cxn ang="0">
                    <a:pos x="186" y="48"/>
                  </a:cxn>
                  <a:cxn ang="0">
                    <a:pos x="198" y="54"/>
                  </a:cxn>
                  <a:cxn ang="0">
                    <a:pos x="216" y="66"/>
                  </a:cxn>
                  <a:cxn ang="0">
                    <a:pos x="234" y="72"/>
                  </a:cxn>
                  <a:cxn ang="0">
                    <a:pos x="240" y="72"/>
                  </a:cxn>
                  <a:cxn ang="0">
                    <a:pos x="258" y="78"/>
                  </a:cxn>
                  <a:cxn ang="0">
                    <a:pos x="276" y="90"/>
                  </a:cxn>
                  <a:cxn ang="0">
                    <a:pos x="288" y="90"/>
                  </a:cxn>
                  <a:cxn ang="0">
                    <a:pos x="306" y="96"/>
                  </a:cxn>
                  <a:cxn ang="0">
                    <a:pos x="318" y="96"/>
                  </a:cxn>
                  <a:cxn ang="0">
                    <a:pos x="324" y="96"/>
                  </a:cxn>
                  <a:cxn ang="0">
                    <a:pos x="342" y="90"/>
                  </a:cxn>
                  <a:cxn ang="0">
                    <a:pos x="360" y="78"/>
                  </a:cxn>
                  <a:cxn ang="0">
                    <a:pos x="366" y="72"/>
                  </a:cxn>
                  <a:cxn ang="0">
                    <a:pos x="384" y="66"/>
                  </a:cxn>
                  <a:cxn ang="0">
                    <a:pos x="402" y="54"/>
                  </a:cxn>
                  <a:cxn ang="0">
                    <a:pos x="420" y="42"/>
                  </a:cxn>
                  <a:cxn ang="0">
                    <a:pos x="438" y="36"/>
                  </a:cxn>
                  <a:cxn ang="0">
                    <a:pos x="456" y="24"/>
                  </a:cxn>
                  <a:cxn ang="0">
                    <a:pos x="462" y="24"/>
                  </a:cxn>
                  <a:cxn ang="0">
                    <a:pos x="468" y="18"/>
                  </a:cxn>
                  <a:cxn ang="0">
                    <a:pos x="486" y="6"/>
                  </a:cxn>
                  <a:cxn ang="0">
                    <a:pos x="504" y="0"/>
                  </a:cxn>
                  <a:cxn ang="0">
                    <a:pos x="522" y="0"/>
                  </a:cxn>
                  <a:cxn ang="0">
                    <a:pos x="540" y="0"/>
                  </a:cxn>
                  <a:cxn ang="0">
                    <a:pos x="552" y="6"/>
                  </a:cxn>
                  <a:cxn ang="0">
                    <a:pos x="558" y="6"/>
                  </a:cxn>
                  <a:cxn ang="0">
                    <a:pos x="576" y="6"/>
                  </a:cxn>
                </a:cxnLst>
                <a:rect l="0" t="0" r="r" b="b"/>
                <a:pathLst>
                  <a:path w="588" h="96">
                    <a:moveTo>
                      <a:pt x="0" y="0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8"/>
                    </a:lnTo>
                    <a:lnTo>
                      <a:pt x="66" y="12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24"/>
                    </a:lnTo>
                    <a:lnTo>
                      <a:pt x="114" y="24"/>
                    </a:lnTo>
                    <a:lnTo>
                      <a:pt x="120" y="24"/>
                    </a:lnTo>
                    <a:lnTo>
                      <a:pt x="126" y="30"/>
                    </a:lnTo>
                    <a:lnTo>
                      <a:pt x="126" y="24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30"/>
                    </a:lnTo>
                    <a:lnTo>
                      <a:pt x="144" y="36"/>
                    </a:lnTo>
                    <a:lnTo>
                      <a:pt x="150" y="36"/>
                    </a:lnTo>
                    <a:lnTo>
                      <a:pt x="156" y="42"/>
                    </a:lnTo>
                    <a:lnTo>
                      <a:pt x="156" y="36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8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60"/>
                    </a:lnTo>
                    <a:lnTo>
                      <a:pt x="210" y="60"/>
                    </a:lnTo>
                    <a:lnTo>
                      <a:pt x="216" y="66"/>
                    </a:lnTo>
                    <a:lnTo>
                      <a:pt x="222" y="66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34" y="72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64" y="84"/>
                    </a:lnTo>
                    <a:lnTo>
                      <a:pt x="270" y="84"/>
                    </a:lnTo>
                    <a:lnTo>
                      <a:pt x="276" y="90"/>
                    </a:lnTo>
                    <a:lnTo>
                      <a:pt x="288" y="90"/>
                    </a:lnTo>
                    <a:lnTo>
                      <a:pt x="282" y="90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300" y="90"/>
                    </a:lnTo>
                    <a:lnTo>
                      <a:pt x="306" y="96"/>
                    </a:lnTo>
                    <a:lnTo>
                      <a:pt x="306" y="90"/>
                    </a:lnTo>
                    <a:lnTo>
                      <a:pt x="306" y="96"/>
                    </a:lnTo>
                    <a:lnTo>
                      <a:pt x="318" y="96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96"/>
                    </a:lnTo>
                    <a:lnTo>
                      <a:pt x="330" y="96"/>
                    </a:lnTo>
                    <a:lnTo>
                      <a:pt x="336" y="90"/>
                    </a:lnTo>
                    <a:lnTo>
                      <a:pt x="342" y="90"/>
                    </a:lnTo>
                    <a:lnTo>
                      <a:pt x="348" y="84"/>
                    </a:lnTo>
                    <a:lnTo>
                      <a:pt x="354" y="78"/>
                    </a:lnTo>
                    <a:lnTo>
                      <a:pt x="360" y="78"/>
                    </a:lnTo>
                    <a:lnTo>
                      <a:pt x="366" y="72"/>
                    </a:lnTo>
                    <a:lnTo>
                      <a:pt x="366" y="78"/>
                    </a:lnTo>
                    <a:lnTo>
                      <a:pt x="366" y="72"/>
                    </a:lnTo>
                    <a:lnTo>
                      <a:pt x="372" y="72"/>
                    </a:lnTo>
                    <a:lnTo>
                      <a:pt x="378" y="66"/>
                    </a:lnTo>
                    <a:lnTo>
                      <a:pt x="384" y="66"/>
                    </a:lnTo>
                    <a:lnTo>
                      <a:pt x="390" y="60"/>
                    </a:lnTo>
                    <a:lnTo>
                      <a:pt x="396" y="60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14" y="48"/>
                    </a:lnTo>
                    <a:lnTo>
                      <a:pt x="420" y="42"/>
                    </a:lnTo>
                    <a:lnTo>
                      <a:pt x="426" y="42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24"/>
                    </a:lnTo>
                    <a:lnTo>
                      <a:pt x="456" y="30"/>
                    </a:lnTo>
                    <a:lnTo>
                      <a:pt x="456" y="24"/>
                    </a:lnTo>
                    <a:lnTo>
                      <a:pt x="462" y="24"/>
                    </a:lnTo>
                    <a:lnTo>
                      <a:pt x="468" y="18"/>
                    </a:lnTo>
                    <a:lnTo>
                      <a:pt x="468" y="24"/>
                    </a:lnTo>
                    <a:lnTo>
                      <a:pt x="468" y="18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52" y="0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6"/>
                    </a:lnTo>
                    <a:lnTo>
                      <a:pt x="588" y="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7" name="Freeform 89"/>
              <p:cNvSpPr>
                <a:spLocks/>
              </p:cNvSpPr>
              <p:nvPr/>
            </p:nvSpPr>
            <p:spPr bwMode="auto">
              <a:xfrm>
                <a:off x="5370513" y="3994150"/>
                <a:ext cx="962025" cy="8572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8" y="12"/>
                  </a:cxn>
                  <a:cxn ang="0">
                    <a:pos x="36" y="12"/>
                  </a:cxn>
                  <a:cxn ang="0">
                    <a:pos x="54" y="12"/>
                  </a:cxn>
                  <a:cxn ang="0">
                    <a:pos x="66" y="18"/>
                  </a:cxn>
                  <a:cxn ang="0">
                    <a:pos x="72" y="18"/>
                  </a:cxn>
                  <a:cxn ang="0">
                    <a:pos x="90" y="18"/>
                  </a:cxn>
                  <a:cxn ang="0">
                    <a:pos x="108" y="18"/>
                  </a:cxn>
                  <a:cxn ang="0">
                    <a:pos x="120" y="24"/>
                  </a:cxn>
                  <a:cxn ang="0">
                    <a:pos x="138" y="24"/>
                  </a:cxn>
                  <a:cxn ang="0">
                    <a:pos x="156" y="24"/>
                  </a:cxn>
                  <a:cxn ang="0">
                    <a:pos x="168" y="24"/>
                  </a:cxn>
                  <a:cxn ang="0">
                    <a:pos x="180" y="30"/>
                  </a:cxn>
                  <a:cxn ang="0">
                    <a:pos x="198" y="30"/>
                  </a:cxn>
                  <a:cxn ang="0">
                    <a:pos x="216" y="30"/>
                  </a:cxn>
                  <a:cxn ang="0">
                    <a:pos x="222" y="36"/>
                  </a:cxn>
                  <a:cxn ang="0">
                    <a:pos x="240" y="36"/>
                  </a:cxn>
                  <a:cxn ang="0">
                    <a:pos x="258" y="42"/>
                  </a:cxn>
                  <a:cxn ang="0">
                    <a:pos x="270" y="42"/>
                  </a:cxn>
                  <a:cxn ang="0">
                    <a:pos x="276" y="42"/>
                  </a:cxn>
                  <a:cxn ang="0">
                    <a:pos x="294" y="42"/>
                  </a:cxn>
                  <a:cxn ang="0">
                    <a:pos x="306" y="42"/>
                  </a:cxn>
                  <a:cxn ang="0">
                    <a:pos x="318" y="48"/>
                  </a:cxn>
                  <a:cxn ang="0">
                    <a:pos x="336" y="48"/>
                  </a:cxn>
                  <a:cxn ang="0">
                    <a:pos x="348" y="48"/>
                  </a:cxn>
                  <a:cxn ang="0">
                    <a:pos x="360" y="54"/>
                  </a:cxn>
                  <a:cxn ang="0">
                    <a:pos x="378" y="54"/>
                  </a:cxn>
                  <a:cxn ang="0">
                    <a:pos x="396" y="54"/>
                  </a:cxn>
                  <a:cxn ang="0">
                    <a:pos x="414" y="54"/>
                  </a:cxn>
                  <a:cxn ang="0">
                    <a:pos x="432" y="54"/>
                  </a:cxn>
                  <a:cxn ang="0">
                    <a:pos x="450" y="54"/>
                  </a:cxn>
                  <a:cxn ang="0">
                    <a:pos x="468" y="54"/>
                  </a:cxn>
                  <a:cxn ang="0">
                    <a:pos x="486" y="48"/>
                  </a:cxn>
                  <a:cxn ang="0">
                    <a:pos x="486" y="48"/>
                  </a:cxn>
                  <a:cxn ang="0">
                    <a:pos x="504" y="42"/>
                  </a:cxn>
                  <a:cxn ang="0">
                    <a:pos x="522" y="36"/>
                  </a:cxn>
                  <a:cxn ang="0">
                    <a:pos x="528" y="36"/>
                  </a:cxn>
                  <a:cxn ang="0">
                    <a:pos x="534" y="30"/>
                  </a:cxn>
                  <a:cxn ang="0">
                    <a:pos x="552" y="24"/>
                  </a:cxn>
                  <a:cxn ang="0">
                    <a:pos x="570" y="18"/>
                  </a:cxn>
                  <a:cxn ang="0">
                    <a:pos x="588" y="12"/>
                  </a:cxn>
                  <a:cxn ang="0">
                    <a:pos x="606" y="0"/>
                  </a:cxn>
                </a:cxnLst>
                <a:rect l="0" t="0" r="r" b="b"/>
                <a:pathLst>
                  <a:path w="606" h="54">
                    <a:moveTo>
                      <a:pt x="0" y="6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2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8" y="18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30"/>
                    </a:lnTo>
                    <a:lnTo>
                      <a:pt x="168" y="24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6"/>
                    </a:lnTo>
                    <a:lnTo>
                      <a:pt x="216" y="30"/>
                    </a:lnTo>
                    <a:lnTo>
                      <a:pt x="216" y="30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36"/>
                    </a:lnTo>
                    <a:lnTo>
                      <a:pt x="258" y="42"/>
                    </a:lnTo>
                    <a:lnTo>
                      <a:pt x="258" y="36"/>
                    </a:lnTo>
                    <a:lnTo>
                      <a:pt x="258" y="42"/>
                    </a:lnTo>
                    <a:lnTo>
                      <a:pt x="270" y="42"/>
                    </a:lnTo>
                    <a:lnTo>
                      <a:pt x="264" y="42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8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12" y="48"/>
                    </a:lnTo>
                    <a:lnTo>
                      <a:pt x="318" y="48"/>
                    </a:lnTo>
                    <a:lnTo>
                      <a:pt x="324" y="48"/>
                    </a:lnTo>
                    <a:lnTo>
                      <a:pt x="330" y="48"/>
                    </a:lnTo>
                    <a:lnTo>
                      <a:pt x="336" y="48"/>
                    </a:lnTo>
                    <a:lnTo>
                      <a:pt x="342" y="48"/>
                    </a:lnTo>
                    <a:lnTo>
                      <a:pt x="348" y="54"/>
                    </a:lnTo>
                    <a:lnTo>
                      <a:pt x="348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84" y="54"/>
                    </a:lnTo>
                    <a:lnTo>
                      <a:pt x="390" y="54"/>
                    </a:lnTo>
                    <a:lnTo>
                      <a:pt x="396" y="54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54"/>
                    </a:lnTo>
                    <a:lnTo>
                      <a:pt x="438" y="54"/>
                    </a:lnTo>
                    <a:lnTo>
                      <a:pt x="444" y="54"/>
                    </a:lnTo>
                    <a:lnTo>
                      <a:pt x="450" y="54"/>
                    </a:lnTo>
                    <a:lnTo>
                      <a:pt x="456" y="54"/>
                    </a:lnTo>
                    <a:lnTo>
                      <a:pt x="462" y="54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80" y="54"/>
                    </a:lnTo>
                    <a:lnTo>
                      <a:pt x="486" y="48"/>
                    </a:lnTo>
                    <a:lnTo>
                      <a:pt x="486" y="54"/>
                    </a:lnTo>
                    <a:lnTo>
                      <a:pt x="486" y="48"/>
                    </a:lnTo>
                    <a:lnTo>
                      <a:pt x="486" y="48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42"/>
                    </a:lnTo>
                    <a:lnTo>
                      <a:pt x="510" y="42"/>
                    </a:lnTo>
                    <a:lnTo>
                      <a:pt x="516" y="42"/>
                    </a:lnTo>
                    <a:lnTo>
                      <a:pt x="522" y="36"/>
                    </a:lnTo>
                    <a:lnTo>
                      <a:pt x="522" y="42"/>
                    </a:lnTo>
                    <a:lnTo>
                      <a:pt x="522" y="36"/>
                    </a:lnTo>
                    <a:lnTo>
                      <a:pt x="528" y="36"/>
                    </a:lnTo>
                    <a:lnTo>
                      <a:pt x="534" y="30"/>
                    </a:lnTo>
                    <a:lnTo>
                      <a:pt x="534" y="36"/>
                    </a:lnTo>
                    <a:lnTo>
                      <a:pt x="534" y="30"/>
                    </a:lnTo>
                    <a:lnTo>
                      <a:pt x="540" y="30"/>
                    </a:lnTo>
                    <a:lnTo>
                      <a:pt x="546" y="30"/>
                    </a:lnTo>
                    <a:lnTo>
                      <a:pt x="552" y="24"/>
                    </a:lnTo>
                    <a:lnTo>
                      <a:pt x="558" y="24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6"/>
                    </a:lnTo>
                    <a:lnTo>
                      <a:pt x="600" y="6"/>
                    </a:lnTo>
                    <a:lnTo>
                      <a:pt x="606" y="0"/>
                    </a:lnTo>
                    <a:lnTo>
                      <a:pt x="606" y="6"/>
                    </a:lnTo>
                    <a:lnTo>
                      <a:pt x="606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8" name="Freeform 90"/>
              <p:cNvSpPr>
                <a:spLocks/>
              </p:cNvSpPr>
              <p:nvPr/>
            </p:nvSpPr>
            <p:spPr bwMode="auto">
              <a:xfrm>
                <a:off x="6332538" y="3946525"/>
                <a:ext cx="923925" cy="152400"/>
              </a:xfrm>
              <a:custGeom>
                <a:avLst/>
                <a:gdLst/>
                <a:ahLst/>
                <a:cxnLst>
                  <a:cxn ang="0">
                    <a:pos x="12" y="30"/>
                  </a:cxn>
                  <a:cxn ang="0">
                    <a:pos x="18" y="24"/>
                  </a:cxn>
                  <a:cxn ang="0">
                    <a:pos x="36" y="18"/>
                  </a:cxn>
                  <a:cxn ang="0">
                    <a:pos x="54" y="12"/>
                  </a:cxn>
                  <a:cxn ang="0">
                    <a:pos x="72" y="6"/>
                  </a:cxn>
                  <a:cxn ang="0">
                    <a:pos x="78" y="0"/>
                  </a:cxn>
                  <a:cxn ang="0">
                    <a:pos x="96" y="6"/>
                  </a:cxn>
                  <a:cxn ang="0">
                    <a:pos x="114" y="12"/>
                  </a:cxn>
                  <a:cxn ang="0">
                    <a:pos x="132" y="24"/>
                  </a:cxn>
                  <a:cxn ang="0">
                    <a:pos x="150" y="36"/>
                  </a:cxn>
                  <a:cxn ang="0">
                    <a:pos x="168" y="48"/>
                  </a:cxn>
                  <a:cxn ang="0">
                    <a:pos x="186" y="60"/>
                  </a:cxn>
                  <a:cxn ang="0">
                    <a:pos x="198" y="60"/>
                  </a:cxn>
                  <a:cxn ang="0">
                    <a:pos x="210" y="72"/>
                  </a:cxn>
                  <a:cxn ang="0">
                    <a:pos x="216" y="72"/>
                  </a:cxn>
                  <a:cxn ang="0">
                    <a:pos x="228" y="72"/>
                  </a:cxn>
                  <a:cxn ang="0">
                    <a:pos x="240" y="84"/>
                  </a:cxn>
                  <a:cxn ang="0">
                    <a:pos x="258" y="90"/>
                  </a:cxn>
                  <a:cxn ang="0">
                    <a:pos x="276" y="96"/>
                  </a:cxn>
                  <a:cxn ang="0">
                    <a:pos x="282" y="96"/>
                  </a:cxn>
                  <a:cxn ang="0">
                    <a:pos x="300" y="96"/>
                  </a:cxn>
                  <a:cxn ang="0">
                    <a:pos x="318" y="96"/>
                  </a:cxn>
                  <a:cxn ang="0">
                    <a:pos x="336" y="96"/>
                  </a:cxn>
                  <a:cxn ang="0">
                    <a:pos x="354" y="96"/>
                  </a:cxn>
                  <a:cxn ang="0">
                    <a:pos x="366" y="96"/>
                  </a:cxn>
                  <a:cxn ang="0">
                    <a:pos x="378" y="90"/>
                  </a:cxn>
                  <a:cxn ang="0">
                    <a:pos x="396" y="84"/>
                  </a:cxn>
                  <a:cxn ang="0">
                    <a:pos x="402" y="84"/>
                  </a:cxn>
                  <a:cxn ang="0">
                    <a:pos x="420" y="78"/>
                  </a:cxn>
                  <a:cxn ang="0">
                    <a:pos x="426" y="78"/>
                  </a:cxn>
                  <a:cxn ang="0">
                    <a:pos x="444" y="78"/>
                  </a:cxn>
                  <a:cxn ang="0">
                    <a:pos x="450" y="72"/>
                  </a:cxn>
                  <a:cxn ang="0">
                    <a:pos x="468" y="72"/>
                  </a:cxn>
                  <a:cxn ang="0">
                    <a:pos x="474" y="66"/>
                  </a:cxn>
                  <a:cxn ang="0">
                    <a:pos x="492" y="66"/>
                  </a:cxn>
                  <a:cxn ang="0">
                    <a:pos x="504" y="66"/>
                  </a:cxn>
                  <a:cxn ang="0">
                    <a:pos x="516" y="60"/>
                  </a:cxn>
                  <a:cxn ang="0">
                    <a:pos x="528" y="60"/>
                  </a:cxn>
                  <a:cxn ang="0">
                    <a:pos x="540" y="54"/>
                  </a:cxn>
                  <a:cxn ang="0">
                    <a:pos x="558" y="48"/>
                  </a:cxn>
                  <a:cxn ang="0">
                    <a:pos x="564" y="48"/>
                  </a:cxn>
                  <a:cxn ang="0">
                    <a:pos x="582" y="42"/>
                  </a:cxn>
                </a:cxnLst>
                <a:rect l="0" t="0" r="r" b="b"/>
                <a:pathLst>
                  <a:path w="582" h="96">
                    <a:moveTo>
                      <a:pt x="0" y="30"/>
                    </a:moveTo>
                    <a:lnTo>
                      <a:pt x="6" y="3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0"/>
                    </a:lnTo>
                    <a:lnTo>
                      <a:pt x="78" y="6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8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30"/>
                    </a:lnTo>
                    <a:lnTo>
                      <a:pt x="144" y="30"/>
                    </a:lnTo>
                    <a:lnTo>
                      <a:pt x="150" y="36"/>
                    </a:lnTo>
                    <a:lnTo>
                      <a:pt x="156" y="42"/>
                    </a:lnTo>
                    <a:lnTo>
                      <a:pt x="162" y="42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54"/>
                    </a:lnTo>
                    <a:lnTo>
                      <a:pt x="186" y="60"/>
                    </a:lnTo>
                    <a:lnTo>
                      <a:pt x="192" y="60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72"/>
                    </a:lnTo>
                    <a:lnTo>
                      <a:pt x="210" y="66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8" y="78"/>
                    </a:lnTo>
                    <a:lnTo>
                      <a:pt x="228" y="72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84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58" y="90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6" y="96"/>
                    </a:lnTo>
                    <a:lnTo>
                      <a:pt x="276" y="90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8" y="96"/>
                    </a:lnTo>
                    <a:lnTo>
                      <a:pt x="294" y="96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96"/>
                    </a:lnTo>
                    <a:lnTo>
                      <a:pt x="330" y="96"/>
                    </a:lnTo>
                    <a:lnTo>
                      <a:pt x="336" y="96"/>
                    </a:lnTo>
                    <a:lnTo>
                      <a:pt x="342" y="96"/>
                    </a:lnTo>
                    <a:lnTo>
                      <a:pt x="348" y="96"/>
                    </a:lnTo>
                    <a:lnTo>
                      <a:pt x="354" y="96"/>
                    </a:lnTo>
                    <a:lnTo>
                      <a:pt x="360" y="96"/>
                    </a:lnTo>
                    <a:lnTo>
                      <a:pt x="366" y="90"/>
                    </a:lnTo>
                    <a:lnTo>
                      <a:pt x="366" y="96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84"/>
                    </a:lnTo>
                    <a:lnTo>
                      <a:pt x="396" y="90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08" y="84"/>
                    </a:lnTo>
                    <a:lnTo>
                      <a:pt x="414" y="84"/>
                    </a:lnTo>
                    <a:lnTo>
                      <a:pt x="420" y="78"/>
                    </a:lnTo>
                    <a:lnTo>
                      <a:pt x="420" y="84"/>
                    </a:lnTo>
                    <a:lnTo>
                      <a:pt x="420" y="78"/>
                    </a:lnTo>
                    <a:lnTo>
                      <a:pt x="426" y="78"/>
                    </a:lnTo>
                    <a:lnTo>
                      <a:pt x="432" y="78"/>
                    </a:lnTo>
                    <a:lnTo>
                      <a:pt x="438" y="78"/>
                    </a:lnTo>
                    <a:lnTo>
                      <a:pt x="444" y="78"/>
                    </a:lnTo>
                    <a:lnTo>
                      <a:pt x="450" y="72"/>
                    </a:lnTo>
                    <a:lnTo>
                      <a:pt x="450" y="78"/>
                    </a:lnTo>
                    <a:lnTo>
                      <a:pt x="450" y="72"/>
                    </a:lnTo>
                    <a:lnTo>
                      <a:pt x="456" y="72"/>
                    </a:lnTo>
                    <a:lnTo>
                      <a:pt x="462" y="72"/>
                    </a:lnTo>
                    <a:lnTo>
                      <a:pt x="468" y="72"/>
                    </a:lnTo>
                    <a:lnTo>
                      <a:pt x="474" y="66"/>
                    </a:lnTo>
                    <a:lnTo>
                      <a:pt x="474" y="72"/>
                    </a:lnTo>
                    <a:lnTo>
                      <a:pt x="474" y="66"/>
                    </a:lnTo>
                    <a:lnTo>
                      <a:pt x="480" y="66"/>
                    </a:lnTo>
                    <a:lnTo>
                      <a:pt x="486" y="66"/>
                    </a:lnTo>
                    <a:lnTo>
                      <a:pt x="492" y="66"/>
                    </a:lnTo>
                    <a:lnTo>
                      <a:pt x="498" y="66"/>
                    </a:lnTo>
                    <a:lnTo>
                      <a:pt x="504" y="60"/>
                    </a:lnTo>
                    <a:lnTo>
                      <a:pt x="504" y="66"/>
                    </a:lnTo>
                    <a:lnTo>
                      <a:pt x="504" y="60"/>
                    </a:lnTo>
                    <a:lnTo>
                      <a:pt x="510" y="60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54"/>
                    </a:lnTo>
                    <a:lnTo>
                      <a:pt x="528" y="60"/>
                    </a:lnTo>
                    <a:lnTo>
                      <a:pt x="528" y="54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48"/>
                    </a:lnTo>
                    <a:lnTo>
                      <a:pt x="558" y="54"/>
                    </a:lnTo>
                    <a:lnTo>
                      <a:pt x="558" y="48"/>
                    </a:lnTo>
                    <a:lnTo>
                      <a:pt x="564" y="48"/>
                    </a:lnTo>
                    <a:lnTo>
                      <a:pt x="570" y="48"/>
                    </a:lnTo>
                    <a:lnTo>
                      <a:pt x="576" y="48"/>
                    </a:lnTo>
                    <a:lnTo>
                      <a:pt x="582" y="42"/>
                    </a:lnTo>
                    <a:lnTo>
                      <a:pt x="582" y="48"/>
                    </a:lnTo>
                    <a:lnTo>
                      <a:pt x="582" y="4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9" name="Line 91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0" name="Freeform 92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1" name="Freeform 93"/>
              <p:cNvSpPr>
                <a:spLocks/>
              </p:cNvSpPr>
              <p:nvPr/>
            </p:nvSpPr>
            <p:spPr bwMode="auto">
              <a:xfrm>
                <a:off x="2589213" y="3822700"/>
                <a:ext cx="971550" cy="762000"/>
              </a:xfrm>
              <a:custGeom>
                <a:avLst/>
                <a:gdLst/>
                <a:ahLst/>
                <a:cxnLst>
                  <a:cxn ang="0">
                    <a:pos x="6" y="456"/>
                  </a:cxn>
                  <a:cxn ang="0">
                    <a:pos x="12" y="414"/>
                  </a:cxn>
                  <a:cxn ang="0">
                    <a:pos x="24" y="384"/>
                  </a:cxn>
                  <a:cxn ang="0">
                    <a:pos x="30" y="348"/>
                  </a:cxn>
                  <a:cxn ang="0">
                    <a:pos x="42" y="318"/>
                  </a:cxn>
                  <a:cxn ang="0">
                    <a:pos x="48" y="282"/>
                  </a:cxn>
                  <a:cxn ang="0">
                    <a:pos x="60" y="258"/>
                  </a:cxn>
                  <a:cxn ang="0">
                    <a:pos x="72" y="216"/>
                  </a:cxn>
                  <a:cxn ang="0">
                    <a:pos x="90" y="186"/>
                  </a:cxn>
                  <a:cxn ang="0">
                    <a:pos x="102" y="144"/>
                  </a:cxn>
                  <a:cxn ang="0">
                    <a:pos x="126" y="108"/>
                  </a:cxn>
                  <a:cxn ang="0">
                    <a:pos x="144" y="78"/>
                  </a:cxn>
                  <a:cxn ang="0">
                    <a:pos x="156" y="60"/>
                  </a:cxn>
                  <a:cxn ang="0">
                    <a:pos x="174" y="36"/>
                  </a:cxn>
                  <a:cxn ang="0">
                    <a:pos x="192" y="24"/>
                  </a:cxn>
                  <a:cxn ang="0">
                    <a:pos x="210" y="12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52" y="6"/>
                  </a:cxn>
                  <a:cxn ang="0">
                    <a:pos x="270" y="12"/>
                  </a:cxn>
                  <a:cxn ang="0">
                    <a:pos x="276" y="12"/>
                  </a:cxn>
                  <a:cxn ang="0">
                    <a:pos x="294" y="24"/>
                  </a:cxn>
                  <a:cxn ang="0">
                    <a:pos x="300" y="24"/>
                  </a:cxn>
                  <a:cxn ang="0">
                    <a:pos x="318" y="36"/>
                  </a:cxn>
                  <a:cxn ang="0">
                    <a:pos x="336" y="48"/>
                  </a:cxn>
                  <a:cxn ang="0">
                    <a:pos x="354" y="54"/>
                  </a:cxn>
                  <a:cxn ang="0">
                    <a:pos x="372" y="60"/>
                  </a:cxn>
                  <a:cxn ang="0">
                    <a:pos x="390" y="72"/>
                  </a:cxn>
                  <a:cxn ang="0">
                    <a:pos x="408" y="78"/>
                  </a:cxn>
                  <a:cxn ang="0">
                    <a:pos x="426" y="84"/>
                  </a:cxn>
                  <a:cxn ang="0">
                    <a:pos x="444" y="84"/>
                  </a:cxn>
                  <a:cxn ang="0">
                    <a:pos x="462" y="84"/>
                  </a:cxn>
                  <a:cxn ang="0">
                    <a:pos x="480" y="84"/>
                  </a:cxn>
                  <a:cxn ang="0">
                    <a:pos x="492" y="78"/>
                  </a:cxn>
                  <a:cxn ang="0">
                    <a:pos x="498" y="84"/>
                  </a:cxn>
                  <a:cxn ang="0">
                    <a:pos x="504" y="78"/>
                  </a:cxn>
                  <a:cxn ang="0">
                    <a:pos x="522" y="78"/>
                  </a:cxn>
                  <a:cxn ang="0">
                    <a:pos x="540" y="78"/>
                  </a:cxn>
                  <a:cxn ang="0">
                    <a:pos x="558" y="78"/>
                  </a:cxn>
                  <a:cxn ang="0">
                    <a:pos x="576" y="78"/>
                  </a:cxn>
                  <a:cxn ang="0">
                    <a:pos x="594" y="78"/>
                  </a:cxn>
                  <a:cxn ang="0">
                    <a:pos x="612" y="72"/>
                  </a:cxn>
                </a:cxnLst>
                <a:rect l="0" t="0" r="r" b="b"/>
                <a:pathLst>
                  <a:path w="612" h="480">
                    <a:moveTo>
                      <a:pt x="0" y="480"/>
                    </a:moveTo>
                    <a:lnTo>
                      <a:pt x="0" y="462"/>
                    </a:lnTo>
                    <a:lnTo>
                      <a:pt x="6" y="456"/>
                    </a:lnTo>
                    <a:lnTo>
                      <a:pt x="6" y="438"/>
                    </a:lnTo>
                    <a:lnTo>
                      <a:pt x="12" y="432"/>
                    </a:lnTo>
                    <a:lnTo>
                      <a:pt x="12" y="414"/>
                    </a:lnTo>
                    <a:lnTo>
                      <a:pt x="18" y="408"/>
                    </a:lnTo>
                    <a:lnTo>
                      <a:pt x="18" y="390"/>
                    </a:lnTo>
                    <a:lnTo>
                      <a:pt x="24" y="384"/>
                    </a:lnTo>
                    <a:lnTo>
                      <a:pt x="24" y="366"/>
                    </a:lnTo>
                    <a:lnTo>
                      <a:pt x="30" y="360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36" y="324"/>
                    </a:lnTo>
                    <a:lnTo>
                      <a:pt x="42" y="318"/>
                    </a:lnTo>
                    <a:lnTo>
                      <a:pt x="42" y="300"/>
                    </a:lnTo>
                    <a:lnTo>
                      <a:pt x="48" y="294"/>
                    </a:lnTo>
                    <a:lnTo>
                      <a:pt x="48" y="282"/>
                    </a:lnTo>
                    <a:lnTo>
                      <a:pt x="54" y="276"/>
                    </a:lnTo>
                    <a:lnTo>
                      <a:pt x="54" y="264"/>
                    </a:lnTo>
                    <a:lnTo>
                      <a:pt x="60" y="258"/>
                    </a:lnTo>
                    <a:lnTo>
                      <a:pt x="60" y="246"/>
                    </a:lnTo>
                    <a:lnTo>
                      <a:pt x="72" y="234"/>
                    </a:lnTo>
                    <a:lnTo>
                      <a:pt x="72" y="216"/>
                    </a:lnTo>
                    <a:lnTo>
                      <a:pt x="78" y="210"/>
                    </a:lnTo>
                    <a:lnTo>
                      <a:pt x="78" y="198"/>
                    </a:lnTo>
                    <a:lnTo>
                      <a:pt x="90" y="186"/>
                    </a:lnTo>
                    <a:lnTo>
                      <a:pt x="90" y="168"/>
                    </a:lnTo>
                    <a:lnTo>
                      <a:pt x="102" y="156"/>
                    </a:lnTo>
                    <a:lnTo>
                      <a:pt x="102" y="144"/>
                    </a:lnTo>
                    <a:lnTo>
                      <a:pt x="114" y="132"/>
                    </a:lnTo>
                    <a:lnTo>
                      <a:pt x="114" y="120"/>
                    </a:lnTo>
                    <a:lnTo>
                      <a:pt x="126" y="108"/>
                    </a:lnTo>
                    <a:lnTo>
                      <a:pt x="126" y="96"/>
                    </a:lnTo>
                    <a:lnTo>
                      <a:pt x="132" y="90"/>
                    </a:lnTo>
                    <a:lnTo>
                      <a:pt x="144" y="78"/>
                    </a:lnTo>
                    <a:lnTo>
                      <a:pt x="144" y="72"/>
                    </a:lnTo>
                    <a:lnTo>
                      <a:pt x="150" y="66"/>
                    </a:lnTo>
                    <a:lnTo>
                      <a:pt x="156" y="60"/>
                    </a:lnTo>
                    <a:lnTo>
                      <a:pt x="168" y="48"/>
                    </a:lnTo>
                    <a:lnTo>
                      <a:pt x="168" y="42"/>
                    </a:lnTo>
                    <a:lnTo>
                      <a:pt x="174" y="36"/>
                    </a:lnTo>
                    <a:lnTo>
                      <a:pt x="180" y="36"/>
                    </a:lnTo>
                    <a:lnTo>
                      <a:pt x="186" y="30"/>
                    </a:lnTo>
                    <a:lnTo>
                      <a:pt x="192" y="24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12"/>
                    </a:lnTo>
                    <a:lnTo>
                      <a:pt x="270" y="6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94" y="24"/>
                    </a:lnTo>
                    <a:lnTo>
                      <a:pt x="294" y="18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6" y="30"/>
                    </a:lnTo>
                    <a:lnTo>
                      <a:pt x="312" y="30"/>
                    </a:lnTo>
                    <a:lnTo>
                      <a:pt x="318" y="36"/>
                    </a:lnTo>
                    <a:lnTo>
                      <a:pt x="324" y="36"/>
                    </a:lnTo>
                    <a:lnTo>
                      <a:pt x="330" y="42"/>
                    </a:lnTo>
                    <a:lnTo>
                      <a:pt x="336" y="48"/>
                    </a:lnTo>
                    <a:lnTo>
                      <a:pt x="342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0" y="60"/>
                    </a:lnTo>
                    <a:lnTo>
                      <a:pt x="366" y="60"/>
                    </a:lnTo>
                    <a:lnTo>
                      <a:pt x="372" y="60"/>
                    </a:lnTo>
                    <a:lnTo>
                      <a:pt x="378" y="66"/>
                    </a:lnTo>
                    <a:lnTo>
                      <a:pt x="384" y="66"/>
                    </a:lnTo>
                    <a:lnTo>
                      <a:pt x="390" y="72"/>
                    </a:lnTo>
                    <a:lnTo>
                      <a:pt x="396" y="72"/>
                    </a:lnTo>
                    <a:lnTo>
                      <a:pt x="402" y="72"/>
                    </a:lnTo>
                    <a:lnTo>
                      <a:pt x="408" y="78"/>
                    </a:lnTo>
                    <a:lnTo>
                      <a:pt x="414" y="78"/>
                    </a:lnTo>
                    <a:lnTo>
                      <a:pt x="420" y="84"/>
                    </a:lnTo>
                    <a:lnTo>
                      <a:pt x="426" y="84"/>
                    </a:lnTo>
                    <a:lnTo>
                      <a:pt x="432" y="84"/>
                    </a:lnTo>
                    <a:lnTo>
                      <a:pt x="438" y="84"/>
                    </a:lnTo>
                    <a:lnTo>
                      <a:pt x="444" y="84"/>
                    </a:lnTo>
                    <a:lnTo>
                      <a:pt x="450" y="84"/>
                    </a:lnTo>
                    <a:lnTo>
                      <a:pt x="456" y="84"/>
                    </a:lnTo>
                    <a:lnTo>
                      <a:pt x="462" y="84"/>
                    </a:lnTo>
                    <a:lnTo>
                      <a:pt x="468" y="84"/>
                    </a:lnTo>
                    <a:lnTo>
                      <a:pt x="474" y="84"/>
                    </a:lnTo>
                    <a:lnTo>
                      <a:pt x="480" y="84"/>
                    </a:lnTo>
                    <a:lnTo>
                      <a:pt x="486" y="84"/>
                    </a:lnTo>
                    <a:lnTo>
                      <a:pt x="492" y="78"/>
                    </a:lnTo>
                    <a:lnTo>
                      <a:pt x="492" y="78"/>
                    </a:lnTo>
                    <a:lnTo>
                      <a:pt x="492" y="84"/>
                    </a:lnTo>
                    <a:lnTo>
                      <a:pt x="498" y="78"/>
                    </a:lnTo>
                    <a:lnTo>
                      <a:pt x="498" y="84"/>
                    </a:lnTo>
                    <a:lnTo>
                      <a:pt x="498" y="78"/>
                    </a:lnTo>
                    <a:lnTo>
                      <a:pt x="498" y="78"/>
                    </a:lnTo>
                    <a:lnTo>
                      <a:pt x="504" y="78"/>
                    </a:lnTo>
                    <a:lnTo>
                      <a:pt x="510" y="78"/>
                    </a:lnTo>
                    <a:lnTo>
                      <a:pt x="516" y="78"/>
                    </a:lnTo>
                    <a:lnTo>
                      <a:pt x="522" y="78"/>
                    </a:lnTo>
                    <a:lnTo>
                      <a:pt x="528" y="78"/>
                    </a:lnTo>
                    <a:lnTo>
                      <a:pt x="534" y="78"/>
                    </a:lnTo>
                    <a:lnTo>
                      <a:pt x="540" y="78"/>
                    </a:lnTo>
                    <a:lnTo>
                      <a:pt x="546" y="78"/>
                    </a:lnTo>
                    <a:lnTo>
                      <a:pt x="552" y="78"/>
                    </a:lnTo>
                    <a:lnTo>
                      <a:pt x="558" y="78"/>
                    </a:lnTo>
                    <a:lnTo>
                      <a:pt x="564" y="78"/>
                    </a:lnTo>
                    <a:lnTo>
                      <a:pt x="570" y="78"/>
                    </a:lnTo>
                    <a:lnTo>
                      <a:pt x="576" y="78"/>
                    </a:lnTo>
                    <a:lnTo>
                      <a:pt x="582" y="78"/>
                    </a:lnTo>
                    <a:lnTo>
                      <a:pt x="588" y="78"/>
                    </a:lnTo>
                    <a:lnTo>
                      <a:pt x="594" y="78"/>
                    </a:lnTo>
                    <a:lnTo>
                      <a:pt x="600" y="78"/>
                    </a:lnTo>
                    <a:lnTo>
                      <a:pt x="606" y="78"/>
                    </a:lnTo>
                    <a:lnTo>
                      <a:pt x="612" y="72"/>
                    </a:lnTo>
                    <a:lnTo>
                      <a:pt x="612" y="78"/>
                    </a:lnTo>
                    <a:lnTo>
                      <a:pt x="612" y="7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2" name="Freeform 94"/>
              <p:cNvSpPr>
                <a:spLocks/>
              </p:cNvSpPr>
              <p:nvPr/>
            </p:nvSpPr>
            <p:spPr bwMode="auto">
              <a:xfrm>
                <a:off x="3560763" y="3908425"/>
                <a:ext cx="1009650" cy="38100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8"/>
                  </a:cxn>
                  <a:cxn ang="0">
                    <a:pos x="30" y="18"/>
                  </a:cxn>
                  <a:cxn ang="0">
                    <a:pos x="48" y="18"/>
                  </a:cxn>
                  <a:cxn ang="0">
                    <a:pos x="66" y="18"/>
                  </a:cxn>
                  <a:cxn ang="0">
                    <a:pos x="84" y="18"/>
                  </a:cxn>
                  <a:cxn ang="0">
                    <a:pos x="102" y="18"/>
                  </a:cxn>
                  <a:cxn ang="0">
                    <a:pos x="114" y="18"/>
                  </a:cxn>
                  <a:cxn ang="0">
                    <a:pos x="120" y="18"/>
                  </a:cxn>
                  <a:cxn ang="0">
                    <a:pos x="126" y="12"/>
                  </a:cxn>
                  <a:cxn ang="0">
                    <a:pos x="144" y="12"/>
                  </a:cxn>
                  <a:cxn ang="0">
                    <a:pos x="162" y="12"/>
                  </a:cxn>
                  <a:cxn ang="0">
                    <a:pos x="180" y="12"/>
                  </a:cxn>
                  <a:cxn ang="0">
                    <a:pos x="198" y="12"/>
                  </a:cxn>
                  <a:cxn ang="0">
                    <a:pos x="216" y="12"/>
                  </a:cxn>
                  <a:cxn ang="0">
                    <a:pos x="234" y="12"/>
                  </a:cxn>
                  <a:cxn ang="0">
                    <a:pos x="240" y="6"/>
                  </a:cxn>
                  <a:cxn ang="0">
                    <a:pos x="246" y="12"/>
                  </a:cxn>
                  <a:cxn ang="0">
                    <a:pos x="252" y="6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24" y="6"/>
                  </a:cxn>
                  <a:cxn ang="0">
                    <a:pos x="342" y="6"/>
                  </a:cxn>
                  <a:cxn ang="0">
                    <a:pos x="360" y="6"/>
                  </a:cxn>
                  <a:cxn ang="0">
                    <a:pos x="378" y="6"/>
                  </a:cxn>
                  <a:cxn ang="0">
                    <a:pos x="396" y="6"/>
                  </a:cxn>
                  <a:cxn ang="0">
                    <a:pos x="414" y="6"/>
                  </a:cxn>
                  <a:cxn ang="0">
                    <a:pos x="432" y="6"/>
                  </a:cxn>
                  <a:cxn ang="0">
                    <a:pos x="450" y="6"/>
                  </a:cxn>
                  <a:cxn ang="0">
                    <a:pos x="468" y="6"/>
                  </a:cxn>
                  <a:cxn ang="0">
                    <a:pos x="486" y="6"/>
                  </a:cxn>
                  <a:cxn ang="0">
                    <a:pos x="498" y="0"/>
                  </a:cxn>
                  <a:cxn ang="0">
                    <a:pos x="504" y="6"/>
                  </a:cxn>
                  <a:cxn ang="0">
                    <a:pos x="510" y="0"/>
                  </a:cxn>
                  <a:cxn ang="0">
                    <a:pos x="522" y="0"/>
                  </a:cxn>
                  <a:cxn ang="0">
                    <a:pos x="540" y="0"/>
                  </a:cxn>
                  <a:cxn ang="0">
                    <a:pos x="558" y="0"/>
                  </a:cxn>
                  <a:cxn ang="0">
                    <a:pos x="576" y="0"/>
                  </a:cxn>
                  <a:cxn ang="0">
                    <a:pos x="594" y="0"/>
                  </a:cxn>
                  <a:cxn ang="0">
                    <a:pos x="612" y="0"/>
                  </a:cxn>
                  <a:cxn ang="0">
                    <a:pos x="630" y="0"/>
                  </a:cxn>
                </a:cxnLst>
                <a:rect l="0" t="0" r="r" b="b"/>
                <a:pathLst>
                  <a:path w="636" h="24">
                    <a:moveTo>
                      <a:pt x="0" y="18"/>
                    </a:moveTo>
                    <a:lnTo>
                      <a:pt x="0" y="24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8" y="18"/>
                    </a:lnTo>
                    <a:lnTo>
                      <a:pt x="114" y="12"/>
                    </a:lnTo>
                    <a:lnTo>
                      <a:pt x="114" y="18"/>
                    </a:lnTo>
                    <a:lnTo>
                      <a:pt x="114" y="12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6"/>
                    </a:lnTo>
                    <a:lnTo>
                      <a:pt x="240" y="12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0"/>
                    </a:lnTo>
                    <a:lnTo>
                      <a:pt x="498" y="0"/>
                    </a:lnTo>
                    <a:lnTo>
                      <a:pt x="498" y="6"/>
                    </a:lnTo>
                    <a:lnTo>
                      <a:pt x="504" y="0"/>
                    </a:lnTo>
                    <a:lnTo>
                      <a:pt x="504" y="6"/>
                    </a:lnTo>
                    <a:lnTo>
                      <a:pt x="504" y="0"/>
                    </a:lnTo>
                    <a:lnTo>
                      <a:pt x="510" y="6"/>
                    </a:lnTo>
                    <a:lnTo>
                      <a:pt x="510" y="0"/>
                    </a:lnTo>
                    <a:lnTo>
                      <a:pt x="516" y="6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58" y="0"/>
                    </a:lnTo>
                    <a:lnTo>
                      <a:pt x="564" y="0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12" y="0"/>
                    </a:lnTo>
                    <a:lnTo>
                      <a:pt x="618" y="0"/>
                    </a:lnTo>
                    <a:lnTo>
                      <a:pt x="624" y="0"/>
                    </a:lnTo>
                    <a:lnTo>
                      <a:pt x="630" y="0"/>
                    </a:lnTo>
                    <a:lnTo>
                      <a:pt x="636" y="6"/>
                    </a:lnTo>
                    <a:lnTo>
                      <a:pt x="636" y="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3" name="Freeform 95"/>
              <p:cNvSpPr>
                <a:spLocks/>
              </p:cNvSpPr>
              <p:nvPr/>
            </p:nvSpPr>
            <p:spPr bwMode="auto">
              <a:xfrm>
                <a:off x="4570413" y="3908425"/>
                <a:ext cx="885825" cy="142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8" y="6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60" y="18"/>
                  </a:cxn>
                  <a:cxn ang="0">
                    <a:pos x="78" y="18"/>
                  </a:cxn>
                  <a:cxn ang="0">
                    <a:pos x="84" y="24"/>
                  </a:cxn>
                  <a:cxn ang="0">
                    <a:pos x="102" y="24"/>
                  </a:cxn>
                  <a:cxn ang="0">
                    <a:pos x="114" y="30"/>
                  </a:cxn>
                  <a:cxn ang="0">
                    <a:pos x="132" y="30"/>
                  </a:cxn>
                  <a:cxn ang="0">
                    <a:pos x="150" y="36"/>
                  </a:cxn>
                  <a:cxn ang="0">
                    <a:pos x="162" y="36"/>
                  </a:cxn>
                  <a:cxn ang="0">
                    <a:pos x="174" y="42"/>
                  </a:cxn>
                  <a:cxn ang="0">
                    <a:pos x="186" y="42"/>
                  </a:cxn>
                  <a:cxn ang="0">
                    <a:pos x="204" y="48"/>
                  </a:cxn>
                  <a:cxn ang="0">
                    <a:pos x="216" y="48"/>
                  </a:cxn>
                  <a:cxn ang="0">
                    <a:pos x="228" y="54"/>
                  </a:cxn>
                  <a:cxn ang="0">
                    <a:pos x="240" y="54"/>
                  </a:cxn>
                  <a:cxn ang="0">
                    <a:pos x="252" y="60"/>
                  </a:cxn>
                  <a:cxn ang="0">
                    <a:pos x="264" y="60"/>
                  </a:cxn>
                  <a:cxn ang="0">
                    <a:pos x="276" y="66"/>
                  </a:cxn>
                  <a:cxn ang="0">
                    <a:pos x="300" y="72"/>
                  </a:cxn>
                  <a:cxn ang="0">
                    <a:pos x="306" y="72"/>
                  </a:cxn>
                  <a:cxn ang="0">
                    <a:pos x="318" y="72"/>
                  </a:cxn>
                  <a:cxn ang="0">
                    <a:pos x="330" y="78"/>
                  </a:cxn>
                  <a:cxn ang="0">
                    <a:pos x="342" y="78"/>
                  </a:cxn>
                  <a:cxn ang="0">
                    <a:pos x="354" y="84"/>
                  </a:cxn>
                  <a:cxn ang="0">
                    <a:pos x="372" y="90"/>
                  </a:cxn>
                  <a:cxn ang="0">
                    <a:pos x="372" y="90"/>
                  </a:cxn>
                  <a:cxn ang="0">
                    <a:pos x="390" y="90"/>
                  </a:cxn>
                  <a:cxn ang="0">
                    <a:pos x="408" y="84"/>
                  </a:cxn>
                  <a:cxn ang="0">
                    <a:pos x="426" y="78"/>
                  </a:cxn>
                  <a:cxn ang="0">
                    <a:pos x="432" y="72"/>
                  </a:cxn>
                  <a:cxn ang="0">
                    <a:pos x="450" y="66"/>
                  </a:cxn>
                  <a:cxn ang="0">
                    <a:pos x="456" y="66"/>
                  </a:cxn>
                  <a:cxn ang="0">
                    <a:pos x="468" y="66"/>
                  </a:cxn>
                  <a:cxn ang="0">
                    <a:pos x="480" y="60"/>
                  </a:cxn>
                  <a:cxn ang="0">
                    <a:pos x="498" y="54"/>
                  </a:cxn>
                  <a:cxn ang="0">
                    <a:pos x="516" y="48"/>
                  </a:cxn>
                  <a:cxn ang="0">
                    <a:pos x="522" y="42"/>
                  </a:cxn>
                  <a:cxn ang="0">
                    <a:pos x="540" y="36"/>
                  </a:cxn>
                  <a:cxn ang="0">
                    <a:pos x="546" y="36"/>
                  </a:cxn>
                </a:cxnLst>
                <a:rect l="0" t="0" r="r" b="b"/>
                <a:pathLst>
                  <a:path w="558" h="90">
                    <a:moveTo>
                      <a:pt x="0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12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30"/>
                    </a:lnTo>
                    <a:lnTo>
                      <a:pt x="120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36"/>
                    </a:lnTo>
                    <a:lnTo>
                      <a:pt x="144" y="36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2"/>
                    </a:lnTo>
                    <a:lnTo>
                      <a:pt x="180" y="42"/>
                    </a:lnTo>
                    <a:lnTo>
                      <a:pt x="186" y="48"/>
                    </a:lnTo>
                    <a:lnTo>
                      <a:pt x="186" y="42"/>
                    </a:lnTo>
                    <a:lnTo>
                      <a:pt x="192" y="48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16" y="54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34" y="54"/>
                    </a:lnTo>
                    <a:lnTo>
                      <a:pt x="240" y="60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52" y="60"/>
                    </a:lnTo>
                    <a:lnTo>
                      <a:pt x="258" y="60"/>
                    </a:lnTo>
                    <a:lnTo>
                      <a:pt x="264" y="66"/>
                    </a:lnTo>
                    <a:lnTo>
                      <a:pt x="264" y="60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6" y="66"/>
                    </a:lnTo>
                    <a:lnTo>
                      <a:pt x="282" y="66"/>
                    </a:lnTo>
                    <a:lnTo>
                      <a:pt x="288" y="72"/>
                    </a:lnTo>
                    <a:lnTo>
                      <a:pt x="300" y="72"/>
                    </a:lnTo>
                    <a:lnTo>
                      <a:pt x="294" y="72"/>
                    </a:lnTo>
                    <a:lnTo>
                      <a:pt x="300" y="72"/>
                    </a:lnTo>
                    <a:lnTo>
                      <a:pt x="306" y="72"/>
                    </a:lnTo>
                    <a:lnTo>
                      <a:pt x="312" y="72"/>
                    </a:lnTo>
                    <a:lnTo>
                      <a:pt x="318" y="78"/>
                    </a:lnTo>
                    <a:lnTo>
                      <a:pt x="318" y="72"/>
                    </a:lnTo>
                    <a:lnTo>
                      <a:pt x="318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42" y="84"/>
                    </a:lnTo>
                    <a:lnTo>
                      <a:pt x="342" y="78"/>
                    </a:lnTo>
                    <a:lnTo>
                      <a:pt x="342" y="84"/>
                    </a:lnTo>
                    <a:lnTo>
                      <a:pt x="348" y="84"/>
                    </a:lnTo>
                    <a:lnTo>
                      <a:pt x="354" y="84"/>
                    </a:lnTo>
                    <a:lnTo>
                      <a:pt x="360" y="84"/>
                    </a:lnTo>
                    <a:lnTo>
                      <a:pt x="366" y="84"/>
                    </a:lnTo>
                    <a:lnTo>
                      <a:pt x="372" y="90"/>
                    </a:lnTo>
                    <a:lnTo>
                      <a:pt x="372" y="90"/>
                    </a:lnTo>
                    <a:lnTo>
                      <a:pt x="372" y="84"/>
                    </a:lnTo>
                    <a:lnTo>
                      <a:pt x="372" y="90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08" y="84"/>
                    </a:lnTo>
                    <a:lnTo>
                      <a:pt x="414" y="78"/>
                    </a:lnTo>
                    <a:lnTo>
                      <a:pt x="420" y="78"/>
                    </a:lnTo>
                    <a:lnTo>
                      <a:pt x="426" y="78"/>
                    </a:lnTo>
                    <a:lnTo>
                      <a:pt x="432" y="72"/>
                    </a:lnTo>
                    <a:lnTo>
                      <a:pt x="432" y="78"/>
                    </a:lnTo>
                    <a:lnTo>
                      <a:pt x="432" y="72"/>
                    </a:lnTo>
                    <a:lnTo>
                      <a:pt x="438" y="72"/>
                    </a:lnTo>
                    <a:lnTo>
                      <a:pt x="444" y="72"/>
                    </a:lnTo>
                    <a:lnTo>
                      <a:pt x="450" y="66"/>
                    </a:lnTo>
                    <a:lnTo>
                      <a:pt x="450" y="72"/>
                    </a:lnTo>
                    <a:lnTo>
                      <a:pt x="450" y="66"/>
                    </a:lnTo>
                    <a:lnTo>
                      <a:pt x="456" y="66"/>
                    </a:lnTo>
                    <a:lnTo>
                      <a:pt x="462" y="66"/>
                    </a:lnTo>
                    <a:lnTo>
                      <a:pt x="468" y="60"/>
                    </a:lnTo>
                    <a:lnTo>
                      <a:pt x="468" y="66"/>
                    </a:lnTo>
                    <a:lnTo>
                      <a:pt x="468" y="60"/>
                    </a:lnTo>
                    <a:lnTo>
                      <a:pt x="474" y="60"/>
                    </a:lnTo>
                    <a:lnTo>
                      <a:pt x="480" y="60"/>
                    </a:lnTo>
                    <a:lnTo>
                      <a:pt x="486" y="54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48"/>
                    </a:lnTo>
                    <a:lnTo>
                      <a:pt x="510" y="48"/>
                    </a:lnTo>
                    <a:lnTo>
                      <a:pt x="516" y="48"/>
                    </a:lnTo>
                    <a:lnTo>
                      <a:pt x="522" y="42"/>
                    </a:lnTo>
                    <a:lnTo>
                      <a:pt x="522" y="48"/>
                    </a:lnTo>
                    <a:lnTo>
                      <a:pt x="522" y="42"/>
                    </a:lnTo>
                    <a:lnTo>
                      <a:pt x="528" y="42"/>
                    </a:lnTo>
                    <a:lnTo>
                      <a:pt x="534" y="42"/>
                    </a:lnTo>
                    <a:lnTo>
                      <a:pt x="540" y="36"/>
                    </a:lnTo>
                    <a:lnTo>
                      <a:pt x="540" y="42"/>
                    </a:lnTo>
                    <a:lnTo>
                      <a:pt x="540" y="36"/>
                    </a:lnTo>
                    <a:lnTo>
                      <a:pt x="546" y="36"/>
                    </a:lnTo>
                    <a:lnTo>
                      <a:pt x="552" y="36"/>
                    </a:lnTo>
                    <a:lnTo>
                      <a:pt x="558" y="3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4" name="Freeform 96"/>
              <p:cNvSpPr>
                <a:spLocks/>
              </p:cNvSpPr>
              <p:nvPr/>
            </p:nvSpPr>
            <p:spPr bwMode="auto">
              <a:xfrm>
                <a:off x="5456238" y="3841750"/>
                <a:ext cx="876300" cy="180975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6"/>
                  </a:cxn>
                  <a:cxn ang="0">
                    <a:pos x="36" y="60"/>
                  </a:cxn>
                  <a:cxn ang="0">
                    <a:pos x="42" y="60"/>
                  </a:cxn>
                  <a:cxn ang="0">
                    <a:pos x="60" y="54"/>
                  </a:cxn>
                  <a:cxn ang="0">
                    <a:pos x="72" y="54"/>
                  </a:cxn>
                  <a:cxn ang="0">
                    <a:pos x="96" y="48"/>
                  </a:cxn>
                  <a:cxn ang="0">
                    <a:pos x="102" y="42"/>
                  </a:cxn>
                  <a:cxn ang="0">
                    <a:pos x="120" y="36"/>
                  </a:cxn>
                  <a:cxn ang="0">
                    <a:pos x="132" y="36"/>
                  </a:cxn>
                  <a:cxn ang="0">
                    <a:pos x="144" y="30"/>
                  </a:cxn>
                  <a:cxn ang="0">
                    <a:pos x="150" y="24"/>
                  </a:cxn>
                  <a:cxn ang="0">
                    <a:pos x="168" y="18"/>
                  </a:cxn>
                  <a:cxn ang="0">
                    <a:pos x="186" y="12"/>
                  </a:cxn>
                  <a:cxn ang="0">
                    <a:pos x="192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52" y="6"/>
                  </a:cxn>
                  <a:cxn ang="0">
                    <a:pos x="270" y="12"/>
                  </a:cxn>
                  <a:cxn ang="0">
                    <a:pos x="276" y="12"/>
                  </a:cxn>
                  <a:cxn ang="0">
                    <a:pos x="294" y="18"/>
                  </a:cxn>
                  <a:cxn ang="0">
                    <a:pos x="312" y="24"/>
                  </a:cxn>
                  <a:cxn ang="0">
                    <a:pos x="330" y="30"/>
                  </a:cxn>
                  <a:cxn ang="0">
                    <a:pos x="336" y="36"/>
                  </a:cxn>
                  <a:cxn ang="0">
                    <a:pos x="354" y="42"/>
                  </a:cxn>
                  <a:cxn ang="0">
                    <a:pos x="360" y="42"/>
                  </a:cxn>
                  <a:cxn ang="0">
                    <a:pos x="372" y="42"/>
                  </a:cxn>
                  <a:cxn ang="0">
                    <a:pos x="384" y="48"/>
                  </a:cxn>
                  <a:cxn ang="0">
                    <a:pos x="390" y="54"/>
                  </a:cxn>
                  <a:cxn ang="0">
                    <a:pos x="402" y="54"/>
                  </a:cxn>
                  <a:cxn ang="0">
                    <a:pos x="414" y="60"/>
                  </a:cxn>
                  <a:cxn ang="0">
                    <a:pos x="420" y="66"/>
                  </a:cxn>
                  <a:cxn ang="0">
                    <a:pos x="438" y="72"/>
                  </a:cxn>
                  <a:cxn ang="0">
                    <a:pos x="444" y="72"/>
                  </a:cxn>
                  <a:cxn ang="0">
                    <a:pos x="462" y="78"/>
                  </a:cxn>
                  <a:cxn ang="0">
                    <a:pos x="480" y="84"/>
                  </a:cxn>
                  <a:cxn ang="0">
                    <a:pos x="498" y="90"/>
                  </a:cxn>
                  <a:cxn ang="0">
                    <a:pos x="504" y="96"/>
                  </a:cxn>
                  <a:cxn ang="0">
                    <a:pos x="522" y="102"/>
                  </a:cxn>
                  <a:cxn ang="0">
                    <a:pos x="540" y="108"/>
                  </a:cxn>
                </a:cxnLst>
                <a:rect l="0" t="0" r="r" b="b"/>
                <a:pathLst>
                  <a:path w="552" h="114">
                    <a:moveTo>
                      <a:pt x="0" y="72"/>
                    </a:moveTo>
                    <a:lnTo>
                      <a:pt x="6" y="72"/>
                    </a:lnTo>
                    <a:lnTo>
                      <a:pt x="12" y="72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8" y="60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2" y="54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6" y="48"/>
                    </a:lnTo>
                    <a:lnTo>
                      <a:pt x="90" y="48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2" y="30"/>
                    </a:lnTo>
                    <a:lnTo>
                      <a:pt x="138" y="30"/>
                    </a:lnTo>
                    <a:lnTo>
                      <a:pt x="144" y="30"/>
                    </a:lnTo>
                    <a:lnTo>
                      <a:pt x="150" y="24"/>
                    </a:lnTo>
                    <a:lnTo>
                      <a:pt x="150" y="30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8"/>
                    </a:lnTo>
                    <a:lnTo>
                      <a:pt x="186" y="12"/>
                    </a:lnTo>
                    <a:lnTo>
                      <a:pt x="186" y="18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0"/>
                    </a:lnTo>
                    <a:lnTo>
                      <a:pt x="222" y="6"/>
                    </a:lnTo>
                    <a:lnTo>
                      <a:pt x="222" y="0"/>
                    </a:lnTo>
                    <a:lnTo>
                      <a:pt x="234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12"/>
                    </a:lnTo>
                    <a:lnTo>
                      <a:pt x="270" y="6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8"/>
                    </a:lnTo>
                    <a:lnTo>
                      <a:pt x="294" y="18"/>
                    </a:lnTo>
                    <a:lnTo>
                      <a:pt x="300" y="18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6"/>
                    </a:lnTo>
                    <a:lnTo>
                      <a:pt x="336" y="30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54" y="42"/>
                    </a:lnTo>
                    <a:lnTo>
                      <a:pt x="354" y="36"/>
                    </a:lnTo>
                    <a:lnTo>
                      <a:pt x="354" y="42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48"/>
                    </a:lnTo>
                    <a:lnTo>
                      <a:pt x="372" y="42"/>
                    </a:lnTo>
                    <a:lnTo>
                      <a:pt x="372" y="48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0" y="54"/>
                    </a:lnTo>
                    <a:lnTo>
                      <a:pt x="396" y="54"/>
                    </a:lnTo>
                    <a:lnTo>
                      <a:pt x="402" y="60"/>
                    </a:lnTo>
                    <a:lnTo>
                      <a:pt x="402" y="54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60"/>
                    </a:lnTo>
                    <a:lnTo>
                      <a:pt x="420" y="66"/>
                    </a:lnTo>
                    <a:lnTo>
                      <a:pt x="420" y="60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32" y="66"/>
                    </a:lnTo>
                    <a:lnTo>
                      <a:pt x="438" y="72"/>
                    </a:lnTo>
                    <a:lnTo>
                      <a:pt x="438" y="66"/>
                    </a:lnTo>
                    <a:lnTo>
                      <a:pt x="438" y="72"/>
                    </a:lnTo>
                    <a:lnTo>
                      <a:pt x="444" y="72"/>
                    </a:lnTo>
                    <a:lnTo>
                      <a:pt x="450" y="72"/>
                    </a:lnTo>
                    <a:lnTo>
                      <a:pt x="456" y="78"/>
                    </a:lnTo>
                    <a:lnTo>
                      <a:pt x="462" y="78"/>
                    </a:lnTo>
                    <a:lnTo>
                      <a:pt x="468" y="84"/>
                    </a:lnTo>
                    <a:lnTo>
                      <a:pt x="474" y="84"/>
                    </a:lnTo>
                    <a:lnTo>
                      <a:pt x="480" y="84"/>
                    </a:lnTo>
                    <a:lnTo>
                      <a:pt x="486" y="90"/>
                    </a:lnTo>
                    <a:lnTo>
                      <a:pt x="492" y="90"/>
                    </a:lnTo>
                    <a:lnTo>
                      <a:pt x="498" y="90"/>
                    </a:lnTo>
                    <a:lnTo>
                      <a:pt x="504" y="96"/>
                    </a:lnTo>
                    <a:lnTo>
                      <a:pt x="504" y="90"/>
                    </a:lnTo>
                    <a:lnTo>
                      <a:pt x="504" y="96"/>
                    </a:lnTo>
                    <a:lnTo>
                      <a:pt x="510" y="96"/>
                    </a:lnTo>
                    <a:lnTo>
                      <a:pt x="516" y="96"/>
                    </a:lnTo>
                    <a:lnTo>
                      <a:pt x="522" y="102"/>
                    </a:lnTo>
                    <a:lnTo>
                      <a:pt x="528" y="102"/>
                    </a:lnTo>
                    <a:lnTo>
                      <a:pt x="534" y="108"/>
                    </a:lnTo>
                    <a:lnTo>
                      <a:pt x="540" y="108"/>
                    </a:lnTo>
                    <a:lnTo>
                      <a:pt x="546" y="108"/>
                    </a:lnTo>
                    <a:lnTo>
                      <a:pt x="552" y="11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5" name="Freeform 97"/>
              <p:cNvSpPr>
                <a:spLocks/>
              </p:cNvSpPr>
              <p:nvPr/>
            </p:nvSpPr>
            <p:spPr bwMode="auto">
              <a:xfrm>
                <a:off x="6332538" y="3917950"/>
                <a:ext cx="971550" cy="114300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18" y="72"/>
                  </a:cxn>
                  <a:cxn ang="0">
                    <a:pos x="24" y="66"/>
                  </a:cxn>
                  <a:cxn ang="0">
                    <a:pos x="42" y="54"/>
                  </a:cxn>
                  <a:cxn ang="0">
                    <a:pos x="60" y="48"/>
                  </a:cxn>
                  <a:cxn ang="0">
                    <a:pos x="78" y="36"/>
                  </a:cxn>
                  <a:cxn ang="0">
                    <a:pos x="96" y="30"/>
                  </a:cxn>
                  <a:cxn ang="0">
                    <a:pos x="114" y="24"/>
                  </a:cxn>
                  <a:cxn ang="0">
                    <a:pos x="126" y="24"/>
                  </a:cxn>
                  <a:cxn ang="0">
                    <a:pos x="138" y="18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68" y="6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70" y="6"/>
                  </a:cxn>
                  <a:cxn ang="0">
                    <a:pos x="288" y="12"/>
                  </a:cxn>
                  <a:cxn ang="0">
                    <a:pos x="306" y="18"/>
                  </a:cxn>
                  <a:cxn ang="0">
                    <a:pos x="324" y="24"/>
                  </a:cxn>
                  <a:cxn ang="0">
                    <a:pos x="342" y="36"/>
                  </a:cxn>
                  <a:cxn ang="0">
                    <a:pos x="348" y="36"/>
                  </a:cxn>
                  <a:cxn ang="0">
                    <a:pos x="366" y="42"/>
                  </a:cxn>
                  <a:cxn ang="0">
                    <a:pos x="384" y="48"/>
                  </a:cxn>
                  <a:cxn ang="0">
                    <a:pos x="390" y="54"/>
                  </a:cxn>
                  <a:cxn ang="0">
                    <a:pos x="408" y="60"/>
                  </a:cxn>
                  <a:cxn ang="0">
                    <a:pos x="426" y="66"/>
                  </a:cxn>
                  <a:cxn ang="0">
                    <a:pos x="444" y="66"/>
                  </a:cxn>
                  <a:cxn ang="0">
                    <a:pos x="462" y="66"/>
                  </a:cxn>
                  <a:cxn ang="0">
                    <a:pos x="480" y="66"/>
                  </a:cxn>
                  <a:cxn ang="0">
                    <a:pos x="498" y="60"/>
                  </a:cxn>
                  <a:cxn ang="0">
                    <a:pos x="504" y="66"/>
                  </a:cxn>
                  <a:cxn ang="0">
                    <a:pos x="510" y="66"/>
                  </a:cxn>
                  <a:cxn ang="0">
                    <a:pos x="510" y="60"/>
                  </a:cxn>
                  <a:cxn ang="0">
                    <a:pos x="528" y="60"/>
                  </a:cxn>
                  <a:cxn ang="0">
                    <a:pos x="546" y="54"/>
                  </a:cxn>
                  <a:cxn ang="0">
                    <a:pos x="564" y="48"/>
                  </a:cxn>
                  <a:cxn ang="0">
                    <a:pos x="582" y="42"/>
                  </a:cxn>
                  <a:cxn ang="0">
                    <a:pos x="600" y="36"/>
                  </a:cxn>
                </a:cxnLst>
                <a:rect l="0" t="0" r="r" b="b"/>
                <a:pathLst>
                  <a:path w="612" h="72">
                    <a:moveTo>
                      <a:pt x="0" y="66"/>
                    </a:moveTo>
                    <a:lnTo>
                      <a:pt x="0" y="60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0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14" y="24"/>
                    </a:lnTo>
                    <a:lnTo>
                      <a:pt x="120" y="24"/>
                    </a:lnTo>
                    <a:lnTo>
                      <a:pt x="126" y="18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2"/>
                    </a:lnTo>
                    <a:lnTo>
                      <a:pt x="144" y="18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6"/>
                    </a:lnTo>
                    <a:lnTo>
                      <a:pt x="156" y="12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74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0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42" y="36"/>
                    </a:lnTo>
                    <a:lnTo>
                      <a:pt x="342" y="30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48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0" y="54"/>
                    </a:lnTo>
                    <a:lnTo>
                      <a:pt x="396" y="54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66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32" y="66"/>
                    </a:lnTo>
                    <a:lnTo>
                      <a:pt x="438" y="66"/>
                    </a:lnTo>
                    <a:lnTo>
                      <a:pt x="444" y="66"/>
                    </a:lnTo>
                    <a:lnTo>
                      <a:pt x="450" y="66"/>
                    </a:lnTo>
                    <a:lnTo>
                      <a:pt x="456" y="66"/>
                    </a:lnTo>
                    <a:lnTo>
                      <a:pt x="462" y="66"/>
                    </a:lnTo>
                    <a:lnTo>
                      <a:pt x="468" y="66"/>
                    </a:lnTo>
                    <a:lnTo>
                      <a:pt x="474" y="66"/>
                    </a:lnTo>
                    <a:lnTo>
                      <a:pt x="480" y="66"/>
                    </a:lnTo>
                    <a:lnTo>
                      <a:pt x="486" y="66"/>
                    </a:lnTo>
                    <a:lnTo>
                      <a:pt x="492" y="66"/>
                    </a:lnTo>
                    <a:lnTo>
                      <a:pt x="498" y="60"/>
                    </a:lnTo>
                    <a:lnTo>
                      <a:pt x="498" y="66"/>
                    </a:lnTo>
                    <a:lnTo>
                      <a:pt x="498" y="60"/>
                    </a:lnTo>
                    <a:lnTo>
                      <a:pt x="504" y="66"/>
                    </a:lnTo>
                    <a:lnTo>
                      <a:pt x="504" y="60"/>
                    </a:lnTo>
                    <a:lnTo>
                      <a:pt x="504" y="60"/>
                    </a:lnTo>
                    <a:lnTo>
                      <a:pt x="510" y="66"/>
                    </a:lnTo>
                    <a:lnTo>
                      <a:pt x="510" y="66"/>
                    </a:lnTo>
                    <a:lnTo>
                      <a:pt x="510" y="60"/>
                    </a:lnTo>
                    <a:lnTo>
                      <a:pt x="510" y="60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0"/>
                    </a:lnTo>
                    <a:lnTo>
                      <a:pt x="534" y="60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48"/>
                    </a:lnTo>
                    <a:lnTo>
                      <a:pt x="564" y="48"/>
                    </a:lnTo>
                    <a:lnTo>
                      <a:pt x="570" y="48"/>
                    </a:lnTo>
                    <a:lnTo>
                      <a:pt x="576" y="42"/>
                    </a:lnTo>
                    <a:lnTo>
                      <a:pt x="582" y="42"/>
                    </a:lnTo>
                    <a:lnTo>
                      <a:pt x="588" y="42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6" name="Line 98"/>
              <p:cNvSpPr>
                <a:spLocks noChangeShapeType="1"/>
              </p:cNvSpPr>
              <p:nvPr/>
            </p:nvSpPr>
            <p:spPr bwMode="auto">
              <a:xfrm>
                <a:off x="7304088" y="3965575"/>
                <a:ext cx="9525" cy="1588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7" name="Line 99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8" name="Freeform 100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9" name="Freeform 101"/>
              <p:cNvSpPr>
                <a:spLocks/>
              </p:cNvSpPr>
              <p:nvPr/>
            </p:nvSpPr>
            <p:spPr bwMode="auto">
              <a:xfrm>
                <a:off x="2589213" y="3708400"/>
                <a:ext cx="895350" cy="876300"/>
              </a:xfrm>
              <a:custGeom>
                <a:avLst/>
                <a:gdLst/>
                <a:ahLst/>
                <a:cxnLst>
                  <a:cxn ang="0">
                    <a:pos x="6" y="516"/>
                  </a:cxn>
                  <a:cxn ang="0">
                    <a:pos x="12" y="468"/>
                  </a:cxn>
                  <a:cxn ang="0">
                    <a:pos x="24" y="432"/>
                  </a:cxn>
                  <a:cxn ang="0">
                    <a:pos x="30" y="390"/>
                  </a:cxn>
                  <a:cxn ang="0">
                    <a:pos x="42" y="360"/>
                  </a:cxn>
                  <a:cxn ang="0">
                    <a:pos x="48" y="318"/>
                  </a:cxn>
                  <a:cxn ang="0">
                    <a:pos x="60" y="294"/>
                  </a:cxn>
                  <a:cxn ang="0">
                    <a:pos x="66" y="258"/>
                  </a:cxn>
                  <a:cxn ang="0">
                    <a:pos x="84" y="228"/>
                  </a:cxn>
                  <a:cxn ang="0">
                    <a:pos x="90" y="198"/>
                  </a:cxn>
                  <a:cxn ang="0">
                    <a:pos x="114" y="156"/>
                  </a:cxn>
                  <a:cxn ang="0">
                    <a:pos x="126" y="120"/>
                  </a:cxn>
                  <a:cxn ang="0">
                    <a:pos x="144" y="90"/>
                  </a:cxn>
                  <a:cxn ang="0">
                    <a:pos x="162" y="66"/>
                  </a:cxn>
                  <a:cxn ang="0">
                    <a:pos x="180" y="48"/>
                  </a:cxn>
                  <a:cxn ang="0">
                    <a:pos x="198" y="30"/>
                  </a:cxn>
                  <a:cxn ang="0">
                    <a:pos x="216" y="18"/>
                  </a:cxn>
                  <a:cxn ang="0">
                    <a:pos x="228" y="12"/>
                  </a:cxn>
                  <a:cxn ang="0">
                    <a:pos x="240" y="0"/>
                  </a:cxn>
                  <a:cxn ang="0">
                    <a:pos x="258" y="0"/>
                  </a:cxn>
                  <a:cxn ang="0">
                    <a:pos x="264" y="0"/>
                  </a:cxn>
                  <a:cxn ang="0">
                    <a:pos x="276" y="6"/>
                  </a:cxn>
                  <a:cxn ang="0">
                    <a:pos x="294" y="6"/>
                  </a:cxn>
                  <a:cxn ang="0">
                    <a:pos x="312" y="12"/>
                  </a:cxn>
                  <a:cxn ang="0">
                    <a:pos x="318" y="12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60" y="12"/>
                  </a:cxn>
                  <a:cxn ang="0">
                    <a:pos x="372" y="18"/>
                  </a:cxn>
                  <a:cxn ang="0">
                    <a:pos x="390" y="18"/>
                  </a:cxn>
                  <a:cxn ang="0">
                    <a:pos x="408" y="24"/>
                  </a:cxn>
                  <a:cxn ang="0">
                    <a:pos x="414" y="24"/>
                  </a:cxn>
                  <a:cxn ang="0">
                    <a:pos x="426" y="24"/>
                  </a:cxn>
                  <a:cxn ang="0">
                    <a:pos x="444" y="36"/>
                  </a:cxn>
                  <a:cxn ang="0">
                    <a:pos x="462" y="42"/>
                  </a:cxn>
                  <a:cxn ang="0">
                    <a:pos x="468" y="48"/>
                  </a:cxn>
                  <a:cxn ang="0">
                    <a:pos x="486" y="54"/>
                  </a:cxn>
                  <a:cxn ang="0">
                    <a:pos x="492" y="54"/>
                  </a:cxn>
                  <a:cxn ang="0">
                    <a:pos x="510" y="66"/>
                  </a:cxn>
                  <a:cxn ang="0">
                    <a:pos x="528" y="72"/>
                  </a:cxn>
                  <a:cxn ang="0">
                    <a:pos x="540" y="72"/>
                  </a:cxn>
                  <a:cxn ang="0">
                    <a:pos x="552" y="84"/>
                  </a:cxn>
                </a:cxnLst>
                <a:rect l="0" t="0" r="r" b="b"/>
                <a:pathLst>
                  <a:path w="564" h="552">
                    <a:moveTo>
                      <a:pt x="0" y="552"/>
                    </a:moveTo>
                    <a:lnTo>
                      <a:pt x="0" y="522"/>
                    </a:lnTo>
                    <a:lnTo>
                      <a:pt x="6" y="516"/>
                    </a:lnTo>
                    <a:lnTo>
                      <a:pt x="6" y="498"/>
                    </a:lnTo>
                    <a:lnTo>
                      <a:pt x="12" y="492"/>
                    </a:lnTo>
                    <a:lnTo>
                      <a:pt x="12" y="468"/>
                    </a:lnTo>
                    <a:lnTo>
                      <a:pt x="18" y="462"/>
                    </a:lnTo>
                    <a:lnTo>
                      <a:pt x="18" y="438"/>
                    </a:lnTo>
                    <a:lnTo>
                      <a:pt x="24" y="432"/>
                    </a:lnTo>
                    <a:lnTo>
                      <a:pt x="24" y="414"/>
                    </a:lnTo>
                    <a:lnTo>
                      <a:pt x="30" y="408"/>
                    </a:lnTo>
                    <a:lnTo>
                      <a:pt x="30" y="390"/>
                    </a:lnTo>
                    <a:lnTo>
                      <a:pt x="36" y="384"/>
                    </a:lnTo>
                    <a:lnTo>
                      <a:pt x="36" y="366"/>
                    </a:lnTo>
                    <a:lnTo>
                      <a:pt x="42" y="360"/>
                    </a:lnTo>
                    <a:lnTo>
                      <a:pt x="42" y="342"/>
                    </a:lnTo>
                    <a:lnTo>
                      <a:pt x="48" y="336"/>
                    </a:lnTo>
                    <a:lnTo>
                      <a:pt x="48" y="318"/>
                    </a:lnTo>
                    <a:lnTo>
                      <a:pt x="54" y="312"/>
                    </a:lnTo>
                    <a:lnTo>
                      <a:pt x="54" y="300"/>
                    </a:lnTo>
                    <a:lnTo>
                      <a:pt x="60" y="294"/>
                    </a:lnTo>
                    <a:lnTo>
                      <a:pt x="60" y="276"/>
                    </a:lnTo>
                    <a:lnTo>
                      <a:pt x="66" y="270"/>
                    </a:lnTo>
                    <a:lnTo>
                      <a:pt x="66" y="258"/>
                    </a:lnTo>
                    <a:lnTo>
                      <a:pt x="72" y="252"/>
                    </a:lnTo>
                    <a:lnTo>
                      <a:pt x="72" y="240"/>
                    </a:lnTo>
                    <a:lnTo>
                      <a:pt x="84" y="228"/>
                    </a:lnTo>
                    <a:lnTo>
                      <a:pt x="84" y="216"/>
                    </a:lnTo>
                    <a:lnTo>
                      <a:pt x="90" y="210"/>
                    </a:lnTo>
                    <a:lnTo>
                      <a:pt x="90" y="198"/>
                    </a:lnTo>
                    <a:lnTo>
                      <a:pt x="102" y="186"/>
                    </a:lnTo>
                    <a:lnTo>
                      <a:pt x="102" y="168"/>
                    </a:lnTo>
                    <a:lnTo>
                      <a:pt x="114" y="156"/>
                    </a:lnTo>
                    <a:lnTo>
                      <a:pt x="114" y="144"/>
                    </a:lnTo>
                    <a:lnTo>
                      <a:pt x="126" y="132"/>
                    </a:lnTo>
                    <a:lnTo>
                      <a:pt x="126" y="120"/>
                    </a:lnTo>
                    <a:lnTo>
                      <a:pt x="138" y="108"/>
                    </a:lnTo>
                    <a:lnTo>
                      <a:pt x="138" y="96"/>
                    </a:lnTo>
                    <a:lnTo>
                      <a:pt x="144" y="90"/>
                    </a:lnTo>
                    <a:lnTo>
                      <a:pt x="150" y="84"/>
                    </a:lnTo>
                    <a:lnTo>
                      <a:pt x="162" y="72"/>
                    </a:lnTo>
                    <a:lnTo>
                      <a:pt x="162" y="66"/>
                    </a:lnTo>
                    <a:lnTo>
                      <a:pt x="168" y="60"/>
                    </a:lnTo>
                    <a:lnTo>
                      <a:pt x="174" y="54"/>
                    </a:lnTo>
                    <a:lnTo>
                      <a:pt x="180" y="48"/>
                    </a:lnTo>
                    <a:lnTo>
                      <a:pt x="186" y="42"/>
                    </a:lnTo>
                    <a:lnTo>
                      <a:pt x="192" y="36"/>
                    </a:lnTo>
                    <a:lnTo>
                      <a:pt x="198" y="30"/>
                    </a:lnTo>
                    <a:lnTo>
                      <a:pt x="204" y="24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6"/>
                    </a:lnTo>
                    <a:lnTo>
                      <a:pt x="264" y="6"/>
                    </a:lnTo>
                    <a:lnTo>
                      <a:pt x="264" y="0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12"/>
                    </a:lnTo>
                    <a:lnTo>
                      <a:pt x="312" y="6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8"/>
                    </a:lnTo>
                    <a:lnTo>
                      <a:pt x="360" y="18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8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24"/>
                    </a:lnTo>
                    <a:lnTo>
                      <a:pt x="408" y="18"/>
                    </a:lnTo>
                    <a:lnTo>
                      <a:pt x="408" y="24"/>
                    </a:lnTo>
                    <a:lnTo>
                      <a:pt x="414" y="24"/>
                    </a:lnTo>
                    <a:lnTo>
                      <a:pt x="420" y="24"/>
                    </a:lnTo>
                    <a:lnTo>
                      <a:pt x="432" y="24"/>
                    </a:lnTo>
                    <a:lnTo>
                      <a:pt x="426" y="24"/>
                    </a:lnTo>
                    <a:lnTo>
                      <a:pt x="432" y="30"/>
                    </a:lnTo>
                    <a:lnTo>
                      <a:pt x="438" y="30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42"/>
                    </a:lnTo>
                    <a:lnTo>
                      <a:pt x="462" y="42"/>
                    </a:lnTo>
                    <a:lnTo>
                      <a:pt x="468" y="48"/>
                    </a:lnTo>
                    <a:lnTo>
                      <a:pt x="468" y="42"/>
                    </a:lnTo>
                    <a:lnTo>
                      <a:pt x="468" y="48"/>
                    </a:lnTo>
                    <a:lnTo>
                      <a:pt x="474" y="48"/>
                    </a:lnTo>
                    <a:lnTo>
                      <a:pt x="480" y="48"/>
                    </a:lnTo>
                    <a:lnTo>
                      <a:pt x="486" y="54"/>
                    </a:lnTo>
                    <a:lnTo>
                      <a:pt x="486" y="48"/>
                    </a:lnTo>
                    <a:lnTo>
                      <a:pt x="486" y="54"/>
                    </a:lnTo>
                    <a:lnTo>
                      <a:pt x="492" y="54"/>
                    </a:lnTo>
                    <a:lnTo>
                      <a:pt x="498" y="60"/>
                    </a:lnTo>
                    <a:lnTo>
                      <a:pt x="504" y="60"/>
                    </a:lnTo>
                    <a:lnTo>
                      <a:pt x="510" y="66"/>
                    </a:lnTo>
                    <a:lnTo>
                      <a:pt x="516" y="66"/>
                    </a:lnTo>
                    <a:lnTo>
                      <a:pt x="522" y="66"/>
                    </a:lnTo>
                    <a:lnTo>
                      <a:pt x="528" y="72"/>
                    </a:lnTo>
                    <a:lnTo>
                      <a:pt x="534" y="72"/>
                    </a:lnTo>
                    <a:lnTo>
                      <a:pt x="540" y="78"/>
                    </a:lnTo>
                    <a:lnTo>
                      <a:pt x="540" y="72"/>
                    </a:lnTo>
                    <a:lnTo>
                      <a:pt x="540" y="78"/>
                    </a:lnTo>
                    <a:lnTo>
                      <a:pt x="546" y="78"/>
                    </a:lnTo>
                    <a:lnTo>
                      <a:pt x="552" y="84"/>
                    </a:lnTo>
                    <a:lnTo>
                      <a:pt x="558" y="84"/>
                    </a:lnTo>
                    <a:lnTo>
                      <a:pt x="564" y="8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0" name="Freeform 102"/>
              <p:cNvSpPr>
                <a:spLocks/>
              </p:cNvSpPr>
              <p:nvPr/>
            </p:nvSpPr>
            <p:spPr bwMode="auto">
              <a:xfrm>
                <a:off x="3484563" y="3803650"/>
                <a:ext cx="876300" cy="114300"/>
              </a:xfrm>
              <a:custGeom>
                <a:avLst/>
                <a:gdLst/>
                <a:ahLst/>
                <a:cxnLst>
                  <a:cxn ang="0">
                    <a:pos x="12" y="30"/>
                  </a:cxn>
                  <a:cxn ang="0">
                    <a:pos x="36" y="36"/>
                  </a:cxn>
                  <a:cxn ang="0">
                    <a:pos x="42" y="42"/>
                  </a:cxn>
                  <a:cxn ang="0">
                    <a:pos x="48" y="48"/>
                  </a:cxn>
                  <a:cxn ang="0">
                    <a:pos x="66" y="54"/>
                  </a:cxn>
                  <a:cxn ang="0">
                    <a:pos x="84" y="60"/>
                  </a:cxn>
                  <a:cxn ang="0">
                    <a:pos x="102" y="72"/>
                  </a:cxn>
                  <a:cxn ang="0">
                    <a:pos x="120" y="66"/>
                  </a:cxn>
                  <a:cxn ang="0">
                    <a:pos x="126" y="66"/>
                  </a:cxn>
                  <a:cxn ang="0">
                    <a:pos x="144" y="60"/>
                  </a:cxn>
                  <a:cxn ang="0">
                    <a:pos x="162" y="60"/>
                  </a:cxn>
                  <a:cxn ang="0">
                    <a:pos x="168" y="54"/>
                  </a:cxn>
                  <a:cxn ang="0">
                    <a:pos x="186" y="48"/>
                  </a:cxn>
                  <a:cxn ang="0">
                    <a:pos x="192" y="48"/>
                  </a:cxn>
                  <a:cxn ang="0">
                    <a:pos x="210" y="42"/>
                  </a:cxn>
                  <a:cxn ang="0">
                    <a:pos x="216" y="42"/>
                  </a:cxn>
                  <a:cxn ang="0">
                    <a:pos x="234" y="36"/>
                  </a:cxn>
                  <a:cxn ang="0">
                    <a:pos x="240" y="36"/>
                  </a:cxn>
                  <a:cxn ang="0">
                    <a:pos x="258" y="30"/>
                  </a:cxn>
                  <a:cxn ang="0">
                    <a:pos x="264" y="30"/>
                  </a:cxn>
                  <a:cxn ang="0">
                    <a:pos x="288" y="24"/>
                  </a:cxn>
                  <a:cxn ang="0">
                    <a:pos x="294" y="24"/>
                  </a:cxn>
                  <a:cxn ang="0">
                    <a:pos x="300" y="18"/>
                  </a:cxn>
                  <a:cxn ang="0">
                    <a:pos x="318" y="18"/>
                  </a:cxn>
                  <a:cxn ang="0">
                    <a:pos x="324" y="12"/>
                  </a:cxn>
                  <a:cxn ang="0">
                    <a:pos x="342" y="12"/>
                  </a:cxn>
                  <a:cxn ang="0">
                    <a:pos x="360" y="6"/>
                  </a:cxn>
                  <a:cxn ang="0">
                    <a:pos x="372" y="6"/>
                  </a:cxn>
                  <a:cxn ang="0">
                    <a:pos x="378" y="0"/>
                  </a:cxn>
                  <a:cxn ang="0">
                    <a:pos x="378" y="0"/>
                  </a:cxn>
                  <a:cxn ang="0">
                    <a:pos x="396" y="0"/>
                  </a:cxn>
                  <a:cxn ang="0">
                    <a:pos x="414" y="0"/>
                  </a:cxn>
                  <a:cxn ang="0">
                    <a:pos x="432" y="0"/>
                  </a:cxn>
                  <a:cxn ang="0">
                    <a:pos x="450" y="6"/>
                  </a:cxn>
                  <a:cxn ang="0">
                    <a:pos x="468" y="12"/>
                  </a:cxn>
                  <a:cxn ang="0">
                    <a:pos x="474" y="12"/>
                  </a:cxn>
                  <a:cxn ang="0">
                    <a:pos x="486" y="12"/>
                  </a:cxn>
                  <a:cxn ang="0">
                    <a:pos x="498" y="24"/>
                  </a:cxn>
                  <a:cxn ang="0">
                    <a:pos x="510" y="24"/>
                  </a:cxn>
                  <a:cxn ang="0">
                    <a:pos x="516" y="30"/>
                  </a:cxn>
                  <a:cxn ang="0">
                    <a:pos x="534" y="36"/>
                  </a:cxn>
                  <a:cxn ang="0">
                    <a:pos x="540" y="36"/>
                  </a:cxn>
                </a:cxnLst>
                <a:rect l="0" t="0" r="r" b="b"/>
                <a:pathLst>
                  <a:path w="552" h="72">
                    <a:moveTo>
                      <a:pt x="0" y="24"/>
                    </a:moveTo>
                    <a:lnTo>
                      <a:pt x="6" y="30"/>
                    </a:lnTo>
                    <a:lnTo>
                      <a:pt x="12" y="30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36" y="36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72" y="54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0" y="66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66"/>
                    </a:lnTo>
                    <a:lnTo>
                      <a:pt x="144" y="60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68" y="60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6" y="48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92" y="48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2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36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36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6" y="24"/>
                    </a:lnTo>
                    <a:lnTo>
                      <a:pt x="288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18"/>
                    </a:lnTo>
                    <a:lnTo>
                      <a:pt x="300" y="24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8" y="0"/>
                    </a:lnTo>
                    <a:lnTo>
                      <a:pt x="378" y="6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12"/>
                    </a:lnTo>
                    <a:lnTo>
                      <a:pt x="468" y="6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8"/>
                    </a:lnTo>
                    <a:lnTo>
                      <a:pt x="486" y="12"/>
                    </a:lnTo>
                    <a:lnTo>
                      <a:pt x="486" y="18"/>
                    </a:lnTo>
                    <a:lnTo>
                      <a:pt x="492" y="18"/>
                    </a:lnTo>
                    <a:lnTo>
                      <a:pt x="498" y="24"/>
                    </a:lnTo>
                    <a:lnTo>
                      <a:pt x="510" y="24"/>
                    </a:lnTo>
                    <a:lnTo>
                      <a:pt x="504" y="24"/>
                    </a:lnTo>
                    <a:lnTo>
                      <a:pt x="510" y="24"/>
                    </a:lnTo>
                    <a:lnTo>
                      <a:pt x="516" y="30"/>
                    </a:lnTo>
                    <a:lnTo>
                      <a:pt x="516" y="24"/>
                    </a:lnTo>
                    <a:lnTo>
                      <a:pt x="516" y="30"/>
                    </a:lnTo>
                    <a:lnTo>
                      <a:pt x="522" y="30"/>
                    </a:lnTo>
                    <a:lnTo>
                      <a:pt x="528" y="30"/>
                    </a:lnTo>
                    <a:lnTo>
                      <a:pt x="534" y="36"/>
                    </a:lnTo>
                    <a:lnTo>
                      <a:pt x="534" y="30"/>
                    </a:lnTo>
                    <a:lnTo>
                      <a:pt x="534" y="36"/>
                    </a:lnTo>
                    <a:lnTo>
                      <a:pt x="540" y="36"/>
                    </a:lnTo>
                    <a:lnTo>
                      <a:pt x="546" y="36"/>
                    </a:lnTo>
                    <a:lnTo>
                      <a:pt x="552" y="4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1" name="Freeform 103"/>
              <p:cNvSpPr>
                <a:spLocks/>
              </p:cNvSpPr>
              <p:nvPr/>
            </p:nvSpPr>
            <p:spPr bwMode="auto">
              <a:xfrm>
                <a:off x="4360863" y="3784600"/>
                <a:ext cx="971550" cy="15240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8" y="60"/>
                  </a:cxn>
                  <a:cxn ang="0">
                    <a:pos x="24" y="60"/>
                  </a:cxn>
                  <a:cxn ang="0">
                    <a:pos x="36" y="66"/>
                  </a:cxn>
                  <a:cxn ang="0">
                    <a:pos x="48" y="66"/>
                  </a:cxn>
                  <a:cxn ang="0">
                    <a:pos x="60" y="72"/>
                  </a:cxn>
                  <a:cxn ang="0">
                    <a:pos x="66" y="78"/>
                  </a:cxn>
                  <a:cxn ang="0">
                    <a:pos x="84" y="84"/>
                  </a:cxn>
                  <a:cxn ang="0">
                    <a:pos x="90" y="84"/>
                  </a:cxn>
                  <a:cxn ang="0">
                    <a:pos x="102" y="84"/>
                  </a:cxn>
                  <a:cxn ang="0">
                    <a:pos x="108" y="90"/>
                  </a:cxn>
                  <a:cxn ang="0">
                    <a:pos x="126" y="90"/>
                  </a:cxn>
                  <a:cxn ang="0">
                    <a:pos x="132" y="96"/>
                  </a:cxn>
                  <a:cxn ang="0">
                    <a:pos x="150" y="96"/>
                  </a:cxn>
                  <a:cxn ang="0">
                    <a:pos x="168" y="90"/>
                  </a:cxn>
                  <a:cxn ang="0">
                    <a:pos x="186" y="78"/>
                  </a:cxn>
                  <a:cxn ang="0">
                    <a:pos x="198" y="78"/>
                  </a:cxn>
                  <a:cxn ang="0">
                    <a:pos x="210" y="66"/>
                  </a:cxn>
                  <a:cxn ang="0">
                    <a:pos x="216" y="66"/>
                  </a:cxn>
                  <a:cxn ang="0">
                    <a:pos x="234" y="54"/>
                  </a:cxn>
                  <a:cxn ang="0">
                    <a:pos x="252" y="48"/>
                  </a:cxn>
                  <a:cxn ang="0">
                    <a:pos x="270" y="36"/>
                  </a:cxn>
                  <a:cxn ang="0">
                    <a:pos x="282" y="30"/>
                  </a:cxn>
                  <a:cxn ang="0">
                    <a:pos x="300" y="18"/>
                  </a:cxn>
                  <a:cxn ang="0">
                    <a:pos x="318" y="12"/>
                  </a:cxn>
                  <a:cxn ang="0">
                    <a:pos x="336" y="6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78" y="6"/>
                  </a:cxn>
                  <a:cxn ang="0">
                    <a:pos x="396" y="6"/>
                  </a:cxn>
                  <a:cxn ang="0">
                    <a:pos x="402" y="12"/>
                  </a:cxn>
                  <a:cxn ang="0">
                    <a:pos x="420" y="6"/>
                  </a:cxn>
                  <a:cxn ang="0">
                    <a:pos x="438" y="6"/>
                  </a:cxn>
                  <a:cxn ang="0">
                    <a:pos x="456" y="6"/>
                  </a:cxn>
                  <a:cxn ang="0">
                    <a:pos x="474" y="12"/>
                  </a:cxn>
                  <a:cxn ang="0">
                    <a:pos x="492" y="12"/>
                  </a:cxn>
                  <a:cxn ang="0">
                    <a:pos x="510" y="18"/>
                  </a:cxn>
                  <a:cxn ang="0">
                    <a:pos x="528" y="24"/>
                  </a:cxn>
                  <a:cxn ang="0">
                    <a:pos x="546" y="24"/>
                  </a:cxn>
                  <a:cxn ang="0">
                    <a:pos x="564" y="30"/>
                  </a:cxn>
                  <a:cxn ang="0">
                    <a:pos x="582" y="30"/>
                  </a:cxn>
                  <a:cxn ang="0">
                    <a:pos x="600" y="36"/>
                  </a:cxn>
                </a:cxnLst>
                <a:rect l="0" t="0" r="r" b="b"/>
                <a:pathLst>
                  <a:path w="612" h="96">
                    <a:moveTo>
                      <a:pt x="0" y="54"/>
                    </a:moveTo>
                    <a:lnTo>
                      <a:pt x="0" y="48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6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66" y="78"/>
                    </a:lnTo>
                    <a:lnTo>
                      <a:pt x="72" y="78"/>
                    </a:lnTo>
                    <a:lnTo>
                      <a:pt x="78" y="78"/>
                    </a:lnTo>
                    <a:lnTo>
                      <a:pt x="84" y="84"/>
                    </a:lnTo>
                    <a:lnTo>
                      <a:pt x="84" y="78"/>
                    </a:lnTo>
                    <a:lnTo>
                      <a:pt x="84" y="84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14" y="90"/>
                    </a:lnTo>
                    <a:lnTo>
                      <a:pt x="108" y="90"/>
                    </a:lnTo>
                    <a:lnTo>
                      <a:pt x="114" y="90"/>
                    </a:lnTo>
                    <a:lnTo>
                      <a:pt x="120" y="90"/>
                    </a:lnTo>
                    <a:lnTo>
                      <a:pt x="126" y="90"/>
                    </a:lnTo>
                    <a:lnTo>
                      <a:pt x="132" y="96"/>
                    </a:lnTo>
                    <a:lnTo>
                      <a:pt x="132" y="90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62" y="90"/>
                    </a:lnTo>
                    <a:lnTo>
                      <a:pt x="168" y="90"/>
                    </a:lnTo>
                    <a:lnTo>
                      <a:pt x="174" y="84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2"/>
                    </a:lnTo>
                    <a:lnTo>
                      <a:pt x="198" y="78"/>
                    </a:lnTo>
                    <a:lnTo>
                      <a:pt x="198" y="72"/>
                    </a:lnTo>
                    <a:lnTo>
                      <a:pt x="204" y="72"/>
                    </a:lnTo>
                    <a:lnTo>
                      <a:pt x="210" y="66"/>
                    </a:lnTo>
                    <a:lnTo>
                      <a:pt x="210" y="72"/>
                    </a:lnTo>
                    <a:lnTo>
                      <a:pt x="210" y="66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48"/>
                    </a:lnTo>
                    <a:lnTo>
                      <a:pt x="252" y="48"/>
                    </a:lnTo>
                    <a:lnTo>
                      <a:pt x="258" y="42"/>
                    </a:lnTo>
                    <a:lnTo>
                      <a:pt x="264" y="42"/>
                    </a:lnTo>
                    <a:lnTo>
                      <a:pt x="270" y="36"/>
                    </a:lnTo>
                    <a:lnTo>
                      <a:pt x="282" y="36"/>
                    </a:lnTo>
                    <a:lnTo>
                      <a:pt x="276" y="36"/>
                    </a:lnTo>
                    <a:lnTo>
                      <a:pt x="282" y="30"/>
                    </a:lnTo>
                    <a:lnTo>
                      <a:pt x="288" y="24"/>
                    </a:lnTo>
                    <a:lnTo>
                      <a:pt x="300" y="24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78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12"/>
                    </a:lnTo>
                    <a:lnTo>
                      <a:pt x="402" y="6"/>
                    </a:lnTo>
                    <a:lnTo>
                      <a:pt x="402" y="12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8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24"/>
                    </a:lnTo>
                    <a:lnTo>
                      <a:pt x="534" y="24"/>
                    </a:lnTo>
                    <a:lnTo>
                      <a:pt x="540" y="24"/>
                    </a:lnTo>
                    <a:lnTo>
                      <a:pt x="546" y="24"/>
                    </a:lnTo>
                    <a:lnTo>
                      <a:pt x="552" y="24"/>
                    </a:lnTo>
                    <a:lnTo>
                      <a:pt x="558" y="30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0"/>
                    </a:lnTo>
                    <a:lnTo>
                      <a:pt x="582" y="30"/>
                    </a:lnTo>
                    <a:lnTo>
                      <a:pt x="588" y="30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2" name="Freeform 104"/>
              <p:cNvSpPr>
                <a:spLocks/>
              </p:cNvSpPr>
              <p:nvPr/>
            </p:nvSpPr>
            <p:spPr bwMode="auto">
              <a:xfrm>
                <a:off x="5332413" y="3727450"/>
                <a:ext cx="1209675" cy="209550"/>
              </a:xfrm>
              <a:custGeom>
                <a:avLst/>
                <a:gdLst/>
                <a:ahLst/>
                <a:cxnLst>
                  <a:cxn ang="0">
                    <a:pos x="12" y="78"/>
                  </a:cxn>
                  <a:cxn ang="0">
                    <a:pos x="30" y="78"/>
                  </a:cxn>
                  <a:cxn ang="0">
                    <a:pos x="48" y="84"/>
                  </a:cxn>
                  <a:cxn ang="0">
                    <a:pos x="66" y="84"/>
                  </a:cxn>
                  <a:cxn ang="0">
                    <a:pos x="84" y="90"/>
                  </a:cxn>
                  <a:cxn ang="0">
                    <a:pos x="102" y="90"/>
                  </a:cxn>
                  <a:cxn ang="0">
                    <a:pos x="120" y="96"/>
                  </a:cxn>
                  <a:cxn ang="0">
                    <a:pos x="138" y="102"/>
                  </a:cxn>
                  <a:cxn ang="0">
                    <a:pos x="156" y="102"/>
                  </a:cxn>
                  <a:cxn ang="0">
                    <a:pos x="174" y="108"/>
                  </a:cxn>
                  <a:cxn ang="0">
                    <a:pos x="192" y="108"/>
                  </a:cxn>
                  <a:cxn ang="0">
                    <a:pos x="210" y="114"/>
                  </a:cxn>
                  <a:cxn ang="0">
                    <a:pos x="228" y="114"/>
                  </a:cxn>
                  <a:cxn ang="0">
                    <a:pos x="246" y="120"/>
                  </a:cxn>
                  <a:cxn ang="0">
                    <a:pos x="264" y="126"/>
                  </a:cxn>
                  <a:cxn ang="0">
                    <a:pos x="282" y="126"/>
                  </a:cxn>
                  <a:cxn ang="0">
                    <a:pos x="300" y="132"/>
                  </a:cxn>
                  <a:cxn ang="0">
                    <a:pos x="318" y="132"/>
                  </a:cxn>
                  <a:cxn ang="0">
                    <a:pos x="336" y="126"/>
                  </a:cxn>
                  <a:cxn ang="0">
                    <a:pos x="354" y="126"/>
                  </a:cxn>
                  <a:cxn ang="0">
                    <a:pos x="372" y="120"/>
                  </a:cxn>
                  <a:cxn ang="0">
                    <a:pos x="390" y="114"/>
                  </a:cxn>
                  <a:cxn ang="0">
                    <a:pos x="408" y="108"/>
                  </a:cxn>
                  <a:cxn ang="0">
                    <a:pos x="426" y="102"/>
                  </a:cxn>
                  <a:cxn ang="0">
                    <a:pos x="444" y="96"/>
                  </a:cxn>
                  <a:cxn ang="0">
                    <a:pos x="462" y="90"/>
                  </a:cxn>
                  <a:cxn ang="0">
                    <a:pos x="480" y="84"/>
                  </a:cxn>
                  <a:cxn ang="0">
                    <a:pos x="498" y="78"/>
                  </a:cxn>
                  <a:cxn ang="0">
                    <a:pos x="516" y="72"/>
                  </a:cxn>
                  <a:cxn ang="0">
                    <a:pos x="534" y="66"/>
                  </a:cxn>
                  <a:cxn ang="0">
                    <a:pos x="552" y="60"/>
                  </a:cxn>
                  <a:cxn ang="0">
                    <a:pos x="570" y="54"/>
                  </a:cxn>
                  <a:cxn ang="0">
                    <a:pos x="588" y="48"/>
                  </a:cxn>
                  <a:cxn ang="0">
                    <a:pos x="606" y="36"/>
                  </a:cxn>
                  <a:cxn ang="0">
                    <a:pos x="624" y="30"/>
                  </a:cxn>
                  <a:cxn ang="0">
                    <a:pos x="642" y="24"/>
                  </a:cxn>
                  <a:cxn ang="0">
                    <a:pos x="660" y="18"/>
                  </a:cxn>
                  <a:cxn ang="0">
                    <a:pos x="678" y="12"/>
                  </a:cxn>
                  <a:cxn ang="0">
                    <a:pos x="696" y="6"/>
                  </a:cxn>
                  <a:cxn ang="0">
                    <a:pos x="714" y="6"/>
                  </a:cxn>
                  <a:cxn ang="0">
                    <a:pos x="732" y="0"/>
                  </a:cxn>
                  <a:cxn ang="0">
                    <a:pos x="750" y="0"/>
                  </a:cxn>
                </a:cxnLst>
                <a:rect l="0" t="0" r="r" b="b"/>
                <a:pathLst>
                  <a:path w="762" h="132">
                    <a:moveTo>
                      <a:pt x="0" y="72"/>
                    </a:moveTo>
                    <a:lnTo>
                      <a:pt x="6" y="72"/>
                    </a:lnTo>
                    <a:lnTo>
                      <a:pt x="12" y="78"/>
                    </a:lnTo>
                    <a:lnTo>
                      <a:pt x="18" y="78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42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90"/>
                    </a:lnTo>
                    <a:lnTo>
                      <a:pt x="78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6" y="90"/>
                    </a:lnTo>
                    <a:lnTo>
                      <a:pt x="102" y="90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44" y="102"/>
                    </a:lnTo>
                    <a:lnTo>
                      <a:pt x="150" y="102"/>
                    </a:lnTo>
                    <a:lnTo>
                      <a:pt x="156" y="102"/>
                    </a:lnTo>
                    <a:lnTo>
                      <a:pt x="162" y="102"/>
                    </a:lnTo>
                    <a:lnTo>
                      <a:pt x="168" y="108"/>
                    </a:lnTo>
                    <a:lnTo>
                      <a:pt x="174" y="108"/>
                    </a:lnTo>
                    <a:lnTo>
                      <a:pt x="180" y="108"/>
                    </a:lnTo>
                    <a:lnTo>
                      <a:pt x="186" y="108"/>
                    </a:lnTo>
                    <a:lnTo>
                      <a:pt x="192" y="108"/>
                    </a:lnTo>
                    <a:lnTo>
                      <a:pt x="198" y="114"/>
                    </a:lnTo>
                    <a:lnTo>
                      <a:pt x="204" y="114"/>
                    </a:lnTo>
                    <a:lnTo>
                      <a:pt x="210" y="114"/>
                    </a:lnTo>
                    <a:lnTo>
                      <a:pt x="216" y="114"/>
                    </a:lnTo>
                    <a:lnTo>
                      <a:pt x="222" y="114"/>
                    </a:lnTo>
                    <a:lnTo>
                      <a:pt x="228" y="114"/>
                    </a:lnTo>
                    <a:lnTo>
                      <a:pt x="234" y="120"/>
                    </a:lnTo>
                    <a:lnTo>
                      <a:pt x="240" y="120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82" y="126"/>
                    </a:lnTo>
                    <a:lnTo>
                      <a:pt x="288" y="126"/>
                    </a:lnTo>
                    <a:lnTo>
                      <a:pt x="294" y="132"/>
                    </a:lnTo>
                    <a:lnTo>
                      <a:pt x="300" y="132"/>
                    </a:lnTo>
                    <a:lnTo>
                      <a:pt x="306" y="132"/>
                    </a:lnTo>
                    <a:lnTo>
                      <a:pt x="312" y="132"/>
                    </a:lnTo>
                    <a:lnTo>
                      <a:pt x="318" y="132"/>
                    </a:lnTo>
                    <a:lnTo>
                      <a:pt x="324" y="132"/>
                    </a:lnTo>
                    <a:lnTo>
                      <a:pt x="330" y="132"/>
                    </a:lnTo>
                    <a:lnTo>
                      <a:pt x="336" y="126"/>
                    </a:lnTo>
                    <a:lnTo>
                      <a:pt x="342" y="126"/>
                    </a:lnTo>
                    <a:lnTo>
                      <a:pt x="348" y="126"/>
                    </a:lnTo>
                    <a:lnTo>
                      <a:pt x="354" y="126"/>
                    </a:lnTo>
                    <a:lnTo>
                      <a:pt x="360" y="120"/>
                    </a:lnTo>
                    <a:lnTo>
                      <a:pt x="366" y="120"/>
                    </a:lnTo>
                    <a:lnTo>
                      <a:pt x="372" y="120"/>
                    </a:lnTo>
                    <a:lnTo>
                      <a:pt x="378" y="114"/>
                    </a:lnTo>
                    <a:lnTo>
                      <a:pt x="384" y="114"/>
                    </a:lnTo>
                    <a:lnTo>
                      <a:pt x="390" y="114"/>
                    </a:lnTo>
                    <a:lnTo>
                      <a:pt x="396" y="114"/>
                    </a:lnTo>
                    <a:lnTo>
                      <a:pt x="402" y="108"/>
                    </a:lnTo>
                    <a:lnTo>
                      <a:pt x="408" y="108"/>
                    </a:lnTo>
                    <a:lnTo>
                      <a:pt x="414" y="108"/>
                    </a:lnTo>
                    <a:lnTo>
                      <a:pt x="420" y="102"/>
                    </a:lnTo>
                    <a:lnTo>
                      <a:pt x="426" y="102"/>
                    </a:lnTo>
                    <a:lnTo>
                      <a:pt x="432" y="102"/>
                    </a:lnTo>
                    <a:lnTo>
                      <a:pt x="438" y="96"/>
                    </a:lnTo>
                    <a:lnTo>
                      <a:pt x="444" y="96"/>
                    </a:lnTo>
                    <a:lnTo>
                      <a:pt x="450" y="96"/>
                    </a:lnTo>
                    <a:lnTo>
                      <a:pt x="456" y="90"/>
                    </a:lnTo>
                    <a:lnTo>
                      <a:pt x="462" y="90"/>
                    </a:lnTo>
                    <a:lnTo>
                      <a:pt x="468" y="90"/>
                    </a:lnTo>
                    <a:lnTo>
                      <a:pt x="474" y="84"/>
                    </a:lnTo>
                    <a:lnTo>
                      <a:pt x="480" y="84"/>
                    </a:lnTo>
                    <a:lnTo>
                      <a:pt x="486" y="84"/>
                    </a:lnTo>
                    <a:lnTo>
                      <a:pt x="492" y="78"/>
                    </a:lnTo>
                    <a:lnTo>
                      <a:pt x="498" y="78"/>
                    </a:lnTo>
                    <a:lnTo>
                      <a:pt x="504" y="72"/>
                    </a:lnTo>
                    <a:lnTo>
                      <a:pt x="510" y="72"/>
                    </a:lnTo>
                    <a:lnTo>
                      <a:pt x="516" y="72"/>
                    </a:lnTo>
                    <a:lnTo>
                      <a:pt x="522" y="66"/>
                    </a:lnTo>
                    <a:lnTo>
                      <a:pt x="528" y="66"/>
                    </a:lnTo>
                    <a:lnTo>
                      <a:pt x="534" y="66"/>
                    </a:lnTo>
                    <a:lnTo>
                      <a:pt x="540" y="60"/>
                    </a:lnTo>
                    <a:lnTo>
                      <a:pt x="546" y="60"/>
                    </a:lnTo>
                    <a:lnTo>
                      <a:pt x="552" y="60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70" y="54"/>
                    </a:lnTo>
                    <a:lnTo>
                      <a:pt x="576" y="48"/>
                    </a:lnTo>
                    <a:lnTo>
                      <a:pt x="582" y="48"/>
                    </a:lnTo>
                    <a:lnTo>
                      <a:pt x="588" y="48"/>
                    </a:lnTo>
                    <a:lnTo>
                      <a:pt x="594" y="42"/>
                    </a:lnTo>
                    <a:lnTo>
                      <a:pt x="600" y="42"/>
                    </a:lnTo>
                    <a:lnTo>
                      <a:pt x="606" y="36"/>
                    </a:lnTo>
                    <a:lnTo>
                      <a:pt x="612" y="36"/>
                    </a:lnTo>
                    <a:lnTo>
                      <a:pt x="618" y="36"/>
                    </a:lnTo>
                    <a:lnTo>
                      <a:pt x="624" y="30"/>
                    </a:lnTo>
                    <a:lnTo>
                      <a:pt x="630" y="30"/>
                    </a:lnTo>
                    <a:lnTo>
                      <a:pt x="636" y="30"/>
                    </a:lnTo>
                    <a:lnTo>
                      <a:pt x="642" y="24"/>
                    </a:lnTo>
                    <a:lnTo>
                      <a:pt x="648" y="24"/>
                    </a:lnTo>
                    <a:lnTo>
                      <a:pt x="654" y="24"/>
                    </a:lnTo>
                    <a:lnTo>
                      <a:pt x="660" y="18"/>
                    </a:lnTo>
                    <a:lnTo>
                      <a:pt x="666" y="18"/>
                    </a:lnTo>
                    <a:lnTo>
                      <a:pt x="672" y="18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6"/>
                    </a:lnTo>
                    <a:lnTo>
                      <a:pt x="702" y="6"/>
                    </a:lnTo>
                    <a:lnTo>
                      <a:pt x="708" y="6"/>
                    </a:lnTo>
                    <a:lnTo>
                      <a:pt x="714" y="6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38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56" y="0"/>
                    </a:lnTo>
                    <a:lnTo>
                      <a:pt x="762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3" name="Freeform 105"/>
              <p:cNvSpPr>
                <a:spLocks/>
              </p:cNvSpPr>
              <p:nvPr/>
            </p:nvSpPr>
            <p:spPr bwMode="auto">
              <a:xfrm>
                <a:off x="6542088" y="3727450"/>
                <a:ext cx="361950" cy="200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12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48" y="18"/>
                  </a:cxn>
                  <a:cxn ang="0">
                    <a:pos x="54" y="18"/>
                  </a:cxn>
                  <a:cxn ang="0">
                    <a:pos x="60" y="24"/>
                  </a:cxn>
                  <a:cxn ang="0">
                    <a:pos x="66" y="24"/>
                  </a:cxn>
                  <a:cxn ang="0">
                    <a:pos x="72" y="30"/>
                  </a:cxn>
                  <a:cxn ang="0">
                    <a:pos x="78" y="36"/>
                  </a:cxn>
                  <a:cxn ang="0">
                    <a:pos x="84" y="36"/>
                  </a:cxn>
                  <a:cxn ang="0">
                    <a:pos x="90" y="42"/>
                  </a:cxn>
                  <a:cxn ang="0">
                    <a:pos x="96" y="48"/>
                  </a:cxn>
                  <a:cxn ang="0">
                    <a:pos x="102" y="48"/>
                  </a:cxn>
                  <a:cxn ang="0">
                    <a:pos x="108" y="54"/>
                  </a:cxn>
                  <a:cxn ang="0">
                    <a:pos x="114" y="54"/>
                  </a:cxn>
                  <a:cxn ang="0">
                    <a:pos x="120" y="60"/>
                  </a:cxn>
                  <a:cxn ang="0">
                    <a:pos x="126" y="66"/>
                  </a:cxn>
                  <a:cxn ang="0">
                    <a:pos x="132" y="66"/>
                  </a:cxn>
                  <a:cxn ang="0">
                    <a:pos x="138" y="72"/>
                  </a:cxn>
                  <a:cxn ang="0">
                    <a:pos x="144" y="72"/>
                  </a:cxn>
                  <a:cxn ang="0">
                    <a:pos x="150" y="78"/>
                  </a:cxn>
                  <a:cxn ang="0">
                    <a:pos x="156" y="84"/>
                  </a:cxn>
                  <a:cxn ang="0">
                    <a:pos x="162" y="84"/>
                  </a:cxn>
                  <a:cxn ang="0">
                    <a:pos x="168" y="90"/>
                  </a:cxn>
                  <a:cxn ang="0">
                    <a:pos x="174" y="90"/>
                  </a:cxn>
                  <a:cxn ang="0">
                    <a:pos x="180" y="96"/>
                  </a:cxn>
                  <a:cxn ang="0">
                    <a:pos x="186" y="102"/>
                  </a:cxn>
                  <a:cxn ang="0">
                    <a:pos x="192" y="102"/>
                  </a:cxn>
                  <a:cxn ang="0">
                    <a:pos x="198" y="108"/>
                  </a:cxn>
                  <a:cxn ang="0">
                    <a:pos x="204" y="114"/>
                  </a:cxn>
                  <a:cxn ang="0">
                    <a:pos x="210" y="114"/>
                  </a:cxn>
                  <a:cxn ang="0">
                    <a:pos x="216" y="120"/>
                  </a:cxn>
                  <a:cxn ang="0">
                    <a:pos x="222" y="120"/>
                  </a:cxn>
                  <a:cxn ang="0">
                    <a:pos x="228" y="126"/>
                  </a:cxn>
                </a:cxnLst>
                <a:rect l="0" t="0" r="r" b="b"/>
                <a:pathLst>
                  <a:path w="228" h="126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72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90" y="42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60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44" y="72"/>
                    </a:lnTo>
                    <a:lnTo>
                      <a:pt x="150" y="78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90"/>
                    </a:lnTo>
                    <a:lnTo>
                      <a:pt x="174" y="90"/>
                    </a:lnTo>
                    <a:lnTo>
                      <a:pt x="180" y="96"/>
                    </a:lnTo>
                    <a:lnTo>
                      <a:pt x="186" y="102"/>
                    </a:lnTo>
                    <a:lnTo>
                      <a:pt x="192" y="102"/>
                    </a:lnTo>
                    <a:lnTo>
                      <a:pt x="198" y="108"/>
                    </a:lnTo>
                    <a:lnTo>
                      <a:pt x="204" y="114"/>
                    </a:lnTo>
                    <a:lnTo>
                      <a:pt x="210" y="114"/>
                    </a:lnTo>
                    <a:lnTo>
                      <a:pt x="216" y="120"/>
                    </a:lnTo>
                    <a:lnTo>
                      <a:pt x="222" y="120"/>
                    </a:lnTo>
                    <a:lnTo>
                      <a:pt x="228" y="12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4" name="Line 106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5" name="Freeform 107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6" name="Freeform 108"/>
              <p:cNvSpPr>
                <a:spLocks/>
              </p:cNvSpPr>
              <p:nvPr/>
            </p:nvSpPr>
            <p:spPr bwMode="auto">
              <a:xfrm>
                <a:off x="2589213" y="3556000"/>
                <a:ext cx="914400" cy="1028700"/>
              </a:xfrm>
              <a:custGeom>
                <a:avLst/>
                <a:gdLst/>
                <a:ahLst/>
                <a:cxnLst>
                  <a:cxn ang="0">
                    <a:pos x="6" y="606"/>
                  </a:cxn>
                  <a:cxn ang="0">
                    <a:pos x="12" y="552"/>
                  </a:cxn>
                  <a:cxn ang="0">
                    <a:pos x="24" y="522"/>
                  </a:cxn>
                  <a:cxn ang="0">
                    <a:pos x="30" y="480"/>
                  </a:cxn>
                  <a:cxn ang="0">
                    <a:pos x="42" y="444"/>
                  </a:cxn>
                  <a:cxn ang="0">
                    <a:pos x="48" y="402"/>
                  </a:cxn>
                  <a:cxn ang="0">
                    <a:pos x="60" y="372"/>
                  </a:cxn>
                  <a:cxn ang="0">
                    <a:pos x="66" y="330"/>
                  </a:cxn>
                  <a:cxn ang="0">
                    <a:pos x="78" y="306"/>
                  </a:cxn>
                  <a:cxn ang="0">
                    <a:pos x="84" y="270"/>
                  </a:cxn>
                  <a:cxn ang="0">
                    <a:pos x="96" y="246"/>
                  </a:cxn>
                  <a:cxn ang="0">
                    <a:pos x="102" y="216"/>
                  </a:cxn>
                  <a:cxn ang="0">
                    <a:pos x="114" y="192"/>
                  </a:cxn>
                  <a:cxn ang="0">
                    <a:pos x="126" y="156"/>
                  </a:cxn>
                  <a:cxn ang="0">
                    <a:pos x="150" y="120"/>
                  </a:cxn>
                  <a:cxn ang="0">
                    <a:pos x="162" y="90"/>
                  </a:cxn>
                  <a:cxn ang="0">
                    <a:pos x="186" y="66"/>
                  </a:cxn>
                  <a:cxn ang="0">
                    <a:pos x="198" y="48"/>
                  </a:cxn>
                  <a:cxn ang="0">
                    <a:pos x="216" y="30"/>
                  </a:cxn>
                  <a:cxn ang="0">
                    <a:pos x="234" y="18"/>
                  </a:cxn>
                  <a:cxn ang="0">
                    <a:pos x="252" y="12"/>
                  </a:cxn>
                  <a:cxn ang="0">
                    <a:pos x="270" y="0"/>
                  </a:cxn>
                  <a:cxn ang="0">
                    <a:pos x="276" y="6"/>
                  </a:cxn>
                  <a:cxn ang="0">
                    <a:pos x="282" y="6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12"/>
                  </a:cxn>
                  <a:cxn ang="0">
                    <a:pos x="342" y="12"/>
                  </a:cxn>
                  <a:cxn ang="0">
                    <a:pos x="360" y="18"/>
                  </a:cxn>
                  <a:cxn ang="0">
                    <a:pos x="366" y="18"/>
                  </a:cxn>
                  <a:cxn ang="0">
                    <a:pos x="384" y="24"/>
                  </a:cxn>
                  <a:cxn ang="0">
                    <a:pos x="402" y="30"/>
                  </a:cxn>
                  <a:cxn ang="0">
                    <a:pos x="408" y="36"/>
                  </a:cxn>
                  <a:cxn ang="0">
                    <a:pos x="426" y="42"/>
                  </a:cxn>
                  <a:cxn ang="0">
                    <a:pos x="444" y="60"/>
                  </a:cxn>
                  <a:cxn ang="0">
                    <a:pos x="462" y="78"/>
                  </a:cxn>
                  <a:cxn ang="0">
                    <a:pos x="480" y="96"/>
                  </a:cxn>
                  <a:cxn ang="0">
                    <a:pos x="498" y="114"/>
                  </a:cxn>
                  <a:cxn ang="0">
                    <a:pos x="516" y="126"/>
                  </a:cxn>
                  <a:cxn ang="0">
                    <a:pos x="534" y="144"/>
                  </a:cxn>
                  <a:cxn ang="0">
                    <a:pos x="552" y="156"/>
                  </a:cxn>
                  <a:cxn ang="0">
                    <a:pos x="570" y="162"/>
                  </a:cxn>
                </a:cxnLst>
                <a:rect l="0" t="0" r="r" b="b"/>
                <a:pathLst>
                  <a:path w="576" h="648">
                    <a:moveTo>
                      <a:pt x="0" y="648"/>
                    </a:moveTo>
                    <a:lnTo>
                      <a:pt x="0" y="612"/>
                    </a:lnTo>
                    <a:lnTo>
                      <a:pt x="6" y="606"/>
                    </a:lnTo>
                    <a:lnTo>
                      <a:pt x="6" y="582"/>
                    </a:lnTo>
                    <a:lnTo>
                      <a:pt x="12" y="576"/>
                    </a:lnTo>
                    <a:lnTo>
                      <a:pt x="12" y="552"/>
                    </a:lnTo>
                    <a:lnTo>
                      <a:pt x="18" y="546"/>
                    </a:lnTo>
                    <a:lnTo>
                      <a:pt x="18" y="528"/>
                    </a:lnTo>
                    <a:lnTo>
                      <a:pt x="24" y="522"/>
                    </a:lnTo>
                    <a:lnTo>
                      <a:pt x="24" y="504"/>
                    </a:lnTo>
                    <a:lnTo>
                      <a:pt x="30" y="498"/>
                    </a:lnTo>
                    <a:lnTo>
                      <a:pt x="30" y="480"/>
                    </a:lnTo>
                    <a:lnTo>
                      <a:pt x="36" y="474"/>
                    </a:lnTo>
                    <a:lnTo>
                      <a:pt x="36" y="450"/>
                    </a:lnTo>
                    <a:lnTo>
                      <a:pt x="42" y="444"/>
                    </a:lnTo>
                    <a:lnTo>
                      <a:pt x="42" y="426"/>
                    </a:lnTo>
                    <a:lnTo>
                      <a:pt x="48" y="420"/>
                    </a:lnTo>
                    <a:lnTo>
                      <a:pt x="48" y="402"/>
                    </a:lnTo>
                    <a:lnTo>
                      <a:pt x="54" y="396"/>
                    </a:lnTo>
                    <a:lnTo>
                      <a:pt x="54" y="378"/>
                    </a:lnTo>
                    <a:lnTo>
                      <a:pt x="60" y="372"/>
                    </a:lnTo>
                    <a:lnTo>
                      <a:pt x="60" y="354"/>
                    </a:lnTo>
                    <a:lnTo>
                      <a:pt x="66" y="348"/>
                    </a:lnTo>
                    <a:lnTo>
                      <a:pt x="66" y="330"/>
                    </a:lnTo>
                    <a:lnTo>
                      <a:pt x="72" y="324"/>
                    </a:lnTo>
                    <a:lnTo>
                      <a:pt x="72" y="312"/>
                    </a:lnTo>
                    <a:lnTo>
                      <a:pt x="78" y="306"/>
                    </a:lnTo>
                    <a:lnTo>
                      <a:pt x="78" y="288"/>
                    </a:lnTo>
                    <a:lnTo>
                      <a:pt x="84" y="282"/>
                    </a:lnTo>
                    <a:lnTo>
                      <a:pt x="84" y="270"/>
                    </a:lnTo>
                    <a:lnTo>
                      <a:pt x="90" y="264"/>
                    </a:lnTo>
                    <a:lnTo>
                      <a:pt x="90" y="252"/>
                    </a:lnTo>
                    <a:lnTo>
                      <a:pt x="96" y="246"/>
                    </a:lnTo>
                    <a:lnTo>
                      <a:pt x="96" y="234"/>
                    </a:lnTo>
                    <a:lnTo>
                      <a:pt x="102" y="228"/>
                    </a:lnTo>
                    <a:lnTo>
                      <a:pt x="102" y="216"/>
                    </a:lnTo>
                    <a:lnTo>
                      <a:pt x="108" y="210"/>
                    </a:lnTo>
                    <a:lnTo>
                      <a:pt x="108" y="198"/>
                    </a:lnTo>
                    <a:lnTo>
                      <a:pt x="114" y="192"/>
                    </a:lnTo>
                    <a:lnTo>
                      <a:pt x="114" y="180"/>
                    </a:lnTo>
                    <a:lnTo>
                      <a:pt x="126" y="168"/>
                    </a:lnTo>
                    <a:lnTo>
                      <a:pt x="126" y="156"/>
                    </a:lnTo>
                    <a:lnTo>
                      <a:pt x="138" y="144"/>
                    </a:lnTo>
                    <a:lnTo>
                      <a:pt x="138" y="132"/>
                    </a:lnTo>
                    <a:lnTo>
                      <a:pt x="150" y="120"/>
                    </a:lnTo>
                    <a:lnTo>
                      <a:pt x="150" y="108"/>
                    </a:lnTo>
                    <a:lnTo>
                      <a:pt x="162" y="96"/>
                    </a:lnTo>
                    <a:lnTo>
                      <a:pt x="162" y="90"/>
                    </a:lnTo>
                    <a:lnTo>
                      <a:pt x="168" y="84"/>
                    </a:lnTo>
                    <a:lnTo>
                      <a:pt x="174" y="78"/>
                    </a:lnTo>
                    <a:lnTo>
                      <a:pt x="186" y="66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10" y="36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0"/>
                    </a:lnTo>
                    <a:lnTo>
                      <a:pt x="270" y="6"/>
                    </a:lnTo>
                    <a:lnTo>
                      <a:pt x="276" y="0"/>
                    </a:lnTo>
                    <a:lnTo>
                      <a:pt x="276" y="6"/>
                    </a:lnTo>
                    <a:lnTo>
                      <a:pt x="276" y="0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12"/>
                    </a:lnTo>
                    <a:lnTo>
                      <a:pt x="336" y="6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8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24"/>
                    </a:lnTo>
                    <a:lnTo>
                      <a:pt x="384" y="24"/>
                    </a:lnTo>
                    <a:lnTo>
                      <a:pt x="390" y="24"/>
                    </a:lnTo>
                    <a:lnTo>
                      <a:pt x="396" y="30"/>
                    </a:lnTo>
                    <a:lnTo>
                      <a:pt x="402" y="30"/>
                    </a:lnTo>
                    <a:lnTo>
                      <a:pt x="408" y="36"/>
                    </a:lnTo>
                    <a:lnTo>
                      <a:pt x="408" y="30"/>
                    </a:lnTo>
                    <a:lnTo>
                      <a:pt x="408" y="36"/>
                    </a:lnTo>
                    <a:lnTo>
                      <a:pt x="414" y="36"/>
                    </a:lnTo>
                    <a:lnTo>
                      <a:pt x="420" y="42"/>
                    </a:lnTo>
                    <a:lnTo>
                      <a:pt x="426" y="42"/>
                    </a:lnTo>
                    <a:lnTo>
                      <a:pt x="432" y="48"/>
                    </a:lnTo>
                    <a:lnTo>
                      <a:pt x="438" y="54"/>
                    </a:lnTo>
                    <a:lnTo>
                      <a:pt x="444" y="60"/>
                    </a:lnTo>
                    <a:lnTo>
                      <a:pt x="450" y="66"/>
                    </a:lnTo>
                    <a:lnTo>
                      <a:pt x="456" y="72"/>
                    </a:lnTo>
                    <a:lnTo>
                      <a:pt x="462" y="78"/>
                    </a:lnTo>
                    <a:lnTo>
                      <a:pt x="468" y="84"/>
                    </a:lnTo>
                    <a:lnTo>
                      <a:pt x="474" y="90"/>
                    </a:lnTo>
                    <a:lnTo>
                      <a:pt x="480" y="96"/>
                    </a:lnTo>
                    <a:lnTo>
                      <a:pt x="486" y="102"/>
                    </a:lnTo>
                    <a:lnTo>
                      <a:pt x="492" y="108"/>
                    </a:lnTo>
                    <a:lnTo>
                      <a:pt x="498" y="114"/>
                    </a:lnTo>
                    <a:lnTo>
                      <a:pt x="504" y="114"/>
                    </a:lnTo>
                    <a:lnTo>
                      <a:pt x="510" y="120"/>
                    </a:lnTo>
                    <a:lnTo>
                      <a:pt x="516" y="126"/>
                    </a:lnTo>
                    <a:lnTo>
                      <a:pt x="522" y="132"/>
                    </a:lnTo>
                    <a:lnTo>
                      <a:pt x="528" y="138"/>
                    </a:lnTo>
                    <a:lnTo>
                      <a:pt x="534" y="144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6"/>
                    </a:lnTo>
                    <a:lnTo>
                      <a:pt x="558" y="162"/>
                    </a:lnTo>
                    <a:lnTo>
                      <a:pt x="564" y="162"/>
                    </a:lnTo>
                    <a:lnTo>
                      <a:pt x="570" y="162"/>
                    </a:lnTo>
                    <a:lnTo>
                      <a:pt x="576" y="168"/>
                    </a:lnTo>
                    <a:lnTo>
                      <a:pt x="576" y="16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7" name="Freeform 109"/>
              <p:cNvSpPr>
                <a:spLocks/>
              </p:cNvSpPr>
              <p:nvPr/>
            </p:nvSpPr>
            <p:spPr bwMode="auto">
              <a:xfrm>
                <a:off x="3503613" y="3660775"/>
                <a:ext cx="1200150" cy="209550"/>
              </a:xfrm>
              <a:custGeom>
                <a:avLst/>
                <a:gdLst/>
                <a:ahLst/>
                <a:cxnLst>
                  <a:cxn ang="0">
                    <a:pos x="6" y="102"/>
                  </a:cxn>
                  <a:cxn ang="0">
                    <a:pos x="24" y="102"/>
                  </a:cxn>
                  <a:cxn ang="0">
                    <a:pos x="42" y="102"/>
                  </a:cxn>
                  <a:cxn ang="0">
                    <a:pos x="60" y="102"/>
                  </a:cxn>
                  <a:cxn ang="0">
                    <a:pos x="78" y="102"/>
                  </a:cxn>
                  <a:cxn ang="0">
                    <a:pos x="96" y="102"/>
                  </a:cxn>
                  <a:cxn ang="0">
                    <a:pos x="114" y="90"/>
                  </a:cxn>
                  <a:cxn ang="0">
                    <a:pos x="132" y="72"/>
                  </a:cxn>
                  <a:cxn ang="0">
                    <a:pos x="150" y="54"/>
                  </a:cxn>
                  <a:cxn ang="0">
                    <a:pos x="168" y="36"/>
                  </a:cxn>
                  <a:cxn ang="0">
                    <a:pos x="186" y="24"/>
                  </a:cxn>
                  <a:cxn ang="0">
                    <a:pos x="204" y="18"/>
                  </a:cxn>
                  <a:cxn ang="0">
                    <a:pos x="222" y="12"/>
                  </a:cxn>
                  <a:cxn ang="0">
                    <a:pos x="240" y="6"/>
                  </a:cxn>
                  <a:cxn ang="0">
                    <a:pos x="258" y="0"/>
                  </a:cxn>
                  <a:cxn ang="0">
                    <a:pos x="276" y="0"/>
                  </a:cxn>
                  <a:cxn ang="0">
                    <a:pos x="294" y="0"/>
                  </a:cxn>
                  <a:cxn ang="0">
                    <a:pos x="312" y="6"/>
                  </a:cxn>
                  <a:cxn ang="0">
                    <a:pos x="330" y="6"/>
                  </a:cxn>
                  <a:cxn ang="0">
                    <a:pos x="348" y="12"/>
                  </a:cxn>
                  <a:cxn ang="0">
                    <a:pos x="366" y="12"/>
                  </a:cxn>
                  <a:cxn ang="0">
                    <a:pos x="384" y="24"/>
                  </a:cxn>
                  <a:cxn ang="0">
                    <a:pos x="402" y="30"/>
                  </a:cxn>
                  <a:cxn ang="0">
                    <a:pos x="420" y="36"/>
                  </a:cxn>
                  <a:cxn ang="0">
                    <a:pos x="438" y="42"/>
                  </a:cxn>
                  <a:cxn ang="0">
                    <a:pos x="456" y="54"/>
                  </a:cxn>
                  <a:cxn ang="0">
                    <a:pos x="474" y="60"/>
                  </a:cxn>
                  <a:cxn ang="0">
                    <a:pos x="492" y="66"/>
                  </a:cxn>
                  <a:cxn ang="0">
                    <a:pos x="510" y="78"/>
                  </a:cxn>
                  <a:cxn ang="0">
                    <a:pos x="528" y="84"/>
                  </a:cxn>
                  <a:cxn ang="0">
                    <a:pos x="546" y="90"/>
                  </a:cxn>
                  <a:cxn ang="0">
                    <a:pos x="564" y="102"/>
                  </a:cxn>
                  <a:cxn ang="0">
                    <a:pos x="582" y="108"/>
                  </a:cxn>
                  <a:cxn ang="0">
                    <a:pos x="600" y="114"/>
                  </a:cxn>
                  <a:cxn ang="0">
                    <a:pos x="618" y="126"/>
                  </a:cxn>
                  <a:cxn ang="0">
                    <a:pos x="636" y="132"/>
                  </a:cxn>
                  <a:cxn ang="0">
                    <a:pos x="654" y="132"/>
                  </a:cxn>
                  <a:cxn ang="0">
                    <a:pos x="672" y="132"/>
                  </a:cxn>
                  <a:cxn ang="0">
                    <a:pos x="690" y="132"/>
                  </a:cxn>
                  <a:cxn ang="0">
                    <a:pos x="708" y="126"/>
                  </a:cxn>
                  <a:cxn ang="0">
                    <a:pos x="726" y="120"/>
                  </a:cxn>
                  <a:cxn ang="0">
                    <a:pos x="744" y="114"/>
                  </a:cxn>
                </a:cxnLst>
                <a:rect l="0" t="0" r="r" b="b"/>
                <a:pathLst>
                  <a:path w="756" h="132">
                    <a:moveTo>
                      <a:pt x="0" y="96"/>
                    </a:moveTo>
                    <a:lnTo>
                      <a:pt x="0" y="102"/>
                    </a:lnTo>
                    <a:lnTo>
                      <a:pt x="6" y="102"/>
                    </a:lnTo>
                    <a:lnTo>
                      <a:pt x="12" y="102"/>
                    </a:lnTo>
                    <a:lnTo>
                      <a:pt x="18" y="102"/>
                    </a:lnTo>
                    <a:lnTo>
                      <a:pt x="24" y="102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42" y="102"/>
                    </a:lnTo>
                    <a:lnTo>
                      <a:pt x="48" y="102"/>
                    </a:lnTo>
                    <a:lnTo>
                      <a:pt x="54" y="102"/>
                    </a:lnTo>
                    <a:lnTo>
                      <a:pt x="60" y="102"/>
                    </a:lnTo>
                    <a:lnTo>
                      <a:pt x="66" y="102"/>
                    </a:lnTo>
                    <a:lnTo>
                      <a:pt x="72" y="102"/>
                    </a:lnTo>
                    <a:lnTo>
                      <a:pt x="78" y="102"/>
                    </a:lnTo>
                    <a:lnTo>
                      <a:pt x="84" y="102"/>
                    </a:lnTo>
                    <a:lnTo>
                      <a:pt x="90" y="102"/>
                    </a:lnTo>
                    <a:lnTo>
                      <a:pt x="96" y="102"/>
                    </a:lnTo>
                    <a:lnTo>
                      <a:pt x="102" y="96"/>
                    </a:lnTo>
                    <a:lnTo>
                      <a:pt x="114" y="96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6" y="78"/>
                    </a:lnTo>
                    <a:lnTo>
                      <a:pt x="132" y="72"/>
                    </a:lnTo>
                    <a:lnTo>
                      <a:pt x="138" y="66"/>
                    </a:lnTo>
                    <a:lnTo>
                      <a:pt x="144" y="60"/>
                    </a:lnTo>
                    <a:lnTo>
                      <a:pt x="150" y="54"/>
                    </a:lnTo>
                    <a:lnTo>
                      <a:pt x="156" y="48"/>
                    </a:lnTo>
                    <a:lnTo>
                      <a:pt x="162" y="42"/>
                    </a:lnTo>
                    <a:lnTo>
                      <a:pt x="168" y="36"/>
                    </a:lnTo>
                    <a:lnTo>
                      <a:pt x="174" y="30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24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402" y="30"/>
                    </a:lnTo>
                    <a:lnTo>
                      <a:pt x="408" y="30"/>
                    </a:lnTo>
                    <a:lnTo>
                      <a:pt x="414" y="36"/>
                    </a:lnTo>
                    <a:lnTo>
                      <a:pt x="420" y="36"/>
                    </a:lnTo>
                    <a:lnTo>
                      <a:pt x="426" y="42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44" y="48"/>
                    </a:lnTo>
                    <a:lnTo>
                      <a:pt x="450" y="48"/>
                    </a:lnTo>
                    <a:lnTo>
                      <a:pt x="456" y="54"/>
                    </a:lnTo>
                    <a:lnTo>
                      <a:pt x="462" y="54"/>
                    </a:lnTo>
                    <a:lnTo>
                      <a:pt x="468" y="60"/>
                    </a:lnTo>
                    <a:lnTo>
                      <a:pt x="474" y="60"/>
                    </a:lnTo>
                    <a:lnTo>
                      <a:pt x="480" y="66"/>
                    </a:lnTo>
                    <a:lnTo>
                      <a:pt x="486" y="66"/>
                    </a:lnTo>
                    <a:lnTo>
                      <a:pt x="492" y="66"/>
                    </a:lnTo>
                    <a:lnTo>
                      <a:pt x="498" y="72"/>
                    </a:lnTo>
                    <a:lnTo>
                      <a:pt x="504" y="72"/>
                    </a:lnTo>
                    <a:lnTo>
                      <a:pt x="510" y="78"/>
                    </a:lnTo>
                    <a:lnTo>
                      <a:pt x="516" y="78"/>
                    </a:lnTo>
                    <a:lnTo>
                      <a:pt x="522" y="84"/>
                    </a:lnTo>
                    <a:lnTo>
                      <a:pt x="528" y="84"/>
                    </a:lnTo>
                    <a:lnTo>
                      <a:pt x="534" y="90"/>
                    </a:lnTo>
                    <a:lnTo>
                      <a:pt x="540" y="90"/>
                    </a:lnTo>
                    <a:lnTo>
                      <a:pt x="546" y="90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64" y="102"/>
                    </a:lnTo>
                    <a:lnTo>
                      <a:pt x="570" y="102"/>
                    </a:lnTo>
                    <a:lnTo>
                      <a:pt x="576" y="108"/>
                    </a:lnTo>
                    <a:lnTo>
                      <a:pt x="582" y="108"/>
                    </a:lnTo>
                    <a:lnTo>
                      <a:pt x="588" y="108"/>
                    </a:lnTo>
                    <a:lnTo>
                      <a:pt x="594" y="114"/>
                    </a:lnTo>
                    <a:lnTo>
                      <a:pt x="600" y="114"/>
                    </a:lnTo>
                    <a:lnTo>
                      <a:pt x="606" y="120"/>
                    </a:lnTo>
                    <a:lnTo>
                      <a:pt x="612" y="120"/>
                    </a:lnTo>
                    <a:lnTo>
                      <a:pt x="618" y="126"/>
                    </a:lnTo>
                    <a:lnTo>
                      <a:pt x="624" y="126"/>
                    </a:lnTo>
                    <a:lnTo>
                      <a:pt x="630" y="126"/>
                    </a:lnTo>
                    <a:lnTo>
                      <a:pt x="636" y="132"/>
                    </a:lnTo>
                    <a:lnTo>
                      <a:pt x="642" y="132"/>
                    </a:lnTo>
                    <a:lnTo>
                      <a:pt x="648" y="132"/>
                    </a:lnTo>
                    <a:lnTo>
                      <a:pt x="654" y="132"/>
                    </a:lnTo>
                    <a:lnTo>
                      <a:pt x="660" y="132"/>
                    </a:lnTo>
                    <a:lnTo>
                      <a:pt x="666" y="132"/>
                    </a:lnTo>
                    <a:lnTo>
                      <a:pt x="672" y="132"/>
                    </a:lnTo>
                    <a:lnTo>
                      <a:pt x="678" y="132"/>
                    </a:lnTo>
                    <a:lnTo>
                      <a:pt x="684" y="132"/>
                    </a:lnTo>
                    <a:lnTo>
                      <a:pt x="690" y="132"/>
                    </a:lnTo>
                    <a:lnTo>
                      <a:pt x="696" y="126"/>
                    </a:lnTo>
                    <a:lnTo>
                      <a:pt x="702" y="126"/>
                    </a:lnTo>
                    <a:lnTo>
                      <a:pt x="708" y="126"/>
                    </a:lnTo>
                    <a:lnTo>
                      <a:pt x="714" y="126"/>
                    </a:lnTo>
                    <a:lnTo>
                      <a:pt x="720" y="120"/>
                    </a:lnTo>
                    <a:lnTo>
                      <a:pt x="726" y="120"/>
                    </a:lnTo>
                    <a:lnTo>
                      <a:pt x="732" y="120"/>
                    </a:lnTo>
                    <a:lnTo>
                      <a:pt x="738" y="114"/>
                    </a:lnTo>
                    <a:lnTo>
                      <a:pt x="744" y="114"/>
                    </a:lnTo>
                    <a:lnTo>
                      <a:pt x="750" y="114"/>
                    </a:lnTo>
                    <a:lnTo>
                      <a:pt x="756" y="10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8" name="Freeform 110"/>
              <p:cNvSpPr>
                <a:spLocks/>
              </p:cNvSpPr>
              <p:nvPr/>
            </p:nvSpPr>
            <p:spPr bwMode="auto">
              <a:xfrm>
                <a:off x="4703763" y="3613150"/>
                <a:ext cx="1152525" cy="228600"/>
              </a:xfrm>
              <a:custGeom>
                <a:avLst/>
                <a:gdLst/>
                <a:ahLst/>
                <a:cxnLst>
                  <a:cxn ang="0">
                    <a:pos x="12" y="132"/>
                  </a:cxn>
                  <a:cxn ang="0">
                    <a:pos x="30" y="126"/>
                  </a:cxn>
                  <a:cxn ang="0">
                    <a:pos x="48" y="120"/>
                  </a:cxn>
                  <a:cxn ang="0">
                    <a:pos x="66" y="108"/>
                  </a:cxn>
                  <a:cxn ang="0">
                    <a:pos x="84" y="102"/>
                  </a:cxn>
                  <a:cxn ang="0">
                    <a:pos x="102" y="96"/>
                  </a:cxn>
                  <a:cxn ang="0">
                    <a:pos x="120" y="84"/>
                  </a:cxn>
                  <a:cxn ang="0">
                    <a:pos x="138" y="78"/>
                  </a:cxn>
                  <a:cxn ang="0">
                    <a:pos x="156" y="72"/>
                  </a:cxn>
                  <a:cxn ang="0">
                    <a:pos x="174" y="60"/>
                  </a:cxn>
                  <a:cxn ang="0">
                    <a:pos x="192" y="54"/>
                  </a:cxn>
                  <a:cxn ang="0">
                    <a:pos x="210" y="48"/>
                  </a:cxn>
                  <a:cxn ang="0">
                    <a:pos x="228" y="36"/>
                  </a:cxn>
                  <a:cxn ang="0">
                    <a:pos x="246" y="30"/>
                  </a:cxn>
                  <a:cxn ang="0">
                    <a:pos x="264" y="24"/>
                  </a:cxn>
                  <a:cxn ang="0">
                    <a:pos x="282" y="12"/>
                  </a:cxn>
                  <a:cxn ang="0">
                    <a:pos x="300" y="6"/>
                  </a:cxn>
                  <a:cxn ang="0">
                    <a:pos x="318" y="6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90" y="6"/>
                  </a:cxn>
                  <a:cxn ang="0">
                    <a:pos x="414" y="18"/>
                  </a:cxn>
                  <a:cxn ang="0">
                    <a:pos x="426" y="30"/>
                  </a:cxn>
                  <a:cxn ang="0">
                    <a:pos x="444" y="42"/>
                  </a:cxn>
                  <a:cxn ang="0">
                    <a:pos x="462" y="60"/>
                  </a:cxn>
                  <a:cxn ang="0">
                    <a:pos x="468" y="66"/>
                  </a:cxn>
                  <a:cxn ang="0">
                    <a:pos x="486" y="78"/>
                  </a:cxn>
                  <a:cxn ang="0">
                    <a:pos x="504" y="90"/>
                  </a:cxn>
                  <a:cxn ang="0">
                    <a:pos x="522" y="102"/>
                  </a:cxn>
                  <a:cxn ang="0">
                    <a:pos x="540" y="120"/>
                  </a:cxn>
                  <a:cxn ang="0">
                    <a:pos x="558" y="132"/>
                  </a:cxn>
                  <a:cxn ang="0">
                    <a:pos x="576" y="138"/>
                  </a:cxn>
                  <a:cxn ang="0">
                    <a:pos x="582" y="138"/>
                  </a:cxn>
                  <a:cxn ang="0">
                    <a:pos x="600" y="138"/>
                  </a:cxn>
                  <a:cxn ang="0">
                    <a:pos x="624" y="138"/>
                  </a:cxn>
                  <a:cxn ang="0">
                    <a:pos x="630" y="144"/>
                  </a:cxn>
                  <a:cxn ang="0">
                    <a:pos x="648" y="144"/>
                  </a:cxn>
                  <a:cxn ang="0">
                    <a:pos x="666" y="144"/>
                  </a:cxn>
                  <a:cxn ang="0">
                    <a:pos x="684" y="144"/>
                  </a:cxn>
                  <a:cxn ang="0">
                    <a:pos x="702" y="144"/>
                  </a:cxn>
                  <a:cxn ang="0">
                    <a:pos x="720" y="138"/>
                  </a:cxn>
                </a:cxnLst>
                <a:rect l="0" t="0" r="r" b="b"/>
                <a:pathLst>
                  <a:path w="726" h="144">
                    <a:moveTo>
                      <a:pt x="0" y="138"/>
                    </a:moveTo>
                    <a:lnTo>
                      <a:pt x="6" y="138"/>
                    </a:lnTo>
                    <a:lnTo>
                      <a:pt x="12" y="132"/>
                    </a:lnTo>
                    <a:lnTo>
                      <a:pt x="18" y="132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6" y="126"/>
                    </a:lnTo>
                    <a:lnTo>
                      <a:pt x="42" y="120"/>
                    </a:lnTo>
                    <a:lnTo>
                      <a:pt x="48" y="120"/>
                    </a:lnTo>
                    <a:lnTo>
                      <a:pt x="54" y="114"/>
                    </a:lnTo>
                    <a:lnTo>
                      <a:pt x="60" y="114"/>
                    </a:lnTo>
                    <a:lnTo>
                      <a:pt x="66" y="108"/>
                    </a:lnTo>
                    <a:lnTo>
                      <a:pt x="72" y="108"/>
                    </a:lnTo>
                    <a:lnTo>
                      <a:pt x="78" y="108"/>
                    </a:lnTo>
                    <a:lnTo>
                      <a:pt x="84" y="102"/>
                    </a:lnTo>
                    <a:lnTo>
                      <a:pt x="90" y="102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90"/>
                    </a:lnTo>
                    <a:lnTo>
                      <a:pt x="114" y="90"/>
                    </a:lnTo>
                    <a:lnTo>
                      <a:pt x="120" y="84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78"/>
                    </a:lnTo>
                    <a:lnTo>
                      <a:pt x="144" y="78"/>
                    </a:lnTo>
                    <a:lnTo>
                      <a:pt x="150" y="72"/>
                    </a:lnTo>
                    <a:lnTo>
                      <a:pt x="156" y="72"/>
                    </a:lnTo>
                    <a:lnTo>
                      <a:pt x="162" y="66"/>
                    </a:lnTo>
                    <a:lnTo>
                      <a:pt x="168" y="66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2"/>
                    </a:lnTo>
                    <a:lnTo>
                      <a:pt x="222" y="42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40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24"/>
                    </a:lnTo>
                    <a:lnTo>
                      <a:pt x="264" y="24"/>
                    </a:lnTo>
                    <a:lnTo>
                      <a:pt x="270" y="18"/>
                    </a:lnTo>
                    <a:lnTo>
                      <a:pt x="276" y="18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14" y="18"/>
                    </a:lnTo>
                    <a:lnTo>
                      <a:pt x="414" y="24"/>
                    </a:lnTo>
                    <a:lnTo>
                      <a:pt x="420" y="24"/>
                    </a:lnTo>
                    <a:lnTo>
                      <a:pt x="426" y="30"/>
                    </a:lnTo>
                    <a:lnTo>
                      <a:pt x="432" y="36"/>
                    </a:lnTo>
                    <a:lnTo>
                      <a:pt x="438" y="42"/>
                    </a:lnTo>
                    <a:lnTo>
                      <a:pt x="444" y="42"/>
                    </a:lnTo>
                    <a:lnTo>
                      <a:pt x="450" y="48"/>
                    </a:lnTo>
                    <a:lnTo>
                      <a:pt x="456" y="54"/>
                    </a:lnTo>
                    <a:lnTo>
                      <a:pt x="462" y="60"/>
                    </a:lnTo>
                    <a:lnTo>
                      <a:pt x="468" y="66"/>
                    </a:lnTo>
                    <a:lnTo>
                      <a:pt x="468" y="60"/>
                    </a:lnTo>
                    <a:lnTo>
                      <a:pt x="468" y="66"/>
                    </a:lnTo>
                    <a:lnTo>
                      <a:pt x="474" y="66"/>
                    </a:lnTo>
                    <a:lnTo>
                      <a:pt x="480" y="72"/>
                    </a:lnTo>
                    <a:lnTo>
                      <a:pt x="486" y="78"/>
                    </a:lnTo>
                    <a:lnTo>
                      <a:pt x="492" y="84"/>
                    </a:lnTo>
                    <a:lnTo>
                      <a:pt x="498" y="84"/>
                    </a:lnTo>
                    <a:lnTo>
                      <a:pt x="504" y="90"/>
                    </a:lnTo>
                    <a:lnTo>
                      <a:pt x="510" y="96"/>
                    </a:lnTo>
                    <a:lnTo>
                      <a:pt x="516" y="102"/>
                    </a:lnTo>
                    <a:lnTo>
                      <a:pt x="522" y="102"/>
                    </a:lnTo>
                    <a:lnTo>
                      <a:pt x="528" y="108"/>
                    </a:lnTo>
                    <a:lnTo>
                      <a:pt x="534" y="114"/>
                    </a:lnTo>
                    <a:lnTo>
                      <a:pt x="540" y="120"/>
                    </a:lnTo>
                    <a:lnTo>
                      <a:pt x="546" y="120"/>
                    </a:lnTo>
                    <a:lnTo>
                      <a:pt x="552" y="126"/>
                    </a:lnTo>
                    <a:lnTo>
                      <a:pt x="558" y="132"/>
                    </a:lnTo>
                    <a:lnTo>
                      <a:pt x="564" y="132"/>
                    </a:lnTo>
                    <a:lnTo>
                      <a:pt x="570" y="132"/>
                    </a:lnTo>
                    <a:lnTo>
                      <a:pt x="576" y="138"/>
                    </a:lnTo>
                    <a:lnTo>
                      <a:pt x="576" y="132"/>
                    </a:lnTo>
                    <a:lnTo>
                      <a:pt x="576" y="138"/>
                    </a:lnTo>
                    <a:lnTo>
                      <a:pt x="582" y="138"/>
                    </a:lnTo>
                    <a:lnTo>
                      <a:pt x="588" y="138"/>
                    </a:lnTo>
                    <a:lnTo>
                      <a:pt x="594" y="138"/>
                    </a:lnTo>
                    <a:lnTo>
                      <a:pt x="600" y="138"/>
                    </a:lnTo>
                    <a:lnTo>
                      <a:pt x="606" y="138"/>
                    </a:lnTo>
                    <a:lnTo>
                      <a:pt x="612" y="138"/>
                    </a:lnTo>
                    <a:lnTo>
                      <a:pt x="624" y="138"/>
                    </a:lnTo>
                    <a:lnTo>
                      <a:pt x="618" y="138"/>
                    </a:lnTo>
                    <a:lnTo>
                      <a:pt x="624" y="144"/>
                    </a:lnTo>
                    <a:lnTo>
                      <a:pt x="630" y="144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8" y="144"/>
                    </a:lnTo>
                    <a:lnTo>
                      <a:pt x="654" y="144"/>
                    </a:lnTo>
                    <a:lnTo>
                      <a:pt x="660" y="144"/>
                    </a:lnTo>
                    <a:lnTo>
                      <a:pt x="666" y="144"/>
                    </a:lnTo>
                    <a:lnTo>
                      <a:pt x="672" y="144"/>
                    </a:lnTo>
                    <a:lnTo>
                      <a:pt x="678" y="144"/>
                    </a:lnTo>
                    <a:lnTo>
                      <a:pt x="684" y="144"/>
                    </a:lnTo>
                    <a:lnTo>
                      <a:pt x="690" y="144"/>
                    </a:lnTo>
                    <a:lnTo>
                      <a:pt x="696" y="144"/>
                    </a:lnTo>
                    <a:lnTo>
                      <a:pt x="702" y="144"/>
                    </a:lnTo>
                    <a:lnTo>
                      <a:pt x="708" y="144"/>
                    </a:lnTo>
                    <a:lnTo>
                      <a:pt x="714" y="144"/>
                    </a:lnTo>
                    <a:lnTo>
                      <a:pt x="720" y="138"/>
                    </a:lnTo>
                    <a:lnTo>
                      <a:pt x="720" y="144"/>
                    </a:lnTo>
                    <a:lnTo>
                      <a:pt x="726" y="13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9" name="Freeform 111"/>
              <p:cNvSpPr>
                <a:spLocks/>
              </p:cNvSpPr>
              <p:nvPr/>
            </p:nvSpPr>
            <p:spPr bwMode="auto">
              <a:xfrm>
                <a:off x="5856288" y="3660775"/>
                <a:ext cx="866775" cy="171450"/>
              </a:xfrm>
              <a:custGeom>
                <a:avLst/>
                <a:gdLst/>
                <a:ahLst/>
                <a:cxnLst>
                  <a:cxn ang="0">
                    <a:pos x="12" y="108"/>
                  </a:cxn>
                  <a:cxn ang="0">
                    <a:pos x="30" y="96"/>
                  </a:cxn>
                  <a:cxn ang="0">
                    <a:pos x="54" y="72"/>
                  </a:cxn>
                  <a:cxn ang="0">
                    <a:pos x="60" y="66"/>
                  </a:cxn>
                  <a:cxn ang="0">
                    <a:pos x="72" y="60"/>
                  </a:cxn>
                  <a:cxn ang="0">
                    <a:pos x="84" y="42"/>
                  </a:cxn>
                  <a:cxn ang="0">
                    <a:pos x="102" y="30"/>
                  </a:cxn>
                  <a:cxn ang="0">
                    <a:pos x="114" y="30"/>
                  </a:cxn>
                  <a:cxn ang="0">
                    <a:pos x="126" y="18"/>
                  </a:cxn>
                  <a:cxn ang="0">
                    <a:pos x="144" y="12"/>
                  </a:cxn>
                  <a:cxn ang="0">
                    <a:pos x="150" y="6"/>
                  </a:cxn>
                  <a:cxn ang="0">
                    <a:pos x="168" y="6"/>
                  </a:cxn>
                  <a:cxn ang="0">
                    <a:pos x="186" y="6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2" y="6"/>
                  </a:cxn>
                  <a:cxn ang="0">
                    <a:pos x="228" y="6"/>
                  </a:cxn>
                  <a:cxn ang="0">
                    <a:pos x="228" y="0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64" y="12"/>
                  </a:cxn>
                  <a:cxn ang="0">
                    <a:pos x="270" y="18"/>
                  </a:cxn>
                  <a:cxn ang="0">
                    <a:pos x="276" y="24"/>
                  </a:cxn>
                  <a:cxn ang="0">
                    <a:pos x="294" y="30"/>
                  </a:cxn>
                  <a:cxn ang="0">
                    <a:pos x="312" y="36"/>
                  </a:cxn>
                  <a:cxn ang="0">
                    <a:pos x="330" y="48"/>
                  </a:cxn>
                  <a:cxn ang="0">
                    <a:pos x="348" y="54"/>
                  </a:cxn>
                  <a:cxn ang="0">
                    <a:pos x="366" y="60"/>
                  </a:cxn>
                  <a:cxn ang="0">
                    <a:pos x="384" y="66"/>
                  </a:cxn>
                  <a:cxn ang="0">
                    <a:pos x="402" y="78"/>
                  </a:cxn>
                  <a:cxn ang="0">
                    <a:pos x="408" y="78"/>
                  </a:cxn>
                  <a:cxn ang="0">
                    <a:pos x="420" y="78"/>
                  </a:cxn>
                  <a:cxn ang="0">
                    <a:pos x="432" y="90"/>
                  </a:cxn>
                  <a:cxn ang="0">
                    <a:pos x="438" y="90"/>
                  </a:cxn>
                  <a:cxn ang="0">
                    <a:pos x="450" y="96"/>
                  </a:cxn>
                  <a:cxn ang="0">
                    <a:pos x="462" y="96"/>
                  </a:cxn>
                  <a:cxn ang="0">
                    <a:pos x="474" y="108"/>
                  </a:cxn>
                  <a:cxn ang="0">
                    <a:pos x="480" y="108"/>
                  </a:cxn>
                  <a:cxn ang="0">
                    <a:pos x="498" y="108"/>
                  </a:cxn>
                  <a:cxn ang="0">
                    <a:pos x="510" y="108"/>
                  </a:cxn>
                  <a:cxn ang="0">
                    <a:pos x="522" y="102"/>
                  </a:cxn>
                  <a:cxn ang="0">
                    <a:pos x="540" y="102"/>
                  </a:cxn>
                </a:cxnLst>
                <a:rect l="0" t="0" r="r" b="b"/>
                <a:pathLst>
                  <a:path w="546" h="108">
                    <a:moveTo>
                      <a:pt x="0" y="108"/>
                    </a:moveTo>
                    <a:lnTo>
                      <a:pt x="6" y="108"/>
                    </a:lnTo>
                    <a:lnTo>
                      <a:pt x="12" y="108"/>
                    </a:lnTo>
                    <a:lnTo>
                      <a:pt x="18" y="108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54" y="72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54"/>
                    </a:lnTo>
                    <a:lnTo>
                      <a:pt x="72" y="60"/>
                    </a:lnTo>
                    <a:lnTo>
                      <a:pt x="72" y="54"/>
                    </a:lnTo>
                    <a:lnTo>
                      <a:pt x="78" y="48"/>
                    </a:lnTo>
                    <a:lnTo>
                      <a:pt x="84" y="42"/>
                    </a:lnTo>
                    <a:lnTo>
                      <a:pt x="90" y="42"/>
                    </a:lnTo>
                    <a:lnTo>
                      <a:pt x="96" y="36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24"/>
                    </a:lnTo>
                    <a:lnTo>
                      <a:pt x="114" y="30"/>
                    </a:lnTo>
                    <a:lnTo>
                      <a:pt x="114" y="24"/>
                    </a:lnTo>
                    <a:lnTo>
                      <a:pt x="120" y="24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6" y="6"/>
                    </a:lnTo>
                    <a:lnTo>
                      <a:pt x="186" y="6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6"/>
                    </a:lnTo>
                    <a:lnTo>
                      <a:pt x="222" y="6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34" y="6"/>
                    </a:lnTo>
                    <a:lnTo>
                      <a:pt x="234" y="0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64" y="12"/>
                    </a:lnTo>
                    <a:lnTo>
                      <a:pt x="258" y="12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24"/>
                    </a:lnTo>
                    <a:lnTo>
                      <a:pt x="276" y="18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30" y="48"/>
                    </a:lnTo>
                    <a:lnTo>
                      <a:pt x="336" y="48"/>
                    </a:lnTo>
                    <a:lnTo>
                      <a:pt x="342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0" y="60"/>
                    </a:lnTo>
                    <a:lnTo>
                      <a:pt x="366" y="60"/>
                    </a:lnTo>
                    <a:lnTo>
                      <a:pt x="372" y="66"/>
                    </a:lnTo>
                    <a:lnTo>
                      <a:pt x="378" y="66"/>
                    </a:lnTo>
                    <a:lnTo>
                      <a:pt x="384" y="66"/>
                    </a:lnTo>
                    <a:lnTo>
                      <a:pt x="390" y="72"/>
                    </a:lnTo>
                    <a:lnTo>
                      <a:pt x="396" y="72"/>
                    </a:lnTo>
                    <a:lnTo>
                      <a:pt x="402" y="78"/>
                    </a:lnTo>
                    <a:lnTo>
                      <a:pt x="402" y="72"/>
                    </a:lnTo>
                    <a:lnTo>
                      <a:pt x="402" y="78"/>
                    </a:lnTo>
                    <a:lnTo>
                      <a:pt x="408" y="78"/>
                    </a:lnTo>
                    <a:lnTo>
                      <a:pt x="414" y="78"/>
                    </a:lnTo>
                    <a:lnTo>
                      <a:pt x="420" y="84"/>
                    </a:lnTo>
                    <a:lnTo>
                      <a:pt x="420" y="78"/>
                    </a:lnTo>
                    <a:lnTo>
                      <a:pt x="420" y="84"/>
                    </a:lnTo>
                    <a:lnTo>
                      <a:pt x="426" y="84"/>
                    </a:lnTo>
                    <a:lnTo>
                      <a:pt x="432" y="90"/>
                    </a:lnTo>
                    <a:lnTo>
                      <a:pt x="432" y="84"/>
                    </a:lnTo>
                    <a:lnTo>
                      <a:pt x="432" y="90"/>
                    </a:lnTo>
                    <a:lnTo>
                      <a:pt x="438" y="90"/>
                    </a:lnTo>
                    <a:lnTo>
                      <a:pt x="444" y="96"/>
                    </a:lnTo>
                    <a:lnTo>
                      <a:pt x="444" y="90"/>
                    </a:lnTo>
                    <a:lnTo>
                      <a:pt x="450" y="96"/>
                    </a:lnTo>
                    <a:lnTo>
                      <a:pt x="456" y="96"/>
                    </a:lnTo>
                    <a:lnTo>
                      <a:pt x="462" y="102"/>
                    </a:lnTo>
                    <a:lnTo>
                      <a:pt x="462" y="96"/>
                    </a:lnTo>
                    <a:lnTo>
                      <a:pt x="462" y="102"/>
                    </a:lnTo>
                    <a:lnTo>
                      <a:pt x="468" y="102"/>
                    </a:lnTo>
                    <a:lnTo>
                      <a:pt x="474" y="108"/>
                    </a:lnTo>
                    <a:lnTo>
                      <a:pt x="474" y="102"/>
                    </a:lnTo>
                    <a:lnTo>
                      <a:pt x="474" y="108"/>
                    </a:lnTo>
                    <a:lnTo>
                      <a:pt x="480" y="108"/>
                    </a:lnTo>
                    <a:lnTo>
                      <a:pt x="486" y="108"/>
                    </a:lnTo>
                    <a:lnTo>
                      <a:pt x="492" y="108"/>
                    </a:lnTo>
                    <a:lnTo>
                      <a:pt x="498" y="108"/>
                    </a:lnTo>
                    <a:lnTo>
                      <a:pt x="504" y="108"/>
                    </a:lnTo>
                    <a:lnTo>
                      <a:pt x="510" y="102"/>
                    </a:lnTo>
                    <a:lnTo>
                      <a:pt x="510" y="108"/>
                    </a:lnTo>
                    <a:lnTo>
                      <a:pt x="510" y="102"/>
                    </a:lnTo>
                    <a:lnTo>
                      <a:pt x="516" y="102"/>
                    </a:lnTo>
                    <a:lnTo>
                      <a:pt x="522" y="102"/>
                    </a:lnTo>
                    <a:lnTo>
                      <a:pt x="528" y="102"/>
                    </a:lnTo>
                    <a:lnTo>
                      <a:pt x="534" y="102"/>
                    </a:lnTo>
                    <a:lnTo>
                      <a:pt x="540" y="102"/>
                    </a:lnTo>
                    <a:lnTo>
                      <a:pt x="546" y="96"/>
                    </a:lnTo>
                    <a:lnTo>
                      <a:pt x="546" y="10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0" name="Freeform 112"/>
              <p:cNvSpPr>
                <a:spLocks/>
              </p:cNvSpPr>
              <p:nvPr/>
            </p:nvSpPr>
            <p:spPr bwMode="auto">
              <a:xfrm>
                <a:off x="6723063" y="3784600"/>
                <a:ext cx="228600" cy="381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18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30" y="18"/>
                  </a:cxn>
                  <a:cxn ang="0">
                    <a:pos x="36" y="12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48" y="12"/>
                  </a:cxn>
                  <a:cxn ang="0">
                    <a:pos x="54" y="12"/>
                  </a:cxn>
                  <a:cxn ang="0">
                    <a:pos x="60" y="12"/>
                  </a:cxn>
                  <a:cxn ang="0">
                    <a:pos x="66" y="12"/>
                  </a:cxn>
                  <a:cxn ang="0">
                    <a:pos x="72" y="6"/>
                  </a:cxn>
                  <a:cxn ang="0">
                    <a:pos x="84" y="6"/>
                  </a:cxn>
                  <a:cxn ang="0">
                    <a:pos x="78" y="6"/>
                  </a:cxn>
                  <a:cxn ang="0">
                    <a:pos x="84" y="6"/>
                  </a:cxn>
                  <a:cxn ang="0">
                    <a:pos x="90" y="6"/>
                  </a:cxn>
                  <a:cxn ang="0">
                    <a:pos x="96" y="6"/>
                  </a:cxn>
                  <a:cxn ang="0">
                    <a:pos x="102" y="6"/>
                  </a:cxn>
                  <a:cxn ang="0">
                    <a:pos x="108" y="6"/>
                  </a:cxn>
                  <a:cxn ang="0">
                    <a:pos x="114" y="0"/>
                  </a:cxn>
                  <a:cxn ang="0">
                    <a:pos x="114" y="6"/>
                  </a:cxn>
                  <a:cxn ang="0">
                    <a:pos x="114" y="0"/>
                  </a:cxn>
                  <a:cxn ang="0">
                    <a:pos x="114" y="0"/>
                  </a:cxn>
                  <a:cxn ang="0">
                    <a:pos x="120" y="0"/>
                  </a:cxn>
                  <a:cxn ang="0">
                    <a:pos x="126" y="0"/>
                  </a:cxn>
                  <a:cxn ang="0">
                    <a:pos x="132" y="0"/>
                  </a:cxn>
                  <a:cxn ang="0">
                    <a:pos x="138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24">
                    <a:moveTo>
                      <a:pt x="0" y="24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6"/>
                    </a:lnTo>
                    <a:lnTo>
                      <a:pt x="84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0"/>
                    </a:lnTo>
                    <a:lnTo>
                      <a:pt x="114" y="6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1" name="Line 113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2" name="Freeform 114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3" name="Freeform 115"/>
              <p:cNvSpPr>
                <a:spLocks/>
              </p:cNvSpPr>
              <p:nvPr/>
            </p:nvSpPr>
            <p:spPr bwMode="auto">
              <a:xfrm>
                <a:off x="2589213" y="3432175"/>
                <a:ext cx="838200" cy="1152525"/>
              </a:xfrm>
              <a:custGeom>
                <a:avLst/>
                <a:gdLst/>
                <a:ahLst/>
                <a:cxnLst>
                  <a:cxn ang="0">
                    <a:pos x="6" y="684"/>
                  </a:cxn>
                  <a:cxn ang="0">
                    <a:pos x="12" y="618"/>
                  </a:cxn>
                  <a:cxn ang="0">
                    <a:pos x="24" y="576"/>
                  </a:cxn>
                  <a:cxn ang="0">
                    <a:pos x="30" y="522"/>
                  </a:cxn>
                  <a:cxn ang="0">
                    <a:pos x="42" y="486"/>
                  </a:cxn>
                  <a:cxn ang="0">
                    <a:pos x="48" y="438"/>
                  </a:cxn>
                  <a:cxn ang="0">
                    <a:pos x="60" y="402"/>
                  </a:cxn>
                  <a:cxn ang="0">
                    <a:pos x="66" y="366"/>
                  </a:cxn>
                  <a:cxn ang="0">
                    <a:pos x="78" y="336"/>
                  </a:cxn>
                  <a:cxn ang="0">
                    <a:pos x="84" y="300"/>
                  </a:cxn>
                  <a:cxn ang="0">
                    <a:pos x="96" y="270"/>
                  </a:cxn>
                  <a:cxn ang="0">
                    <a:pos x="102" y="240"/>
                  </a:cxn>
                  <a:cxn ang="0">
                    <a:pos x="120" y="210"/>
                  </a:cxn>
                  <a:cxn ang="0">
                    <a:pos x="132" y="162"/>
                  </a:cxn>
                  <a:cxn ang="0">
                    <a:pos x="156" y="126"/>
                  </a:cxn>
                  <a:cxn ang="0">
                    <a:pos x="168" y="102"/>
                  </a:cxn>
                  <a:cxn ang="0">
                    <a:pos x="186" y="78"/>
                  </a:cxn>
                  <a:cxn ang="0">
                    <a:pos x="204" y="54"/>
                  </a:cxn>
                  <a:cxn ang="0">
                    <a:pos x="210" y="48"/>
                  </a:cxn>
                  <a:cxn ang="0">
                    <a:pos x="228" y="30"/>
                  </a:cxn>
                  <a:cxn ang="0">
                    <a:pos x="246" y="18"/>
                  </a:cxn>
                  <a:cxn ang="0">
                    <a:pos x="264" y="12"/>
                  </a:cxn>
                  <a:cxn ang="0">
                    <a:pos x="270" y="6"/>
                  </a:cxn>
                  <a:cxn ang="0">
                    <a:pos x="288" y="6"/>
                  </a:cxn>
                  <a:cxn ang="0">
                    <a:pos x="306" y="6"/>
                  </a:cxn>
                  <a:cxn ang="0">
                    <a:pos x="318" y="0"/>
                  </a:cxn>
                  <a:cxn ang="0">
                    <a:pos x="324" y="6"/>
                  </a:cxn>
                  <a:cxn ang="0">
                    <a:pos x="336" y="0"/>
                  </a:cxn>
                  <a:cxn ang="0">
                    <a:pos x="342" y="0"/>
                  </a:cxn>
                  <a:cxn ang="0">
                    <a:pos x="360" y="6"/>
                  </a:cxn>
                  <a:cxn ang="0">
                    <a:pos x="366" y="6"/>
                  </a:cxn>
                  <a:cxn ang="0">
                    <a:pos x="384" y="18"/>
                  </a:cxn>
                  <a:cxn ang="0">
                    <a:pos x="402" y="30"/>
                  </a:cxn>
                  <a:cxn ang="0">
                    <a:pos x="420" y="48"/>
                  </a:cxn>
                  <a:cxn ang="0">
                    <a:pos x="438" y="66"/>
                  </a:cxn>
                  <a:cxn ang="0">
                    <a:pos x="456" y="78"/>
                  </a:cxn>
                  <a:cxn ang="0">
                    <a:pos x="474" y="84"/>
                  </a:cxn>
                  <a:cxn ang="0">
                    <a:pos x="480" y="90"/>
                  </a:cxn>
                  <a:cxn ang="0">
                    <a:pos x="492" y="90"/>
                  </a:cxn>
                  <a:cxn ang="0">
                    <a:pos x="504" y="96"/>
                  </a:cxn>
                  <a:cxn ang="0">
                    <a:pos x="510" y="102"/>
                  </a:cxn>
                  <a:cxn ang="0">
                    <a:pos x="522" y="102"/>
                  </a:cxn>
                </a:cxnLst>
                <a:rect l="0" t="0" r="r" b="b"/>
                <a:pathLst>
                  <a:path w="528" h="726">
                    <a:moveTo>
                      <a:pt x="0" y="726"/>
                    </a:moveTo>
                    <a:lnTo>
                      <a:pt x="0" y="690"/>
                    </a:lnTo>
                    <a:lnTo>
                      <a:pt x="6" y="684"/>
                    </a:lnTo>
                    <a:lnTo>
                      <a:pt x="6" y="654"/>
                    </a:lnTo>
                    <a:lnTo>
                      <a:pt x="12" y="648"/>
                    </a:lnTo>
                    <a:lnTo>
                      <a:pt x="12" y="618"/>
                    </a:lnTo>
                    <a:lnTo>
                      <a:pt x="18" y="612"/>
                    </a:lnTo>
                    <a:lnTo>
                      <a:pt x="18" y="582"/>
                    </a:lnTo>
                    <a:lnTo>
                      <a:pt x="24" y="576"/>
                    </a:lnTo>
                    <a:lnTo>
                      <a:pt x="24" y="552"/>
                    </a:lnTo>
                    <a:lnTo>
                      <a:pt x="30" y="546"/>
                    </a:lnTo>
                    <a:lnTo>
                      <a:pt x="30" y="522"/>
                    </a:lnTo>
                    <a:lnTo>
                      <a:pt x="36" y="516"/>
                    </a:lnTo>
                    <a:lnTo>
                      <a:pt x="36" y="492"/>
                    </a:lnTo>
                    <a:lnTo>
                      <a:pt x="42" y="486"/>
                    </a:lnTo>
                    <a:lnTo>
                      <a:pt x="42" y="462"/>
                    </a:lnTo>
                    <a:lnTo>
                      <a:pt x="48" y="456"/>
                    </a:lnTo>
                    <a:lnTo>
                      <a:pt x="48" y="438"/>
                    </a:lnTo>
                    <a:lnTo>
                      <a:pt x="54" y="432"/>
                    </a:lnTo>
                    <a:lnTo>
                      <a:pt x="54" y="408"/>
                    </a:lnTo>
                    <a:lnTo>
                      <a:pt x="60" y="402"/>
                    </a:lnTo>
                    <a:lnTo>
                      <a:pt x="60" y="390"/>
                    </a:lnTo>
                    <a:lnTo>
                      <a:pt x="66" y="384"/>
                    </a:lnTo>
                    <a:lnTo>
                      <a:pt x="66" y="366"/>
                    </a:lnTo>
                    <a:lnTo>
                      <a:pt x="72" y="360"/>
                    </a:lnTo>
                    <a:lnTo>
                      <a:pt x="72" y="342"/>
                    </a:lnTo>
                    <a:lnTo>
                      <a:pt x="78" y="336"/>
                    </a:lnTo>
                    <a:lnTo>
                      <a:pt x="78" y="318"/>
                    </a:lnTo>
                    <a:lnTo>
                      <a:pt x="84" y="312"/>
                    </a:lnTo>
                    <a:lnTo>
                      <a:pt x="84" y="300"/>
                    </a:lnTo>
                    <a:lnTo>
                      <a:pt x="90" y="294"/>
                    </a:lnTo>
                    <a:lnTo>
                      <a:pt x="90" y="276"/>
                    </a:lnTo>
                    <a:lnTo>
                      <a:pt x="96" y="270"/>
                    </a:lnTo>
                    <a:lnTo>
                      <a:pt x="96" y="258"/>
                    </a:lnTo>
                    <a:lnTo>
                      <a:pt x="102" y="252"/>
                    </a:lnTo>
                    <a:lnTo>
                      <a:pt x="102" y="240"/>
                    </a:lnTo>
                    <a:lnTo>
                      <a:pt x="108" y="234"/>
                    </a:lnTo>
                    <a:lnTo>
                      <a:pt x="108" y="222"/>
                    </a:lnTo>
                    <a:lnTo>
                      <a:pt x="120" y="210"/>
                    </a:lnTo>
                    <a:lnTo>
                      <a:pt x="120" y="192"/>
                    </a:lnTo>
                    <a:lnTo>
                      <a:pt x="132" y="180"/>
                    </a:lnTo>
                    <a:lnTo>
                      <a:pt x="132" y="162"/>
                    </a:lnTo>
                    <a:lnTo>
                      <a:pt x="144" y="150"/>
                    </a:lnTo>
                    <a:lnTo>
                      <a:pt x="144" y="138"/>
                    </a:lnTo>
                    <a:lnTo>
                      <a:pt x="156" y="126"/>
                    </a:lnTo>
                    <a:lnTo>
                      <a:pt x="156" y="114"/>
                    </a:lnTo>
                    <a:lnTo>
                      <a:pt x="162" y="108"/>
                    </a:lnTo>
                    <a:lnTo>
                      <a:pt x="168" y="102"/>
                    </a:lnTo>
                    <a:lnTo>
                      <a:pt x="180" y="90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204" y="54"/>
                    </a:lnTo>
                    <a:lnTo>
                      <a:pt x="210" y="48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6" y="42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34" y="24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6"/>
                    </a:lnTo>
                    <a:lnTo>
                      <a:pt x="270" y="12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6"/>
                    </a:lnTo>
                    <a:lnTo>
                      <a:pt x="324" y="0"/>
                    </a:lnTo>
                    <a:lnTo>
                      <a:pt x="324" y="6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36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6"/>
                    </a:lnTo>
                    <a:lnTo>
                      <a:pt x="360" y="0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12"/>
                    </a:lnTo>
                    <a:lnTo>
                      <a:pt x="384" y="18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402" y="30"/>
                    </a:lnTo>
                    <a:lnTo>
                      <a:pt x="408" y="36"/>
                    </a:lnTo>
                    <a:lnTo>
                      <a:pt x="414" y="42"/>
                    </a:lnTo>
                    <a:lnTo>
                      <a:pt x="420" y="48"/>
                    </a:lnTo>
                    <a:lnTo>
                      <a:pt x="426" y="54"/>
                    </a:lnTo>
                    <a:lnTo>
                      <a:pt x="432" y="60"/>
                    </a:lnTo>
                    <a:lnTo>
                      <a:pt x="438" y="66"/>
                    </a:lnTo>
                    <a:lnTo>
                      <a:pt x="444" y="72"/>
                    </a:lnTo>
                    <a:lnTo>
                      <a:pt x="450" y="72"/>
                    </a:lnTo>
                    <a:lnTo>
                      <a:pt x="456" y="78"/>
                    </a:lnTo>
                    <a:lnTo>
                      <a:pt x="462" y="84"/>
                    </a:lnTo>
                    <a:lnTo>
                      <a:pt x="468" y="84"/>
                    </a:lnTo>
                    <a:lnTo>
                      <a:pt x="474" y="84"/>
                    </a:lnTo>
                    <a:lnTo>
                      <a:pt x="480" y="90"/>
                    </a:lnTo>
                    <a:lnTo>
                      <a:pt x="480" y="84"/>
                    </a:lnTo>
                    <a:lnTo>
                      <a:pt x="480" y="90"/>
                    </a:lnTo>
                    <a:lnTo>
                      <a:pt x="486" y="90"/>
                    </a:lnTo>
                    <a:lnTo>
                      <a:pt x="492" y="96"/>
                    </a:lnTo>
                    <a:lnTo>
                      <a:pt x="492" y="90"/>
                    </a:lnTo>
                    <a:lnTo>
                      <a:pt x="492" y="96"/>
                    </a:lnTo>
                    <a:lnTo>
                      <a:pt x="498" y="96"/>
                    </a:lnTo>
                    <a:lnTo>
                      <a:pt x="504" y="96"/>
                    </a:lnTo>
                    <a:lnTo>
                      <a:pt x="510" y="102"/>
                    </a:lnTo>
                    <a:lnTo>
                      <a:pt x="510" y="96"/>
                    </a:lnTo>
                    <a:lnTo>
                      <a:pt x="510" y="102"/>
                    </a:lnTo>
                    <a:lnTo>
                      <a:pt x="516" y="102"/>
                    </a:lnTo>
                    <a:lnTo>
                      <a:pt x="522" y="108"/>
                    </a:lnTo>
                    <a:lnTo>
                      <a:pt x="522" y="102"/>
                    </a:lnTo>
                    <a:lnTo>
                      <a:pt x="522" y="108"/>
                    </a:lnTo>
                    <a:lnTo>
                      <a:pt x="528" y="10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4" name="Freeform 116"/>
              <p:cNvSpPr>
                <a:spLocks/>
              </p:cNvSpPr>
              <p:nvPr/>
            </p:nvSpPr>
            <p:spPr bwMode="auto">
              <a:xfrm>
                <a:off x="3427413" y="3603625"/>
                <a:ext cx="895350" cy="762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4" y="12"/>
                  </a:cxn>
                  <a:cxn ang="0">
                    <a:pos x="30" y="12"/>
                  </a:cxn>
                  <a:cxn ang="0">
                    <a:pos x="36" y="18"/>
                  </a:cxn>
                  <a:cxn ang="0">
                    <a:pos x="60" y="24"/>
                  </a:cxn>
                  <a:cxn ang="0">
                    <a:pos x="66" y="30"/>
                  </a:cxn>
                  <a:cxn ang="0">
                    <a:pos x="72" y="30"/>
                  </a:cxn>
                  <a:cxn ang="0">
                    <a:pos x="84" y="30"/>
                  </a:cxn>
                  <a:cxn ang="0">
                    <a:pos x="96" y="36"/>
                  </a:cxn>
                  <a:cxn ang="0">
                    <a:pos x="114" y="42"/>
                  </a:cxn>
                  <a:cxn ang="0">
                    <a:pos x="138" y="42"/>
                  </a:cxn>
                  <a:cxn ang="0">
                    <a:pos x="138" y="48"/>
                  </a:cxn>
                  <a:cxn ang="0">
                    <a:pos x="156" y="48"/>
                  </a:cxn>
                  <a:cxn ang="0">
                    <a:pos x="174" y="48"/>
                  </a:cxn>
                  <a:cxn ang="0">
                    <a:pos x="192" y="48"/>
                  </a:cxn>
                  <a:cxn ang="0">
                    <a:pos x="210" y="48"/>
                  </a:cxn>
                  <a:cxn ang="0">
                    <a:pos x="228" y="48"/>
                  </a:cxn>
                  <a:cxn ang="0">
                    <a:pos x="234" y="42"/>
                  </a:cxn>
                  <a:cxn ang="0">
                    <a:pos x="246" y="42"/>
                  </a:cxn>
                  <a:cxn ang="0">
                    <a:pos x="270" y="42"/>
                  </a:cxn>
                  <a:cxn ang="0">
                    <a:pos x="276" y="36"/>
                  </a:cxn>
                  <a:cxn ang="0">
                    <a:pos x="294" y="30"/>
                  </a:cxn>
                  <a:cxn ang="0">
                    <a:pos x="300" y="30"/>
                  </a:cxn>
                  <a:cxn ang="0">
                    <a:pos x="318" y="24"/>
                  </a:cxn>
                  <a:cxn ang="0">
                    <a:pos x="330" y="24"/>
                  </a:cxn>
                  <a:cxn ang="0">
                    <a:pos x="354" y="18"/>
                  </a:cxn>
                  <a:cxn ang="0">
                    <a:pos x="360" y="18"/>
                  </a:cxn>
                  <a:cxn ang="0">
                    <a:pos x="372" y="12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6"/>
                  </a:cxn>
                  <a:cxn ang="0">
                    <a:pos x="432" y="6"/>
                  </a:cxn>
                  <a:cxn ang="0">
                    <a:pos x="456" y="12"/>
                  </a:cxn>
                  <a:cxn ang="0">
                    <a:pos x="462" y="12"/>
                  </a:cxn>
                  <a:cxn ang="0">
                    <a:pos x="468" y="18"/>
                  </a:cxn>
                  <a:cxn ang="0">
                    <a:pos x="486" y="24"/>
                  </a:cxn>
                  <a:cxn ang="0">
                    <a:pos x="498" y="24"/>
                  </a:cxn>
                  <a:cxn ang="0">
                    <a:pos x="522" y="30"/>
                  </a:cxn>
                  <a:cxn ang="0">
                    <a:pos x="528" y="30"/>
                  </a:cxn>
                  <a:cxn ang="0">
                    <a:pos x="534" y="30"/>
                  </a:cxn>
                  <a:cxn ang="0">
                    <a:pos x="552" y="36"/>
                  </a:cxn>
                </a:cxnLst>
                <a:rect l="0" t="0" r="r" b="b"/>
                <a:pathLst>
                  <a:path w="564" h="48">
                    <a:moveTo>
                      <a:pt x="0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60" y="24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84" y="36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6" y="42"/>
                    </a:lnTo>
                    <a:lnTo>
                      <a:pt x="138" y="42"/>
                    </a:lnTo>
                    <a:lnTo>
                      <a:pt x="138" y="48"/>
                    </a:lnTo>
                    <a:lnTo>
                      <a:pt x="132" y="42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6" y="48"/>
                    </a:lnTo>
                    <a:lnTo>
                      <a:pt x="162" y="48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8"/>
                    </a:lnTo>
                    <a:lnTo>
                      <a:pt x="186" y="48"/>
                    </a:lnTo>
                    <a:lnTo>
                      <a:pt x="192" y="48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42"/>
                    </a:lnTo>
                    <a:lnTo>
                      <a:pt x="234" y="48"/>
                    </a:lnTo>
                    <a:lnTo>
                      <a:pt x="234" y="42"/>
                    </a:lnTo>
                    <a:lnTo>
                      <a:pt x="246" y="42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52" y="42"/>
                    </a:lnTo>
                    <a:lnTo>
                      <a:pt x="258" y="42"/>
                    </a:lnTo>
                    <a:lnTo>
                      <a:pt x="270" y="42"/>
                    </a:lnTo>
                    <a:lnTo>
                      <a:pt x="264" y="42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88" y="36"/>
                    </a:lnTo>
                    <a:lnTo>
                      <a:pt x="294" y="30"/>
                    </a:lnTo>
                    <a:lnTo>
                      <a:pt x="294" y="36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0"/>
                    </a:lnTo>
                    <a:lnTo>
                      <a:pt x="312" y="30"/>
                    </a:lnTo>
                    <a:lnTo>
                      <a:pt x="318" y="24"/>
                    </a:lnTo>
                    <a:lnTo>
                      <a:pt x="330" y="24"/>
                    </a:lnTo>
                    <a:lnTo>
                      <a:pt x="324" y="24"/>
                    </a:lnTo>
                    <a:lnTo>
                      <a:pt x="330" y="24"/>
                    </a:lnTo>
                    <a:lnTo>
                      <a:pt x="336" y="24"/>
                    </a:lnTo>
                    <a:lnTo>
                      <a:pt x="342" y="18"/>
                    </a:lnTo>
                    <a:lnTo>
                      <a:pt x="354" y="18"/>
                    </a:lnTo>
                    <a:lnTo>
                      <a:pt x="348" y="18"/>
                    </a:lnTo>
                    <a:lnTo>
                      <a:pt x="354" y="18"/>
                    </a:lnTo>
                    <a:lnTo>
                      <a:pt x="360" y="18"/>
                    </a:lnTo>
                    <a:lnTo>
                      <a:pt x="366" y="12"/>
                    </a:lnTo>
                    <a:lnTo>
                      <a:pt x="378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6"/>
                    </a:lnTo>
                    <a:lnTo>
                      <a:pt x="402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0"/>
                    </a:lnTo>
                    <a:lnTo>
                      <a:pt x="414" y="6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6"/>
                    </a:lnTo>
                    <a:lnTo>
                      <a:pt x="426" y="0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12"/>
                    </a:lnTo>
                    <a:lnTo>
                      <a:pt x="456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8"/>
                    </a:lnTo>
                    <a:lnTo>
                      <a:pt x="468" y="12"/>
                    </a:lnTo>
                    <a:lnTo>
                      <a:pt x="468" y="18"/>
                    </a:lnTo>
                    <a:lnTo>
                      <a:pt x="474" y="18"/>
                    </a:lnTo>
                    <a:lnTo>
                      <a:pt x="480" y="18"/>
                    </a:lnTo>
                    <a:lnTo>
                      <a:pt x="486" y="24"/>
                    </a:lnTo>
                    <a:lnTo>
                      <a:pt x="498" y="24"/>
                    </a:lnTo>
                    <a:lnTo>
                      <a:pt x="492" y="24"/>
                    </a:lnTo>
                    <a:lnTo>
                      <a:pt x="498" y="24"/>
                    </a:lnTo>
                    <a:lnTo>
                      <a:pt x="504" y="24"/>
                    </a:lnTo>
                    <a:lnTo>
                      <a:pt x="510" y="30"/>
                    </a:lnTo>
                    <a:lnTo>
                      <a:pt x="522" y="30"/>
                    </a:lnTo>
                    <a:lnTo>
                      <a:pt x="516" y="30"/>
                    </a:lnTo>
                    <a:lnTo>
                      <a:pt x="522" y="30"/>
                    </a:lnTo>
                    <a:lnTo>
                      <a:pt x="528" y="30"/>
                    </a:lnTo>
                    <a:lnTo>
                      <a:pt x="540" y="30"/>
                    </a:lnTo>
                    <a:lnTo>
                      <a:pt x="540" y="36"/>
                    </a:lnTo>
                    <a:lnTo>
                      <a:pt x="534" y="30"/>
                    </a:lnTo>
                    <a:lnTo>
                      <a:pt x="540" y="36"/>
                    </a:lnTo>
                    <a:lnTo>
                      <a:pt x="546" y="36"/>
                    </a:lnTo>
                    <a:lnTo>
                      <a:pt x="552" y="36"/>
                    </a:lnTo>
                    <a:lnTo>
                      <a:pt x="558" y="36"/>
                    </a:lnTo>
                    <a:lnTo>
                      <a:pt x="564" y="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5" name="Freeform 117"/>
              <p:cNvSpPr>
                <a:spLocks/>
              </p:cNvSpPr>
              <p:nvPr/>
            </p:nvSpPr>
            <p:spPr bwMode="auto">
              <a:xfrm>
                <a:off x="4322763" y="3575050"/>
                <a:ext cx="857250" cy="11430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18" y="60"/>
                  </a:cxn>
                  <a:cxn ang="0">
                    <a:pos x="30" y="66"/>
                  </a:cxn>
                  <a:cxn ang="0">
                    <a:pos x="36" y="66"/>
                  </a:cxn>
                  <a:cxn ang="0">
                    <a:pos x="54" y="66"/>
                  </a:cxn>
                  <a:cxn ang="0">
                    <a:pos x="66" y="72"/>
                  </a:cxn>
                  <a:cxn ang="0">
                    <a:pos x="72" y="66"/>
                  </a:cxn>
                  <a:cxn ang="0">
                    <a:pos x="78" y="72"/>
                  </a:cxn>
                  <a:cxn ang="0">
                    <a:pos x="96" y="72"/>
                  </a:cxn>
                  <a:cxn ang="0">
                    <a:pos x="114" y="72"/>
                  </a:cxn>
                  <a:cxn ang="0">
                    <a:pos x="120" y="66"/>
                  </a:cxn>
                  <a:cxn ang="0">
                    <a:pos x="138" y="66"/>
                  </a:cxn>
                  <a:cxn ang="0">
                    <a:pos x="144" y="60"/>
                  </a:cxn>
                  <a:cxn ang="0">
                    <a:pos x="162" y="60"/>
                  </a:cxn>
                  <a:cxn ang="0">
                    <a:pos x="168" y="54"/>
                  </a:cxn>
                  <a:cxn ang="0">
                    <a:pos x="186" y="54"/>
                  </a:cxn>
                  <a:cxn ang="0">
                    <a:pos x="192" y="48"/>
                  </a:cxn>
                  <a:cxn ang="0">
                    <a:pos x="210" y="48"/>
                  </a:cxn>
                  <a:cxn ang="0">
                    <a:pos x="216" y="42"/>
                  </a:cxn>
                  <a:cxn ang="0">
                    <a:pos x="240" y="42"/>
                  </a:cxn>
                  <a:cxn ang="0">
                    <a:pos x="246" y="36"/>
                  </a:cxn>
                  <a:cxn ang="0">
                    <a:pos x="258" y="36"/>
                  </a:cxn>
                  <a:cxn ang="0">
                    <a:pos x="270" y="30"/>
                  </a:cxn>
                  <a:cxn ang="0">
                    <a:pos x="276" y="24"/>
                  </a:cxn>
                  <a:cxn ang="0">
                    <a:pos x="300" y="24"/>
                  </a:cxn>
                  <a:cxn ang="0">
                    <a:pos x="306" y="18"/>
                  </a:cxn>
                  <a:cxn ang="0">
                    <a:pos x="318" y="12"/>
                  </a:cxn>
                  <a:cxn ang="0">
                    <a:pos x="336" y="6"/>
                  </a:cxn>
                  <a:cxn ang="0">
                    <a:pos x="342" y="6"/>
                  </a:cxn>
                  <a:cxn ang="0">
                    <a:pos x="360" y="0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56" y="6"/>
                  </a:cxn>
                  <a:cxn ang="0">
                    <a:pos x="480" y="12"/>
                  </a:cxn>
                  <a:cxn ang="0">
                    <a:pos x="486" y="12"/>
                  </a:cxn>
                  <a:cxn ang="0">
                    <a:pos x="492" y="18"/>
                  </a:cxn>
                  <a:cxn ang="0">
                    <a:pos x="510" y="18"/>
                  </a:cxn>
                  <a:cxn ang="0">
                    <a:pos x="516" y="24"/>
                  </a:cxn>
                  <a:cxn ang="0">
                    <a:pos x="534" y="24"/>
                  </a:cxn>
                </a:cxnLst>
                <a:rect l="0" t="0" r="r" b="b"/>
                <a:pathLst>
                  <a:path w="540" h="72">
                    <a:moveTo>
                      <a:pt x="0" y="60"/>
                    </a:moveTo>
                    <a:lnTo>
                      <a:pt x="0" y="54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30" y="66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72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72" y="7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84" y="72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2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0" y="66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66"/>
                    </a:lnTo>
                    <a:lnTo>
                      <a:pt x="144" y="60"/>
                    </a:lnTo>
                    <a:lnTo>
                      <a:pt x="144" y="66"/>
                    </a:lnTo>
                    <a:lnTo>
                      <a:pt x="144" y="60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60"/>
                    </a:lnTo>
                    <a:lnTo>
                      <a:pt x="168" y="54"/>
                    </a:lnTo>
                    <a:lnTo>
                      <a:pt x="168" y="60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48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16" y="42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40" y="42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52" y="36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6" y="24"/>
                    </a:lnTo>
                    <a:lnTo>
                      <a:pt x="276" y="30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300" y="24"/>
                    </a:lnTo>
                    <a:lnTo>
                      <a:pt x="294" y="24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24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6"/>
                    </a:lnTo>
                    <a:lnTo>
                      <a:pt x="336" y="12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0"/>
                    </a:lnTo>
                    <a:lnTo>
                      <a:pt x="372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6" y="0"/>
                    </a:lnTo>
                    <a:lnTo>
                      <a:pt x="450" y="0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12"/>
                    </a:lnTo>
                    <a:lnTo>
                      <a:pt x="480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2" y="12"/>
                    </a:lnTo>
                    <a:lnTo>
                      <a:pt x="492" y="18"/>
                    </a:lnTo>
                    <a:lnTo>
                      <a:pt x="498" y="18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24"/>
                    </a:lnTo>
                    <a:lnTo>
                      <a:pt x="516" y="18"/>
                    </a:lnTo>
                    <a:lnTo>
                      <a:pt x="516" y="24"/>
                    </a:lnTo>
                    <a:lnTo>
                      <a:pt x="522" y="24"/>
                    </a:lnTo>
                    <a:lnTo>
                      <a:pt x="528" y="24"/>
                    </a:lnTo>
                    <a:lnTo>
                      <a:pt x="534" y="24"/>
                    </a:lnTo>
                    <a:lnTo>
                      <a:pt x="540" y="30"/>
                    </a:lnTo>
                    <a:lnTo>
                      <a:pt x="540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6" name="Freeform 118"/>
              <p:cNvSpPr>
                <a:spLocks/>
              </p:cNvSpPr>
              <p:nvPr/>
            </p:nvSpPr>
            <p:spPr bwMode="auto">
              <a:xfrm>
                <a:off x="5180013" y="3613150"/>
                <a:ext cx="866775" cy="104775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4" y="12"/>
                  </a:cxn>
                  <a:cxn ang="0">
                    <a:pos x="30" y="12"/>
                  </a:cxn>
                  <a:cxn ang="0">
                    <a:pos x="48" y="18"/>
                  </a:cxn>
                  <a:cxn ang="0">
                    <a:pos x="54" y="18"/>
                  </a:cxn>
                  <a:cxn ang="0">
                    <a:pos x="72" y="24"/>
                  </a:cxn>
                  <a:cxn ang="0">
                    <a:pos x="84" y="24"/>
                  </a:cxn>
                  <a:cxn ang="0">
                    <a:pos x="102" y="30"/>
                  </a:cxn>
                  <a:cxn ang="0">
                    <a:pos x="108" y="30"/>
                  </a:cxn>
                  <a:cxn ang="0">
                    <a:pos x="126" y="36"/>
                  </a:cxn>
                  <a:cxn ang="0">
                    <a:pos x="138" y="36"/>
                  </a:cxn>
                  <a:cxn ang="0">
                    <a:pos x="156" y="36"/>
                  </a:cxn>
                  <a:cxn ang="0">
                    <a:pos x="162" y="42"/>
                  </a:cxn>
                  <a:cxn ang="0">
                    <a:pos x="180" y="42"/>
                  </a:cxn>
                  <a:cxn ang="0">
                    <a:pos x="198" y="48"/>
                  </a:cxn>
                  <a:cxn ang="0">
                    <a:pos x="198" y="48"/>
                  </a:cxn>
                  <a:cxn ang="0">
                    <a:pos x="216" y="48"/>
                  </a:cxn>
                  <a:cxn ang="0">
                    <a:pos x="234" y="54"/>
                  </a:cxn>
                  <a:cxn ang="0">
                    <a:pos x="234" y="54"/>
                  </a:cxn>
                  <a:cxn ang="0">
                    <a:pos x="246" y="54"/>
                  </a:cxn>
                  <a:cxn ang="0">
                    <a:pos x="264" y="54"/>
                  </a:cxn>
                  <a:cxn ang="0">
                    <a:pos x="276" y="60"/>
                  </a:cxn>
                  <a:cxn ang="0">
                    <a:pos x="288" y="60"/>
                  </a:cxn>
                  <a:cxn ang="0">
                    <a:pos x="294" y="60"/>
                  </a:cxn>
                  <a:cxn ang="0">
                    <a:pos x="312" y="60"/>
                  </a:cxn>
                  <a:cxn ang="0">
                    <a:pos x="330" y="66"/>
                  </a:cxn>
                  <a:cxn ang="0">
                    <a:pos x="342" y="66"/>
                  </a:cxn>
                  <a:cxn ang="0">
                    <a:pos x="360" y="60"/>
                  </a:cxn>
                  <a:cxn ang="0">
                    <a:pos x="378" y="48"/>
                  </a:cxn>
                  <a:cxn ang="0">
                    <a:pos x="396" y="42"/>
                  </a:cxn>
                  <a:cxn ang="0">
                    <a:pos x="402" y="42"/>
                  </a:cxn>
                  <a:cxn ang="0">
                    <a:pos x="420" y="36"/>
                  </a:cxn>
                  <a:cxn ang="0">
                    <a:pos x="438" y="30"/>
                  </a:cxn>
                  <a:cxn ang="0">
                    <a:pos x="456" y="24"/>
                  </a:cxn>
                  <a:cxn ang="0">
                    <a:pos x="462" y="18"/>
                  </a:cxn>
                  <a:cxn ang="0">
                    <a:pos x="480" y="12"/>
                  </a:cxn>
                  <a:cxn ang="0">
                    <a:pos x="486" y="12"/>
                  </a:cxn>
                  <a:cxn ang="0">
                    <a:pos x="492" y="12"/>
                  </a:cxn>
                  <a:cxn ang="0">
                    <a:pos x="498" y="12"/>
                  </a:cxn>
                  <a:cxn ang="0">
                    <a:pos x="504" y="12"/>
                  </a:cxn>
                  <a:cxn ang="0">
                    <a:pos x="516" y="18"/>
                  </a:cxn>
                  <a:cxn ang="0">
                    <a:pos x="534" y="18"/>
                  </a:cxn>
                </a:cxnLst>
                <a:rect l="0" t="0" r="r" b="b"/>
                <a:pathLst>
                  <a:path w="546" h="66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8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84" y="24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6"/>
                    </a:lnTo>
                    <a:lnTo>
                      <a:pt x="132" y="30"/>
                    </a:lnTo>
                    <a:lnTo>
                      <a:pt x="132" y="36"/>
                    </a:lnTo>
                    <a:lnTo>
                      <a:pt x="138" y="36"/>
                    </a:lnTo>
                    <a:lnTo>
                      <a:pt x="144" y="36"/>
                    </a:lnTo>
                    <a:lnTo>
                      <a:pt x="150" y="36"/>
                    </a:lnTo>
                    <a:lnTo>
                      <a:pt x="156" y="36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2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42"/>
                    </a:lnTo>
                    <a:lnTo>
                      <a:pt x="198" y="48"/>
                    </a:lnTo>
                    <a:lnTo>
                      <a:pt x="198" y="48"/>
                    </a:lnTo>
                    <a:lnTo>
                      <a:pt x="198" y="42"/>
                    </a:lnTo>
                    <a:lnTo>
                      <a:pt x="198" y="48"/>
                    </a:lnTo>
                    <a:lnTo>
                      <a:pt x="204" y="48"/>
                    </a:lnTo>
                    <a:lnTo>
                      <a:pt x="210" y="48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6" y="54"/>
                    </a:lnTo>
                    <a:lnTo>
                      <a:pt x="240" y="54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58" y="54"/>
                    </a:lnTo>
                    <a:lnTo>
                      <a:pt x="264" y="54"/>
                    </a:lnTo>
                    <a:lnTo>
                      <a:pt x="270" y="54"/>
                    </a:lnTo>
                    <a:lnTo>
                      <a:pt x="276" y="60"/>
                    </a:lnTo>
                    <a:lnTo>
                      <a:pt x="276" y="60"/>
                    </a:lnTo>
                    <a:lnTo>
                      <a:pt x="276" y="54"/>
                    </a:lnTo>
                    <a:lnTo>
                      <a:pt x="276" y="60"/>
                    </a:lnTo>
                    <a:lnTo>
                      <a:pt x="288" y="60"/>
                    </a:lnTo>
                    <a:lnTo>
                      <a:pt x="282" y="60"/>
                    </a:lnTo>
                    <a:lnTo>
                      <a:pt x="288" y="60"/>
                    </a:lnTo>
                    <a:lnTo>
                      <a:pt x="294" y="60"/>
                    </a:lnTo>
                    <a:lnTo>
                      <a:pt x="300" y="60"/>
                    </a:lnTo>
                    <a:lnTo>
                      <a:pt x="306" y="60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30" y="60"/>
                    </a:lnTo>
                    <a:lnTo>
                      <a:pt x="330" y="66"/>
                    </a:lnTo>
                    <a:lnTo>
                      <a:pt x="330" y="60"/>
                    </a:lnTo>
                    <a:lnTo>
                      <a:pt x="336" y="66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54" y="60"/>
                    </a:lnTo>
                    <a:lnTo>
                      <a:pt x="360" y="60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6" y="42"/>
                    </a:lnTo>
                    <a:lnTo>
                      <a:pt x="396" y="48"/>
                    </a:lnTo>
                    <a:lnTo>
                      <a:pt x="396" y="42"/>
                    </a:lnTo>
                    <a:lnTo>
                      <a:pt x="402" y="42"/>
                    </a:lnTo>
                    <a:lnTo>
                      <a:pt x="408" y="42"/>
                    </a:lnTo>
                    <a:lnTo>
                      <a:pt x="414" y="36"/>
                    </a:lnTo>
                    <a:lnTo>
                      <a:pt x="420" y="36"/>
                    </a:lnTo>
                    <a:lnTo>
                      <a:pt x="426" y="30"/>
                    </a:lnTo>
                    <a:lnTo>
                      <a:pt x="432" y="30"/>
                    </a:lnTo>
                    <a:lnTo>
                      <a:pt x="438" y="30"/>
                    </a:lnTo>
                    <a:lnTo>
                      <a:pt x="444" y="24"/>
                    </a:lnTo>
                    <a:lnTo>
                      <a:pt x="450" y="24"/>
                    </a:lnTo>
                    <a:lnTo>
                      <a:pt x="456" y="24"/>
                    </a:lnTo>
                    <a:lnTo>
                      <a:pt x="462" y="18"/>
                    </a:lnTo>
                    <a:lnTo>
                      <a:pt x="462" y="24"/>
                    </a:lnTo>
                    <a:lnTo>
                      <a:pt x="462" y="18"/>
                    </a:lnTo>
                    <a:lnTo>
                      <a:pt x="468" y="18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8"/>
                    </a:lnTo>
                    <a:lnTo>
                      <a:pt x="486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2" y="18"/>
                    </a:lnTo>
                    <a:lnTo>
                      <a:pt x="492" y="12"/>
                    </a:lnTo>
                    <a:lnTo>
                      <a:pt x="498" y="18"/>
                    </a:lnTo>
                    <a:lnTo>
                      <a:pt x="498" y="18"/>
                    </a:lnTo>
                    <a:lnTo>
                      <a:pt x="498" y="12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8"/>
                    </a:lnTo>
                    <a:lnTo>
                      <a:pt x="546" y="1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7" name="Freeform 119"/>
              <p:cNvSpPr>
                <a:spLocks/>
              </p:cNvSpPr>
              <p:nvPr/>
            </p:nvSpPr>
            <p:spPr bwMode="auto">
              <a:xfrm>
                <a:off x="6046788" y="3641725"/>
                <a:ext cx="866775" cy="95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2" y="0"/>
                  </a:cxn>
                  <a:cxn ang="0">
                    <a:pos x="54" y="0"/>
                  </a:cxn>
                  <a:cxn ang="0">
                    <a:pos x="66" y="0"/>
                  </a:cxn>
                  <a:cxn ang="0">
                    <a:pos x="78" y="0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26" y="0"/>
                  </a:cxn>
                  <a:cxn ang="0">
                    <a:pos x="138" y="0"/>
                  </a:cxn>
                  <a:cxn ang="0">
                    <a:pos x="150" y="0"/>
                  </a:cxn>
                  <a:cxn ang="0">
                    <a:pos x="162" y="0"/>
                  </a:cxn>
                  <a:cxn ang="0">
                    <a:pos x="174" y="0"/>
                  </a:cxn>
                  <a:cxn ang="0">
                    <a:pos x="186" y="0"/>
                  </a:cxn>
                  <a:cxn ang="0">
                    <a:pos x="198" y="0"/>
                  </a:cxn>
                  <a:cxn ang="0">
                    <a:pos x="204" y="6"/>
                  </a:cxn>
                  <a:cxn ang="0">
                    <a:pos x="204" y="0"/>
                  </a:cxn>
                  <a:cxn ang="0">
                    <a:pos x="210" y="0"/>
                  </a:cxn>
                  <a:cxn ang="0">
                    <a:pos x="216" y="0"/>
                  </a:cxn>
                  <a:cxn ang="0">
                    <a:pos x="216" y="6"/>
                  </a:cxn>
                  <a:cxn ang="0">
                    <a:pos x="222" y="6"/>
                  </a:cxn>
                  <a:cxn ang="0">
                    <a:pos x="234" y="6"/>
                  </a:cxn>
                  <a:cxn ang="0">
                    <a:pos x="246" y="6"/>
                  </a:cxn>
                  <a:cxn ang="0">
                    <a:pos x="258" y="6"/>
                  </a:cxn>
                  <a:cxn ang="0">
                    <a:pos x="270" y="6"/>
                  </a:cxn>
                  <a:cxn ang="0">
                    <a:pos x="282" y="6"/>
                  </a:cxn>
                  <a:cxn ang="0">
                    <a:pos x="294" y="6"/>
                  </a:cxn>
                  <a:cxn ang="0">
                    <a:pos x="306" y="6"/>
                  </a:cxn>
                  <a:cxn ang="0">
                    <a:pos x="318" y="6"/>
                  </a:cxn>
                  <a:cxn ang="0">
                    <a:pos x="330" y="6"/>
                  </a:cxn>
                  <a:cxn ang="0">
                    <a:pos x="342" y="6"/>
                  </a:cxn>
                  <a:cxn ang="0">
                    <a:pos x="354" y="6"/>
                  </a:cxn>
                  <a:cxn ang="0">
                    <a:pos x="366" y="6"/>
                  </a:cxn>
                  <a:cxn ang="0">
                    <a:pos x="378" y="6"/>
                  </a:cxn>
                  <a:cxn ang="0">
                    <a:pos x="390" y="6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6"/>
                  </a:cxn>
                  <a:cxn ang="0">
                    <a:pos x="438" y="6"/>
                  </a:cxn>
                  <a:cxn ang="0">
                    <a:pos x="450" y="6"/>
                  </a:cxn>
                  <a:cxn ang="0">
                    <a:pos x="462" y="6"/>
                  </a:cxn>
                  <a:cxn ang="0">
                    <a:pos x="474" y="6"/>
                  </a:cxn>
                  <a:cxn ang="0">
                    <a:pos x="486" y="6"/>
                  </a:cxn>
                  <a:cxn ang="0">
                    <a:pos x="498" y="6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6"/>
                  </a:cxn>
                  <a:cxn ang="0">
                    <a:pos x="546" y="6"/>
                  </a:cxn>
                </a:cxnLst>
                <a:rect l="0" t="0" r="r" b="b"/>
                <a:pathLst>
                  <a:path w="546" h="6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6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10" y="6"/>
                    </a:lnTo>
                    <a:lnTo>
                      <a:pt x="210" y="0"/>
                    </a:lnTo>
                    <a:lnTo>
                      <a:pt x="210" y="6"/>
                    </a:lnTo>
                    <a:lnTo>
                      <a:pt x="216" y="0"/>
                    </a:lnTo>
                    <a:lnTo>
                      <a:pt x="216" y="6"/>
                    </a:lnTo>
                    <a:lnTo>
                      <a:pt x="216" y="6"/>
                    </a:lnTo>
                    <a:lnTo>
                      <a:pt x="222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12" y="6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6" y="6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6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40" y="6"/>
                    </a:lnTo>
                    <a:lnTo>
                      <a:pt x="546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8" name="Line 120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9" name="Freeform 121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0" name="Freeform 122"/>
              <p:cNvSpPr>
                <a:spLocks/>
              </p:cNvSpPr>
              <p:nvPr/>
            </p:nvSpPr>
            <p:spPr bwMode="auto">
              <a:xfrm>
                <a:off x="2589213" y="3279775"/>
                <a:ext cx="895350" cy="1295400"/>
              </a:xfrm>
              <a:custGeom>
                <a:avLst/>
                <a:gdLst/>
                <a:ahLst/>
                <a:cxnLst>
                  <a:cxn ang="0">
                    <a:pos x="6" y="774"/>
                  </a:cxn>
                  <a:cxn ang="0">
                    <a:pos x="12" y="708"/>
                  </a:cxn>
                  <a:cxn ang="0">
                    <a:pos x="24" y="666"/>
                  </a:cxn>
                  <a:cxn ang="0">
                    <a:pos x="30" y="606"/>
                  </a:cxn>
                  <a:cxn ang="0">
                    <a:pos x="42" y="564"/>
                  </a:cxn>
                  <a:cxn ang="0">
                    <a:pos x="48" y="510"/>
                  </a:cxn>
                  <a:cxn ang="0">
                    <a:pos x="60" y="474"/>
                  </a:cxn>
                  <a:cxn ang="0">
                    <a:pos x="66" y="432"/>
                  </a:cxn>
                  <a:cxn ang="0">
                    <a:pos x="78" y="402"/>
                  </a:cxn>
                  <a:cxn ang="0">
                    <a:pos x="84" y="360"/>
                  </a:cxn>
                  <a:cxn ang="0">
                    <a:pos x="96" y="330"/>
                  </a:cxn>
                  <a:cxn ang="0">
                    <a:pos x="102" y="294"/>
                  </a:cxn>
                  <a:cxn ang="0">
                    <a:pos x="114" y="264"/>
                  </a:cxn>
                  <a:cxn ang="0">
                    <a:pos x="120" y="234"/>
                  </a:cxn>
                  <a:cxn ang="0">
                    <a:pos x="132" y="210"/>
                  </a:cxn>
                  <a:cxn ang="0">
                    <a:pos x="144" y="174"/>
                  </a:cxn>
                  <a:cxn ang="0">
                    <a:pos x="162" y="144"/>
                  </a:cxn>
                  <a:cxn ang="0">
                    <a:pos x="174" y="108"/>
                  </a:cxn>
                  <a:cxn ang="0">
                    <a:pos x="192" y="78"/>
                  </a:cxn>
                  <a:cxn ang="0">
                    <a:pos x="210" y="54"/>
                  </a:cxn>
                  <a:cxn ang="0">
                    <a:pos x="228" y="30"/>
                  </a:cxn>
                  <a:cxn ang="0">
                    <a:pos x="246" y="12"/>
                  </a:cxn>
                  <a:cxn ang="0">
                    <a:pos x="264" y="0"/>
                  </a:cxn>
                  <a:cxn ang="0">
                    <a:pos x="282" y="6"/>
                  </a:cxn>
                  <a:cxn ang="0">
                    <a:pos x="300" y="12"/>
                  </a:cxn>
                  <a:cxn ang="0">
                    <a:pos x="306" y="12"/>
                  </a:cxn>
                  <a:cxn ang="0">
                    <a:pos x="324" y="18"/>
                  </a:cxn>
                  <a:cxn ang="0">
                    <a:pos x="342" y="30"/>
                  </a:cxn>
                  <a:cxn ang="0">
                    <a:pos x="348" y="30"/>
                  </a:cxn>
                  <a:cxn ang="0">
                    <a:pos x="366" y="36"/>
                  </a:cxn>
                  <a:cxn ang="0">
                    <a:pos x="390" y="42"/>
                  </a:cxn>
                  <a:cxn ang="0">
                    <a:pos x="396" y="48"/>
                  </a:cxn>
                  <a:cxn ang="0">
                    <a:pos x="420" y="54"/>
                  </a:cxn>
                  <a:cxn ang="0">
                    <a:pos x="426" y="60"/>
                  </a:cxn>
                  <a:cxn ang="0">
                    <a:pos x="444" y="72"/>
                  </a:cxn>
                  <a:cxn ang="0">
                    <a:pos x="462" y="78"/>
                  </a:cxn>
                  <a:cxn ang="0">
                    <a:pos x="480" y="84"/>
                  </a:cxn>
                  <a:cxn ang="0">
                    <a:pos x="492" y="84"/>
                  </a:cxn>
                  <a:cxn ang="0">
                    <a:pos x="504" y="96"/>
                  </a:cxn>
                  <a:cxn ang="0">
                    <a:pos x="522" y="102"/>
                  </a:cxn>
                  <a:cxn ang="0">
                    <a:pos x="540" y="108"/>
                  </a:cxn>
                  <a:cxn ang="0">
                    <a:pos x="558" y="114"/>
                  </a:cxn>
                </a:cxnLst>
                <a:rect l="0" t="0" r="r" b="b"/>
                <a:pathLst>
                  <a:path w="564" h="816">
                    <a:moveTo>
                      <a:pt x="0" y="816"/>
                    </a:moveTo>
                    <a:lnTo>
                      <a:pt x="0" y="780"/>
                    </a:lnTo>
                    <a:lnTo>
                      <a:pt x="6" y="774"/>
                    </a:lnTo>
                    <a:lnTo>
                      <a:pt x="6" y="744"/>
                    </a:lnTo>
                    <a:lnTo>
                      <a:pt x="12" y="738"/>
                    </a:lnTo>
                    <a:lnTo>
                      <a:pt x="12" y="708"/>
                    </a:lnTo>
                    <a:lnTo>
                      <a:pt x="18" y="702"/>
                    </a:lnTo>
                    <a:lnTo>
                      <a:pt x="18" y="672"/>
                    </a:lnTo>
                    <a:lnTo>
                      <a:pt x="24" y="666"/>
                    </a:lnTo>
                    <a:lnTo>
                      <a:pt x="24" y="636"/>
                    </a:lnTo>
                    <a:lnTo>
                      <a:pt x="30" y="630"/>
                    </a:lnTo>
                    <a:lnTo>
                      <a:pt x="30" y="606"/>
                    </a:lnTo>
                    <a:lnTo>
                      <a:pt x="36" y="600"/>
                    </a:lnTo>
                    <a:lnTo>
                      <a:pt x="36" y="570"/>
                    </a:lnTo>
                    <a:lnTo>
                      <a:pt x="42" y="564"/>
                    </a:lnTo>
                    <a:lnTo>
                      <a:pt x="42" y="540"/>
                    </a:lnTo>
                    <a:lnTo>
                      <a:pt x="48" y="534"/>
                    </a:lnTo>
                    <a:lnTo>
                      <a:pt x="48" y="510"/>
                    </a:lnTo>
                    <a:lnTo>
                      <a:pt x="54" y="504"/>
                    </a:lnTo>
                    <a:lnTo>
                      <a:pt x="54" y="480"/>
                    </a:lnTo>
                    <a:lnTo>
                      <a:pt x="60" y="474"/>
                    </a:lnTo>
                    <a:lnTo>
                      <a:pt x="60" y="456"/>
                    </a:lnTo>
                    <a:lnTo>
                      <a:pt x="66" y="450"/>
                    </a:lnTo>
                    <a:lnTo>
                      <a:pt x="66" y="432"/>
                    </a:lnTo>
                    <a:lnTo>
                      <a:pt x="72" y="426"/>
                    </a:lnTo>
                    <a:lnTo>
                      <a:pt x="72" y="408"/>
                    </a:lnTo>
                    <a:lnTo>
                      <a:pt x="78" y="402"/>
                    </a:lnTo>
                    <a:lnTo>
                      <a:pt x="78" y="384"/>
                    </a:lnTo>
                    <a:lnTo>
                      <a:pt x="84" y="378"/>
                    </a:lnTo>
                    <a:lnTo>
                      <a:pt x="84" y="360"/>
                    </a:lnTo>
                    <a:lnTo>
                      <a:pt x="90" y="354"/>
                    </a:lnTo>
                    <a:lnTo>
                      <a:pt x="90" y="336"/>
                    </a:lnTo>
                    <a:lnTo>
                      <a:pt x="96" y="330"/>
                    </a:lnTo>
                    <a:lnTo>
                      <a:pt x="96" y="312"/>
                    </a:lnTo>
                    <a:lnTo>
                      <a:pt x="102" y="306"/>
                    </a:lnTo>
                    <a:lnTo>
                      <a:pt x="102" y="294"/>
                    </a:lnTo>
                    <a:lnTo>
                      <a:pt x="108" y="288"/>
                    </a:lnTo>
                    <a:lnTo>
                      <a:pt x="108" y="270"/>
                    </a:lnTo>
                    <a:lnTo>
                      <a:pt x="114" y="264"/>
                    </a:lnTo>
                    <a:lnTo>
                      <a:pt x="114" y="252"/>
                    </a:lnTo>
                    <a:lnTo>
                      <a:pt x="120" y="246"/>
                    </a:lnTo>
                    <a:lnTo>
                      <a:pt x="120" y="234"/>
                    </a:lnTo>
                    <a:lnTo>
                      <a:pt x="126" y="228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32" y="198"/>
                    </a:lnTo>
                    <a:lnTo>
                      <a:pt x="144" y="186"/>
                    </a:lnTo>
                    <a:lnTo>
                      <a:pt x="144" y="174"/>
                    </a:lnTo>
                    <a:lnTo>
                      <a:pt x="150" y="168"/>
                    </a:lnTo>
                    <a:lnTo>
                      <a:pt x="150" y="156"/>
                    </a:lnTo>
                    <a:lnTo>
                      <a:pt x="162" y="144"/>
                    </a:lnTo>
                    <a:lnTo>
                      <a:pt x="162" y="132"/>
                    </a:lnTo>
                    <a:lnTo>
                      <a:pt x="174" y="120"/>
                    </a:lnTo>
                    <a:lnTo>
                      <a:pt x="174" y="108"/>
                    </a:lnTo>
                    <a:lnTo>
                      <a:pt x="186" y="96"/>
                    </a:lnTo>
                    <a:lnTo>
                      <a:pt x="186" y="84"/>
                    </a:lnTo>
                    <a:lnTo>
                      <a:pt x="192" y="78"/>
                    </a:lnTo>
                    <a:lnTo>
                      <a:pt x="204" y="66"/>
                    </a:lnTo>
                    <a:lnTo>
                      <a:pt x="204" y="60"/>
                    </a:lnTo>
                    <a:lnTo>
                      <a:pt x="210" y="54"/>
                    </a:lnTo>
                    <a:lnTo>
                      <a:pt x="222" y="42"/>
                    </a:lnTo>
                    <a:lnTo>
                      <a:pt x="222" y="36"/>
                    </a:lnTo>
                    <a:lnTo>
                      <a:pt x="228" y="30"/>
                    </a:lnTo>
                    <a:lnTo>
                      <a:pt x="234" y="24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6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12"/>
                    </a:lnTo>
                    <a:lnTo>
                      <a:pt x="300" y="6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24"/>
                    </a:lnTo>
                    <a:lnTo>
                      <a:pt x="336" y="24"/>
                    </a:lnTo>
                    <a:lnTo>
                      <a:pt x="342" y="30"/>
                    </a:lnTo>
                    <a:lnTo>
                      <a:pt x="342" y="24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90" y="42"/>
                    </a:lnTo>
                    <a:lnTo>
                      <a:pt x="384" y="42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20" y="54"/>
                    </a:lnTo>
                    <a:lnTo>
                      <a:pt x="414" y="54"/>
                    </a:lnTo>
                    <a:lnTo>
                      <a:pt x="420" y="60"/>
                    </a:lnTo>
                    <a:lnTo>
                      <a:pt x="426" y="60"/>
                    </a:lnTo>
                    <a:lnTo>
                      <a:pt x="432" y="66"/>
                    </a:lnTo>
                    <a:lnTo>
                      <a:pt x="438" y="66"/>
                    </a:lnTo>
                    <a:lnTo>
                      <a:pt x="444" y="72"/>
                    </a:lnTo>
                    <a:lnTo>
                      <a:pt x="450" y="72"/>
                    </a:lnTo>
                    <a:lnTo>
                      <a:pt x="456" y="72"/>
                    </a:lnTo>
                    <a:lnTo>
                      <a:pt x="462" y="78"/>
                    </a:lnTo>
                    <a:lnTo>
                      <a:pt x="468" y="78"/>
                    </a:lnTo>
                    <a:lnTo>
                      <a:pt x="474" y="84"/>
                    </a:lnTo>
                    <a:lnTo>
                      <a:pt x="480" y="84"/>
                    </a:lnTo>
                    <a:lnTo>
                      <a:pt x="486" y="84"/>
                    </a:lnTo>
                    <a:lnTo>
                      <a:pt x="492" y="90"/>
                    </a:lnTo>
                    <a:lnTo>
                      <a:pt x="492" y="84"/>
                    </a:lnTo>
                    <a:lnTo>
                      <a:pt x="492" y="90"/>
                    </a:lnTo>
                    <a:lnTo>
                      <a:pt x="498" y="90"/>
                    </a:lnTo>
                    <a:lnTo>
                      <a:pt x="504" y="96"/>
                    </a:lnTo>
                    <a:lnTo>
                      <a:pt x="510" y="96"/>
                    </a:lnTo>
                    <a:lnTo>
                      <a:pt x="516" y="96"/>
                    </a:lnTo>
                    <a:lnTo>
                      <a:pt x="522" y="102"/>
                    </a:lnTo>
                    <a:lnTo>
                      <a:pt x="528" y="102"/>
                    </a:lnTo>
                    <a:lnTo>
                      <a:pt x="534" y="108"/>
                    </a:lnTo>
                    <a:lnTo>
                      <a:pt x="540" y="108"/>
                    </a:lnTo>
                    <a:lnTo>
                      <a:pt x="546" y="108"/>
                    </a:lnTo>
                    <a:lnTo>
                      <a:pt x="552" y="114"/>
                    </a:lnTo>
                    <a:lnTo>
                      <a:pt x="558" y="114"/>
                    </a:lnTo>
                    <a:lnTo>
                      <a:pt x="564" y="120"/>
                    </a:lnTo>
                    <a:lnTo>
                      <a:pt x="564" y="1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1" name="Freeform 123"/>
              <p:cNvSpPr>
                <a:spLocks/>
              </p:cNvSpPr>
              <p:nvPr/>
            </p:nvSpPr>
            <p:spPr bwMode="auto">
              <a:xfrm>
                <a:off x="3484563" y="3460750"/>
                <a:ext cx="838200" cy="13335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4" y="12"/>
                  </a:cxn>
                  <a:cxn ang="0">
                    <a:pos x="30" y="18"/>
                  </a:cxn>
                  <a:cxn ang="0">
                    <a:pos x="48" y="24"/>
                  </a:cxn>
                  <a:cxn ang="0">
                    <a:pos x="66" y="30"/>
                  </a:cxn>
                  <a:cxn ang="0">
                    <a:pos x="84" y="36"/>
                  </a:cxn>
                  <a:cxn ang="0">
                    <a:pos x="102" y="48"/>
                  </a:cxn>
                  <a:cxn ang="0">
                    <a:pos x="108" y="48"/>
                  </a:cxn>
                  <a:cxn ang="0">
                    <a:pos x="126" y="54"/>
                  </a:cxn>
                  <a:cxn ang="0">
                    <a:pos x="132" y="60"/>
                  </a:cxn>
                  <a:cxn ang="0">
                    <a:pos x="150" y="66"/>
                  </a:cxn>
                  <a:cxn ang="0">
                    <a:pos x="162" y="66"/>
                  </a:cxn>
                  <a:cxn ang="0">
                    <a:pos x="174" y="72"/>
                  </a:cxn>
                  <a:cxn ang="0">
                    <a:pos x="192" y="84"/>
                  </a:cxn>
                  <a:cxn ang="0">
                    <a:pos x="198" y="84"/>
                  </a:cxn>
                  <a:cxn ang="0">
                    <a:pos x="204" y="78"/>
                  </a:cxn>
                  <a:cxn ang="0">
                    <a:pos x="222" y="72"/>
                  </a:cxn>
                  <a:cxn ang="0">
                    <a:pos x="234" y="72"/>
                  </a:cxn>
                  <a:cxn ang="0">
                    <a:pos x="246" y="60"/>
                  </a:cxn>
                  <a:cxn ang="0">
                    <a:pos x="264" y="54"/>
                  </a:cxn>
                  <a:cxn ang="0">
                    <a:pos x="276" y="54"/>
                  </a:cxn>
                  <a:cxn ang="0">
                    <a:pos x="288" y="48"/>
                  </a:cxn>
                  <a:cxn ang="0">
                    <a:pos x="306" y="36"/>
                  </a:cxn>
                  <a:cxn ang="0">
                    <a:pos x="312" y="36"/>
                  </a:cxn>
                  <a:cxn ang="0">
                    <a:pos x="324" y="36"/>
                  </a:cxn>
                  <a:cxn ang="0">
                    <a:pos x="336" y="24"/>
                  </a:cxn>
                  <a:cxn ang="0">
                    <a:pos x="354" y="18"/>
                  </a:cxn>
                  <a:cxn ang="0">
                    <a:pos x="360" y="18"/>
                  </a:cxn>
                  <a:cxn ang="0">
                    <a:pos x="378" y="12"/>
                  </a:cxn>
                  <a:cxn ang="0">
                    <a:pos x="384" y="12"/>
                  </a:cxn>
                  <a:cxn ang="0">
                    <a:pos x="402" y="12"/>
                  </a:cxn>
                  <a:cxn ang="0">
                    <a:pos x="420" y="12"/>
                  </a:cxn>
                  <a:cxn ang="0">
                    <a:pos x="438" y="12"/>
                  </a:cxn>
                  <a:cxn ang="0">
                    <a:pos x="456" y="12"/>
                  </a:cxn>
                  <a:cxn ang="0">
                    <a:pos x="462" y="6"/>
                  </a:cxn>
                  <a:cxn ang="0">
                    <a:pos x="474" y="12"/>
                  </a:cxn>
                  <a:cxn ang="0">
                    <a:pos x="480" y="6"/>
                  </a:cxn>
                  <a:cxn ang="0">
                    <a:pos x="480" y="12"/>
                  </a:cxn>
                  <a:cxn ang="0">
                    <a:pos x="498" y="18"/>
                  </a:cxn>
                  <a:cxn ang="0">
                    <a:pos x="504" y="18"/>
                  </a:cxn>
                  <a:cxn ang="0">
                    <a:pos x="510" y="24"/>
                  </a:cxn>
                  <a:cxn ang="0">
                    <a:pos x="522" y="24"/>
                  </a:cxn>
                </a:cxnLst>
                <a:rect l="0" t="0" r="r" b="b"/>
                <a:pathLst>
                  <a:path w="528" h="84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54" y="24"/>
                    </a:lnTo>
                    <a:lnTo>
                      <a:pt x="60" y="30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90" y="42"/>
                    </a:lnTo>
                    <a:lnTo>
                      <a:pt x="96" y="42"/>
                    </a:lnTo>
                    <a:lnTo>
                      <a:pt x="102" y="48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60"/>
                    </a:lnTo>
                    <a:lnTo>
                      <a:pt x="132" y="54"/>
                    </a:lnTo>
                    <a:lnTo>
                      <a:pt x="132" y="60"/>
                    </a:lnTo>
                    <a:lnTo>
                      <a:pt x="138" y="60"/>
                    </a:lnTo>
                    <a:lnTo>
                      <a:pt x="144" y="6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72"/>
                    </a:lnTo>
                    <a:lnTo>
                      <a:pt x="162" y="66"/>
                    </a:lnTo>
                    <a:lnTo>
                      <a:pt x="162" y="72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80" y="78"/>
                    </a:lnTo>
                    <a:lnTo>
                      <a:pt x="186" y="78"/>
                    </a:lnTo>
                    <a:lnTo>
                      <a:pt x="192" y="84"/>
                    </a:lnTo>
                    <a:lnTo>
                      <a:pt x="192" y="78"/>
                    </a:lnTo>
                    <a:lnTo>
                      <a:pt x="192" y="84"/>
                    </a:lnTo>
                    <a:lnTo>
                      <a:pt x="198" y="84"/>
                    </a:lnTo>
                    <a:lnTo>
                      <a:pt x="204" y="78"/>
                    </a:lnTo>
                    <a:lnTo>
                      <a:pt x="204" y="84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8" y="72"/>
                    </a:lnTo>
                    <a:lnTo>
                      <a:pt x="234" y="66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0"/>
                    </a:lnTo>
                    <a:lnTo>
                      <a:pt x="252" y="60"/>
                    </a:lnTo>
                    <a:lnTo>
                      <a:pt x="258" y="60"/>
                    </a:lnTo>
                    <a:lnTo>
                      <a:pt x="264" y="54"/>
                    </a:lnTo>
                    <a:lnTo>
                      <a:pt x="270" y="54"/>
                    </a:lnTo>
                    <a:lnTo>
                      <a:pt x="276" y="48"/>
                    </a:lnTo>
                    <a:lnTo>
                      <a:pt x="276" y="54"/>
                    </a:lnTo>
                    <a:lnTo>
                      <a:pt x="276" y="48"/>
                    </a:lnTo>
                    <a:lnTo>
                      <a:pt x="282" y="48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36"/>
                    </a:lnTo>
                    <a:lnTo>
                      <a:pt x="306" y="42"/>
                    </a:lnTo>
                    <a:lnTo>
                      <a:pt x="306" y="36"/>
                    </a:lnTo>
                    <a:lnTo>
                      <a:pt x="312" y="36"/>
                    </a:lnTo>
                    <a:lnTo>
                      <a:pt x="318" y="36"/>
                    </a:lnTo>
                    <a:lnTo>
                      <a:pt x="324" y="30"/>
                    </a:lnTo>
                    <a:lnTo>
                      <a:pt x="324" y="36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24"/>
                    </a:lnTo>
                    <a:lnTo>
                      <a:pt x="342" y="24"/>
                    </a:lnTo>
                    <a:lnTo>
                      <a:pt x="348" y="24"/>
                    </a:lnTo>
                    <a:lnTo>
                      <a:pt x="354" y="18"/>
                    </a:lnTo>
                    <a:lnTo>
                      <a:pt x="354" y="24"/>
                    </a:lnTo>
                    <a:lnTo>
                      <a:pt x="354" y="18"/>
                    </a:lnTo>
                    <a:lnTo>
                      <a:pt x="360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8" y="12"/>
                    </a:lnTo>
                    <a:lnTo>
                      <a:pt x="378" y="18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6" y="12"/>
                    </a:lnTo>
                    <a:lnTo>
                      <a:pt x="456" y="12"/>
                    </a:lnTo>
                    <a:lnTo>
                      <a:pt x="456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12"/>
                    </a:lnTo>
                    <a:lnTo>
                      <a:pt x="474" y="12"/>
                    </a:lnTo>
                    <a:lnTo>
                      <a:pt x="474" y="6"/>
                    </a:lnTo>
                    <a:lnTo>
                      <a:pt x="474" y="12"/>
                    </a:lnTo>
                    <a:lnTo>
                      <a:pt x="480" y="6"/>
                    </a:lnTo>
                    <a:lnTo>
                      <a:pt x="480" y="12"/>
                    </a:lnTo>
                    <a:lnTo>
                      <a:pt x="480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8"/>
                    </a:lnTo>
                    <a:lnTo>
                      <a:pt x="498" y="12"/>
                    </a:lnTo>
                    <a:lnTo>
                      <a:pt x="498" y="18"/>
                    </a:lnTo>
                    <a:lnTo>
                      <a:pt x="504" y="18"/>
                    </a:lnTo>
                    <a:lnTo>
                      <a:pt x="510" y="24"/>
                    </a:lnTo>
                    <a:lnTo>
                      <a:pt x="510" y="18"/>
                    </a:lnTo>
                    <a:lnTo>
                      <a:pt x="510" y="24"/>
                    </a:lnTo>
                    <a:lnTo>
                      <a:pt x="516" y="24"/>
                    </a:lnTo>
                    <a:lnTo>
                      <a:pt x="522" y="30"/>
                    </a:lnTo>
                    <a:lnTo>
                      <a:pt x="522" y="24"/>
                    </a:lnTo>
                    <a:lnTo>
                      <a:pt x="522" y="30"/>
                    </a:lnTo>
                    <a:lnTo>
                      <a:pt x="528" y="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auto">
              <a:xfrm>
                <a:off x="4322763" y="3460750"/>
                <a:ext cx="923925" cy="161925"/>
              </a:xfrm>
              <a:custGeom>
                <a:avLst/>
                <a:gdLst/>
                <a:ahLst/>
                <a:cxnLst>
                  <a:cxn ang="0">
                    <a:pos x="12" y="36"/>
                  </a:cxn>
                  <a:cxn ang="0">
                    <a:pos x="30" y="42"/>
                  </a:cxn>
                  <a:cxn ang="0">
                    <a:pos x="48" y="54"/>
                  </a:cxn>
                  <a:cxn ang="0">
                    <a:pos x="66" y="60"/>
                  </a:cxn>
                  <a:cxn ang="0">
                    <a:pos x="72" y="66"/>
                  </a:cxn>
                  <a:cxn ang="0">
                    <a:pos x="84" y="66"/>
                  </a:cxn>
                  <a:cxn ang="0">
                    <a:pos x="96" y="72"/>
                  </a:cxn>
                  <a:cxn ang="0">
                    <a:pos x="114" y="84"/>
                  </a:cxn>
                  <a:cxn ang="0">
                    <a:pos x="132" y="90"/>
                  </a:cxn>
                  <a:cxn ang="0">
                    <a:pos x="138" y="96"/>
                  </a:cxn>
                  <a:cxn ang="0">
                    <a:pos x="156" y="96"/>
                  </a:cxn>
                  <a:cxn ang="0">
                    <a:pos x="168" y="96"/>
                  </a:cxn>
                  <a:cxn ang="0">
                    <a:pos x="180" y="102"/>
                  </a:cxn>
                  <a:cxn ang="0">
                    <a:pos x="198" y="102"/>
                  </a:cxn>
                  <a:cxn ang="0">
                    <a:pos x="216" y="102"/>
                  </a:cxn>
                  <a:cxn ang="0">
                    <a:pos x="234" y="102"/>
                  </a:cxn>
                  <a:cxn ang="0">
                    <a:pos x="252" y="102"/>
                  </a:cxn>
                  <a:cxn ang="0">
                    <a:pos x="258" y="96"/>
                  </a:cxn>
                  <a:cxn ang="0">
                    <a:pos x="276" y="90"/>
                  </a:cxn>
                  <a:cxn ang="0">
                    <a:pos x="282" y="90"/>
                  </a:cxn>
                  <a:cxn ang="0">
                    <a:pos x="300" y="84"/>
                  </a:cxn>
                  <a:cxn ang="0">
                    <a:pos x="306" y="84"/>
                  </a:cxn>
                  <a:cxn ang="0">
                    <a:pos x="318" y="84"/>
                  </a:cxn>
                  <a:cxn ang="0">
                    <a:pos x="330" y="78"/>
                  </a:cxn>
                  <a:cxn ang="0">
                    <a:pos x="342" y="72"/>
                  </a:cxn>
                  <a:cxn ang="0">
                    <a:pos x="360" y="66"/>
                  </a:cxn>
                  <a:cxn ang="0">
                    <a:pos x="378" y="60"/>
                  </a:cxn>
                  <a:cxn ang="0">
                    <a:pos x="396" y="60"/>
                  </a:cxn>
                  <a:cxn ang="0">
                    <a:pos x="402" y="54"/>
                  </a:cxn>
                  <a:cxn ang="0">
                    <a:pos x="420" y="48"/>
                  </a:cxn>
                  <a:cxn ang="0">
                    <a:pos x="426" y="48"/>
                  </a:cxn>
                  <a:cxn ang="0">
                    <a:pos x="450" y="42"/>
                  </a:cxn>
                  <a:cxn ang="0">
                    <a:pos x="456" y="42"/>
                  </a:cxn>
                  <a:cxn ang="0">
                    <a:pos x="462" y="36"/>
                  </a:cxn>
                  <a:cxn ang="0">
                    <a:pos x="480" y="30"/>
                  </a:cxn>
                  <a:cxn ang="0">
                    <a:pos x="486" y="30"/>
                  </a:cxn>
                  <a:cxn ang="0">
                    <a:pos x="504" y="24"/>
                  </a:cxn>
                  <a:cxn ang="0">
                    <a:pos x="522" y="18"/>
                  </a:cxn>
                  <a:cxn ang="0">
                    <a:pos x="540" y="18"/>
                  </a:cxn>
                  <a:cxn ang="0">
                    <a:pos x="558" y="12"/>
                  </a:cxn>
                  <a:cxn ang="0">
                    <a:pos x="564" y="6"/>
                  </a:cxn>
                  <a:cxn ang="0">
                    <a:pos x="582" y="0"/>
                  </a:cxn>
                </a:cxnLst>
                <a:rect l="0" t="0" r="r" b="b"/>
                <a:pathLst>
                  <a:path w="582" h="102">
                    <a:moveTo>
                      <a:pt x="0" y="30"/>
                    </a:moveTo>
                    <a:lnTo>
                      <a:pt x="6" y="36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24" y="42"/>
                    </a:lnTo>
                    <a:lnTo>
                      <a:pt x="30" y="42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2" y="60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84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2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14" y="84"/>
                    </a:lnTo>
                    <a:lnTo>
                      <a:pt x="120" y="84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96"/>
                    </a:lnTo>
                    <a:lnTo>
                      <a:pt x="138" y="90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62" y="96"/>
                    </a:lnTo>
                    <a:lnTo>
                      <a:pt x="168" y="102"/>
                    </a:lnTo>
                    <a:lnTo>
                      <a:pt x="168" y="96"/>
                    </a:lnTo>
                    <a:lnTo>
                      <a:pt x="168" y="102"/>
                    </a:lnTo>
                    <a:lnTo>
                      <a:pt x="174" y="102"/>
                    </a:lnTo>
                    <a:lnTo>
                      <a:pt x="180" y="102"/>
                    </a:lnTo>
                    <a:lnTo>
                      <a:pt x="186" y="102"/>
                    </a:lnTo>
                    <a:lnTo>
                      <a:pt x="192" y="102"/>
                    </a:lnTo>
                    <a:lnTo>
                      <a:pt x="198" y="102"/>
                    </a:lnTo>
                    <a:lnTo>
                      <a:pt x="204" y="102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22" y="102"/>
                    </a:lnTo>
                    <a:lnTo>
                      <a:pt x="228" y="102"/>
                    </a:lnTo>
                    <a:lnTo>
                      <a:pt x="234" y="102"/>
                    </a:lnTo>
                    <a:lnTo>
                      <a:pt x="240" y="102"/>
                    </a:lnTo>
                    <a:lnTo>
                      <a:pt x="246" y="102"/>
                    </a:lnTo>
                    <a:lnTo>
                      <a:pt x="252" y="102"/>
                    </a:lnTo>
                    <a:lnTo>
                      <a:pt x="258" y="96"/>
                    </a:lnTo>
                    <a:lnTo>
                      <a:pt x="258" y="102"/>
                    </a:lnTo>
                    <a:lnTo>
                      <a:pt x="258" y="96"/>
                    </a:lnTo>
                    <a:lnTo>
                      <a:pt x="264" y="96"/>
                    </a:lnTo>
                    <a:lnTo>
                      <a:pt x="270" y="96"/>
                    </a:lnTo>
                    <a:lnTo>
                      <a:pt x="276" y="90"/>
                    </a:lnTo>
                    <a:lnTo>
                      <a:pt x="276" y="96"/>
                    </a:lnTo>
                    <a:lnTo>
                      <a:pt x="276" y="90"/>
                    </a:lnTo>
                    <a:lnTo>
                      <a:pt x="282" y="90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300" y="84"/>
                    </a:lnTo>
                    <a:lnTo>
                      <a:pt x="300" y="90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8" y="78"/>
                    </a:lnTo>
                    <a:lnTo>
                      <a:pt x="318" y="84"/>
                    </a:lnTo>
                    <a:lnTo>
                      <a:pt x="318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42" y="78"/>
                    </a:lnTo>
                    <a:lnTo>
                      <a:pt x="336" y="78"/>
                    </a:lnTo>
                    <a:lnTo>
                      <a:pt x="342" y="72"/>
                    </a:lnTo>
                    <a:lnTo>
                      <a:pt x="348" y="72"/>
                    </a:lnTo>
                    <a:lnTo>
                      <a:pt x="354" y="72"/>
                    </a:lnTo>
                    <a:lnTo>
                      <a:pt x="360" y="66"/>
                    </a:lnTo>
                    <a:lnTo>
                      <a:pt x="366" y="66"/>
                    </a:lnTo>
                    <a:lnTo>
                      <a:pt x="372" y="66"/>
                    </a:lnTo>
                    <a:lnTo>
                      <a:pt x="378" y="60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6" y="60"/>
                    </a:lnTo>
                    <a:lnTo>
                      <a:pt x="402" y="54"/>
                    </a:lnTo>
                    <a:lnTo>
                      <a:pt x="402" y="60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14" y="54"/>
                    </a:lnTo>
                    <a:lnTo>
                      <a:pt x="420" y="48"/>
                    </a:lnTo>
                    <a:lnTo>
                      <a:pt x="420" y="54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32" y="48"/>
                    </a:lnTo>
                    <a:lnTo>
                      <a:pt x="438" y="42"/>
                    </a:lnTo>
                    <a:lnTo>
                      <a:pt x="450" y="42"/>
                    </a:lnTo>
                    <a:lnTo>
                      <a:pt x="444" y="42"/>
                    </a:lnTo>
                    <a:lnTo>
                      <a:pt x="450" y="42"/>
                    </a:lnTo>
                    <a:lnTo>
                      <a:pt x="456" y="42"/>
                    </a:lnTo>
                    <a:lnTo>
                      <a:pt x="462" y="36"/>
                    </a:lnTo>
                    <a:lnTo>
                      <a:pt x="462" y="42"/>
                    </a:lnTo>
                    <a:lnTo>
                      <a:pt x="462" y="36"/>
                    </a:lnTo>
                    <a:lnTo>
                      <a:pt x="468" y="36"/>
                    </a:lnTo>
                    <a:lnTo>
                      <a:pt x="474" y="36"/>
                    </a:lnTo>
                    <a:lnTo>
                      <a:pt x="480" y="30"/>
                    </a:lnTo>
                    <a:lnTo>
                      <a:pt x="480" y="36"/>
                    </a:lnTo>
                    <a:lnTo>
                      <a:pt x="480" y="30"/>
                    </a:lnTo>
                    <a:lnTo>
                      <a:pt x="486" y="30"/>
                    </a:lnTo>
                    <a:lnTo>
                      <a:pt x="492" y="30"/>
                    </a:lnTo>
                    <a:lnTo>
                      <a:pt x="498" y="30"/>
                    </a:lnTo>
                    <a:lnTo>
                      <a:pt x="504" y="24"/>
                    </a:lnTo>
                    <a:lnTo>
                      <a:pt x="510" y="24"/>
                    </a:lnTo>
                    <a:lnTo>
                      <a:pt x="516" y="24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8"/>
                    </a:lnTo>
                    <a:lnTo>
                      <a:pt x="540" y="18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6"/>
                    </a:lnTo>
                    <a:lnTo>
                      <a:pt x="564" y="12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0"/>
                    </a:lnTo>
                    <a:lnTo>
                      <a:pt x="582" y="6"/>
                    </a:lnTo>
                    <a:lnTo>
                      <a:pt x="58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auto">
              <a:xfrm>
                <a:off x="5246688" y="3422650"/>
                <a:ext cx="971550" cy="1905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24" y="24"/>
                  </a:cxn>
                  <a:cxn ang="0">
                    <a:pos x="36" y="18"/>
                  </a:cxn>
                  <a:cxn ang="0">
                    <a:pos x="42" y="12"/>
                  </a:cxn>
                  <a:cxn ang="0">
                    <a:pos x="66" y="12"/>
                  </a:cxn>
                  <a:cxn ang="0">
                    <a:pos x="72" y="6"/>
                  </a:cxn>
                  <a:cxn ang="0">
                    <a:pos x="84" y="6"/>
                  </a:cxn>
                  <a:cxn ang="0">
                    <a:pos x="96" y="0"/>
                  </a:cxn>
                  <a:cxn ang="0">
                    <a:pos x="114" y="0"/>
                  </a:cxn>
                  <a:cxn ang="0">
                    <a:pos x="132" y="6"/>
                  </a:cxn>
                  <a:cxn ang="0">
                    <a:pos x="150" y="18"/>
                  </a:cxn>
                  <a:cxn ang="0">
                    <a:pos x="162" y="18"/>
                  </a:cxn>
                  <a:cxn ang="0">
                    <a:pos x="180" y="30"/>
                  </a:cxn>
                  <a:cxn ang="0">
                    <a:pos x="198" y="36"/>
                  </a:cxn>
                  <a:cxn ang="0">
                    <a:pos x="216" y="48"/>
                  </a:cxn>
                  <a:cxn ang="0">
                    <a:pos x="228" y="48"/>
                  </a:cxn>
                  <a:cxn ang="0">
                    <a:pos x="246" y="60"/>
                  </a:cxn>
                  <a:cxn ang="0">
                    <a:pos x="264" y="66"/>
                  </a:cxn>
                  <a:cxn ang="0">
                    <a:pos x="270" y="72"/>
                  </a:cxn>
                  <a:cxn ang="0">
                    <a:pos x="288" y="78"/>
                  </a:cxn>
                  <a:cxn ang="0">
                    <a:pos x="306" y="84"/>
                  </a:cxn>
                  <a:cxn ang="0">
                    <a:pos x="312" y="90"/>
                  </a:cxn>
                  <a:cxn ang="0">
                    <a:pos x="330" y="96"/>
                  </a:cxn>
                  <a:cxn ang="0">
                    <a:pos x="348" y="102"/>
                  </a:cxn>
                  <a:cxn ang="0">
                    <a:pos x="354" y="108"/>
                  </a:cxn>
                  <a:cxn ang="0">
                    <a:pos x="372" y="114"/>
                  </a:cxn>
                  <a:cxn ang="0">
                    <a:pos x="384" y="120"/>
                  </a:cxn>
                  <a:cxn ang="0">
                    <a:pos x="402" y="120"/>
                  </a:cxn>
                  <a:cxn ang="0">
                    <a:pos x="420" y="114"/>
                  </a:cxn>
                  <a:cxn ang="0">
                    <a:pos x="432" y="114"/>
                  </a:cxn>
                  <a:cxn ang="0">
                    <a:pos x="450" y="108"/>
                  </a:cxn>
                  <a:cxn ang="0">
                    <a:pos x="456" y="102"/>
                  </a:cxn>
                  <a:cxn ang="0">
                    <a:pos x="474" y="102"/>
                  </a:cxn>
                  <a:cxn ang="0">
                    <a:pos x="492" y="96"/>
                  </a:cxn>
                  <a:cxn ang="0">
                    <a:pos x="510" y="90"/>
                  </a:cxn>
                  <a:cxn ang="0">
                    <a:pos x="522" y="90"/>
                  </a:cxn>
                  <a:cxn ang="0">
                    <a:pos x="534" y="84"/>
                  </a:cxn>
                  <a:cxn ang="0">
                    <a:pos x="540" y="78"/>
                  </a:cxn>
                  <a:cxn ang="0">
                    <a:pos x="558" y="78"/>
                  </a:cxn>
                  <a:cxn ang="0">
                    <a:pos x="564" y="72"/>
                  </a:cxn>
                  <a:cxn ang="0">
                    <a:pos x="582" y="66"/>
                  </a:cxn>
                  <a:cxn ang="0">
                    <a:pos x="600" y="66"/>
                  </a:cxn>
                </a:cxnLst>
                <a:rect l="0" t="0" r="r" b="b"/>
                <a:pathLst>
                  <a:path w="612" h="120">
                    <a:moveTo>
                      <a:pt x="0" y="24"/>
                    </a:moveTo>
                    <a:lnTo>
                      <a:pt x="6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6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0"/>
                    </a:lnTo>
                    <a:lnTo>
                      <a:pt x="84" y="6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68" y="18"/>
                    </a:lnTo>
                    <a:lnTo>
                      <a:pt x="162" y="18"/>
                    </a:lnTo>
                    <a:lnTo>
                      <a:pt x="168" y="24"/>
                    </a:lnTo>
                    <a:lnTo>
                      <a:pt x="174" y="24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6" y="48"/>
                    </a:lnTo>
                    <a:lnTo>
                      <a:pt x="216" y="42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60"/>
                    </a:lnTo>
                    <a:lnTo>
                      <a:pt x="252" y="60"/>
                    </a:lnTo>
                    <a:lnTo>
                      <a:pt x="258" y="66"/>
                    </a:lnTo>
                    <a:lnTo>
                      <a:pt x="264" y="66"/>
                    </a:lnTo>
                    <a:lnTo>
                      <a:pt x="270" y="72"/>
                    </a:lnTo>
                    <a:lnTo>
                      <a:pt x="270" y="66"/>
                    </a:lnTo>
                    <a:lnTo>
                      <a:pt x="270" y="72"/>
                    </a:lnTo>
                    <a:lnTo>
                      <a:pt x="276" y="72"/>
                    </a:lnTo>
                    <a:lnTo>
                      <a:pt x="282" y="72"/>
                    </a:lnTo>
                    <a:lnTo>
                      <a:pt x="288" y="78"/>
                    </a:lnTo>
                    <a:lnTo>
                      <a:pt x="294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90"/>
                    </a:lnTo>
                    <a:lnTo>
                      <a:pt x="312" y="84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24" y="96"/>
                    </a:lnTo>
                    <a:lnTo>
                      <a:pt x="330" y="96"/>
                    </a:lnTo>
                    <a:lnTo>
                      <a:pt x="336" y="96"/>
                    </a:lnTo>
                    <a:lnTo>
                      <a:pt x="342" y="102"/>
                    </a:lnTo>
                    <a:lnTo>
                      <a:pt x="348" y="102"/>
                    </a:lnTo>
                    <a:lnTo>
                      <a:pt x="354" y="108"/>
                    </a:lnTo>
                    <a:lnTo>
                      <a:pt x="354" y="102"/>
                    </a:lnTo>
                    <a:lnTo>
                      <a:pt x="354" y="108"/>
                    </a:lnTo>
                    <a:lnTo>
                      <a:pt x="360" y="108"/>
                    </a:lnTo>
                    <a:lnTo>
                      <a:pt x="366" y="114"/>
                    </a:lnTo>
                    <a:lnTo>
                      <a:pt x="372" y="114"/>
                    </a:lnTo>
                    <a:lnTo>
                      <a:pt x="378" y="120"/>
                    </a:lnTo>
                    <a:lnTo>
                      <a:pt x="378" y="114"/>
                    </a:lnTo>
                    <a:lnTo>
                      <a:pt x="384" y="120"/>
                    </a:lnTo>
                    <a:lnTo>
                      <a:pt x="390" y="120"/>
                    </a:lnTo>
                    <a:lnTo>
                      <a:pt x="396" y="120"/>
                    </a:lnTo>
                    <a:lnTo>
                      <a:pt x="402" y="120"/>
                    </a:lnTo>
                    <a:lnTo>
                      <a:pt x="408" y="120"/>
                    </a:lnTo>
                    <a:lnTo>
                      <a:pt x="414" y="114"/>
                    </a:lnTo>
                    <a:lnTo>
                      <a:pt x="420" y="114"/>
                    </a:lnTo>
                    <a:lnTo>
                      <a:pt x="426" y="114"/>
                    </a:lnTo>
                    <a:lnTo>
                      <a:pt x="438" y="114"/>
                    </a:lnTo>
                    <a:lnTo>
                      <a:pt x="432" y="114"/>
                    </a:lnTo>
                    <a:lnTo>
                      <a:pt x="438" y="108"/>
                    </a:lnTo>
                    <a:lnTo>
                      <a:pt x="444" y="108"/>
                    </a:lnTo>
                    <a:lnTo>
                      <a:pt x="450" y="108"/>
                    </a:lnTo>
                    <a:lnTo>
                      <a:pt x="456" y="102"/>
                    </a:lnTo>
                    <a:lnTo>
                      <a:pt x="456" y="108"/>
                    </a:lnTo>
                    <a:lnTo>
                      <a:pt x="456" y="102"/>
                    </a:lnTo>
                    <a:lnTo>
                      <a:pt x="462" y="102"/>
                    </a:lnTo>
                    <a:lnTo>
                      <a:pt x="468" y="102"/>
                    </a:lnTo>
                    <a:lnTo>
                      <a:pt x="474" y="102"/>
                    </a:lnTo>
                    <a:lnTo>
                      <a:pt x="480" y="96"/>
                    </a:lnTo>
                    <a:lnTo>
                      <a:pt x="486" y="96"/>
                    </a:lnTo>
                    <a:lnTo>
                      <a:pt x="492" y="96"/>
                    </a:lnTo>
                    <a:lnTo>
                      <a:pt x="498" y="90"/>
                    </a:lnTo>
                    <a:lnTo>
                      <a:pt x="504" y="90"/>
                    </a:lnTo>
                    <a:lnTo>
                      <a:pt x="510" y="90"/>
                    </a:lnTo>
                    <a:lnTo>
                      <a:pt x="516" y="90"/>
                    </a:lnTo>
                    <a:lnTo>
                      <a:pt x="522" y="84"/>
                    </a:lnTo>
                    <a:lnTo>
                      <a:pt x="522" y="90"/>
                    </a:lnTo>
                    <a:lnTo>
                      <a:pt x="522" y="84"/>
                    </a:lnTo>
                    <a:lnTo>
                      <a:pt x="528" y="84"/>
                    </a:lnTo>
                    <a:lnTo>
                      <a:pt x="534" y="84"/>
                    </a:lnTo>
                    <a:lnTo>
                      <a:pt x="540" y="78"/>
                    </a:lnTo>
                    <a:lnTo>
                      <a:pt x="540" y="84"/>
                    </a:lnTo>
                    <a:lnTo>
                      <a:pt x="540" y="78"/>
                    </a:lnTo>
                    <a:lnTo>
                      <a:pt x="546" y="78"/>
                    </a:lnTo>
                    <a:lnTo>
                      <a:pt x="552" y="78"/>
                    </a:lnTo>
                    <a:lnTo>
                      <a:pt x="558" y="78"/>
                    </a:lnTo>
                    <a:lnTo>
                      <a:pt x="564" y="72"/>
                    </a:lnTo>
                    <a:lnTo>
                      <a:pt x="564" y="78"/>
                    </a:lnTo>
                    <a:lnTo>
                      <a:pt x="564" y="72"/>
                    </a:lnTo>
                    <a:lnTo>
                      <a:pt x="570" y="72"/>
                    </a:lnTo>
                    <a:lnTo>
                      <a:pt x="576" y="72"/>
                    </a:lnTo>
                    <a:lnTo>
                      <a:pt x="582" y="66"/>
                    </a:lnTo>
                    <a:lnTo>
                      <a:pt x="588" y="66"/>
                    </a:lnTo>
                    <a:lnTo>
                      <a:pt x="594" y="66"/>
                    </a:lnTo>
                    <a:lnTo>
                      <a:pt x="600" y="66"/>
                    </a:lnTo>
                    <a:lnTo>
                      <a:pt x="606" y="60"/>
                    </a:lnTo>
                    <a:lnTo>
                      <a:pt x="612" y="6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4" name="Freeform 126"/>
              <p:cNvSpPr>
                <a:spLocks/>
              </p:cNvSpPr>
              <p:nvPr/>
            </p:nvSpPr>
            <p:spPr bwMode="auto">
              <a:xfrm>
                <a:off x="6218238" y="3470275"/>
                <a:ext cx="847725" cy="123825"/>
              </a:xfrm>
              <a:custGeom>
                <a:avLst/>
                <a:gdLst/>
                <a:ahLst/>
                <a:cxnLst>
                  <a:cxn ang="0">
                    <a:pos x="12" y="30"/>
                  </a:cxn>
                  <a:cxn ang="0">
                    <a:pos x="30" y="24"/>
                  </a:cxn>
                  <a:cxn ang="0">
                    <a:pos x="36" y="18"/>
                  </a:cxn>
                  <a:cxn ang="0">
                    <a:pos x="54" y="18"/>
                  </a:cxn>
                  <a:cxn ang="0">
                    <a:pos x="60" y="12"/>
                  </a:cxn>
                  <a:cxn ang="0">
                    <a:pos x="78" y="6"/>
                  </a:cxn>
                  <a:cxn ang="0">
                    <a:pos x="84" y="6"/>
                  </a:cxn>
                  <a:cxn ang="0">
                    <a:pos x="102" y="0"/>
                  </a:cxn>
                  <a:cxn ang="0">
                    <a:pos x="114" y="0"/>
                  </a:cxn>
                  <a:cxn ang="0">
                    <a:pos x="114" y="6"/>
                  </a:cxn>
                  <a:cxn ang="0">
                    <a:pos x="132" y="6"/>
                  </a:cxn>
                  <a:cxn ang="0">
                    <a:pos x="150" y="6"/>
                  </a:cxn>
                  <a:cxn ang="0">
                    <a:pos x="168" y="6"/>
                  </a:cxn>
                  <a:cxn ang="0">
                    <a:pos x="180" y="12"/>
                  </a:cxn>
                  <a:cxn ang="0">
                    <a:pos x="180" y="12"/>
                  </a:cxn>
                  <a:cxn ang="0">
                    <a:pos x="198" y="12"/>
                  </a:cxn>
                  <a:cxn ang="0">
                    <a:pos x="216" y="12"/>
                  </a:cxn>
                  <a:cxn ang="0">
                    <a:pos x="234" y="12"/>
                  </a:cxn>
                  <a:cxn ang="0">
                    <a:pos x="240" y="12"/>
                  </a:cxn>
                  <a:cxn ang="0">
                    <a:pos x="252" y="18"/>
                  </a:cxn>
                  <a:cxn ang="0">
                    <a:pos x="270" y="24"/>
                  </a:cxn>
                  <a:cxn ang="0">
                    <a:pos x="276" y="24"/>
                  </a:cxn>
                  <a:cxn ang="0">
                    <a:pos x="294" y="24"/>
                  </a:cxn>
                  <a:cxn ang="0">
                    <a:pos x="300" y="30"/>
                  </a:cxn>
                  <a:cxn ang="0">
                    <a:pos x="318" y="30"/>
                  </a:cxn>
                  <a:cxn ang="0">
                    <a:pos x="324" y="36"/>
                  </a:cxn>
                  <a:cxn ang="0">
                    <a:pos x="342" y="36"/>
                  </a:cxn>
                  <a:cxn ang="0">
                    <a:pos x="348" y="42"/>
                  </a:cxn>
                  <a:cxn ang="0">
                    <a:pos x="366" y="42"/>
                  </a:cxn>
                  <a:cxn ang="0">
                    <a:pos x="378" y="42"/>
                  </a:cxn>
                  <a:cxn ang="0">
                    <a:pos x="390" y="48"/>
                  </a:cxn>
                  <a:cxn ang="0">
                    <a:pos x="402" y="48"/>
                  </a:cxn>
                  <a:cxn ang="0">
                    <a:pos x="414" y="54"/>
                  </a:cxn>
                  <a:cxn ang="0">
                    <a:pos x="432" y="60"/>
                  </a:cxn>
                  <a:cxn ang="0">
                    <a:pos x="438" y="60"/>
                  </a:cxn>
                  <a:cxn ang="0">
                    <a:pos x="456" y="60"/>
                  </a:cxn>
                  <a:cxn ang="0">
                    <a:pos x="462" y="66"/>
                  </a:cxn>
                  <a:cxn ang="0">
                    <a:pos x="480" y="66"/>
                  </a:cxn>
                  <a:cxn ang="0">
                    <a:pos x="486" y="66"/>
                  </a:cxn>
                  <a:cxn ang="0">
                    <a:pos x="498" y="72"/>
                  </a:cxn>
                  <a:cxn ang="0">
                    <a:pos x="516" y="78"/>
                  </a:cxn>
                  <a:cxn ang="0">
                    <a:pos x="522" y="78"/>
                  </a:cxn>
                </a:cxnLst>
                <a:rect l="0" t="0" r="r" b="b"/>
                <a:pathLst>
                  <a:path w="534" h="78">
                    <a:moveTo>
                      <a:pt x="0" y="30"/>
                    </a:moveTo>
                    <a:lnTo>
                      <a:pt x="6" y="30"/>
                    </a:lnTo>
                    <a:lnTo>
                      <a:pt x="12" y="30"/>
                    </a:lnTo>
                    <a:lnTo>
                      <a:pt x="18" y="24"/>
                    </a:lnTo>
                    <a:lnTo>
                      <a:pt x="24" y="24"/>
                    </a:lnTo>
                    <a:lnTo>
                      <a:pt x="30" y="24"/>
                    </a:lnTo>
                    <a:lnTo>
                      <a:pt x="36" y="18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2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0"/>
                    </a:lnTo>
                    <a:lnTo>
                      <a:pt x="102" y="6"/>
                    </a:lnTo>
                    <a:lnTo>
                      <a:pt x="102" y="0"/>
                    </a:lnTo>
                    <a:lnTo>
                      <a:pt x="114" y="0"/>
                    </a:lnTo>
                    <a:lnTo>
                      <a:pt x="114" y="6"/>
                    </a:lnTo>
                    <a:lnTo>
                      <a:pt x="108" y="0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12"/>
                    </a:lnTo>
                    <a:lnTo>
                      <a:pt x="174" y="6"/>
                    </a:lnTo>
                    <a:lnTo>
                      <a:pt x="180" y="12"/>
                    </a:lnTo>
                    <a:lnTo>
                      <a:pt x="180" y="12"/>
                    </a:lnTo>
                    <a:lnTo>
                      <a:pt x="180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40" y="12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24"/>
                    </a:lnTo>
                    <a:lnTo>
                      <a:pt x="270" y="18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30"/>
                    </a:lnTo>
                    <a:lnTo>
                      <a:pt x="300" y="24"/>
                    </a:lnTo>
                    <a:lnTo>
                      <a:pt x="300" y="30"/>
                    </a:lnTo>
                    <a:lnTo>
                      <a:pt x="306" y="30"/>
                    </a:lnTo>
                    <a:lnTo>
                      <a:pt x="312" y="30"/>
                    </a:lnTo>
                    <a:lnTo>
                      <a:pt x="318" y="30"/>
                    </a:lnTo>
                    <a:lnTo>
                      <a:pt x="324" y="36"/>
                    </a:lnTo>
                    <a:lnTo>
                      <a:pt x="324" y="30"/>
                    </a:lnTo>
                    <a:lnTo>
                      <a:pt x="324" y="36"/>
                    </a:lnTo>
                    <a:lnTo>
                      <a:pt x="330" y="36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8" y="42"/>
                    </a:lnTo>
                    <a:lnTo>
                      <a:pt x="348" y="36"/>
                    </a:lnTo>
                    <a:lnTo>
                      <a:pt x="348" y="42"/>
                    </a:lnTo>
                    <a:lnTo>
                      <a:pt x="354" y="42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402" y="54"/>
                    </a:lnTo>
                    <a:lnTo>
                      <a:pt x="402" y="48"/>
                    </a:lnTo>
                    <a:lnTo>
                      <a:pt x="402" y="54"/>
                    </a:lnTo>
                    <a:lnTo>
                      <a:pt x="408" y="54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60"/>
                    </a:lnTo>
                    <a:lnTo>
                      <a:pt x="432" y="54"/>
                    </a:lnTo>
                    <a:lnTo>
                      <a:pt x="432" y="60"/>
                    </a:lnTo>
                    <a:lnTo>
                      <a:pt x="438" y="60"/>
                    </a:lnTo>
                    <a:lnTo>
                      <a:pt x="444" y="60"/>
                    </a:lnTo>
                    <a:lnTo>
                      <a:pt x="450" y="60"/>
                    </a:lnTo>
                    <a:lnTo>
                      <a:pt x="456" y="60"/>
                    </a:lnTo>
                    <a:lnTo>
                      <a:pt x="462" y="66"/>
                    </a:lnTo>
                    <a:lnTo>
                      <a:pt x="462" y="60"/>
                    </a:lnTo>
                    <a:lnTo>
                      <a:pt x="462" y="66"/>
                    </a:lnTo>
                    <a:lnTo>
                      <a:pt x="468" y="66"/>
                    </a:lnTo>
                    <a:lnTo>
                      <a:pt x="474" y="66"/>
                    </a:lnTo>
                    <a:lnTo>
                      <a:pt x="480" y="66"/>
                    </a:lnTo>
                    <a:lnTo>
                      <a:pt x="486" y="72"/>
                    </a:lnTo>
                    <a:lnTo>
                      <a:pt x="486" y="72"/>
                    </a:lnTo>
                    <a:lnTo>
                      <a:pt x="486" y="66"/>
                    </a:lnTo>
                    <a:lnTo>
                      <a:pt x="486" y="66"/>
                    </a:lnTo>
                    <a:lnTo>
                      <a:pt x="492" y="72"/>
                    </a:lnTo>
                    <a:lnTo>
                      <a:pt x="498" y="72"/>
                    </a:lnTo>
                    <a:lnTo>
                      <a:pt x="504" y="72"/>
                    </a:lnTo>
                    <a:lnTo>
                      <a:pt x="510" y="72"/>
                    </a:lnTo>
                    <a:lnTo>
                      <a:pt x="516" y="78"/>
                    </a:lnTo>
                    <a:lnTo>
                      <a:pt x="516" y="72"/>
                    </a:lnTo>
                    <a:lnTo>
                      <a:pt x="516" y="78"/>
                    </a:lnTo>
                    <a:lnTo>
                      <a:pt x="522" y="78"/>
                    </a:lnTo>
                    <a:lnTo>
                      <a:pt x="528" y="78"/>
                    </a:lnTo>
                    <a:lnTo>
                      <a:pt x="534" y="7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5" name="Freeform 127"/>
              <p:cNvSpPr>
                <a:spLocks/>
              </p:cNvSpPr>
              <p:nvPr/>
            </p:nvSpPr>
            <p:spPr bwMode="auto">
              <a:xfrm>
                <a:off x="7065963" y="3594100"/>
                <a:ext cx="238125" cy="38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6"/>
                  </a:cxn>
                  <a:cxn ang="0">
                    <a:pos x="36" y="6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42" y="6"/>
                  </a:cxn>
                  <a:cxn ang="0">
                    <a:pos x="42" y="12"/>
                  </a:cxn>
                  <a:cxn ang="0">
                    <a:pos x="48" y="12"/>
                  </a:cxn>
                  <a:cxn ang="0">
                    <a:pos x="54" y="12"/>
                  </a:cxn>
                  <a:cxn ang="0">
                    <a:pos x="60" y="12"/>
                  </a:cxn>
                  <a:cxn ang="0">
                    <a:pos x="66" y="12"/>
                  </a:cxn>
                  <a:cxn ang="0">
                    <a:pos x="72" y="18"/>
                  </a:cxn>
                  <a:cxn ang="0">
                    <a:pos x="72" y="18"/>
                  </a:cxn>
                  <a:cxn ang="0">
                    <a:pos x="72" y="12"/>
                  </a:cxn>
                  <a:cxn ang="0">
                    <a:pos x="72" y="18"/>
                  </a:cxn>
                  <a:cxn ang="0">
                    <a:pos x="78" y="18"/>
                  </a:cxn>
                  <a:cxn ang="0">
                    <a:pos x="84" y="18"/>
                  </a:cxn>
                  <a:cxn ang="0">
                    <a:pos x="90" y="18"/>
                  </a:cxn>
                  <a:cxn ang="0">
                    <a:pos x="96" y="18"/>
                  </a:cxn>
                  <a:cxn ang="0">
                    <a:pos x="102" y="24"/>
                  </a:cxn>
                  <a:cxn ang="0">
                    <a:pos x="102" y="24"/>
                  </a:cxn>
                  <a:cxn ang="0">
                    <a:pos x="102" y="18"/>
                  </a:cxn>
                  <a:cxn ang="0">
                    <a:pos x="102" y="24"/>
                  </a:cxn>
                  <a:cxn ang="0">
                    <a:pos x="108" y="24"/>
                  </a:cxn>
                  <a:cxn ang="0">
                    <a:pos x="114" y="24"/>
                  </a:cxn>
                  <a:cxn ang="0">
                    <a:pos x="120" y="24"/>
                  </a:cxn>
                  <a:cxn ang="0">
                    <a:pos x="126" y="24"/>
                  </a:cxn>
                  <a:cxn ang="0">
                    <a:pos x="132" y="18"/>
                  </a:cxn>
                  <a:cxn ang="0">
                    <a:pos x="132" y="24"/>
                  </a:cxn>
                  <a:cxn ang="0">
                    <a:pos x="132" y="18"/>
                  </a:cxn>
                  <a:cxn ang="0">
                    <a:pos x="138" y="18"/>
                  </a:cxn>
                  <a:cxn ang="0">
                    <a:pos x="144" y="18"/>
                  </a:cxn>
                  <a:cxn ang="0">
                    <a:pos x="150" y="18"/>
                  </a:cxn>
                </a:cxnLst>
                <a:rect l="0" t="0" r="r" b="b"/>
                <a:pathLst>
                  <a:path w="150" h="24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6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18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8" y="24"/>
                    </a:lnTo>
                    <a:lnTo>
                      <a:pt x="114" y="24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32" y="18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6" name="Line 128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auto">
              <a:xfrm>
                <a:off x="2589213" y="3079750"/>
                <a:ext cx="952500" cy="1495425"/>
              </a:xfrm>
              <a:custGeom>
                <a:avLst/>
                <a:gdLst/>
                <a:ahLst/>
                <a:cxnLst>
                  <a:cxn ang="0">
                    <a:pos x="6" y="894"/>
                  </a:cxn>
                  <a:cxn ang="0">
                    <a:pos x="12" y="822"/>
                  </a:cxn>
                  <a:cxn ang="0">
                    <a:pos x="24" y="774"/>
                  </a:cxn>
                  <a:cxn ang="0">
                    <a:pos x="30" y="708"/>
                  </a:cxn>
                  <a:cxn ang="0">
                    <a:pos x="42" y="666"/>
                  </a:cxn>
                  <a:cxn ang="0">
                    <a:pos x="48" y="606"/>
                  </a:cxn>
                  <a:cxn ang="0">
                    <a:pos x="60" y="570"/>
                  </a:cxn>
                  <a:cxn ang="0">
                    <a:pos x="66" y="528"/>
                  </a:cxn>
                  <a:cxn ang="0">
                    <a:pos x="78" y="498"/>
                  </a:cxn>
                  <a:cxn ang="0">
                    <a:pos x="84" y="450"/>
                  </a:cxn>
                  <a:cxn ang="0">
                    <a:pos x="96" y="420"/>
                  </a:cxn>
                  <a:cxn ang="0">
                    <a:pos x="102" y="384"/>
                  </a:cxn>
                  <a:cxn ang="0">
                    <a:pos x="114" y="354"/>
                  </a:cxn>
                  <a:cxn ang="0">
                    <a:pos x="120" y="324"/>
                  </a:cxn>
                  <a:cxn ang="0">
                    <a:pos x="132" y="300"/>
                  </a:cxn>
                  <a:cxn ang="0">
                    <a:pos x="138" y="270"/>
                  </a:cxn>
                  <a:cxn ang="0">
                    <a:pos x="150" y="246"/>
                  </a:cxn>
                  <a:cxn ang="0">
                    <a:pos x="156" y="216"/>
                  </a:cxn>
                  <a:cxn ang="0">
                    <a:pos x="180" y="180"/>
                  </a:cxn>
                  <a:cxn ang="0">
                    <a:pos x="198" y="150"/>
                  </a:cxn>
                  <a:cxn ang="0">
                    <a:pos x="210" y="114"/>
                  </a:cxn>
                  <a:cxn ang="0">
                    <a:pos x="234" y="84"/>
                  </a:cxn>
                  <a:cxn ang="0">
                    <a:pos x="252" y="54"/>
                  </a:cxn>
                  <a:cxn ang="0">
                    <a:pos x="264" y="36"/>
                  </a:cxn>
                  <a:cxn ang="0">
                    <a:pos x="282" y="18"/>
                  </a:cxn>
                  <a:cxn ang="0">
                    <a:pos x="300" y="6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6"/>
                  </a:cxn>
                  <a:cxn ang="0">
                    <a:pos x="390" y="6"/>
                  </a:cxn>
                  <a:cxn ang="0">
                    <a:pos x="408" y="12"/>
                  </a:cxn>
                  <a:cxn ang="0">
                    <a:pos x="426" y="18"/>
                  </a:cxn>
                  <a:cxn ang="0">
                    <a:pos x="444" y="24"/>
                  </a:cxn>
                  <a:cxn ang="0">
                    <a:pos x="462" y="30"/>
                  </a:cxn>
                  <a:cxn ang="0">
                    <a:pos x="480" y="48"/>
                  </a:cxn>
                  <a:cxn ang="0">
                    <a:pos x="498" y="72"/>
                  </a:cxn>
                  <a:cxn ang="0">
                    <a:pos x="516" y="96"/>
                  </a:cxn>
                  <a:cxn ang="0">
                    <a:pos x="534" y="120"/>
                  </a:cxn>
                  <a:cxn ang="0">
                    <a:pos x="552" y="144"/>
                  </a:cxn>
                  <a:cxn ang="0">
                    <a:pos x="576" y="168"/>
                  </a:cxn>
                  <a:cxn ang="0">
                    <a:pos x="588" y="180"/>
                  </a:cxn>
                </a:cxnLst>
                <a:rect l="0" t="0" r="r" b="b"/>
                <a:pathLst>
                  <a:path w="600" h="942">
                    <a:moveTo>
                      <a:pt x="0" y="942"/>
                    </a:moveTo>
                    <a:lnTo>
                      <a:pt x="0" y="900"/>
                    </a:lnTo>
                    <a:lnTo>
                      <a:pt x="6" y="894"/>
                    </a:lnTo>
                    <a:lnTo>
                      <a:pt x="6" y="858"/>
                    </a:lnTo>
                    <a:lnTo>
                      <a:pt x="12" y="852"/>
                    </a:lnTo>
                    <a:lnTo>
                      <a:pt x="12" y="822"/>
                    </a:lnTo>
                    <a:lnTo>
                      <a:pt x="18" y="816"/>
                    </a:lnTo>
                    <a:lnTo>
                      <a:pt x="18" y="780"/>
                    </a:lnTo>
                    <a:lnTo>
                      <a:pt x="24" y="774"/>
                    </a:lnTo>
                    <a:lnTo>
                      <a:pt x="24" y="744"/>
                    </a:lnTo>
                    <a:lnTo>
                      <a:pt x="30" y="738"/>
                    </a:lnTo>
                    <a:lnTo>
                      <a:pt x="30" y="708"/>
                    </a:lnTo>
                    <a:lnTo>
                      <a:pt x="36" y="702"/>
                    </a:lnTo>
                    <a:lnTo>
                      <a:pt x="36" y="672"/>
                    </a:lnTo>
                    <a:lnTo>
                      <a:pt x="42" y="666"/>
                    </a:lnTo>
                    <a:lnTo>
                      <a:pt x="42" y="642"/>
                    </a:lnTo>
                    <a:lnTo>
                      <a:pt x="48" y="636"/>
                    </a:lnTo>
                    <a:lnTo>
                      <a:pt x="48" y="606"/>
                    </a:lnTo>
                    <a:lnTo>
                      <a:pt x="54" y="600"/>
                    </a:lnTo>
                    <a:lnTo>
                      <a:pt x="54" y="576"/>
                    </a:lnTo>
                    <a:lnTo>
                      <a:pt x="60" y="570"/>
                    </a:lnTo>
                    <a:lnTo>
                      <a:pt x="60" y="552"/>
                    </a:lnTo>
                    <a:lnTo>
                      <a:pt x="66" y="546"/>
                    </a:lnTo>
                    <a:lnTo>
                      <a:pt x="66" y="528"/>
                    </a:lnTo>
                    <a:lnTo>
                      <a:pt x="72" y="522"/>
                    </a:lnTo>
                    <a:lnTo>
                      <a:pt x="72" y="504"/>
                    </a:lnTo>
                    <a:lnTo>
                      <a:pt x="78" y="498"/>
                    </a:lnTo>
                    <a:lnTo>
                      <a:pt x="78" y="474"/>
                    </a:lnTo>
                    <a:lnTo>
                      <a:pt x="84" y="468"/>
                    </a:lnTo>
                    <a:lnTo>
                      <a:pt x="84" y="450"/>
                    </a:lnTo>
                    <a:lnTo>
                      <a:pt x="90" y="444"/>
                    </a:lnTo>
                    <a:lnTo>
                      <a:pt x="90" y="426"/>
                    </a:lnTo>
                    <a:lnTo>
                      <a:pt x="96" y="420"/>
                    </a:lnTo>
                    <a:lnTo>
                      <a:pt x="96" y="408"/>
                    </a:lnTo>
                    <a:lnTo>
                      <a:pt x="102" y="402"/>
                    </a:lnTo>
                    <a:lnTo>
                      <a:pt x="102" y="384"/>
                    </a:lnTo>
                    <a:lnTo>
                      <a:pt x="108" y="378"/>
                    </a:lnTo>
                    <a:lnTo>
                      <a:pt x="108" y="360"/>
                    </a:lnTo>
                    <a:lnTo>
                      <a:pt x="114" y="354"/>
                    </a:lnTo>
                    <a:lnTo>
                      <a:pt x="114" y="342"/>
                    </a:lnTo>
                    <a:lnTo>
                      <a:pt x="120" y="336"/>
                    </a:lnTo>
                    <a:lnTo>
                      <a:pt x="120" y="324"/>
                    </a:lnTo>
                    <a:lnTo>
                      <a:pt x="126" y="318"/>
                    </a:lnTo>
                    <a:lnTo>
                      <a:pt x="126" y="306"/>
                    </a:lnTo>
                    <a:lnTo>
                      <a:pt x="132" y="300"/>
                    </a:lnTo>
                    <a:lnTo>
                      <a:pt x="132" y="288"/>
                    </a:lnTo>
                    <a:lnTo>
                      <a:pt x="138" y="282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2"/>
                    </a:lnTo>
                    <a:lnTo>
                      <a:pt x="150" y="246"/>
                    </a:lnTo>
                    <a:lnTo>
                      <a:pt x="150" y="234"/>
                    </a:lnTo>
                    <a:lnTo>
                      <a:pt x="156" y="228"/>
                    </a:lnTo>
                    <a:lnTo>
                      <a:pt x="156" y="216"/>
                    </a:lnTo>
                    <a:lnTo>
                      <a:pt x="168" y="204"/>
                    </a:lnTo>
                    <a:lnTo>
                      <a:pt x="168" y="192"/>
                    </a:lnTo>
                    <a:lnTo>
                      <a:pt x="180" y="180"/>
                    </a:lnTo>
                    <a:lnTo>
                      <a:pt x="180" y="168"/>
                    </a:lnTo>
                    <a:lnTo>
                      <a:pt x="186" y="162"/>
                    </a:lnTo>
                    <a:lnTo>
                      <a:pt x="198" y="150"/>
                    </a:lnTo>
                    <a:lnTo>
                      <a:pt x="198" y="138"/>
                    </a:lnTo>
                    <a:lnTo>
                      <a:pt x="210" y="126"/>
                    </a:lnTo>
                    <a:lnTo>
                      <a:pt x="210" y="114"/>
                    </a:lnTo>
                    <a:lnTo>
                      <a:pt x="222" y="102"/>
                    </a:lnTo>
                    <a:lnTo>
                      <a:pt x="222" y="96"/>
                    </a:lnTo>
                    <a:lnTo>
                      <a:pt x="234" y="84"/>
                    </a:lnTo>
                    <a:lnTo>
                      <a:pt x="234" y="72"/>
                    </a:lnTo>
                    <a:lnTo>
                      <a:pt x="240" y="66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8" y="42"/>
                    </a:lnTo>
                    <a:lnTo>
                      <a:pt x="264" y="36"/>
                    </a:lnTo>
                    <a:lnTo>
                      <a:pt x="270" y="30"/>
                    </a:lnTo>
                    <a:lnTo>
                      <a:pt x="276" y="24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94" y="12"/>
                    </a:lnTo>
                    <a:lnTo>
                      <a:pt x="300" y="6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8"/>
                    </a:lnTo>
                    <a:lnTo>
                      <a:pt x="426" y="18"/>
                    </a:lnTo>
                    <a:lnTo>
                      <a:pt x="432" y="18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50" y="30"/>
                    </a:lnTo>
                    <a:lnTo>
                      <a:pt x="456" y="30"/>
                    </a:lnTo>
                    <a:lnTo>
                      <a:pt x="462" y="30"/>
                    </a:lnTo>
                    <a:lnTo>
                      <a:pt x="468" y="36"/>
                    </a:lnTo>
                    <a:lnTo>
                      <a:pt x="474" y="42"/>
                    </a:lnTo>
                    <a:lnTo>
                      <a:pt x="480" y="48"/>
                    </a:lnTo>
                    <a:lnTo>
                      <a:pt x="492" y="60"/>
                    </a:lnTo>
                    <a:lnTo>
                      <a:pt x="492" y="66"/>
                    </a:lnTo>
                    <a:lnTo>
                      <a:pt x="498" y="72"/>
                    </a:lnTo>
                    <a:lnTo>
                      <a:pt x="510" y="84"/>
                    </a:lnTo>
                    <a:lnTo>
                      <a:pt x="510" y="90"/>
                    </a:lnTo>
                    <a:lnTo>
                      <a:pt x="516" y="96"/>
                    </a:lnTo>
                    <a:lnTo>
                      <a:pt x="528" y="108"/>
                    </a:lnTo>
                    <a:lnTo>
                      <a:pt x="528" y="114"/>
                    </a:lnTo>
                    <a:lnTo>
                      <a:pt x="534" y="120"/>
                    </a:lnTo>
                    <a:lnTo>
                      <a:pt x="540" y="126"/>
                    </a:lnTo>
                    <a:lnTo>
                      <a:pt x="552" y="138"/>
                    </a:lnTo>
                    <a:lnTo>
                      <a:pt x="552" y="144"/>
                    </a:lnTo>
                    <a:lnTo>
                      <a:pt x="558" y="150"/>
                    </a:lnTo>
                    <a:lnTo>
                      <a:pt x="564" y="156"/>
                    </a:lnTo>
                    <a:lnTo>
                      <a:pt x="576" y="168"/>
                    </a:lnTo>
                    <a:lnTo>
                      <a:pt x="576" y="174"/>
                    </a:lnTo>
                    <a:lnTo>
                      <a:pt x="582" y="180"/>
                    </a:lnTo>
                    <a:lnTo>
                      <a:pt x="588" y="180"/>
                    </a:lnTo>
                    <a:lnTo>
                      <a:pt x="594" y="186"/>
                    </a:lnTo>
                    <a:lnTo>
                      <a:pt x="600" y="19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auto">
              <a:xfrm>
                <a:off x="3541713" y="3346450"/>
                <a:ext cx="933450" cy="133350"/>
              </a:xfrm>
              <a:custGeom>
                <a:avLst/>
                <a:gdLst/>
                <a:ahLst/>
                <a:cxnLst>
                  <a:cxn ang="0">
                    <a:pos x="12" y="30"/>
                  </a:cxn>
                  <a:cxn ang="0">
                    <a:pos x="18" y="30"/>
                  </a:cxn>
                  <a:cxn ang="0">
                    <a:pos x="36" y="42"/>
                  </a:cxn>
                  <a:cxn ang="0">
                    <a:pos x="54" y="54"/>
                  </a:cxn>
                  <a:cxn ang="0">
                    <a:pos x="66" y="54"/>
                  </a:cxn>
                  <a:cxn ang="0">
                    <a:pos x="78" y="66"/>
                  </a:cxn>
                  <a:cxn ang="0">
                    <a:pos x="96" y="72"/>
                  </a:cxn>
                  <a:cxn ang="0">
                    <a:pos x="114" y="72"/>
                  </a:cxn>
                  <a:cxn ang="0">
                    <a:pos x="132" y="72"/>
                  </a:cxn>
                  <a:cxn ang="0">
                    <a:pos x="150" y="72"/>
                  </a:cxn>
                  <a:cxn ang="0">
                    <a:pos x="168" y="78"/>
                  </a:cxn>
                  <a:cxn ang="0">
                    <a:pos x="168" y="78"/>
                  </a:cxn>
                  <a:cxn ang="0">
                    <a:pos x="180" y="78"/>
                  </a:cxn>
                  <a:cxn ang="0">
                    <a:pos x="198" y="78"/>
                  </a:cxn>
                  <a:cxn ang="0">
                    <a:pos x="216" y="78"/>
                  </a:cxn>
                  <a:cxn ang="0">
                    <a:pos x="234" y="78"/>
                  </a:cxn>
                  <a:cxn ang="0">
                    <a:pos x="252" y="78"/>
                  </a:cxn>
                  <a:cxn ang="0">
                    <a:pos x="270" y="84"/>
                  </a:cxn>
                  <a:cxn ang="0">
                    <a:pos x="270" y="84"/>
                  </a:cxn>
                  <a:cxn ang="0">
                    <a:pos x="276" y="78"/>
                  </a:cxn>
                  <a:cxn ang="0">
                    <a:pos x="294" y="78"/>
                  </a:cxn>
                  <a:cxn ang="0">
                    <a:pos x="300" y="72"/>
                  </a:cxn>
                  <a:cxn ang="0">
                    <a:pos x="318" y="72"/>
                  </a:cxn>
                  <a:cxn ang="0">
                    <a:pos x="324" y="66"/>
                  </a:cxn>
                  <a:cxn ang="0">
                    <a:pos x="342" y="66"/>
                  </a:cxn>
                  <a:cxn ang="0">
                    <a:pos x="360" y="60"/>
                  </a:cxn>
                  <a:cxn ang="0">
                    <a:pos x="372" y="54"/>
                  </a:cxn>
                  <a:cxn ang="0">
                    <a:pos x="396" y="54"/>
                  </a:cxn>
                  <a:cxn ang="0">
                    <a:pos x="402" y="48"/>
                  </a:cxn>
                  <a:cxn ang="0">
                    <a:pos x="414" y="48"/>
                  </a:cxn>
                  <a:cxn ang="0">
                    <a:pos x="426" y="42"/>
                  </a:cxn>
                  <a:cxn ang="0">
                    <a:pos x="444" y="36"/>
                  </a:cxn>
                  <a:cxn ang="0">
                    <a:pos x="462" y="30"/>
                  </a:cxn>
                  <a:cxn ang="0">
                    <a:pos x="468" y="30"/>
                  </a:cxn>
                  <a:cxn ang="0">
                    <a:pos x="486" y="24"/>
                  </a:cxn>
                  <a:cxn ang="0">
                    <a:pos x="492" y="24"/>
                  </a:cxn>
                  <a:cxn ang="0">
                    <a:pos x="510" y="18"/>
                  </a:cxn>
                  <a:cxn ang="0">
                    <a:pos x="528" y="18"/>
                  </a:cxn>
                  <a:cxn ang="0">
                    <a:pos x="534" y="12"/>
                  </a:cxn>
                  <a:cxn ang="0">
                    <a:pos x="552" y="12"/>
                  </a:cxn>
                  <a:cxn ang="0">
                    <a:pos x="558" y="6"/>
                  </a:cxn>
                  <a:cxn ang="0">
                    <a:pos x="576" y="6"/>
                  </a:cxn>
                </a:cxnLst>
                <a:rect l="0" t="0" r="r" b="b"/>
                <a:pathLst>
                  <a:path w="588" h="84">
                    <a:moveTo>
                      <a:pt x="0" y="24"/>
                    </a:moveTo>
                    <a:lnTo>
                      <a:pt x="6" y="24"/>
                    </a:lnTo>
                    <a:lnTo>
                      <a:pt x="12" y="30"/>
                    </a:lnTo>
                    <a:lnTo>
                      <a:pt x="12" y="24"/>
                    </a:lnTo>
                    <a:lnTo>
                      <a:pt x="12" y="30"/>
                    </a:lnTo>
                    <a:lnTo>
                      <a:pt x="18" y="30"/>
                    </a:lnTo>
                    <a:lnTo>
                      <a:pt x="24" y="36"/>
                    </a:lnTo>
                    <a:lnTo>
                      <a:pt x="30" y="36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54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2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44" y="72"/>
                    </a:lnTo>
                    <a:lnTo>
                      <a:pt x="150" y="72"/>
                    </a:lnTo>
                    <a:lnTo>
                      <a:pt x="156" y="72"/>
                    </a:lnTo>
                    <a:lnTo>
                      <a:pt x="162" y="72"/>
                    </a:lnTo>
                    <a:lnTo>
                      <a:pt x="168" y="78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68" y="78"/>
                    </a:lnTo>
                    <a:lnTo>
                      <a:pt x="174" y="72"/>
                    </a:lnTo>
                    <a:lnTo>
                      <a:pt x="174" y="78"/>
                    </a:lnTo>
                    <a:lnTo>
                      <a:pt x="180" y="78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64" y="78"/>
                    </a:lnTo>
                    <a:lnTo>
                      <a:pt x="270" y="84"/>
                    </a:lnTo>
                    <a:lnTo>
                      <a:pt x="270" y="84"/>
                    </a:lnTo>
                    <a:lnTo>
                      <a:pt x="270" y="78"/>
                    </a:lnTo>
                    <a:lnTo>
                      <a:pt x="270" y="84"/>
                    </a:lnTo>
                    <a:lnTo>
                      <a:pt x="276" y="78"/>
                    </a:lnTo>
                    <a:lnTo>
                      <a:pt x="276" y="84"/>
                    </a:lnTo>
                    <a:lnTo>
                      <a:pt x="276" y="78"/>
                    </a:lnTo>
                    <a:lnTo>
                      <a:pt x="282" y="78"/>
                    </a:lnTo>
                    <a:lnTo>
                      <a:pt x="288" y="78"/>
                    </a:lnTo>
                    <a:lnTo>
                      <a:pt x="294" y="78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300" y="72"/>
                    </a:lnTo>
                    <a:lnTo>
                      <a:pt x="306" y="72"/>
                    </a:lnTo>
                    <a:lnTo>
                      <a:pt x="312" y="72"/>
                    </a:lnTo>
                    <a:lnTo>
                      <a:pt x="318" y="72"/>
                    </a:lnTo>
                    <a:lnTo>
                      <a:pt x="324" y="66"/>
                    </a:lnTo>
                    <a:lnTo>
                      <a:pt x="324" y="72"/>
                    </a:lnTo>
                    <a:lnTo>
                      <a:pt x="324" y="66"/>
                    </a:lnTo>
                    <a:lnTo>
                      <a:pt x="330" y="66"/>
                    </a:lnTo>
                    <a:lnTo>
                      <a:pt x="336" y="66"/>
                    </a:lnTo>
                    <a:lnTo>
                      <a:pt x="342" y="66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60" y="60"/>
                    </a:lnTo>
                    <a:lnTo>
                      <a:pt x="372" y="60"/>
                    </a:lnTo>
                    <a:lnTo>
                      <a:pt x="366" y="60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84" y="54"/>
                    </a:lnTo>
                    <a:lnTo>
                      <a:pt x="396" y="54"/>
                    </a:lnTo>
                    <a:lnTo>
                      <a:pt x="390" y="54"/>
                    </a:lnTo>
                    <a:lnTo>
                      <a:pt x="396" y="48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14" y="42"/>
                    </a:lnTo>
                    <a:lnTo>
                      <a:pt x="420" y="42"/>
                    </a:lnTo>
                    <a:lnTo>
                      <a:pt x="426" y="42"/>
                    </a:lnTo>
                    <a:lnTo>
                      <a:pt x="432" y="42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0"/>
                    </a:lnTo>
                    <a:lnTo>
                      <a:pt x="462" y="36"/>
                    </a:lnTo>
                    <a:lnTo>
                      <a:pt x="462" y="30"/>
                    </a:lnTo>
                    <a:lnTo>
                      <a:pt x="468" y="30"/>
                    </a:lnTo>
                    <a:lnTo>
                      <a:pt x="474" y="30"/>
                    </a:lnTo>
                    <a:lnTo>
                      <a:pt x="480" y="30"/>
                    </a:lnTo>
                    <a:lnTo>
                      <a:pt x="486" y="24"/>
                    </a:lnTo>
                    <a:lnTo>
                      <a:pt x="486" y="30"/>
                    </a:lnTo>
                    <a:lnTo>
                      <a:pt x="486" y="24"/>
                    </a:lnTo>
                    <a:lnTo>
                      <a:pt x="492" y="24"/>
                    </a:lnTo>
                    <a:lnTo>
                      <a:pt x="498" y="24"/>
                    </a:lnTo>
                    <a:lnTo>
                      <a:pt x="504" y="24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12"/>
                    </a:lnTo>
                    <a:lnTo>
                      <a:pt x="534" y="18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6"/>
                    </a:lnTo>
                    <a:lnTo>
                      <a:pt x="558" y="12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6" y="6"/>
                    </a:lnTo>
                    <a:lnTo>
                      <a:pt x="582" y="0"/>
                    </a:lnTo>
                    <a:lnTo>
                      <a:pt x="588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auto">
              <a:xfrm>
                <a:off x="4475163" y="3317875"/>
                <a:ext cx="914400" cy="228600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30" y="12"/>
                  </a:cxn>
                  <a:cxn ang="0">
                    <a:pos x="48" y="6"/>
                  </a:cxn>
                  <a:cxn ang="0">
                    <a:pos x="66" y="0"/>
                  </a:cxn>
                  <a:cxn ang="0">
                    <a:pos x="72" y="6"/>
                  </a:cxn>
                  <a:cxn ang="0">
                    <a:pos x="78" y="0"/>
                  </a:cxn>
                  <a:cxn ang="0">
                    <a:pos x="96" y="0"/>
                  </a:cxn>
                  <a:cxn ang="0">
                    <a:pos x="114" y="0"/>
                  </a:cxn>
                  <a:cxn ang="0">
                    <a:pos x="132" y="0"/>
                  </a:cxn>
                  <a:cxn ang="0">
                    <a:pos x="138" y="6"/>
                  </a:cxn>
                  <a:cxn ang="0">
                    <a:pos x="156" y="6"/>
                  </a:cxn>
                  <a:cxn ang="0">
                    <a:pos x="174" y="12"/>
                  </a:cxn>
                  <a:cxn ang="0">
                    <a:pos x="180" y="12"/>
                  </a:cxn>
                  <a:cxn ang="0">
                    <a:pos x="198" y="18"/>
                  </a:cxn>
                  <a:cxn ang="0">
                    <a:pos x="204" y="18"/>
                  </a:cxn>
                  <a:cxn ang="0">
                    <a:pos x="222" y="18"/>
                  </a:cxn>
                  <a:cxn ang="0">
                    <a:pos x="228" y="24"/>
                  </a:cxn>
                  <a:cxn ang="0">
                    <a:pos x="246" y="30"/>
                  </a:cxn>
                  <a:cxn ang="0">
                    <a:pos x="252" y="30"/>
                  </a:cxn>
                  <a:cxn ang="0">
                    <a:pos x="264" y="30"/>
                  </a:cxn>
                  <a:cxn ang="0">
                    <a:pos x="276" y="42"/>
                  </a:cxn>
                  <a:cxn ang="0">
                    <a:pos x="282" y="42"/>
                  </a:cxn>
                  <a:cxn ang="0">
                    <a:pos x="300" y="48"/>
                  </a:cxn>
                  <a:cxn ang="0">
                    <a:pos x="318" y="60"/>
                  </a:cxn>
                  <a:cxn ang="0">
                    <a:pos x="336" y="66"/>
                  </a:cxn>
                  <a:cxn ang="0">
                    <a:pos x="354" y="72"/>
                  </a:cxn>
                  <a:cxn ang="0">
                    <a:pos x="372" y="78"/>
                  </a:cxn>
                  <a:cxn ang="0">
                    <a:pos x="390" y="90"/>
                  </a:cxn>
                  <a:cxn ang="0">
                    <a:pos x="408" y="96"/>
                  </a:cxn>
                  <a:cxn ang="0">
                    <a:pos x="420" y="96"/>
                  </a:cxn>
                  <a:cxn ang="0">
                    <a:pos x="432" y="108"/>
                  </a:cxn>
                  <a:cxn ang="0">
                    <a:pos x="438" y="108"/>
                  </a:cxn>
                  <a:cxn ang="0">
                    <a:pos x="444" y="114"/>
                  </a:cxn>
                  <a:cxn ang="0">
                    <a:pos x="462" y="120"/>
                  </a:cxn>
                  <a:cxn ang="0">
                    <a:pos x="480" y="126"/>
                  </a:cxn>
                  <a:cxn ang="0">
                    <a:pos x="498" y="132"/>
                  </a:cxn>
                  <a:cxn ang="0">
                    <a:pos x="504" y="138"/>
                  </a:cxn>
                  <a:cxn ang="0">
                    <a:pos x="522" y="138"/>
                  </a:cxn>
                  <a:cxn ang="0">
                    <a:pos x="540" y="138"/>
                  </a:cxn>
                  <a:cxn ang="0">
                    <a:pos x="546" y="138"/>
                  </a:cxn>
                  <a:cxn ang="0">
                    <a:pos x="552" y="144"/>
                  </a:cxn>
                  <a:cxn ang="0">
                    <a:pos x="570" y="144"/>
                  </a:cxn>
                </a:cxnLst>
                <a:rect l="0" t="0" r="r" b="b"/>
                <a:pathLst>
                  <a:path w="576" h="144">
                    <a:moveTo>
                      <a:pt x="0" y="18"/>
                    </a:moveTo>
                    <a:lnTo>
                      <a:pt x="6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12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8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24"/>
                    </a:lnTo>
                    <a:lnTo>
                      <a:pt x="228" y="18"/>
                    </a:lnTo>
                    <a:lnTo>
                      <a:pt x="228" y="24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6" y="30"/>
                    </a:lnTo>
                    <a:lnTo>
                      <a:pt x="246" y="24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36"/>
                    </a:lnTo>
                    <a:lnTo>
                      <a:pt x="264" y="30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42"/>
                    </a:lnTo>
                    <a:lnTo>
                      <a:pt x="276" y="36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94" y="48"/>
                    </a:lnTo>
                    <a:lnTo>
                      <a:pt x="300" y="48"/>
                    </a:lnTo>
                    <a:lnTo>
                      <a:pt x="306" y="54"/>
                    </a:lnTo>
                    <a:lnTo>
                      <a:pt x="312" y="54"/>
                    </a:lnTo>
                    <a:lnTo>
                      <a:pt x="318" y="60"/>
                    </a:lnTo>
                    <a:lnTo>
                      <a:pt x="324" y="60"/>
                    </a:lnTo>
                    <a:lnTo>
                      <a:pt x="330" y="66"/>
                    </a:lnTo>
                    <a:lnTo>
                      <a:pt x="336" y="66"/>
                    </a:lnTo>
                    <a:lnTo>
                      <a:pt x="342" y="66"/>
                    </a:lnTo>
                    <a:lnTo>
                      <a:pt x="348" y="72"/>
                    </a:lnTo>
                    <a:lnTo>
                      <a:pt x="354" y="72"/>
                    </a:lnTo>
                    <a:lnTo>
                      <a:pt x="360" y="78"/>
                    </a:lnTo>
                    <a:lnTo>
                      <a:pt x="366" y="78"/>
                    </a:lnTo>
                    <a:lnTo>
                      <a:pt x="372" y="78"/>
                    </a:lnTo>
                    <a:lnTo>
                      <a:pt x="378" y="84"/>
                    </a:lnTo>
                    <a:lnTo>
                      <a:pt x="384" y="84"/>
                    </a:lnTo>
                    <a:lnTo>
                      <a:pt x="390" y="90"/>
                    </a:lnTo>
                    <a:lnTo>
                      <a:pt x="396" y="90"/>
                    </a:lnTo>
                    <a:lnTo>
                      <a:pt x="402" y="96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20" y="102"/>
                    </a:lnTo>
                    <a:lnTo>
                      <a:pt x="420" y="96"/>
                    </a:lnTo>
                    <a:lnTo>
                      <a:pt x="420" y="102"/>
                    </a:lnTo>
                    <a:lnTo>
                      <a:pt x="426" y="102"/>
                    </a:lnTo>
                    <a:lnTo>
                      <a:pt x="432" y="108"/>
                    </a:lnTo>
                    <a:lnTo>
                      <a:pt x="432" y="102"/>
                    </a:lnTo>
                    <a:lnTo>
                      <a:pt x="432" y="108"/>
                    </a:lnTo>
                    <a:lnTo>
                      <a:pt x="438" y="108"/>
                    </a:lnTo>
                    <a:lnTo>
                      <a:pt x="444" y="114"/>
                    </a:lnTo>
                    <a:lnTo>
                      <a:pt x="444" y="108"/>
                    </a:lnTo>
                    <a:lnTo>
                      <a:pt x="444" y="114"/>
                    </a:lnTo>
                    <a:lnTo>
                      <a:pt x="450" y="114"/>
                    </a:lnTo>
                    <a:lnTo>
                      <a:pt x="456" y="114"/>
                    </a:lnTo>
                    <a:lnTo>
                      <a:pt x="462" y="120"/>
                    </a:lnTo>
                    <a:lnTo>
                      <a:pt x="468" y="120"/>
                    </a:lnTo>
                    <a:lnTo>
                      <a:pt x="474" y="126"/>
                    </a:lnTo>
                    <a:lnTo>
                      <a:pt x="480" y="126"/>
                    </a:lnTo>
                    <a:lnTo>
                      <a:pt x="486" y="132"/>
                    </a:lnTo>
                    <a:lnTo>
                      <a:pt x="492" y="132"/>
                    </a:lnTo>
                    <a:lnTo>
                      <a:pt x="498" y="132"/>
                    </a:lnTo>
                    <a:lnTo>
                      <a:pt x="504" y="138"/>
                    </a:lnTo>
                    <a:lnTo>
                      <a:pt x="504" y="132"/>
                    </a:lnTo>
                    <a:lnTo>
                      <a:pt x="504" y="138"/>
                    </a:lnTo>
                    <a:lnTo>
                      <a:pt x="510" y="138"/>
                    </a:lnTo>
                    <a:lnTo>
                      <a:pt x="516" y="138"/>
                    </a:lnTo>
                    <a:lnTo>
                      <a:pt x="522" y="138"/>
                    </a:lnTo>
                    <a:lnTo>
                      <a:pt x="528" y="138"/>
                    </a:lnTo>
                    <a:lnTo>
                      <a:pt x="534" y="138"/>
                    </a:lnTo>
                    <a:lnTo>
                      <a:pt x="540" y="138"/>
                    </a:lnTo>
                    <a:lnTo>
                      <a:pt x="546" y="144"/>
                    </a:lnTo>
                    <a:lnTo>
                      <a:pt x="546" y="138"/>
                    </a:lnTo>
                    <a:lnTo>
                      <a:pt x="546" y="138"/>
                    </a:lnTo>
                    <a:lnTo>
                      <a:pt x="552" y="144"/>
                    </a:lnTo>
                    <a:lnTo>
                      <a:pt x="552" y="138"/>
                    </a:lnTo>
                    <a:lnTo>
                      <a:pt x="552" y="144"/>
                    </a:lnTo>
                    <a:lnTo>
                      <a:pt x="558" y="144"/>
                    </a:lnTo>
                    <a:lnTo>
                      <a:pt x="564" y="144"/>
                    </a:lnTo>
                    <a:lnTo>
                      <a:pt x="570" y="144"/>
                    </a:lnTo>
                    <a:lnTo>
                      <a:pt x="576" y="138"/>
                    </a:lnTo>
                    <a:lnTo>
                      <a:pt x="576" y="14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auto">
              <a:xfrm>
                <a:off x="5389563" y="3260725"/>
                <a:ext cx="990600" cy="285750"/>
              </a:xfrm>
              <a:custGeom>
                <a:avLst/>
                <a:gdLst/>
                <a:ahLst/>
                <a:cxnLst>
                  <a:cxn ang="0">
                    <a:pos x="12" y="174"/>
                  </a:cxn>
                  <a:cxn ang="0">
                    <a:pos x="18" y="174"/>
                  </a:cxn>
                  <a:cxn ang="0">
                    <a:pos x="36" y="168"/>
                  </a:cxn>
                  <a:cxn ang="0">
                    <a:pos x="54" y="168"/>
                  </a:cxn>
                  <a:cxn ang="0">
                    <a:pos x="60" y="162"/>
                  </a:cxn>
                  <a:cxn ang="0">
                    <a:pos x="78" y="156"/>
                  </a:cxn>
                  <a:cxn ang="0">
                    <a:pos x="96" y="150"/>
                  </a:cxn>
                  <a:cxn ang="0">
                    <a:pos x="114" y="144"/>
                  </a:cxn>
                  <a:cxn ang="0">
                    <a:pos x="132" y="138"/>
                  </a:cxn>
                  <a:cxn ang="0">
                    <a:pos x="150" y="132"/>
                  </a:cxn>
                  <a:cxn ang="0">
                    <a:pos x="156" y="132"/>
                  </a:cxn>
                  <a:cxn ang="0">
                    <a:pos x="174" y="120"/>
                  </a:cxn>
                  <a:cxn ang="0">
                    <a:pos x="192" y="114"/>
                  </a:cxn>
                  <a:cxn ang="0">
                    <a:pos x="210" y="102"/>
                  </a:cxn>
                  <a:cxn ang="0">
                    <a:pos x="228" y="96"/>
                  </a:cxn>
                  <a:cxn ang="0">
                    <a:pos x="246" y="84"/>
                  </a:cxn>
                  <a:cxn ang="0">
                    <a:pos x="264" y="78"/>
                  </a:cxn>
                  <a:cxn ang="0">
                    <a:pos x="282" y="66"/>
                  </a:cxn>
                  <a:cxn ang="0">
                    <a:pos x="300" y="60"/>
                  </a:cxn>
                  <a:cxn ang="0">
                    <a:pos x="318" y="48"/>
                  </a:cxn>
                  <a:cxn ang="0">
                    <a:pos x="336" y="42"/>
                  </a:cxn>
                  <a:cxn ang="0">
                    <a:pos x="354" y="30"/>
                  </a:cxn>
                  <a:cxn ang="0">
                    <a:pos x="360" y="30"/>
                  </a:cxn>
                  <a:cxn ang="0">
                    <a:pos x="366" y="24"/>
                  </a:cxn>
                  <a:cxn ang="0">
                    <a:pos x="384" y="18"/>
                  </a:cxn>
                  <a:cxn ang="0">
                    <a:pos x="402" y="6"/>
                  </a:cxn>
                  <a:cxn ang="0">
                    <a:pos x="414" y="6"/>
                  </a:cxn>
                  <a:cxn ang="0">
                    <a:pos x="426" y="6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0"/>
                  </a:cxn>
                  <a:cxn ang="0">
                    <a:pos x="480" y="6"/>
                  </a:cxn>
                  <a:cxn ang="0">
                    <a:pos x="492" y="6"/>
                  </a:cxn>
                  <a:cxn ang="0">
                    <a:pos x="504" y="6"/>
                  </a:cxn>
                  <a:cxn ang="0">
                    <a:pos x="516" y="12"/>
                  </a:cxn>
                  <a:cxn ang="0">
                    <a:pos x="534" y="24"/>
                  </a:cxn>
                  <a:cxn ang="0">
                    <a:pos x="552" y="30"/>
                  </a:cxn>
                  <a:cxn ang="0">
                    <a:pos x="558" y="30"/>
                  </a:cxn>
                  <a:cxn ang="0">
                    <a:pos x="570" y="36"/>
                  </a:cxn>
                  <a:cxn ang="0">
                    <a:pos x="588" y="42"/>
                  </a:cxn>
                  <a:cxn ang="0">
                    <a:pos x="606" y="48"/>
                  </a:cxn>
                  <a:cxn ang="0">
                    <a:pos x="612" y="54"/>
                  </a:cxn>
                </a:cxnLst>
                <a:rect l="0" t="0" r="r" b="b"/>
                <a:pathLst>
                  <a:path w="624" h="180">
                    <a:moveTo>
                      <a:pt x="0" y="180"/>
                    </a:moveTo>
                    <a:lnTo>
                      <a:pt x="0" y="174"/>
                    </a:lnTo>
                    <a:lnTo>
                      <a:pt x="12" y="174"/>
                    </a:lnTo>
                    <a:lnTo>
                      <a:pt x="6" y="174"/>
                    </a:lnTo>
                    <a:lnTo>
                      <a:pt x="12" y="174"/>
                    </a:lnTo>
                    <a:lnTo>
                      <a:pt x="18" y="174"/>
                    </a:lnTo>
                    <a:lnTo>
                      <a:pt x="24" y="174"/>
                    </a:lnTo>
                    <a:lnTo>
                      <a:pt x="30" y="174"/>
                    </a:lnTo>
                    <a:lnTo>
                      <a:pt x="36" y="168"/>
                    </a:lnTo>
                    <a:lnTo>
                      <a:pt x="42" y="168"/>
                    </a:lnTo>
                    <a:lnTo>
                      <a:pt x="48" y="168"/>
                    </a:lnTo>
                    <a:lnTo>
                      <a:pt x="54" y="168"/>
                    </a:lnTo>
                    <a:lnTo>
                      <a:pt x="60" y="162"/>
                    </a:lnTo>
                    <a:lnTo>
                      <a:pt x="60" y="168"/>
                    </a:lnTo>
                    <a:lnTo>
                      <a:pt x="60" y="162"/>
                    </a:lnTo>
                    <a:lnTo>
                      <a:pt x="66" y="162"/>
                    </a:lnTo>
                    <a:lnTo>
                      <a:pt x="72" y="162"/>
                    </a:lnTo>
                    <a:lnTo>
                      <a:pt x="78" y="156"/>
                    </a:lnTo>
                    <a:lnTo>
                      <a:pt x="84" y="156"/>
                    </a:lnTo>
                    <a:lnTo>
                      <a:pt x="90" y="156"/>
                    </a:lnTo>
                    <a:lnTo>
                      <a:pt x="96" y="150"/>
                    </a:lnTo>
                    <a:lnTo>
                      <a:pt x="102" y="150"/>
                    </a:lnTo>
                    <a:lnTo>
                      <a:pt x="108" y="150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2" y="138"/>
                    </a:lnTo>
                    <a:lnTo>
                      <a:pt x="138" y="138"/>
                    </a:lnTo>
                    <a:lnTo>
                      <a:pt x="144" y="138"/>
                    </a:lnTo>
                    <a:lnTo>
                      <a:pt x="150" y="132"/>
                    </a:lnTo>
                    <a:lnTo>
                      <a:pt x="150" y="138"/>
                    </a:lnTo>
                    <a:lnTo>
                      <a:pt x="150" y="132"/>
                    </a:lnTo>
                    <a:lnTo>
                      <a:pt x="156" y="132"/>
                    </a:lnTo>
                    <a:lnTo>
                      <a:pt x="162" y="126"/>
                    </a:lnTo>
                    <a:lnTo>
                      <a:pt x="168" y="126"/>
                    </a:lnTo>
                    <a:lnTo>
                      <a:pt x="174" y="120"/>
                    </a:lnTo>
                    <a:lnTo>
                      <a:pt x="180" y="120"/>
                    </a:lnTo>
                    <a:lnTo>
                      <a:pt x="186" y="114"/>
                    </a:lnTo>
                    <a:lnTo>
                      <a:pt x="192" y="114"/>
                    </a:lnTo>
                    <a:lnTo>
                      <a:pt x="198" y="108"/>
                    </a:lnTo>
                    <a:lnTo>
                      <a:pt x="204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22" y="96"/>
                    </a:lnTo>
                    <a:lnTo>
                      <a:pt x="228" y="96"/>
                    </a:lnTo>
                    <a:lnTo>
                      <a:pt x="234" y="90"/>
                    </a:lnTo>
                    <a:lnTo>
                      <a:pt x="240" y="90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58" y="78"/>
                    </a:lnTo>
                    <a:lnTo>
                      <a:pt x="264" y="78"/>
                    </a:lnTo>
                    <a:lnTo>
                      <a:pt x="270" y="72"/>
                    </a:lnTo>
                    <a:lnTo>
                      <a:pt x="276" y="72"/>
                    </a:lnTo>
                    <a:lnTo>
                      <a:pt x="282" y="66"/>
                    </a:lnTo>
                    <a:lnTo>
                      <a:pt x="288" y="66"/>
                    </a:lnTo>
                    <a:lnTo>
                      <a:pt x="294" y="60"/>
                    </a:lnTo>
                    <a:lnTo>
                      <a:pt x="300" y="60"/>
                    </a:lnTo>
                    <a:lnTo>
                      <a:pt x="306" y="54"/>
                    </a:lnTo>
                    <a:lnTo>
                      <a:pt x="312" y="54"/>
                    </a:lnTo>
                    <a:lnTo>
                      <a:pt x="318" y="48"/>
                    </a:lnTo>
                    <a:lnTo>
                      <a:pt x="324" y="48"/>
                    </a:lnTo>
                    <a:lnTo>
                      <a:pt x="330" y="42"/>
                    </a:lnTo>
                    <a:lnTo>
                      <a:pt x="336" y="42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54" y="30"/>
                    </a:lnTo>
                    <a:lnTo>
                      <a:pt x="354" y="36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24"/>
                    </a:lnTo>
                    <a:lnTo>
                      <a:pt x="366" y="30"/>
                    </a:lnTo>
                    <a:lnTo>
                      <a:pt x="366" y="24"/>
                    </a:lnTo>
                    <a:lnTo>
                      <a:pt x="372" y="24"/>
                    </a:lnTo>
                    <a:lnTo>
                      <a:pt x="378" y="18"/>
                    </a:lnTo>
                    <a:lnTo>
                      <a:pt x="384" y="18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6"/>
                    </a:lnTo>
                    <a:lnTo>
                      <a:pt x="414" y="6"/>
                    </a:lnTo>
                    <a:lnTo>
                      <a:pt x="408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26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0" y="0"/>
                    </a:lnTo>
                    <a:lnTo>
                      <a:pt x="480" y="6"/>
                    </a:lnTo>
                    <a:lnTo>
                      <a:pt x="492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504" y="12"/>
                    </a:lnTo>
                    <a:lnTo>
                      <a:pt x="504" y="6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34" y="24"/>
                    </a:lnTo>
                    <a:lnTo>
                      <a:pt x="540" y="24"/>
                    </a:lnTo>
                    <a:lnTo>
                      <a:pt x="546" y="24"/>
                    </a:lnTo>
                    <a:lnTo>
                      <a:pt x="552" y="30"/>
                    </a:lnTo>
                    <a:lnTo>
                      <a:pt x="552" y="24"/>
                    </a:lnTo>
                    <a:lnTo>
                      <a:pt x="552" y="30"/>
                    </a:lnTo>
                    <a:lnTo>
                      <a:pt x="558" y="30"/>
                    </a:lnTo>
                    <a:lnTo>
                      <a:pt x="564" y="36"/>
                    </a:lnTo>
                    <a:lnTo>
                      <a:pt x="564" y="30"/>
                    </a:lnTo>
                    <a:lnTo>
                      <a:pt x="570" y="36"/>
                    </a:lnTo>
                    <a:lnTo>
                      <a:pt x="576" y="36"/>
                    </a:lnTo>
                    <a:lnTo>
                      <a:pt x="582" y="42"/>
                    </a:lnTo>
                    <a:lnTo>
                      <a:pt x="588" y="42"/>
                    </a:lnTo>
                    <a:lnTo>
                      <a:pt x="594" y="42"/>
                    </a:lnTo>
                    <a:lnTo>
                      <a:pt x="600" y="48"/>
                    </a:lnTo>
                    <a:lnTo>
                      <a:pt x="606" y="48"/>
                    </a:lnTo>
                    <a:lnTo>
                      <a:pt x="612" y="54"/>
                    </a:lnTo>
                    <a:lnTo>
                      <a:pt x="612" y="48"/>
                    </a:lnTo>
                    <a:lnTo>
                      <a:pt x="612" y="54"/>
                    </a:lnTo>
                    <a:lnTo>
                      <a:pt x="618" y="54"/>
                    </a:lnTo>
                    <a:lnTo>
                      <a:pt x="624" y="6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auto">
              <a:xfrm>
                <a:off x="6380163" y="3355975"/>
                <a:ext cx="828675" cy="1809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8" y="12"/>
                  </a:cxn>
                  <a:cxn ang="0">
                    <a:pos x="30" y="18"/>
                  </a:cxn>
                  <a:cxn ang="0">
                    <a:pos x="42" y="24"/>
                  </a:cxn>
                  <a:cxn ang="0">
                    <a:pos x="54" y="30"/>
                  </a:cxn>
                  <a:cxn ang="0">
                    <a:pos x="66" y="36"/>
                  </a:cxn>
                  <a:cxn ang="0">
                    <a:pos x="72" y="36"/>
                  </a:cxn>
                  <a:cxn ang="0">
                    <a:pos x="78" y="48"/>
                  </a:cxn>
                  <a:cxn ang="0">
                    <a:pos x="90" y="54"/>
                  </a:cxn>
                  <a:cxn ang="0">
                    <a:pos x="102" y="60"/>
                  </a:cxn>
                  <a:cxn ang="0">
                    <a:pos x="114" y="66"/>
                  </a:cxn>
                  <a:cxn ang="0">
                    <a:pos x="126" y="72"/>
                  </a:cxn>
                  <a:cxn ang="0">
                    <a:pos x="138" y="84"/>
                  </a:cxn>
                  <a:cxn ang="0">
                    <a:pos x="138" y="84"/>
                  </a:cxn>
                  <a:cxn ang="0">
                    <a:pos x="150" y="90"/>
                  </a:cxn>
                  <a:cxn ang="0">
                    <a:pos x="162" y="96"/>
                  </a:cxn>
                  <a:cxn ang="0">
                    <a:pos x="174" y="102"/>
                  </a:cxn>
                  <a:cxn ang="0">
                    <a:pos x="186" y="108"/>
                  </a:cxn>
                  <a:cxn ang="0">
                    <a:pos x="198" y="114"/>
                  </a:cxn>
                  <a:cxn ang="0">
                    <a:pos x="210" y="108"/>
                  </a:cxn>
                  <a:cxn ang="0">
                    <a:pos x="210" y="108"/>
                  </a:cxn>
                  <a:cxn ang="0">
                    <a:pos x="222" y="108"/>
                  </a:cxn>
                  <a:cxn ang="0">
                    <a:pos x="234" y="108"/>
                  </a:cxn>
                  <a:cxn ang="0">
                    <a:pos x="246" y="108"/>
                  </a:cxn>
                  <a:cxn ang="0">
                    <a:pos x="252" y="108"/>
                  </a:cxn>
                  <a:cxn ang="0">
                    <a:pos x="252" y="102"/>
                  </a:cxn>
                  <a:cxn ang="0">
                    <a:pos x="264" y="102"/>
                  </a:cxn>
                  <a:cxn ang="0">
                    <a:pos x="276" y="102"/>
                  </a:cxn>
                  <a:cxn ang="0">
                    <a:pos x="288" y="96"/>
                  </a:cxn>
                  <a:cxn ang="0">
                    <a:pos x="294" y="96"/>
                  </a:cxn>
                  <a:cxn ang="0">
                    <a:pos x="306" y="96"/>
                  </a:cxn>
                  <a:cxn ang="0">
                    <a:pos x="318" y="96"/>
                  </a:cxn>
                  <a:cxn ang="0">
                    <a:pos x="336" y="96"/>
                  </a:cxn>
                  <a:cxn ang="0">
                    <a:pos x="336" y="90"/>
                  </a:cxn>
                  <a:cxn ang="0">
                    <a:pos x="348" y="90"/>
                  </a:cxn>
                  <a:cxn ang="0">
                    <a:pos x="360" y="90"/>
                  </a:cxn>
                  <a:cxn ang="0">
                    <a:pos x="372" y="84"/>
                  </a:cxn>
                  <a:cxn ang="0">
                    <a:pos x="372" y="90"/>
                  </a:cxn>
                  <a:cxn ang="0">
                    <a:pos x="384" y="84"/>
                  </a:cxn>
                  <a:cxn ang="0">
                    <a:pos x="396" y="84"/>
                  </a:cxn>
                  <a:cxn ang="0">
                    <a:pos x="402" y="84"/>
                  </a:cxn>
                  <a:cxn ang="0">
                    <a:pos x="408" y="78"/>
                  </a:cxn>
                  <a:cxn ang="0">
                    <a:pos x="420" y="78"/>
                  </a:cxn>
                  <a:cxn ang="0">
                    <a:pos x="426" y="78"/>
                  </a:cxn>
                  <a:cxn ang="0">
                    <a:pos x="432" y="72"/>
                  </a:cxn>
                  <a:cxn ang="0">
                    <a:pos x="444" y="66"/>
                  </a:cxn>
                  <a:cxn ang="0">
                    <a:pos x="450" y="66"/>
                  </a:cxn>
                  <a:cxn ang="0">
                    <a:pos x="462" y="66"/>
                  </a:cxn>
                  <a:cxn ang="0">
                    <a:pos x="468" y="66"/>
                  </a:cxn>
                  <a:cxn ang="0">
                    <a:pos x="474" y="60"/>
                  </a:cxn>
                  <a:cxn ang="0">
                    <a:pos x="486" y="60"/>
                  </a:cxn>
                  <a:cxn ang="0">
                    <a:pos x="492" y="60"/>
                  </a:cxn>
                  <a:cxn ang="0">
                    <a:pos x="498" y="54"/>
                  </a:cxn>
                  <a:cxn ang="0">
                    <a:pos x="510" y="48"/>
                  </a:cxn>
                  <a:cxn ang="0">
                    <a:pos x="522" y="48"/>
                  </a:cxn>
                </a:cxnLst>
                <a:rect l="0" t="0" r="r" b="b"/>
                <a:pathLst>
                  <a:path w="522" h="114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54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08" y="66"/>
                    </a:lnTo>
                    <a:lnTo>
                      <a:pt x="114" y="66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8" y="84"/>
                    </a:lnTo>
                    <a:lnTo>
                      <a:pt x="138" y="78"/>
                    </a:lnTo>
                    <a:lnTo>
                      <a:pt x="138" y="84"/>
                    </a:lnTo>
                    <a:lnTo>
                      <a:pt x="144" y="84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6"/>
                    </a:lnTo>
                    <a:lnTo>
                      <a:pt x="168" y="102"/>
                    </a:lnTo>
                    <a:lnTo>
                      <a:pt x="174" y="102"/>
                    </a:lnTo>
                    <a:lnTo>
                      <a:pt x="180" y="108"/>
                    </a:lnTo>
                    <a:lnTo>
                      <a:pt x="186" y="108"/>
                    </a:lnTo>
                    <a:lnTo>
                      <a:pt x="192" y="114"/>
                    </a:lnTo>
                    <a:lnTo>
                      <a:pt x="198" y="114"/>
                    </a:lnTo>
                    <a:lnTo>
                      <a:pt x="204" y="114"/>
                    </a:lnTo>
                    <a:lnTo>
                      <a:pt x="210" y="108"/>
                    </a:lnTo>
                    <a:lnTo>
                      <a:pt x="210" y="114"/>
                    </a:lnTo>
                    <a:lnTo>
                      <a:pt x="210" y="108"/>
                    </a:lnTo>
                    <a:lnTo>
                      <a:pt x="216" y="108"/>
                    </a:lnTo>
                    <a:lnTo>
                      <a:pt x="222" y="108"/>
                    </a:lnTo>
                    <a:lnTo>
                      <a:pt x="228" y="108"/>
                    </a:lnTo>
                    <a:lnTo>
                      <a:pt x="234" y="108"/>
                    </a:lnTo>
                    <a:lnTo>
                      <a:pt x="240" y="108"/>
                    </a:lnTo>
                    <a:lnTo>
                      <a:pt x="246" y="108"/>
                    </a:lnTo>
                    <a:lnTo>
                      <a:pt x="252" y="102"/>
                    </a:lnTo>
                    <a:lnTo>
                      <a:pt x="252" y="108"/>
                    </a:lnTo>
                    <a:lnTo>
                      <a:pt x="252" y="102"/>
                    </a:lnTo>
                    <a:lnTo>
                      <a:pt x="252" y="102"/>
                    </a:lnTo>
                    <a:lnTo>
                      <a:pt x="258" y="102"/>
                    </a:lnTo>
                    <a:lnTo>
                      <a:pt x="264" y="102"/>
                    </a:lnTo>
                    <a:lnTo>
                      <a:pt x="270" y="102"/>
                    </a:lnTo>
                    <a:lnTo>
                      <a:pt x="276" y="102"/>
                    </a:lnTo>
                    <a:lnTo>
                      <a:pt x="282" y="102"/>
                    </a:lnTo>
                    <a:lnTo>
                      <a:pt x="288" y="96"/>
                    </a:lnTo>
                    <a:lnTo>
                      <a:pt x="294" y="102"/>
                    </a:lnTo>
                    <a:lnTo>
                      <a:pt x="294" y="96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96"/>
                    </a:lnTo>
                    <a:lnTo>
                      <a:pt x="336" y="96"/>
                    </a:lnTo>
                    <a:lnTo>
                      <a:pt x="330" y="96"/>
                    </a:lnTo>
                    <a:lnTo>
                      <a:pt x="336" y="90"/>
                    </a:lnTo>
                    <a:lnTo>
                      <a:pt x="342" y="90"/>
                    </a:lnTo>
                    <a:lnTo>
                      <a:pt x="348" y="90"/>
                    </a:lnTo>
                    <a:lnTo>
                      <a:pt x="354" y="90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84"/>
                    </a:lnTo>
                    <a:lnTo>
                      <a:pt x="372" y="84"/>
                    </a:lnTo>
                    <a:lnTo>
                      <a:pt x="372" y="90"/>
                    </a:lnTo>
                    <a:lnTo>
                      <a:pt x="378" y="84"/>
                    </a:lnTo>
                    <a:lnTo>
                      <a:pt x="384" y="84"/>
                    </a:lnTo>
                    <a:lnTo>
                      <a:pt x="390" y="84"/>
                    </a:lnTo>
                    <a:lnTo>
                      <a:pt x="396" y="84"/>
                    </a:lnTo>
                    <a:lnTo>
                      <a:pt x="402" y="78"/>
                    </a:lnTo>
                    <a:lnTo>
                      <a:pt x="402" y="84"/>
                    </a:lnTo>
                    <a:lnTo>
                      <a:pt x="402" y="78"/>
                    </a:lnTo>
                    <a:lnTo>
                      <a:pt x="408" y="78"/>
                    </a:lnTo>
                    <a:lnTo>
                      <a:pt x="414" y="78"/>
                    </a:lnTo>
                    <a:lnTo>
                      <a:pt x="420" y="78"/>
                    </a:lnTo>
                    <a:lnTo>
                      <a:pt x="426" y="72"/>
                    </a:lnTo>
                    <a:lnTo>
                      <a:pt x="426" y="78"/>
                    </a:lnTo>
                    <a:lnTo>
                      <a:pt x="426" y="72"/>
                    </a:lnTo>
                    <a:lnTo>
                      <a:pt x="432" y="72"/>
                    </a:lnTo>
                    <a:lnTo>
                      <a:pt x="438" y="72"/>
                    </a:lnTo>
                    <a:lnTo>
                      <a:pt x="444" y="66"/>
                    </a:lnTo>
                    <a:lnTo>
                      <a:pt x="456" y="66"/>
                    </a:lnTo>
                    <a:lnTo>
                      <a:pt x="450" y="66"/>
                    </a:lnTo>
                    <a:lnTo>
                      <a:pt x="456" y="66"/>
                    </a:lnTo>
                    <a:lnTo>
                      <a:pt x="462" y="66"/>
                    </a:lnTo>
                    <a:lnTo>
                      <a:pt x="468" y="60"/>
                    </a:lnTo>
                    <a:lnTo>
                      <a:pt x="468" y="66"/>
                    </a:lnTo>
                    <a:lnTo>
                      <a:pt x="468" y="60"/>
                    </a:lnTo>
                    <a:lnTo>
                      <a:pt x="474" y="60"/>
                    </a:lnTo>
                    <a:lnTo>
                      <a:pt x="480" y="60"/>
                    </a:lnTo>
                    <a:lnTo>
                      <a:pt x="486" y="60"/>
                    </a:lnTo>
                    <a:lnTo>
                      <a:pt x="492" y="54"/>
                    </a:lnTo>
                    <a:lnTo>
                      <a:pt x="492" y="60"/>
                    </a:lnTo>
                    <a:lnTo>
                      <a:pt x="492" y="54"/>
                    </a:lnTo>
                    <a:lnTo>
                      <a:pt x="498" y="54"/>
                    </a:lnTo>
                    <a:lnTo>
                      <a:pt x="504" y="54"/>
                    </a:lnTo>
                    <a:lnTo>
                      <a:pt x="510" y="48"/>
                    </a:lnTo>
                    <a:lnTo>
                      <a:pt x="516" y="48"/>
                    </a:lnTo>
                    <a:lnTo>
                      <a:pt x="522" y="4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3" name="Line 135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5" name="Freeform 137"/>
              <p:cNvSpPr>
                <a:spLocks/>
              </p:cNvSpPr>
              <p:nvPr/>
            </p:nvSpPr>
            <p:spPr bwMode="auto">
              <a:xfrm>
                <a:off x="2589213" y="2898775"/>
                <a:ext cx="838200" cy="1676400"/>
              </a:xfrm>
              <a:custGeom>
                <a:avLst/>
                <a:gdLst/>
                <a:ahLst/>
                <a:cxnLst>
                  <a:cxn ang="0">
                    <a:pos x="6" y="1002"/>
                  </a:cxn>
                  <a:cxn ang="0">
                    <a:pos x="12" y="924"/>
                  </a:cxn>
                  <a:cxn ang="0">
                    <a:pos x="24" y="876"/>
                  </a:cxn>
                  <a:cxn ang="0">
                    <a:pos x="30" y="804"/>
                  </a:cxn>
                  <a:cxn ang="0">
                    <a:pos x="42" y="756"/>
                  </a:cxn>
                  <a:cxn ang="0">
                    <a:pos x="48" y="690"/>
                  </a:cxn>
                  <a:cxn ang="0">
                    <a:pos x="60" y="648"/>
                  </a:cxn>
                  <a:cxn ang="0">
                    <a:pos x="66" y="588"/>
                  </a:cxn>
                  <a:cxn ang="0">
                    <a:pos x="78" y="552"/>
                  </a:cxn>
                  <a:cxn ang="0">
                    <a:pos x="84" y="504"/>
                  </a:cxn>
                  <a:cxn ang="0">
                    <a:pos x="96" y="468"/>
                  </a:cxn>
                  <a:cxn ang="0">
                    <a:pos x="102" y="426"/>
                  </a:cxn>
                  <a:cxn ang="0">
                    <a:pos x="114" y="402"/>
                  </a:cxn>
                  <a:cxn ang="0">
                    <a:pos x="120" y="360"/>
                  </a:cxn>
                  <a:cxn ang="0">
                    <a:pos x="132" y="336"/>
                  </a:cxn>
                  <a:cxn ang="0">
                    <a:pos x="138" y="306"/>
                  </a:cxn>
                  <a:cxn ang="0">
                    <a:pos x="150" y="282"/>
                  </a:cxn>
                  <a:cxn ang="0">
                    <a:pos x="156" y="252"/>
                  </a:cxn>
                  <a:cxn ang="0">
                    <a:pos x="174" y="216"/>
                  </a:cxn>
                  <a:cxn ang="0">
                    <a:pos x="186" y="180"/>
                  </a:cxn>
                  <a:cxn ang="0">
                    <a:pos x="204" y="150"/>
                  </a:cxn>
                  <a:cxn ang="0">
                    <a:pos x="222" y="120"/>
                  </a:cxn>
                  <a:cxn ang="0">
                    <a:pos x="240" y="90"/>
                  </a:cxn>
                  <a:cxn ang="0">
                    <a:pos x="252" y="66"/>
                  </a:cxn>
                  <a:cxn ang="0">
                    <a:pos x="270" y="48"/>
                  </a:cxn>
                  <a:cxn ang="0">
                    <a:pos x="288" y="24"/>
                  </a:cxn>
                  <a:cxn ang="0">
                    <a:pos x="300" y="24"/>
                  </a:cxn>
                  <a:cxn ang="0">
                    <a:pos x="312" y="18"/>
                  </a:cxn>
                  <a:cxn ang="0">
                    <a:pos x="318" y="12"/>
                  </a:cxn>
                  <a:cxn ang="0">
                    <a:pos x="336" y="6"/>
                  </a:cxn>
                  <a:cxn ang="0">
                    <a:pos x="354" y="0"/>
                  </a:cxn>
                  <a:cxn ang="0">
                    <a:pos x="360" y="0"/>
                  </a:cxn>
                  <a:cxn ang="0">
                    <a:pos x="378" y="0"/>
                  </a:cxn>
                  <a:cxn ang="0">
                    <a:pos x="396" y="0"/>
                  </a:cxn>
                  <a:cxn ang="0">
                    <a:pos x="414" y="0"/>
                  </a:cxn>
                  <a:cxn ang="0">
                    <a:pos x="432" y="0"/>
                  </a:cxn>
                  <a:cxn ang="0">
                    <a:pos x="450" y="6"/>
                  </a:cxn>
                  <a:cxn ang="0">
                    <a:pos x="468" y="24"/>
                  </a:cxn>
                  <a:cxn ang="0">
                    <a:pos x="474" y="24"/>
                  </a:cxn>
                  <a:cxn ang="0">
                    <a:pos x="492" y="36"/>
                  </a:cxn>
                  <a:cxn ang="0">
                    <a:pos x="510" y="48"/>
                  </a:cxn>
                  <a:cxn ang="0">
                    <a:pos x="516" y="54"/>
                  </a:cxn>
                </a:cxnLst>
                <a:rect l="0" t="0" r="r" b="b"/>
                <a:pathLst>
                  <a:path w="528" h="1056">
                    <a:moveTo>
                      <a:pt x="0" y="1056"/>
                    </a:moveTo>
                    <a:lnTo>
                      <a:pt x="0" y="1008"/>
                    </a:lnTo>
                    <a:lnTo>
                      <a:pt x="6" y="1002"/>
                    </a:lnTo>
                    <a:lnTo>
                      <a:pt x="6" y="966"/>
                    </a:lnTo>
                    <a:lnTo>
                      <a:pt x="12" y="960"/>
                    </a:lnTo>
                    <a:lnTo>
                      <a:pt x="12" y="924"/>
                    </a:lnTo>
                    <a:lnTo>
                      <a:pt x="18" y="918"/>
                    </a:lnTo>
                    <a:lnTo>
                      <a:pt x="18" y="882"/>
                    </a:lnTo>
                    <a:lnTo>
                      <a:pt x="24" y="876"/>
                    </a:lnTo>
                    <a:lnTo>
                      <a:pt x="24" y="840"/>
                    </a:lnTo>
                    <a:lnTo>
                      <a:pt x="30" y="834"/>
                    </a:lnTo>
                    <a:lnTo>
                      <a:pt x="30" y="804"/>
                    </a:lnTo>
                    <a:lnTo>
                      <a:pt x="36" y="798"/>
                    </a:lnTo>
                    <a:lnTo>
                      <a:pt x="36" y="762"/>
                    </a:lnTo>
                    <a:lnTo>
                      <a:pt x="42" y="756"/>
                    </a:lnTo>
                    <a:lnTo>
                      <a:pt x="42" y="726"/>
                    </a:lnTo>
                    <a:lnTo>
                      <a:pt x="48" y="720"/>
                    </a:lnTo>
                    <a:lnTo>
                      <a:pt x="48" y="690"/>
                    </a:lnTo>
                    <a:lnTo>
                      <a:pt x="54" y="684"/>
                    </a:lnTo>
                    <a:lnTo>
                      <a:pt x="54" y="654"/>
                    </a:lnTo>
                    <a:lnTo>
                      <a:pt x="60" y="648"/>
                    </a:lnTo>
                    <a:lnTo>
                      <a:pt x="60" y="624"/>
                    </a:lnTo>
                    <a:lnTo>
                      <a:pt x="66" y="618"/>
                    </a:lnTo>
                    <a:lnTo>
                      <a:pt x="66" y="588"/>
                    </a:lnTo>
                    <a:lnTo>
                      <a:pt x="72" y="582"/>
                    </a:lnTo>
                    <a:lnTo>
                      <a:pt x="72" y="558"/>
                    </a:lnTo>
                    <a:lnTo>
                      <a:pt x="78" y="552"/>
                    </a:lnTo>
                    <a:lnTo>
                      <a:pt x="78" y="534"/>
                    </a:lnTo>
                    <a:lnTo>
                      <a:pt x="84" y="528"/>
                    </a:lnTo>
                    <a:lnTo>
                      <a:pt x="84" y="504"/>
                    </a:lnTo>
                    <a:lnTo>
                      <a:pt x="90" y="498"/>
                    </a:lnTo>
                    <a:lnTo>
                      <a:pt x="90" y="474"/>
                    </a:lnTo>
                    <a:lnTo>
                      <a:pt x="96" y="468"/>
                    </a:lnTo>
                    <a:lnTo>
                      <a:pt x="96" y="450"/>
                    </a:lnTo>
                    <a:lnTo>
                      <a:pt x="102" y="444"/>
                    </a:lnTo>
                    <a:lnTo>
                      <a:pt x="102" y="426"/>
                    </a:lnTo>
                    <a:lnTo>
                      <a:pt x="108" y="420"/>
                    </a:lnTo>
                    <a:lnTo>
                      <a:pt x="108" y="408"/>
                    </a:lnTo>
                    <a:lnTo>
                      <a:pt x="114" y="402"/>
                    </a:lnTo>
                    <a:lnTo>
                      <a:pt x="114" y="384"/>
                    </a:lnTo>
                    <a:lnTo>
                      <a:pt x="120" y="378"/>
                    </a:lnTo>
                    <a:lnTo>
                      <a:pt x="120" y="360"/>
                    </a:lnTo>
                    <a:lnTo>
                      <a:pt x="126" y="354"/>
                    </a:lnTo>
                    <a:lnTo>
                      <a:pt x="126" y="342"/>
                    </a:lnTo>
                    <a:lnTo>
                      <a:pt x="132" y="336"/>
                    </a:lnTo>
                    <a:lnTo>
                      <a:pt x="132" y="324"/>
                    </a:lnTo>
                    <a:lnTo>
                      <a:pt x="138" y="318"/>
                    </a:lnTo>
                    <a:lnTo>
                      <a:pt x="138" y="306"/>
                    </a:lnTo>
                    <a:lnTo>
                      <a:pt x="144" y="300"/>
                    </a:lnTo>
                    <a:lnTo>
                      <a:pt x="144" y="288"/>
                    </a:lnTo>
                    <a:lnTo>
                      <a:pt x="150" y="282"/>
                    </a:lnTo>
                    <a:lnTo>
                      <a:pt x="150" y="270"/>
                    </a:lnTo>
                    <a:lnTo>
                      <a:pt x="156" y="264"/>
                    </a:lnTo>
                    <a:lnTo>
                      <a:pt x="156" y="252"/>
                    </a:lnTo>
                    <a:lnTo>
                      <a:pt x="168" y="240"/>
                    </a:lnTo>
                    <a:lnTo>
                      <a:pt x="168" y="222"/>
                    </a:lnTo>
                    <a:lnTo>
                      <a:pt x="174" y="216"/>
                    </a:lnTo>
                    <a:lnTo>
                      <a:pt x="174" y="204"/>
                    </a:lnTo>
                    <a:lnTo>
                      <a:pt x="186" y="192"/>
                    </a:lnTo>
                    <a:lnTo>
                      <a:pt x="186" y="180"/>
                    </a:lnTo>
                    <a:lnTo>
                      <a:pt x="192" y="174"/>
                    </a:lnTo>
                    <a:lnTo>
                      <a:pt x="192" y="162"/>
                    </a:lnTo>
                    <a:lnTo>
                      <a:pt x="204" y="150"/>
                    </a:lnTo>
                    <a:lnTo>
                      <a:pt x="204" y="138"/>
                    </a:lnTo>
                    <a:lnTo>
                      <a:pt x="210" y="132"/>
                    </a:lnTo>
                    <a:lnTo>
                      <a:pt x="222" y="120"/>
                    </a:lnTo>
                    <a:lnTo>
                      <a:pt x="222" y="108"/>
                    </a:lnTo>
                    <a:lnTo>
                      <a:pt x="228" y="102"/>
                    </a:lnTo>
                    <a:lnTo>
                      <a:pt x="240" y="90"/>
                    </a:lnTo>
                    <a:lnTo>
                      <a:pt x="240" y="84"/>
                    </a:lnTo>
                    <a:lnTo>
                      <a:pt x="252" y="72"/>
                    </a:lnTo>
                    <a:lnTo>
                      <a:pt x="252" y="66"/>
                    </a:lnTo>
                    <a:lnTo>
                      <a:pt x="258" y="60"/>
                    </a:lnTo>
                    <a:lnTo>
                      <a:pt x="264" y="54"/>
                    </a:lnTo>
                    <a:lnTo>
                      <a:pt x="270" y="48"/>
                    </a:lnTo>
                    <a:lnTo>
                      <a:pt x="282" y="36"/>
                    </a:lnTo>
                    <a:lnTo>
                      <a:pt x="282" y="30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18"/>
                    </a:lnTo>
                    <a:lnTo>
                      <a:pt x="300" y="24"/>
                    </a:lnTo>
                    <a:lnTo>
                      <a:pt x="300" y="18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2"/>
                    </a:lnTo>
                    <a:lnTo>
                      <a:pt x="318" y="18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6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0"/>
                    </a:lnTo>
                    <a:lnTo>
                      <a:pt x="354" y="6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6" y="12"/>
                    </a:lnTo>
                    <a:lnTo>
                      <a:pt x="462" y="18"/>
                    </a:lnTo>
                    <a:lnTo>
                      <a:pt x="468" y="24"/>
                    </a:lnTo>
                    <a:lnTo>
                      <a:pt x="468" y="18"/>
                    </a:lnTo>
                    <a:lnTo>
                      <a:pt x="468" y="24"/>
                    </a:lnTo>
                    <a:lnTo>
                      <a:pt x="474" y="24"/>
                    </a:lnTo>
                    <a:lnTo>
                      <a:pt x="480" y="30"/>
                    </a:lnTo>
                    <a:lnTo>
                      <a:pt x="486" y="36"/>
                    </a:lnTo>
                    <a:lnTo>
                      <a:pt x="492" y="36"/>
                    </a:lnTo>
                    <a:lnTo>
                      <a:pt x="498" y="42"/>
                    </a:lnTo>
                    <a:lnTo>
                      <a:pt x="504" y="48"/>
                    </a:lnTo>
                    <a:lnTo>
                      <a:pt x="510" y="48"/>
                    </a:lnTo>
                    <a:lnTo>
                      <a:pt x="516" y="54"/>
                    </a:lnTo>
                    <a:lnTo>
                      <a:pt x="516" y="48"/>
                    </a:lnTo>
                    <a:lnTo>
                      <a:pt x="516" y="54"/>
                    </a:lnTo>
                    <a:lnTo>
                      <a:pt x="522" y="60"/>
                    </a:lnTo>
                    <a:lnTo>
                      <a:pt x="528" y="66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6" name="Freeform 138"/>
              <p:cNvSpPr>
                <a:spLocks/>
              </p:cNvSpPr>
              <p:nvPr/>
            </p:nvSpPr>
            <p:spPr bwMode="auto">
              <a:xfrm>
                <a:off x="3427413" y="3003550"/>
                <a:ext cx="1028700" cy="4095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24"/>
                  </a:cxn>
                  <a:cxn ang="0">
                    <a:pos x="48" y="36"/>
                  </a:cxn>
                  <a:cxn ang="0">
                    <a:pos x="66" y="54"/>
                  </a:cxn>
                  <a:cxn ang="0">
                    <a:pos x="84" y="72"/>
                  </a:cxn>
                  <a:cxn ang="0">
                    <a:pos x="102" y="90"/>
                  </a:cxn>
                  <a:cxn ang="0">
                    <a:pos x="120" y="102"/>
                  </a:cxn>
                  <a:cxn ang="0">
                    <a:pos x="138" y="120"/>
                  </a:cxn>
                  <a:cxn ang="0">
                    <a:pos x="156" y="138"/>
                  </a:cxn>
                  <a:cxn ang="0">
                    <a:pos x="174" y="156"/>
                  </a:cxn>
                  <a:cxn ang="0">
                    <a:pos x="192" y="168"/>
                  </a:cxn>
                  <a:cxn ang="0">
                    <a:pos x="210" y="186"/>
                  </a:cxn>
                  <a:cxn ang="0">
                    <a:pos x="228" y="204"/>
                  </a:cxn>
                  <a:cxn ang="0">
                    <a:pos x="246" y="222"/>
                  </a:cxn>
                  <a:cxn ang="0">
                    <a:pos x="264" y="234"/>
                  </a:cxn>
                  <a:cxn ang="0">
                    <a:pos x="282" y="246"/>
                  </a:cxn>
                  <a:cxn ang="0">
                    <a:pos x="300" y="252"/>
                  </a:cxn>
                  <a:cxn ang="0">
                    <a:pos x="312" y="252"/>
                  </a:cxn>
                  <a:cxn ang="0">
                    <a:pos x="324" y="252"/>
                  </a:cxn>
                  <a:cxn ang="0">
                    <a:pos x="336" y="252"/>
                  </a:cxn>
                  <a:cxn ang="0">
                    <a:pos x="354" y="240"/>
                  </a:cxn>
                  <a:cxn ang="0">
                    <a:pos x="372" y="234"/>
                  </a:cxn>
                  <a:cxn ang="0">
                    <a:pos x="378" y="234"/>
                  </a:cxn>
                  <a:cxn ang="0">
                    <a:pos x="390" y="234"/>
                  </a:cxn>
                  <a:cxn ang="0">
                    <a:pos x="402" y="228"/>
                  </a:cxn>
                  <a:cxn ang="0">
                    <a:pos x="420" y="222"/>
                  </a:cxn>
                  <a:cxn ang="0">
                    <a:pos x="426" y="216"/>
                  </a:cxn>
                  <a:cxn ang="0">
                    <a:pos x="444" y="210"/>
                  </a:cxn>
                  <a:cxn ang="0">
                    <a:pos x="462" y="204"/>
                  </a:cxn>
                  <a:cxn ang="0">
                    <a:pos x="468" y="204"/>
                  </a:cxn>
                  <a:cxn ang="0">
                    <a:pos x="480" y="204"/>
                  </a:cxn>
                  <a:cxn ang="0">
                    <a:pos x="492" y="198"/>
                  </a:cxn>
                  <a:cxn ang="0">
                    <a:pos x="516" y="192"/>
                  </a:cxn>
                  <a:cxn ang="0">
                    <a:pos x="522" y="186"/>
                  </a:cxn>
                  <a:cxn ang="0">
                    <a:pos x="534" y="180"/>
                  </a:cxn>
                  <a:cxn ang="0">
                    <a:pos x="552" y="174"/>
                  </a:cxn>
                  <a:cxn ang="0">
                    <a:pos x="570" y="168"/>
                  </a:cxn>
                  <a:cxn ang="0">
                    <a:pos x="582" y="168"/>
                  </a:cxn>
                  <a:cxn ang="0">
                    <a:pos x="594" y="162"/>
                  </a:cxn>
                  <a:cxn ang="0">
                    <a:pos x="600" y="156"/>
                  </a:cxn>
                  <a:cxn ang="0">
                    <a:pos x="618" y="150"/>
                  </a:cxn>
                  <a:cxn ang="0">
                    <a:pos x="636" y="144"/>
                  </a:cxn>
                </a:cxnLst>
                <a:rect l="0" t="0" r="r" b="b"/>
                <a:pathLst>
                  <a:path w="648" h="258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36" y="24"/>
                    </a:lnTo>
                    <a:lnTo>
                      <a:pt x="42" y="3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66" y="54"/>
                    </a:lnTo>
                    <a:lnTo>
                      <a:pt x="72" y="60"/>
                    </a:lnTo>
                    <a:lnTo>
                      <a:pt x="78" y="66"/>
                    </a:lnTo>
                    <a:lnTo>
                      <a:pt x="84" y="72"/>
                    </a:lnTo>
                    <a:lnTo>
                      <a:pt x="90" y="78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8" y="90"/>
                    </a:lnTo>
                    <a:lnTo>
                      <a:pt x="114" y="96"/>
                    </a:lnTo>
                    <a:lnTo>
                      <a:pt x="120" y="102"/>
                    </a:lnTo>
                    <a:lnTo>
                      <a:pt x="126" y="108"/>
                    </a:lnTo>
                    <a:lnTo>
                      <a:pt x="132" y="114"/>
                    </a:lnTo>
                    <a:lnTo>
                      <a:pt x="138" y="120"/>
                    </a:lnTo>
                    <a:lnTo>
                      <a:pt x="144" y="126"/>
                    </a:lnTo>
                    <a:lnTo>
                      <a:pt x="150" y="132"/>
                    </a:lnTo>
                    <a:lnTo>
                      <a:pt x="156" y="138"/>
                    </a:lnTo>
                    <a:lnTo>
                      <a:pt x="162" y="144"/>
                    </a:lnTo>
                    <a:lnTo>
                      <a:pt x="168" y="150"/>
                    </a:lnTo>
                    <a:lnTo>
                      <a:pt x="174" y="156"/>
                    </a:lnTo>
                    <a:lnTo>
                      <a:pt x="180" y="162"/>
                    </a:lnTo>
                    <a:lnTo>
                      <a:pt x="186" y="162"/>
                    </a:lnTo>
                    <a:lnTo>
                      <a:pt x="192" y="168"/>
                    </a:lnTo>
                    <a:lnTo>
                      <a:pt x="198" y="174"/>
                    </a:lnTo>
                    <a:lnTo>
                      <a:pt x="204" y="180"/>
                    </a:lnTo>
                    <a:lnTo>
                      <a:pt x="210" y="186"/>
                    </a:lnTo>
                    <a:lnTo>
                      <a:pt x="216" y="192"/>
                    </a:lnTo>
                    <a:lnTo>
                      <a:pt x="222" y="198"/>
                    </a:lnTo>
                    <a:lnTo>
                      <a:pt x="228" y="204"/>
                    </a:lnTo>
                    <a:lnTo>
                      <a:pt x="234" y="210"/>
                    </a:lnTo>
                    <a:lnTo>
                      <a:pt x="240" y="216"/>
                    </a:lnTo>
                    <a:lnTo>
                      <a:pt x="246" y="222"/>
                    </a:lnTo>
                    <a:lnTo>
                      <a:pt x="252" y="222"/>
                    </a:lnTo>
                    <a:lnTo>
                      <a:pt x="258" y="228"/>
                    </a:lnTo>
                    <a:lnTo>
                      <a:pt x="264" y="234"/>
                    </a:lnTo>
                    <a:lnTo>
                      <a:pt x="270" y="240"/>
                    </a:lnTo>
                    <a:lnTo>
                      <a:pt x="276" y="240"/>
                    </a:lnTo>
                    <a:lnTo>
                      <a:pt x="282" y="246"/>
                    </a:lnTo>
                    <a:lnTo>
                      <a:pt x="288" y="246"/>
                    </a:lnTo>
                    <a:lnTo>
                      <a:pt x="294" y="252"/>
                    </a:lnTo>
                    <a:lnTo>
                      <a:pt x="300" y="252"/>
                    </a:lnTo>
                    <a:lnTo>
                      <a:pt x="306" y="252"/>
                    </a:lnTo>
                    <a:lnTo>
                      <a:pt x="312" y="258"/>
                    </a:lnTo>
                    <a:lnTo>
                      <a:pt x="312" y="252"/>
                    </a:lnTo>
                    <a:lnTo>
                      <a:pt x="312" y="258"/>
                    </a:lnTo>
                    <a:lnTo>
                      <a:pt x="318" y="258"/>
                    </a:lnTo>
                    <a:lnTo>
                      <a:pt x="324" y="252"/>
                    </a:lnTo>
                    <a:lnTo>
                      <a:pt x="330" y="252"/>
                    </a:lnTo>
                    <a:lnTo>
                      <a:pt x="342" y="252"/>
                    </a:lnTo>
                    <a:lnTo>
                      <a:pt x="336" y="252"/>
                    </a:lnTo>
                    <a:lnTo>
                      <a:pt x="342" y="246"/>
                    </a:lnTo>
                    <a:lnTo>
                      <a:pt x="348" y="246"/>
                    </a:lnTo>
                    <a:lnTo>
                      <a:pt x="354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2" y="234"/>
                    </a:lnTo>
                    <a:lnTo>
                      <a:pt x="372" y="240"/>
                    </a:lnTo>
                    <a:lnTo>
                      <a:pt x="372" y="234"/>
                    </a:lnTo>
                    <a:lnTo>
                      <a:pt x="378" y="234"/>
                    </a:lnTo>
                    <a:lnTo>
                      <a:pt x="384" y="234"/>
                    </a:lnTo>
                    <a:lnTo>
                      <a:pt x="390" y="228"/>
                    </a:lnTo>
                    <a:lnTo>
                      <a:pt x="390" y="234"/>
                    </a:lnTo>
                    <a:lnTo>
                      <a:pt x="390" y="228"/>
                    </a:lnTo>
                    <a:lnTo>
                      <a:pt x="396" y="228"/>
                    </a:lnTo>
                    <a:lnTo>
                      <a:pt x="402" y="228"/>
                    </a:lnTo>
                    <a:lnTo>
                      <a:pt x="408" y="222"/>
                    </a:lnTo>
                    <a:lnTo>
                      <a:pt x="414" y="222"/>
                    </a:lnTo>
                    <a:lnTo>
                      <a:pt x="420" y="222"/>
                    </a:lnTo>
                    <a:lnTo>
                      <a:pt x="426" y="216"/>
                    </a:lnTo>
                    <a:lnTo>
                      <a:pt x="426" y="222"/>
                    </a:lnTo>
                    <a:lnTo>
                      <a:pt x="426" y="216"/>
                    </a:lnTo>
                    <a:lnTo>
                      <a:pt x="432" y="216"/>
                    </a:lnTo>
                    <a:lnTo>
                      <a:pt x="438" y="216"/>
                    </a:lnTo>
                    <a:lnTo>
                      <a:pt x="444" y="210"/>
                    </a:lnTo>
                    <a:lnTo>
                      <a:pt x="450" y="210"/>
                    </a:lnTo>
                    <a:lnTo>
                      <a:pt x="456" y="210"/>
                    </a:lnTo>
                    <a:lnTo>
                      <a:pt x="462" y="204"/>
                    </a:lnTo>
                    <a:lnTo>
                      <a:pt x="462" y="210"/>
                    </a:lnTo>
                    <a:lnTo>
                      <a:pt x="462" y="204"/>
                    </a:lnTo>
                    <a:lnTo>
                      <a:pt x="468" y="204"/>
                    </a:lnTo>
                    <a:lnTo>
                      <a:pt x="474" y="204"/>
                    </a:lnTo>
                    <a:lnTo>
                      <a:pt x="480" y="198"/>
                    </a:lnTo>
                    <a:lnTo>
                      <a:pt x="480" y="204"/>
                    </a:lnTo>
                    <a:lnTo>
                      <a:pt x="480" y="198"/>
                    </a:lnTo>
                    <a:lnTo>
                      <a:pt x="486" y="198"/>
                    </a:lnTo>
                    <a:lnTo>
                      <a:pt x="492" y="198"/>
                    </a:lnTo>
                    <a:lnTo>
                      <a:pt x="498" y="192"/>
                    </a:lnTo>
                    <a:lnTo>
                      <a:pt x="504" y="192"/>
                    </a:lnTo>
                    <a:lnTo>
                      <a:pt x="516" y="192"/>
                    </a:lnTo>
                    <a:lnTo>
                      <a:pt x="510" y="192"/>
                    </a:lnTo>
                    <a:lnTo>
                      <a:pt x="516" y="186"/>
                    </a:lnTo>
                    <a:lnTo>
                      <a:pt x="522" y="186"/>
                    </a:lnTo>
                    <a:lnTo>
                      <a:pt x="534" y="186"/>
                    </a:lnTo>
                    <a:lnTo>
                      <a:pt x="528" y="186"/>
                    </a:lnTo>
                    <a:lnTo>
                      <a:pt x="534" y="180"/>
                    </a:lnTo>
                    <a:lnTo>
                      <a:pt x="540" y="180"/>
                    </a:lnTo>
                    <a:lnTo>
                      <a:pt x="546" y="174"/>
                    </a:lnTo>
                    <a:lnTo>
                      <a:pt x="552" y="174"/>
                    </a:lnTo>
                    <a:lnTo>
                      <a:pt x="558" y="174"/>
                    </a:lnTo>
                    <a:lnTo>
                      <a:pt x="564" y="168"/>
                    </a:lnTo>
                    <a:lnTo>
                      <a:pt x="570" y="168"/>
                    </a:lnTo>
                    <a:lnTo>
                      <a:pt x="576" y="168"/>
                    </a:lnTo>
                    <a:lnTo>
                      <a:pt x="582" y="162"/>
                    </a:lnTo>
                    <a:lnTo>
                      <a:pt x="582" y="168"/>
                    </a:lnTo>
                    <a:lnTo>
                      <a:pt x="582" y="162"/>
                    </a:lnTo>
                    <a:lnTo>
                      <a:pt x="588" y="162"/>
                    </a:lnTo>
                    <a:lnTo>
                      <a:pt x="594" y="162"/>
                    </a:lnTo>
                    <a:lnTo>
                      <a:pt x="600" y="156"/>
                    </a:lnTo>
                    <a:lnTo>
                      <a:pt x="600" y="162"/>
                    </a:lnTo>
                    <a:lnTo>
                      <a:pt x="600" y="156"/>
                    </a:lnTo>
                    <a:lnTo>
                      <a:pt x="606" y="156"/>
                    </a:lnTo>
                    <a:lnTo>
                      <a:pt x="612" y="156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8" y="14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7" name="Freeform 139"/>
              <p:cNvSpPr>
                <a:spLocks/>
              </p:cNvSpPr>
              <p:nvPr/>
            </p:nvSpPr>
            <p:spPr bwMode="auto">
              <a:xfrm>
                <a:off x="4456113" y="3203575"/>
                <a:ext cx="962025" cy="133350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24" y="12"/>
                  </a:cxn>
                  <a:cxn ang="0">
                    <a:pos x="36" y="6"/>
                  </a:cxn>
                  <a:cxn ang="0">
                    <a:pos x="42" y="6"/>
                  </a:cxn>
                  <a:cxn ang="0">
                    <a:pos x="60" y="12"/>
                  </a:cxn>
                  <a:cxn ang="0">
                    <a:pos x="66" y="12"/>
                  </a:cxn>
                  <a:cxn ang="0">
                    <a:pos x="84" y="18"/>
                  </a:cxn>
                  <a:cxn ang="0">
                    <a:pos x="102" y="24"/>
                  </a:cxn>
                  <a:cxn ang="0">
                    <a:pos x="114" y="24"/>
                  </a:cxn>
                  <a:cxn ang="0">
                    <a:pos x="132" y="30"/>
                  </a:cxn>
                  <a:cxn ang="0">
                    <a:pos x="138" y="36"/>
                  </a:cxn>
                  <a:cxn ang="0">
                    <a:pos x="156" y="42"/>
                  </a:cxn>
                  <a:cxn ang="0">
                    <a:pos x="174" y="48"/>
                  </a:cxn>
                  <a:cxn ang="0">
                    <a:pos x="192" y="54"/>
                  </a:cxn>
                  <a:cxn ang="0">
                    <a:pos x="198" y="60"/>
                  </a:cxn>
                  <a:cxn ang="0">
                    <a:pos x="216" y="66"/>
                  </a:cxn>
                  <a:cxn ang="0">
                    <a:pos x="222" y="66"/>
                  </a:cxn>
                  <a:cxn ang="0">
                    <a:pos x="228" y="72"/>
                  </a:cxn>
                  <a:cxn ang="0">
                    <a:pos x="246" y="78"/>
                  </a:cxn>
                  <a:cxn ang="0">
                    <a:pos x="264" y="84"/>
                  </a:cxn>
                  <a:cxn ang="0">
                    <a:pos x="282" y="84"/>
                  </a:cxn>
                  <a:cxn ang="0">
                    <a:pos x="300" y="84"/>
                  </a:cxn>
                  <a:cxn ang="0">
                    <a:pos x="318" y="84"/>
                  </a:cxn>
                  <a:cxn ang="0">
                    <a:pos x="336" y="84"/>
                  </a:cxn>
                  <a:cxn ang="0">
                    <a:pos x="354" y="84"/>
                  </a:cxn>
                  <a:cxn ang="0">
                    <a:pos x="372" y="84"/>
                  </a:cxn>
                  <a:cxn ang="0">
                    <a:pos x="390" y="84"/>
                  </a:cxn>
                  <a:cxn ang="0">
                    <a:pos x="408" y="84"/>
                  </a:cxn>
                  <a:cxn ang="0">
                    <a:pos x="426" y="78"/>
                  </a:cxn>
                  <a:cxn ang="0">
                    <a:pos x="426" y="78"/>
                  </a:cxn>
                  <a:cxn ang="0">
                    <a:pos x="444" y="78"/>
                  </a:cxn>
                  <a:cxn ang="0">
                    <a:pos x="462" y="78"/>
                  </a:cxn>
                  <a:cxn ang="0">
                    <a:pos x="480" y="72"/>
                  </a:cxn>
                  <a:cxn ang="0">
                    <a:pos x="486" y="72"/>
                  </a:cxn>
                  <a:cxn ang="0">
                    <a:pos x="504" y="72"/>
                  </a:cxn>
                  <a:cxn ang="0">
                    <a:pos x="510" y="66"/>
                  </a:cxn>
                  <a:cxn ang="0">
                    <a:pos x="528" y="66"/>
                  </a:cxn>
                  <a:cxn ang="0">
                    <a:pos x="540" y="66"/>
                  </a:cxn>
                  <a:cxn ang="0">
                    <a:pos x="552" y="60"/>
                  </a:cxn>
                  <a:cxn ang="0">
                    <a:pos x="570" y="54"/>
                  </a:cxn>
                  <a:cxn ang="0">
                    <a:pos x="582" y="54"/>
                  </a:cxn>
                  <a:cxn ang="0">
                    <a:pos x="600" y="54"/>
                  </a:cxn>
                </a:cxnLst>
                <a:rect l="0" t="0" r="r" b="b"/>
                <a:pathLst>
                  <a:path w="606" h="84">
                    <a:moveTo>
                      <a:pt x="0" y="18"/>
                    </a:moveTo>
                    <a:lnTo>
                      <a:pt x="6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6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14" y="24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32" y="30"/>
                    </a:lnTo>
                    <a:lnTo>
                      <a:pt x="126" y="30"/>
                    </a:lnTo>
                    <a:lnTo>
                      <a:pt x="132" y="36"/>
                    </a:lnTo>
                    <a:lnTo>
                      <a:pt x="138" y="36"/>
                    </a:lnTo>
                    <a:lnTo>
                      <a:pt x="144" y="42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62" y="48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60"/>
                    </a:lnTo>
                    <a:lnTo>
                      <a:pt x="198" y="54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60"/>
                    </a:lnTo>
                    <a:lnTo>
                      <a:pt x="216" y="66"/>
                    </a:lnTo>
                    <a:lnTo>
                      <a:pt x="216" y="60"/>
                    </a:lnTo>
                    <a:lnTo>
                      <a:pt x="216" y="66"/>
                    </a:lnTo>
                    <a:lnTo>
                      <a:pt x="222" y="66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72"/>
                    </a:lnTo>
                    <a:lnTo>
                      <a:pt x="234" y="72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64" y="84"/>
                    </a:lnTo>
                    <a:lnTo>
                      <a:pt x="270" y="84"/>
                    </a:lnTo>
                    <a:lnTo>
                      <a:pt x="276" y="84"/>
                    </a:lnTo>
                    <a:lnTo>
                      <a:pt x="282" y="84"/>
                    </a:lnTo>
                    <a:lnTo>
                      <a:pt x="288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30" y="84"/>
                    </a:lnTo>
                    <a:lnTo>
                      <a:pt x="336" y="84"/>
                    </a:lnTo>
                    <a:lnTo>
                      <a:pt x="342" y="84"/>
                    </a:lnTo>
                    <a:lnTo>
                      <a:pt x="348" y="84"/>
                    </a:lnTo>
                    <a:lnTo>
                      <a:pt x="354" y="84"/>
                    </a:lnTo>
                    <a:lnTo>
                      <a:pt x="360" y="84"/>
                    </a:lnTo>
                    <a:lnTo>
                      <a:pt x="366" y="84"/>
                    </a:lnTo>
                    <a:lnTo>
                      <a:pt x="372" y="84"/>
                    </a:lnTo>
                    <a:lnTo>
                      <a:pt x="378" y="84"/>
                    </a:lnTo>
                    <a:lnTo>
                      <a:pt x="384" y="84"/>
                    </a:lnTo>
                    <a:lnTo>
                      <a:pt x="390" y="84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08" y="84"/>
                    </a:lnTo>
                    <a:lnTo>
                      <a:pt x="414" y="84"/>
                    </a:lnTo>
                    <a:lnTo>
                      <a:pt x="420" y="84"/>
                    </a:lnTo>
                    <a:lnTo>
                      <a:pt x="426" y="78"/>
                    </a:lnTo>
                    <a:lnTo>
                      <a:pt x="426" y="84"/>
                    </a:lnTo>
                    <a:lnTo>
                      <a:pt x="426" y="78"/>
                    </a:lnTo>
                    <a:lnTo>
                      <a:pt x="426" y="78"/>
                    </a:lnTo>
                    <a:lnTo>
                      <a:pt x="432" y="78"/>
                    </a:lnTo>
                    <a:lnTo>
                      <a:pt x="438" y="78"/>
                    </a:lnTo>
                    <a:lnTo>
                      <a:pt x="444" y="78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62" y="78"/>
                    </a:lnTo>
                    <a:lnTo>
                      <a:pt x="468" y="78"/>
                    </a:lnTo>
                    <a:lnTo>
                      <a:pt x="474" y="78"/>
                    </a:lnTo>
                    <a:lnTo>
                      <a:pt x="480" y="72"/>
                    </a:lnTo>
                    <a:lnTo>
                      <a:pt x="480" y="78"/>
                    </a:lnTo>
                    <a:lnTo>
                      <a:pt x="480" y="72"/>
                    </a:lnTo>
                    <a:lnTo>
                      <a:pt x="486" y="72"/>
                    </a:lnTo>
                    <a:lnTo>
                      <a:pt x="492" y="72"/>
                    </a:lnTo>
                    <a:lnTo>
                      <a:pt x="498" y="72"/>
                    </a:lnTo>
                    <a:lnTo>
                      <a:pt x="504" y="72"/>
                    </a:lnTo>
                    <a:lnTo>
                      <a:pt x="510" y="66"/>
                    </a:lnTo>
                    <a:lnTo>
                      <a:pt x="510" y="72"/>
                    </a:lnTo>
                    <a:lnTo>
                      <a:pt x="510" y="66"/>
                    </a:lnTo>
                    <a:lnTo>
                      <a:pt x="516" y="66"/>
                    </a:lnTo>
                    <a:lnTo>
                      <a:pt x="522" y="66"/>
                    </a:lnTo>
                    <a:lnTo>
                      <a:pt x="528" y="66"/>
                    </a:lnTo>
                    <a:lnTo>
                      <a:pt x="534" y="66"/>
                    </a:lnTo>
                    <a:lnTo>
                      <a:pt x="540" y="60"/>
                    </a:lnTo>
                    <a:lnTo>
                      <a:pt x="540" y="66"/>
                    </a:lnTo>
                    <a:lnTo>
                      <a:pt x="540" y="60"/>
                    </a:lnTo>
                    <a:lnTo>
                      <a:pt x="546" y="60"/>
                    </a:lnTo>
                    <a:lnTo>
                      <a:pt x="552" y="60"/>
                    </a:lnTo>
                    <a:lnTo>
                      <a:pt x="558" y="60"/>
                    </a:lnTo>
                    <a:lnTo>
                      <a:pt x="564" y="60"/>
                    </a:lnTo>
                    <a:lnTo>
                      <a:pt x="570" y="54"/>
                    </a:lnTo>
                    <a:lnTo>
                      <a:pt x="582" y="54"/>
                    </a:lnTo>
                    <a:lnTo>
                      <a:pt x="576" y="54"/>
                    </a:lnTo>
                    <a:lnTo>
                      <a:pt x="582" y="54"/>
                    </a:lnTo>
                    <a:lnTo>
                      <a:pt x="588" y="54"/>
                    </a:lnTo>
                    <a:lnTo>
                      <a:pt x="594" y="54"/>
                    </a:lnTo>
                    <a:lnTo>
                      <a:pt x="600" y="54"/>
                    </a:lnTo>
                    <a:lnTo>
                      <a:pt x="606" y="48"/>
                    </a:lnTo>
                    <a:lnTo>
                      <a:pt x="606" y="54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8" name="Freeform 140"/>
              <p:cNvSpPr>
                <a:spLocks/>
              </p:cNvSpPr>
              <p:nvPr/>
            </p:nvSpPr>
            <p:spPr bwMode="auto">
              <a:xfrm>
                <a:off x="5418138" y="3155950"/>
                <a:ext cx="933450" cy="142875"/>
              </a:xfrm>
              <a:custGeom>
                <a:avLst/>
                <a:gdLst/>
                <a:ahLst/>
                <a:cxnLst>
                  <a:cxn ang="0">
                    <a:pos x="6" y="78"/>
                  </a:cxn>
                  <a:cxn ang="0">
                    <a:pos x="24" y="78"/>
                  </a:cxn>
                  <a:cxn ang="0">
                    <a:pos x="30" y="72"/>
                  </a:cxn>
                  <a:cxn ang="0">
                    <a:pos x="42" y="72"/>
                  </a:cxn>
                  <a:cxn ang="0">
                    <a:pos x="60" y="66"/>
                  </a:cxn>
                  <a:cxn ang="0">
                    <a:pos x="66" y="66"/>
                  </a:cxn>
                  <a:cxn ang="0">
                    <a:pos x="84" y="66"/>
                  </a:cxn>
                  <a:cxn ang="0">
                    <a:pos x="90" y="60"/>
                  </a:cxn>
                  <a:cxn ang="0">
                    <a:pos x="108" y="60"/>
                  </a:cxn>
                  <a:cxn ang="0">
                    <a:pos x="120" y="60"/>
                  </a:cxn>
                  <a:cxn ang="0">
                    <a:pos x="132" y="54"/>
                  </a:cxn>
                  <a:cxn ang="0">
                    <a:pos x="150" y="48"/>
                  </a:cxn>
                  <a:cxn ang="0">
                    <a:pos x="156" y="48"/>
                  </a:cxn>
                  <a:cxn ang="0">
                    <a:pos x="174" y="48"/>
                  </a:cxn>
                  <a:cxn ang="0">
                    <a:pos x="180" y="42"/>
                  </a:cxn>
                  <a:cxn ang="0">
                    <a:pos x="198" y="42"/>
                  </a:cxn>
                  <a:cxn ang="0">
                    <a:pos x="210" y="42"/>
                  </a:cxn>
                  <a:cxn ang="0">
                    <a:pos x="222" y="36"/>
                  </a:cxn>
                  <a:cxn ang="0">
                    <a:pos x="240" y="30"/>
                  </a:cxn>
                  <a:cxn ang="0">
                    <a:pos x="252" y="30"/>
                  </a:cxn>
                  <a:cxn ang="0">
                    <a:pos x="270" y="30"/>
                  </a:cxn>
                  <a:cxn ang="0">
                    <a:pos x="276" y="24"/>
                  </a:cxn>
                  <a:cxn ang="0">
                    <a:pos x="294" y="24"/>
                  </a:cxn>
                  <a:cxn ang="0">
                    <a:pos x="306" y="24"/>
                  </a:cxn>
                  <a:cxn ang="0">
                    <a:pos x="318" y="18"/>
                  </a:cxn>
                  <a:cxn ang="0">
                    <a:pos x="336" y="12"/>
                  </a:cxn>
                  <a:cxn ang="0">
                    <a:pos x="336" y="12"/>
                  </a:cxn>
                  <a:cxn ang="0">
                    <a:pos x="354" y="12"/>
                  </a:cxn>
                  <a:cxn ang="0">
                    <a:pos x="366" y="12"/>
                  </a:cxn>
                  <a:cxn ang="0">
                    <a:pos x="384" y="6"/>
                  </a:cxn>
                  <a:cxn ang="0">
                    <a:pos x="402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50" y="6"/>
                  </a:cxn>
                  <a:cxn ang="0">
                    <a:pos x="468" y="6"/>
                  </a:cxn>
                  <a:cxn ang="0">
                    <a:pos x="486" y="12"/>
                  </a:cxn>
                  <a:cxn ang="0">
                    <a:pos x="504" y="24"/>
                  </a:cxn>
                  <a:cxn ang="0">
                    <a:pos x="522" y="36"/>
                  </a:cxn>
                  <a:cxn ang="0">
                    <a:pos x="540" y="54"/>
                  </a:cxn>
                  <a:cxn ang="0">
                    <a:pos x="558" y="66"/>
                  </a:cxn>
                  <a:cxn ang="0">
                    <a:pos x="576" y="78"/>
                  </a:cxn>
                </a:cxnLst>
                <a:rect l="0" t="0" r="r" b="b"/>
                <a:pathLst>
                  <a:path w="588" h="90">
                    <a:moveTo>
                      <a:pt x="0" y="84"/>
                    </a:moveTo>
                    <a:lnTo>
                      <a:pt x="0" y="78"/>
                    </a:lnTo>
                    <a:lnTo>
                      <a:pt x="6" y="78"/>
                    </a:lnTo>
                    <a:lnTo>
                      <a:pt x="12" y="78"/>
                    </a:lnTo>
                    <a:lnTo>
                      <a:pt x="18" y="78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72"/>
                    </a:lnTo>
                    <a:lnTo>
                      <a:pt x="60" y="66"/>
                    </a:lnTo>
                    <a:lnTo>
                      <a:pt x="66" y="66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84" y="66"/>
                    </a:lnTo>
                    <a:lnTo>
                      <a:pt x="90" y="60"/>
                    </a:lnTo>
                    <a:lnTo>
                      <a:pt x="90" y="66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60"/>
                    </a:lnTo>
                    <a:lnTo>
                      <a:pt x="120" y="54"/>
                    </a:lnTo>
                    <a:lnTo>
                      <a:pt x="120" y="60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44" y="54"/>
                    </a:lnTo>
                    <a:lnTo>
                      <a:pt x="150" y="4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6" y="48"/>
                    </a:lnTo>
                    <a:lnTo>
                      <a:pt x="162" y="48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2"/>
                    </a:lnTo>
                    <a:lnTo>
                      <a:pt x="180" y="48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42"/>
                    </a:lnTo>
                    <a:lnTo>
                      <a:pt x="198" y="42"/>
                    </a:lnTo>
                    <a:lnTo>
                      <a:pt x="204" y="42"/>
                    </a:lnTo>
                    <a:lnTo>
                      <a:pt x="210" y="36"/>
                    </a:lnTo>
                    <a:lnTo>
                      <a:pt x="210" y="42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40" y="30"/>
                    </a:lnTo>
                    <a:lnTo>
                      <a:pt x="252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6" y="24"/>
                    </a:lnTo>
                    <a:lnTo>
                      <a:pt x="276" y="30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8" y="24"/>
                    </a:lnTo>
                    <a:lnTo>
                      <a:pt x="294" y="24"/>
                    </a:lnTo>
                    <a:lnTo>
                      <a:pt x="300" y="24"/>
                    </a:lnTo>
                    <a:lnTo>
                      <a:pt x="306" y="18"/>
                    </a:lnTo>
                    <a:lnTo>
                      <a:pt x="306" y="24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8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2"/>
                    </a:lnTo>
                    <a:lnTo>
                      <a:pt x="336" y="18"/>
                    </a:lnTo>
                    <a:lnTo>
                      <a:pt x="336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72" y="12"/>
                    </a:lnTo>
                    <a:lnTo>
                      <a:pt x="366" y="12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0"/>
                    </a:lnTo>
                    <a:lnTo>
                      <a:pt x="402" y="6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6"/>
                    </a:lnTo>
                    <a:lnTo>
                      <a:pt x="450" y="0"/>
                    </a:lnTo>
                    <a:lnTo>
                      <a:pt x="450" y="6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8"/>
                    </a:lnTo>
                    <a:lnTo>
                      <a:pt x="504" y="24"/>
                    </a:lnTo>
                    <a:lnTo>
                      <a:pt x="510" y="30"/>
                    </a:lnTo>
                    <a:lnTo>
                      <a:pt x="516" y="36"/>
                    </a:lnTo>
                    <a:lnTo>
                      <a:pt x="522" y="36"/>
                    </a:lnTo>
                    <a:lnTo>
                      <a:pt x="528" y="42"/>
                    </a:lnTo>
                    <a:lnTo>
                      <a:pt x="534" y="48"/>
                    </a:lnTo>
                    <a:lnTo>
                      <a:pt x="540" y="54"/>
                    </a:lnTo>
                    <a:lnTo>
                      <a:pt x="546" y="54"/>
                    </a:lnTo>
                    <a:lnTo>
                      <a:pt x="552" y="60"/>
                    </a:lnTo>
                    <a:lnTo>
                      <a:pt x="558" y="66"/>
                    </a:lnTo>
                    <a:lnTo>
                      <a:pt x="564" y="72"/>
                    </a:lnTo>
                    <a:lnTo>
                      <a:pt x="570" y="72"/>
                    </a:lnTo>
                    <a:lnTo>
                      <a:pt x="576" y="78"/>
                    </a:lnTo>
                    <a:lnTo>
                      <a:pt x="582" y="84"/>
                    </a:lnTo>
                    <a:lnTo>
                      <a:pt x="588" y="9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9" name="Freeform 141"/>
              <p:cNvSpPr>
                <a:spLocks/>
              </p:cNvSpPr>
              <p:nvPr/>
            </p:nvSpPr>
            <p:spPr bwMode="auto">
              <a:xfrm>
                <a:off x="6351588" y="3222625"/>
                <a:ext cx="847725" cy="161925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8" y="60"/>
                  </a:cxn>
                  <a:cxn ang="0">
                    <a:pos x="30" y="66"/>
                  </a:cxn>
                  <a:cxn ang="0">
                    <a:pos x="42" y="78"/>
                  </a:cxn>
                  <a:cxn ang="0">
                    <a:pos x="54" y="84"/>
                  </a:cxn>
                  <a:cxn ang="0">
                    <a:pos x="66" y="96"/>
                  </a:cxn>
                  <a:cxn ang="0">
                    <a:pos x="78" y="102"/>
                  </a:cxn>
                  <a:cxn ang="0">
                    <a:pos x="90" y="102"/>
                  </a:cxn>
                  <a:cxn ang="0">
                    <a:pos x="102" y="96"/>
                  </a:cxn>
                  <a:cxn ang="0">
                    <a:pos x="114" y="96"/>
                  </a:cxn>
                  <a:cxn ang="0">
                    <a:pos x="126" y="90"/>
                  </a:cxn>
                  <a:cxn ang="0">
                    <a:pos x="138" y="90"/>
                  </a:cxn>
                  <a:cxn ang="0">
                    <a:pos x="150" y="90"/>
                  </a:cxn>
                  <a:cxn ang="0">
                    <a:pos x="162" y="84"/>
                  </a:cxn>
                  <a:cxn ang="0">
                    <a:pos x="174" y="84"/>
                  </a:cxn>
                  <a:cxn ang="0">
                    <a:pos x="186" y="78"/>
                  </a:cxn>
                  <a:cxn ang="0">
                    <a:pos x="198" y="78"/>
                  </a:cxn>
                  <a:cxn ang="0">
                    <a:pos x="210" y="72"/>
                  </a:cxn>
                  <a:cxn ang="0">
                    <a:pos x="222" y="72"/>
                  </a:cxn>
                  <a:cxn ang="0">
                    <a:pos x="234" y="72"/>
                  </a:cxn>
                  <a:cxn ang="0">
                    <a:pos x="246" y="66"/>
                  </a:cxn>
                  <a:cxn ang="0">
                    <a:pos x="258" y="66"/>
                  </a:cxn>
                  <a:cxn ang="0">
                    <a:pos x="270" y="60"/>
                  </a:cxn>
                  <a:cxn ang="0">
                    <a:pos x="282" y="60"/>
                  </a:cxn>
                  <a:cxn ang="0">
                    <a:pos x="294" y="54"/>
                  </a:cxn>
                  <a:cxn ang="0">
                    <a:pos x="306" y="54"/>
                  </a:cxn>
                  <a:cxn ang="0">
                    <a:pos x="318" y="48"/>
                  </a:cxn>
                  <a:cxn ang="0">
                    <a:pos x="330" y="48"/>
                  </a:cxn>
                  <a:cxn ang="0">
                    <a:pos x="342" y="48"/>
                  </a:cxn>
                  <a:cxn ang="0">
                    <a:pos x="354" y="42"/>
                  </a:cxn>
                  <a:cxn ang="0">
                    <a:pos x="366" y="42"/>
                  </a:cxn>
                  <a:cxn ang="0">
                    <a:pos x="378" y="36"/>
                  </a:cxn>
                  <a:cxn ang="0">
                    <a:pos x="390" y="36"/>
                  </a:cxn>
                  <a:cxn ang="0">
                    <a:pos x="402" y="30"/>
                  </a:cxn>
                  <a:cxn ang="0">
                    <a:pos x="414" y="30"/>
                  </a:cxn>
                  <a:cxn ang="0">
                    <a:pos x="426" y="24"/>
                  </a:cxn>
                  <a:cxn ang="0">
                    <a:pos x="438" y="24"/>
                  </a:cxn>
                  <a:cxn ang="0">
                    <a:pos x="450" y="18"/>
                  </a:cxn>
                  <a:cxn ang="0">
                    <a:pos x="462" y="18"/>
                  </a:cxn>
                  <a:cxn ang="0">
                    <a:pos x="474" y="18"/>
                  </a:cxn>
                  <a:cxn ang="0">
                    <a:pos x="486" y="12"/>
                  </a:cxn>
                  <a:cxn ang="0">
                    <a:pos x="498" y="12"/>
                  </a:cxn>
                  <a:cxn ang="0">
                    <a:pos x="510" y="6"/>
                  </a:cxn>
                  <a:cxn ang="0">
                    <a:pos x="522" y="6"/>
                  </a:cxn>
                  <a:cxn ang="0">
                    <a:pos x="534" y="0"/>
                  </a:cxn>
                </a:cxnLst>
                <a:rect l="0" t="0" r="r" b="b"/>
                <a:pathLst>
                  <a:path w="534" h="102">
                    <a:moveTo>
                      <a:pt x="0" y="48"/>
                    </a:moveTo>
                    <a:lnTo>
                      <a:pt x="6" y="48"/>
                    </a:lnTo>
                    <a:lnTo>
                      <a:pt x="12" y="54"/>
                    </a:lnTo>
                    <a:lnTo>
                      <a:pt x="18" y="60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42" y="78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60" y="90"/>
                    </a:lnTo>
                    <a:lnTo>
                      <a:pt x="66" y="96"/>
                    </a:lnTo>
                    <a:lnTo>
                      <a:pt x="72" y="102"/>
                    </a:lnTo>
                    <a:lnTo>
                      <a:pt x="78" y="102"/>
                    </a:lnTo>
                    <a:lnTo>
                      <a:pt x="84" y="102"/>
                    </a:lnTo>
                    <a:lnTo>
                      <a:pt x="90" y="102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20" y="96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44" y="90"/>
                    </a:lnTo>
                    <a:lnTo>
                      <a:pt x="150" y="90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74" y="84"/>
                    </a:lnTo>
                    <a:lnTo>
                      <a:pt x="180" y="78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8" y="72"/>
                    </a:lnTo>
                    <a:lnTo>
                      <a:pt x="234" y="72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8" y="66"/>
                    </a:lnTo>
                    <a:lnTo>
                      <a:pt x="264" y="60"/>
                    </a:lnTo>
                    <a:lnTo>
                      <a:pt x="270" y="60"/>
                    </a:lnTo>
                    <a:lnTo>
                      <a:pt x="276" y="60"/>
                    </a:lnTo>
                    <a:lnTo>
                      <a:pt x="282" y="60"/>
                    </a:lnTo>
                    <a:lnTo>
                      <a:pt x="288" y="60"/>
                    </a:lnTo>
                    <a:lnTo>
                      <a:pt x="294" y="54"/>
                    </a:lnTo>
                    <a:lnTo>
                      <a:pt x="300" y="54"/>
                    </a:lnTo>
                    <a:lnTo>
                      <a:pt x="306" y="54"/>
                    </a:lnTo>
                    <a:lnTo>
                      <a:pt x="312" y="54"/>
                    </a:lnTo>
                    <a:lnTo>
                      <a:pt x="318" y="48"/>
                    </a:lnTo>
                    <a:lnTo>
                      <a:pt x="324" y="48"/>
                    </a:lnTo>
                    <a:lnTo>
                      <a:pt x="330" y="48"/>
                    </a:lnTo>
                    <a:lnTo>
                      <a:pt x="336" y="48"/>
                    </a:lnTo>
                    <a:lnTo>
                      <a:pt x="342" y="48"/>
                    </a:lnTo>
                    <a:lnTo>
                      <a:pt x="348" y="42"/>
                    </a:lnTo>
                    <a:lnTo>
                      <a:pt x="354" y="42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2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402" y="30"/>
                    </a:lnTo>
                    <a:lnTo>
                      <a:pt x="408" y="30"/>
                    </a:lnTo>
                    <a:lnTo>
                      <a:pt x="414" y="30"/>
                    </a:lnTo>
                    <a:lnTo>
                      <a:pt x="420" y="30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50" y="18"/>
                    </a:lnTo>
                    <a:lnTo>
                      <a:pt x="456" y="18"/>
                    </a:lnTo>
                    <a:lnTo>
                      <a:pt x="462" y="18"/>
                    </a:lnTo>
                    <a:lnTo>
                      <a:pt x="468" y="18"/>
                    </a:lnTo>
                    <a:lnTo>
                      <a:pt x="474" y="18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6"/>
                    </a:lnTo>
                    <a:lnTo>
                      <a:pt x="510" y="6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8" y="0"/>
                    </a:lnTo>
                    <a:lnTo>
                      <a:pt x="534" y="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0" name="Line 142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1" name="Freeform 143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2" name="Freeform 144"/>
              <p:cNvSpPr>
                <a:spLocks/>
              </p:cNvSpPr>
              <p:nvPr/>
            </p:nvSpPr>
            <p:spPr bwMode="auto">
              <a:xfrm>
                <a:off x="2589213" y="2555875"/>
                <a:ext cx="866775" cy="2019300"/>
              </a:xfrm>
              <a:custGeom>
                <a:avLst/>
                <a:gdLst/>
                <a:ahLst/>
                <a:cxnLst>
                  <a:cxn ang="0">
                    <a:pos x="6" y="1218"/>
                  </a:cxn>
                  <a:cxn ang="0">
                    <a:pos x="12" y="1128"/>
                  </a:cxn>
                  <a:cxn ang="0">
                    <a:pos x="24" y="1080"/>
                  </a:cxn>
                  <a:cxn ang="0">
                    <a:pos x="30" y="996"/>
                  </a:cxn>
                  <a:cxn ang="0">
                    <a:pos x="42" y="954"/>
                  </a:cxn>
                  <a:cxn ang="0">
                    <a:pos x="48" y="888"/>
                  </a:cxn>
                  <a:cxn ang="0">
                    <a:pos x="60" y="840"/>
                  </a:cxn>
                  <a:cxn ang="0">
                    <a:pos x="66" y="774"/>
                  </a:cxn>
                  <a:cxn ang="0">
                    <a:pos x="78" y="738"/>
                  </a:cxn>
                  <a:cxn ang="0">
                    <a:pos x="84" y="678"/>
                  </a:cxn>
                  <a:cxn ang="0">
                    <a:pos x="96" y="642"/>
                  </a:cxn>
                  <a:cxn ang="0">
                    <a:pos x="102" y="594"/>
                  </a:cxn>
                  <a:cxn ang="0">
                    <a:pos x="114" y="564"/>
                  </a:cxn>
                  <a:cxn ang="0">
                    <a:pos x="120" y="516"/>
                  </a:cxn>
                  <a:cxn ang="0">
                    <a:pos x="132" y="486"/>
                  </a:cxn>
                  <a:cxn ang="0">
                    <a:pos x="138" y="450"/>
                  </a:cxn>
                  <a:cxn ang="0">
                    <a:pos x="150" y="420"/>
                  </a:cxn>
                  <a:cxn ang="0">
                    <a:pos x="156" y="390"/>
                  </a:cxn>
                  <a:cxn ang="0">
                    <a:pos x="168" y="360"/>
                  </a:cxn>
                  <a:cxn ang="0">
                    <a:pos x="174" y="330"/>
                  </a:cxn>
                  <a:cxn ang="0">
                    <a:pos x="192" y="294"/>
                  </a:cxn>
                  <a:cxn ang="0">
                    <a:pos x="204" y="258"/>
                  </a:cxn>
                  <a:cxn ang="0">
                    <a:pos x="228" y="228"/>
                  </a:cxn>
                  <a:cxn ang="0">
                    <a:pos x="240" y="198"/>
                  </a:cxn>
                  <a:cxn ang="0">
                    <a:pos x="258" y="168"/>
                  </a:cxn>
                  <a:cxn ang="0">
                    <a:pos x="282" y="132"/>
                  </a:cxn>
                  <a:cxn ang="0">
                    <a:pos x="294" y="108"/>
                  </a:cxn>
                  <a:cxn ang="0">
                    <a:pos x="312" y="84"/>
                  </a:cxn>
                  <a:cxn ang="0">
                    <a:pos x="330" y="60"/>
                  </a:cxn>
                  <a:cxn ang="0">
                    <a:pos x="348" y="42"/>
                  </a:cxn>
                  <a:cxn ang="0">
                    <a:pos x="366" y="24"/>
                  </a:cxn>
                  <a:cxn ang="0">
                    <a:pos x="384" y="12"/>
                  </a:cxn>
                  <a:cxn ang="0">
                    <a:pos x="390" y="12"/>
                  </a:cxn>
                  <a:cxn ang="0">
                    <a:pos x="414" y="6"/>
                  </a:cxn>
                  <a:cxn ang="0">
                    <a:pos x="420" y="0"/>
                  </a:cxn>
                  <a:cxn ang="0">
                    <a:pos x="438" y="0"/>
                  </a:cxn>
                  <a:cxn ang="0">
                    <a:pos x="456" y="0"/>
                  </a:cxn>
                  <a:cxn ang="0">
                    <a:pos x="474" y="6"/>
                  </a:cxn>
                  <a:cxn ang="0">
                    <a:pos x="486" y="6"/>
                  </a:cxn>
                  <a:cxn ang="0">
                    <a:pos x="498" y="18"/>
                  </a:cxn>
                  <a:cxn ang="0">
                    <a:pos x="516" y="30"/>
                  </a:cxn>
                  <a:cxn ang="0">
                    <a:pos x="534" y="42"/>
                  </a:cxn>
                </a:cxnLst>
                <a:rect l="0" t="0" r="r" b="b"/>
                <a:pathLst>
                  <a:path w="546" h="1272">
                    <a:moveTo>
                      <a:pt x="0" y="1272"/>
                    </a:moveTo>
                    <a:lnTo>
                      <a:pt x="0" y="1224"/>
                    </a:lnTo>
                    <a:lnTo>
                      <a:pt x="6" y="1218"/>
                    </a:lnTo>
                    <a:lnTo>
                      <a:pt x="6" y="1176"/>
                    </a:lnTo>
                    <a:lnTo>
                      <a:pt x="12" y="1170"/>
                    </a:lnTo>
                    <a:lnTo>
                      <a:pt x="12" y="1128"/>
                    </a:lnTo>
                    <a:lnTo>
                      <a:pt x="18" y="1122"/>
                    </a:lnTo>
                    <a:lnTo>
                      <a:pt x="18" y="1086"/>
                    </a:lnTo>
                    <a:lnTo>
                      <a:pt x="24" y="1080"/>
                    </a:lnTo>
                    <a:lnTo>
                      <a:pt x="24" y="1038"/>
                    </a:lnTo>
                    <a:lnTo>
                      <a:pt x="30" y="1032"/>
                    </a:lnTo>
                    <a:lnTo>
                      <a:pt x="30" y="996"/>
                    </a:lnTo>
                    <a:lnTo>
                      <a:pt x="36" y="990"/>
                    </a:lnTo>
                    <a:lnTo>
                      <a:pt x="36" y="960"/>
                    </a:lnTo>
                    <a:lnTo>
                      <a:pt x="42" y="954"/>
                    </a:lnTo>
                    <a:lnTo>
                      <a:pt x="42" y="924"/>
                    </a:lnTo>
                    <a:lnTo>
                      <a:pt x="48" y="918"/>
                    </a:lnTo>
                    <a:lnTo>
                      <a:pt x="48" y="888"/>
                    </a:lnTo>
                    <a:lnTo>
                      <a:pt x="54" y="882"/>
                    </a:lnTo>
                    <a:lnTo>
                      <a:pt x="54" y="846"/>
                    </a:lnTo>
                    <a:lnTo>
                      <a:pt x="60" y="840"/>
                    </a:lnTo>
                    <a:lnTo>
                      <a:pt x="60" y="810"/>
                    </a:lnTo>
                    <a:lnTo>
                      <a:pt x="66" y="804"/>
                    </a:lnTo>
                    <a:lnTo>
                      <a:pt x="66" y="774"/>
                    </a:lnTo>
                    <a:lnTo>
                      <a:pt x="72" y="768"/>
                    </a:lnTo>
                    <a:lnTo>
                      <a:pt x="72" y="744"/>
                    </a:lnTo>
                    <a:lnTo>
                      <a:pt x="78" y="738"/>
                    </a:lnTo>
                    <a:lnTo>
                      <a:pt x="78" y="708"/>
                    </a:lnTo>
                    <a:lnTo>
                      <a:pt x="84" y="702"/>
                    </a:lnTo>
                    <a:lnTo>
                      <a:pt x="84" y="678"/>
                    </a:lnTo>
                    <a:lnTo>
                      <a:pt x="90" y="672"/>
                    </a:lnTo>
                    <a:lnTo>
                      <a:pt x="90" y="648"/>
                    </a:lnTo>
                    <a:lnTo>
                      <a:pt x="96" y="642"/>
                    </a:lnTo>
                    <a:lnTo>
                      <a:pt x="96" y="624"/>
                    </a:lnTo>
                    <a:lnTo>
                      <a:pt x="102" y="618"/>
                    </a:lnTo>
                    <a:lnTo>
                      <a:pt x="102" y="594"/>
                    </a:lnTo>
                    <a:lnTo>
                      <a:pt x="108" y="588"/>
                    </a:lnTo>
                    <a:lnTo>
                      <a:pt x="108" y="570"/>
                    </a:lnTo>
                    <a:lnTo>
                      <a:pt x="114" y="564"/>
                    </a:lnTo>
                    <a:lnTo>
                      <a:pt x="114" y="540"/>
                    </a:lnTo>
                    <a:lnTo>
                      <a:pt x="120" y="534"/>
                    </a:lnTo>
                    <a:lnTo>
                      <a:pt x="120" y="516"/>
                    </a:lnTo>
                    <a:lnTo>
                      <a:pt x="126" y="510"/>
                    </a:lnTo>
                    <a:lnTo>
                      <a:pt x="126" y="492"/>
                    </a:lnTo>
                    <a:lnTo>
                      <a:pt x="132" y="486"/>
                    </a:lnTo>
                    <a:lnTo>
                      <a:pt x="132" y="474"/>
                    </a:lnTo>
                    <a:lnTo>
                      <a:pt x="138" y="468"/>
                    </a:lnTo>
                    <a:lnTo>
                      <a:pt x="138" y="450"/>
                    </a:lnTo>
                    <a:lnTo>
                      <a:pt x="144" y="444"/>
                    </a:lnTo>
                    <a:lnTo>
                      <a:pt x="144" y="426"/>
                    </a:lnTo>
                    <a:lnTo>
                      <a:pt x="150" y="420"/>
                    </a:lnTo>
                    <a:lnTo>
                      <a:pt x="150" y="408"/>
                    </a:lnTo>
                    <a:lnTo>
                      <a:pt x="156" y="402"/>
                    </a:lnTo>
                    <a:lnTo>
                      <a:pt x="156" y="390"/>
                    </a:lnTo>
                    <a:lnTo>
                      <a:pt x="162" y="384"/>
                    </a:lnTo>
                    <a:lnTo>
                      <a:pt x="162" y="366"/>
                    </a:lnTo>
                    <a:lnTo>
                      <a:pt x="168" y="360"/>
                    </a:lnTo>
                    <a:lnTo>
                      <a:pt x="168" y="348"/>
                    </a:lnTo>
                    <a:lnTo>
                      <a:pt x="174" y="342"/>
                    </a:lnTo>
                    <a:lnTo>
                      <a:pt x="174" y="330"/>
                    </a:lnTo>
                    <a:lnTo>
                      <a:pt x="186" y="318"/>
                    </a:lnTo>
                    <a:lnTo>
                      <a:pt x="186" y="300"/>
                    </a:lnTo>
                    <a:lnTo>
                      <a:pt x="192" y="294"/>
                    </a:lnTo>
                    <a:lnTo>
                      <a:pt x="192" y="282"/>
                    </a:lnTo>
                    <a:lnTo>
                      <a:pt x="204" y="270"/>
                    </a:lnTo>
                    <a:lnTo>
                      <a:pt x="204" y="258"/>
                    </a:lnTo>
                    <a:lnTo>
                      <a:pt x="216" y="246"/>
                    </a:lnTo>
                    <a:lnTo>
                      <a:pt x="216" y="240"/>
                    </a:lnTo>
                    <a:lnTo>
                      <a:pt x="228" y="228"/>
                    </a:lnTo>
                    <a:lnTo>
                      <a:pt x="228" y="216"/>
                    </a:lnTo>
                    <a:lnTo>
                      <a:pt x="240" y="204"/>
                    </a:lnTo>
                    <a:lnTo>
                      <a:pt x="240" y="198"/>
                    </a:lnTo>
                    <a:lnTo>
                      <a:pt x="252" y="186"/>
                    </a:lnTo>
                    <a:lnTo>
                      <a:pt x="252" y="174"/>
                    </a:lnTo>
                    <a:lnTo>
                      <a:pt x="258" y="168"/>
                    </a:lnTo>
                    <a:lnTo>
                      <a:pt x="270" y="156"/>
                    </a:lnTo>
                    <a:lnTo>
                      <a:pt x="270" y="144"/>
                    </a:lnTo>
                    <a:lnTo>
                      <a:pt x="282" y="132"/>
                    </a:lnTo>
                    <a:lnTo>
                      <a:pt x="282" y="126"/>
                    </a:lnTo>
                    <a:lnTo>
                      <a:pt x="294" y="114"/>
                    </a:lnTo>
                    <a:lnTo>
                      <a:pt x="294" y="108"/>
                    </a:lnTo>
                    <a:lnTo>
                      <a:pt x="300" y="102"/>
                    </a:lnTo>
                    <a:lnTo>
                      <a:pt x="312" y="90"/>
                    </a:lnTo>
                    <a:lnTo>
                      <a:pt x="312" y="84"/>
                    </a:lnTo>
                    <a:lnTo>
                      <a:pt x="324" y="72"/>
                    </a:lnTo>
                    <a:lnTo>
                      <a:pt x="324" y="66"/>
                    </a:lnTo>
                    <a:lnTo>
                      <a:pt x="330" y="60"/>
                    </a:lnTo>
                    <a:lnTo>
                      <a:pt x="336" y="54"/>
                    </a:lnTo>
                    <a:lnTo>
                      <a:pt x="342" y="48"/>
                    </a:lnTo>
                    <a:lnTo>
                      <a:pt x="348" y="42"/>
                    </a:lnTo>
                    <a:lnTo>
                      <a:pt x="354" y="36"/>
                    </a:lnTo>
                    <a:lnTo>
                      <a:pt x="360" y="30"/>
                    </a:lnTo>
                    <a:lnTo>
                      <a:pt x="366" y="24"/>
                    </a:lnTo>
                    <a:lnTo>
                      <a:pt x="372" y="24"/>
                    </a:lnTo>
                    <a:lnTo>
                      <a:pt x="378" y="18"/>
                    </a:lnTo>
                    <a:lnTo>
                      <a:pt x="384" y="12"/>
                    </a:lnTo>
                    <a:lnTo>
                      <a:pt x="384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14" y="6"/>
                    </a:lnTo>
                    <a:lnTo>
                      <a:pt x="408" y="6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12"/>
                    </a:lnTo>
                    <a:lnTo>
                      <a:pt x="486" y="6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8"/>
                    </a:lnTo>
                    <a:lnTo>
                      <a:pt x="504" y="24"/>
                    </a:lnTo>
                    <a:lnTo>
                      <a:pt x="510" y="24"/>
                    </a:lnTo>
                    <a:lnTo>
                      <a:pt x="516" y="30"/>
                    </a:lnTo>
                    <a:lnTo>
                      <a:pt x="522" y="36"/>
                    </a:lnTo>
                    <a:lnTo>
                      <a:pt x="528" y="42"/>
                    </a:lnTo>
                    <a:lnTo>
                      <a:pt x="534" y="42"/>
                    </a:lnTo>
                    <a:lnTo>
                      <a:pt x="540" y="48"/>
                    </a:lnTo>
                    <a:lnTo>
                      <a:pt x="546" y="5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3" name="Freeform 145"/>
              <p:cNvSpPr>
                <a:spLocks/>
              </p:cNvSpPr>
              <p:nvPr/>
            </p:nvSpPr>
            <p:spPr bwMode="auto">
              <a:xfrm>
                <a:off x="3455988" y="2641600"/>
                <a:ext cx="1028700" cy="65722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24"/>
                  </a:cxn>
                  <a:cxn ang="0">
                    <a:pos x="48" y="42"/>
                  </a:cxn>
                  <a:cxn ang="0">
                    <a:pos x="66" y="60"/>
                  </a:cxn>
                  <a:cxn ang="0">
                    <a:pos x="84" y="78"/>
                  </a:cxn>
                  <a:cxn ang="0">
                    <a:pos x="102" y="90"/>
                  </a:cxn>
                  <a:cxn ang="0">
                    <a:pos x="126" y="114"/>
                  </a:cxn>
                  <a:cxn ang="0">
                    <a:pos x="138" y="144"/>
                  </a:cxn>
                  <a:cxn ang="0">
                    <a:pos x="162" y="174"/>
                  </a:cxn>
                  <a:cxn ang="0">
                    <a:pos x="174" y="204"/>
                  </a:cxn>
                  <a:cxn ang="0">
                    <a:pos x="192" y="234"/>
                  </a:cxn>
                  <a:cxn ang="0">
                    <a:pos x="210" y="264"/>
                  </a:cxn>
                  <a:cxn ang="0">
                    <a:pos x="228" y="294"/>
                  </a:cxn>
                  <a:cxn ang="0">
                    <a:pos x="246" y="318"/>
                  </a:cxn>
                  <a:cxn ang="0">
                    <a:pos x="264" y="342"/>
                  </a:cxn>
                  <a:cxn ang="0">
                    <a:pos x="282" y="360"/>
                  </a:cxn>
                  <a:cxn ang="0">
                    <a:pos x="300" y="378"/>
                  </a:cxn>
                  <a:cxn ang="0">
                    <a:pos x="306" y="378"/>
                  </a:cxn>
                  <a:cxn ang="0">
                    <a:pos x="312" y="384"/>
                  </a:cxn>
                  <a:cxn ang="0">
                    <a:pos x="330" y="396"/>
                  </a:cxn>
                  <a:cxn ang="0">
                    <a:pos x="336" y="396"/>
                  </a:cxn>
                  <a:cxn ang="0">
                    <a:pos x="354" y="402"/>
                  </a:cxn>
                  <a:cxn ang="0">
                    <a:pos x="372" y="408"/>
                  </a:cxn>
                  <a:cxn ang="0">
                    <a:pos x="378" y="414"/>
                  </a:cxn>
                  <a:cxn ang="0">
                    <a:pos x="396" y="414"/>
                  </a:cxn>
                  <a:cxn ang="0">
                    <a:pos x="414" y="414"/>
                  </a:cxn>
                  <a:cxn ang="0">
                    <a:pos x="420" y="408"/>
                  </a:cxn>
                  <a:cxn ang="0">
                    <a:pos x="438" y="408"/>
                  </a:cxn>
                  <a:cxn ang="0">
                    <a:pos x="450" y="402"/>
                  </a:cxn>
                  <a:cxn ang="0">
                    <a:pos x="462" y="402"/>
                  </a:cxn>
                  <a:cxn ang="0">
                    <a:pos x="474" y="402"/>
                  </a:cxn>
                  <a:cxn ang="0">
                    <a:pos x="492" y="390"/>
                  </a:cxn>
                  <a:cxn ang="0">
                    <a:pos x="510" y="384"/>
                  </a:cxn>
                  <a:cxn ang="0">
                    <a:pos x="522" y="384"/>
                  </a:cxn>
                  <a:cxn ang="0">
                    <a:pos x="534" y="378"/>
                  </a:cxn>
                  <a:cxn ang="0">
                    <a:pos x="552" y="366"/>
                  </a:cxn>
                  <a:cxn ang="0">
                    <a:pos x="570" y="360"/>
                  </a:cxn>
                  <a:cxn ang="0">
                    <a:pos x="588" y="354"/>
                  </a:cxn>
                  <a:cxn ang="0">
                    <a:pos x="600" y="348"/>
                  </a:cxn>
                  <a:cxn ang="0">
                    <a:pos x="612" y="336"/>
                  </a:cxn>
                  <a:cxn ang="0">
                    <a:pos x="618" y="330"/>
                  </a:cxn>
                  <a:cxn ang="0">
                    <a:pos x="636" y="324"/>
                  </a:cxn>
                </a:cxnLst>
                <a:rect l="0" t="0" r="r" b="b"/>
                <a:pathLst>
                  <a:path w="648" h="414">
                    <a:moveTo>
                      <a:pt x="0" y="0"/>
                    </a:moveTo>
                    <a:lnTo>
                      <a:pt x="6" y="6"/>
                    </a:lnTo>
                    <a:lnTo>
                      <a:pt x="12" y="6"/>
                    </a:lnTo>
                    <a:lnTo>
                      <a:pt x="18" y="12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36" y="30"/>
                    </a:lnTo>
                    <a:lnTo>
                      <a:pt x="42" y="36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78" y="72"/>
                    </a:lnTo>
                    <a:lnTo>
                      <a:pt x="84" y="78"/>
                    </a:lnTo>
                    <a:lnTo>
                      <a:pt x="90" y="78"/>
                    </a:lnTo>
                    <a:lnTo>
                      <a:pt x="96" y="84"/>
                    </a:lnTo>
                    <a:lnTo>
                      <a:pt x="102" y="90"/>
                    </a:lnTo>
                    <a:lnTo>
                      <a:pt x="108" y="96"/>
                    </a:lnTo>
                    <a:lnTo>
                      <a:pt x="114" y="102"/>
                    </a:lnTo>
                    <a:lnTo>
                      <a:pt x="126" y="114"/>
                    </a:lnTo>
                    <a:lnTo>
                      <a:pt x="126" y="120"/>
                    </a:lnTo>
                    <a:lnTo>
                      <a:pt x="138" y="132"/>
                    </a:lnTo>
                    <a:lnTo>
                      <a:pt x="138" y="144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74" y="192"/>
                    </a:lnTo>
                    <a:lnTo>
                      <a:pt x="174" y="204"/>
                    </a:lnTo>
                    <a:lnTo>
                      <a:pt x="180" y="210"/>
                    </a:lnTo>
                    <a:lnTo>
                      <a:pt x="192" y="222"/>
                    </a:lnTo>
                    <a:lnTo>
                      <a:pt x="192" y="234"/>
                    </a:lnTo>
                    <a:lnTo>
                      <a:pt x="198" y="240"/>
                    </a:lnTo>
                    <a:lnTo>
                      <a:pt x="210" y="252"/>
                    </a:lnTo>
                    <a:lnTo>
                      <a:pt x="210" y="264"/>
                    </a:lnTo>
                    <a:lnTo>
                      <a:pt x="216" y="270"/>
                    </a:lnTo>
                    <a:lnTo>
                      <a:pt x="228" y="282"/>
                    </a:lnTo>
                    <a:lnTo>
                      <a:pt x="228" y="294"/>
                    </a:lnTo>
                    <a:lnTo>
                      <a:pt x="234" y="300"/>
                    </a:lnTo>
                    <a:lnTo>
                      <a:pt x="246" y="312"/>
                    </a:lnTo>
                    <a:lnTo>
                      <a:pt x="246" y="318"/>
                    </a:lnTo>
                    <a:lnTo>
                      <a:pt x="252" y="324"/>
                    </a:lnTo>
                    <a:lnTo>
                      <a:pt x="264" y="336"/>
                    </a:lnTo>
                    <a:lnTo>
                      <a:pt x="264" y="342"/>
                    </a:lnTo>
                    <a:lnTo>
                      <a:pt x="270" y="348"/>
                    </a:lnTo>
                    <a:lnTo>
                      <a:pt x="276" y="354"/>
                    </a:lnTo>
                    <a:lnTo>
                      <a:pt x="282" y="360"/>
                    </a:lnTo>
                    <a:lnTo>
                      <a:pt x="288" y="366"/>
                    </a:lnTo>
                    <a:lnTo>
                      <a:pt x="294" y="372"/>
                    </a:lnTo>
                    <a:lnTo>
                      <a:pt x="300" y="378"/>
                    </a:lnTo>
                    <a:lnTo>
                      <a:pt x="300" y="372"/>
                    </a:lnTo>
                    <a:lnTo>
                      <a:pt x="300" y="378"/>
                    </a:lnTo>
                    <a:lnTo>
                      <a:pt x="306" y="378"/>
                    </a:lnTo>
                    <a:lnTo>
                      <a:pt x="312" y="384"/>
                    </a:lnTo>
                    <a:lnTo>
                      <a:pt x="312" y="378"/>
                    </a:lnTo>
                    <a:lnTo>
                      <a:pt x="312" y="384"/>
                    </a:lnTo>
                    <a:lnTo>
                      <a:pt x="318" y="390"/>
                    </a:lnTo>
                    <a:lnTo>
                      <a:pt x="324" y="390"/>
                    </a:lnTo>
                    <a:lnTo>
                      <a:pt x="330" y="396"/>
                    </a:lnTo>
                    <a:lnTo>
                      <a:pt x="330" y="390"/>
                    </a:lnTo>
                    <a:lnTo>
                      <a:pt x="330" y="396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60" y="408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14"/>
                    </a:lnTo>
                    <a:lnTo>
                      <a:pt x="378" y="408"/>
                    </a:lnTo>
                    <a:lnTo>
                      <a:pt x="378" y="414"/>
                    </a:lnTo>
                    <a:lnTo>
                      <a:pt x="384" y="414"/>
                    </a:lnTo>
                    <a:lnTo>
                      <a:pt x="390" y="414"/>
                    </a:lnTo>
                    <a:lnTo>
                      <a:pt x="396" y="414"/>
                    </a:lnTo>
                    <a:lnTo>
                      <a:pt x="402" y="414"/>
                    </a:lnTo>
                    <a:lnTo>
                      <a:pt x="408" y="414"/>
                    </a:lnTo>
                    <a:lnTo>
                      <a:pt x="414" y="414"/>
                    </a:lnTo>
                    <a:lnTo>
                      <a:pt x="420" y="408"/>
                    </a:lnTo>
                    <a:lnTo>
                      <a:pt x="420" y="414"/>
                    </a:lnTo>
                    <a:lnTo>
                      <a:pt x="420" y="408"/>
                    </a:lnTo>
                    <a:lnTo>
                      <a:pt x="426" y="408"/>
                    </a:lnTo>
                    <a:lnTo>
                      <a:pt x="432" y="408"/>
                    </a:lnTo>
                    <a:lnTo>
                      <a:pt x="438" y="408"/>
                    </a:lnTo>
                    <a:lnTo>
                      <a:pt x="444" y="402"/>
                    </a:lnTo>
                    <a:lnTo>
                      <a:pt x="450" y="408"/>
                    </a:lnTo>
                    <a:lnTo>
                      <a:pt x="450" y="402"/>
                    </a:lnTo>
                    <a:lnTo>
                      <a:pt x="450" y="402"/>
                    </a:lnTo>
                    <a:lnTo>
                      <a:pt x="456" y="402"/>
                    </a:lnTo>
                    <a:lnTo>
                      <a:pt x="462" y="402"/>
                    </a:lnTo>
                    <a:lnTo>
                      <a:pt x="468" y="402"/>
                    </a:lnTo>
                    <a:lnTo>
                      <a:pt x="480" y="402"/>
                    </a:lnTo>
                    <a:lnTo>
                      <a:pt x="474" y="402"/>
                    </a:lnTo>
                    <a:lnTo>
                      <a:pt x="480" y="396"/>
                    </a:lnTo>
                    <a:lnTo>
                      <a:pt x="486" y="396"/>
                    </a:lnTo>
                    <a:lnTo>
                      <a:pt x="492" y="390"/>
                    </a:lnTo>
                    <a:lnTo>
                      <a:pt x="498" y="390"/>
                    </a:lnTo>
                    <a:lnTo>
                      <a:pt x="504" y="390"/>
                    </a:lnTo>
                    <a:lnTo>
                      <a:pt x="510" y="384"/>
                    </a:lnTo>
                    <a:lnTo>
                      <a:pt x="516" y="384"/>
                    </a:lnTo>
                    <a:lnTo>
                      <a:pt x="522" y="378"/>
                    </a:lnTo>
                    <a:lnTo>
                      <a:pt x="522" y="384"/>
                    </a:lnTo>
                    <a:lnTo>
                      <a:pt x="522" y="378"/>
                    </a:lnTo>
                    <a:lnTo>
                      <a:pt x="528" y="378"/>
                    </a:lnTo>
                    <a:lnTo>
                      <a:pt x="534" y="378"/>
                    </a:lnTo>
                    <a:lnTo>
                      <a:pt x="540" y="372"/>
                    </a:lnTo>
                    <a:lnTo>
                      <a:pt x="546" y="372"/>
                    </a:lnTo>
                    <a:lnTo>
                      <a:pt x="552" y="366"/>
                    </a:lnTo>
                    <a:lnTo>
                      <a:pt x="558" y="366"/>
                    </a:lnTo>
                    <a:lnTo>
                      <a:pt x="564" y="366"/>
                    </a:lnTo>
                    <a:lnTo>
                      <a:pt x="570" y="360"/>
                    </a:lnTo>
                    <a:lnTo>
                      <a:pt x="576" y="360"/>
                    </a:lnTo>
                    <a:lnTo>
                      <a:pt x="582" y="354"/>
                    </a:lnTo>
                    <a:lnTo>
                      <a:pt x="588" y="354"/>
                    </a:lnTo>
                    <a:lnTo>
                      <a:pt x="594" y="348"/>
                    </a:lnTo>
                    <a:lnTo>
                      <a:pt x="600" y="342"/>
                    </a:lnTo>
                    <a:lnTo>
                      <a:pt x="600" y="348"/>
                    </a:lnTo>
                    <a:lnTo>
                      <a:pt x="600" y="342"/>
                    </a:lnTo>
                    <a:lnTo>
                      <a:pt x="606" y="342"/>
                    </a:lnTo>
                    <a:lnTo>
                      <a:pt x="612" y="336"/>
                    </a:lnTo>
                    <a:lnTo>
                      <a:pt x="612" y="342"/>
                    </a:lnTo>
                    <a:lnTo>
                      <a:pt x="612" y="336"/>
                    </a:lnTo>
                    <a:lnTo>
                      <a:pt x="618" y="330"/>
                    </a:lnTo>
                    <a:lnTo>
                      <a:pt x="624" y="330"/>
                    </a:lnTo>
                    <a:lnTo>
                      <a:pt x="630" y="324"/>
                    </a:lnTo>
                    <a:lnTo>
                      <a:pt x="636" y="324"/>
                    </a:lnTo>
                    <a:lnTo>
                      <a:pt x="642" y="318"/>
                    </a:lnTo>
                    <a:lnTo>
                      <a:pt x="648" y="31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4" name="Freeform 146"/>
              <p:cNvSpPr>
                <a:spLocks/>
              </p:cNvSpPr>
              <p:nvPr/>
            </p:nvSpPr>
            <p:spPr bwMode="auto">
              <a:xfrm>
                <a:off x="4484688" y="2994025"/>
                <a:ext cx="1209675" cy="190500"/>
              </a:xfrm>
              <a:custGeom>
                <a:avLst/>
                <a:gdLst/>
                <a:ahLst/>
                <a:cxnLst>
                  <a:cxn ang="0">
                    <a:pos x="12" y="84"/>
                  </a:cxn>
                  <a:cxn ang="0">
                    <a:pos x="30" y="72"/>
                  </a:cxn>
                  <a:cxn ang="0">
                    <a:pos x="48" y="60"/>
                  </a:cxn>
                  <a:cxn ang="0">
                    <a:pos x="66" y="48"/>
                  </a:cxn>
                  <a:cxn ang="0">
                    <a:pos x="84" y="42"/>
                  </a:cxn>
                  <a:cxn ang="0">
                    <a:pos x="102" y="30"/>
                  </a:cxn>
                  <a:cxn ang="0">
                    <a:pos x="120" y="18"/>
                  </a:cxn>
                  <a:cxn ang="0">
                    <a:pos x="138" y="6"/>
                  </a:cxn>
                  <a:cxn ang="0">
                    <a:pos x="156" y="0"/>
                  </a:cxn>
                  <a:cxn ang="0">
                    <a:pos x="174" y="6"/>
                  </a:cxn>
                  <a:cxn ang="0">
                    <a:pos x="192" y="18"/>
                  </a:cxn>
                  <a:cxn ang="0">
                    <a:pos x="210" y="24"/>
                  </a:cxn>
                  <a:cxn ang="0">
                    <a:pos x="228" y="36"/>
                  </a:cxn>
                  <a:cxn ang="0">
                    <a:pos x="246" y="48"/>
                  </a:cxn>
                  <a:cxn ang="0">
                    <a:pos x="264" y="54"/>
                  </a:cxn>
                  <a:cxn ang="0">
                    <a:pos x="282" y="66"/>
                  </a:cxn>
                  <a:cxn ang="0">
                    <a:pos x="300" y="78"/>
                  </a:cxn>
                  <a:cxn ang="0">
                    <a:pos x="318" y="84"/>
                  </a:cxn>
                  <a:cxn ang="0">
                    <a:pos x="336" y="90"/>
                  </a:cxn>
                  <a:cxn ang="0">
                    <a:pos x="354" y="96"/>
                  </a:cxn>
                  <a:cxn ang="0">
                    <a:pos x="372" y="102"/>
                  </a:cxn>
                  <a:cxn ang="0">
                    <a:pos x="390" y="108"/>
                  </a:cxn>
                  <a:cxn ang="0">
                    <a:pos x="408" y="108"/>
                  </a:cxn>
                  <a:cxn ang="0">
                    <a:pos x="426" y="114"/>
                  </a:cxn>
                  <a:cxn ang="0">
                    <a:pos x="444" y="120"/>
                  </a:cxn>
                  <a:cxn ang="0">
                    <a:pos x="462" y="120"/>
                  </a:cxn>
                  <a:cxn ang="0">
                    <a:pos x="480" y="120"/>
                  </a:cxn>
                  <a:cxn ang="0">
                    <a:pos x="498" y="120"/>
                  </a:cxn>
                  <a:cxn ang="0">
                    <a:pos x="516" y="120"/>
                  </a:cxn>
                  <a:cxn ang="0">
                    <a:pos x="534" y="120"/>
                  </a:cxn>
                  <a:cxn ang="0">
                    <a:pos x="552" y="114"/>
                  </a:cxn>
                  <a:cxn ang="0">
                    <a:pos x="570" y="114"/>
                  </a:cxn>
                  <a:cxn ang="0">
                    <a:pos x="588" y="108"/>
                  </a:cxn>
                  <a:cxn ang="0">
                    <a:pos x="606" y="102"/>
                  </a:cxn>
                  <a:cxn ang="0">
                    <a:pos x="624" y="96"/>
                  </a:cxn>
                  <a:cxn ang="0">
                    <a:pos x="642" y="90"/>
                  </a:cxn>
                  <a:cxn ang="0">
                    <a:pos x="660" y="84"/>
                  </a:cxn>
                  <a:cxn ang="0">
                    <a:pos x="678" y="78"/>
                  </a:cxn>
                  <a:cxn ang="0">
                    <a:pos x="696" y="72"/>
                  </a:cxn>
                  <a:cxn ang="0">
                    <a:pos x="714" y="66"/>
                  </a:cxn>
                  <a:cxn ang="0">
                    <a:pos x="732" y="60"/>
                  </a:cxn>
                  <a:cxn ang="0">
                    <a:pos x="750" y="54"/>
                  </a:cxn>
                </a:cxnLst>
                <a:rect l="0" t="0" r="r" b="b"/>
                <a:pathLst>
                  <a:path w="762" h="120">
                    <a:moveTo>
                      <a:pt x="0" y="90"/>
                    </a:moveTo>
                    <a:lnTo>
                      <a:pt x="6" y="90"/>
                    </a:lnTo>
                    <a:lnTo>
                      <a:pt x="12" y="84"/>
                    </a:lnTo>
                    <a:lnTo>
                      <a:pt x="18" y="78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6" y="72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54" y="60"/>
                    </a:lnTo>
                    <a:lnTo>
                      <a:pt x="60" y="54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8" y="42"/>
                    </a:lnTo>
                    <a:lnTo>
                      <a:pt x="84" y="42"/>
                    </a:lnTo>
                    <a:lnTo>
                      <a:pt x="90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8" y="24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40" y="42"/>
                    </a:lnTo>
                    <a:lnTo>
                      <a:pt x="246" y="48"/>
                    </a:lnTo>
                    <a:lnTo>
                      <a:pt x="252" y="48"/>
                    </a:lnTo>
                    <a:lnTo>
                      <a:pt x="258" y="54"/>
                    </a:lnTo>
                    <a:lnTo>
                      <a:pt x="264" y="54"/>
                    </a:lnTo>
                    <a:lnTo>
                      <a:pt x="270" y="60"/>
                    </a:lnTo>
                    <a:lnTo>
                      <a:pt x="276" y="60"/>
                    </a:lnTo>
                    <a:lnTo>
                      <a:pt x="282" y="66"/>
                    </a:lnTo>
                    <a:lnTo>
                      <a:pt x="288" y="66"/>
                    </a:lnTo>
                    <a:lnTo>
                      <a:pt x="294" y="72"/>
                    </a:lnTo>
                    <a:lnTo>
                      <a:pt x="300" y="78"/>
                    </a:lnTo>
                    <a:lnTo>
                      <a:pt x="306" y="78"/>
                    </a:lnTo>
                    <a:lnTo>
                      <a:pt x="312" y="84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30" y="90"/>
                    </a:lnTo>
                    <a:lnTo>
                      <a:pt x="336" y="90"/>
                    </a:lnTo>
                    <a:lnTo>
                      <a:pt x="342" y="90"/>
                    </a:lnTo>
                    <a:lnTo>
                      <a:pt x="348" y="90"/>
                    </a:lnTo>
                    <a:lnTo>
                      <a:pt x="354" y="96"/>
                    </a:lnTo>
                    <a:lnTo>
                      <a:pt x="360" y="96"/>
                    </a:lnTo>
                    <a:lnTo>
                      <a:pt x="366" y="96"/>
                    </a:lnTo>
                    <a:lnTo>
                      <a:pt x="372" y="102"/>
                    </a:lnTo>
                    <a:lnTo>
                      <a:pt x="378" y="102"/>
                    </a:lnTo>
                    <a:lnTo>
                      <a:pt x="384" y="102"/>
                    </a:lnTo>
                    <a:lnTo>
                      <a:pt x="390" y="108"/>
                    </a:lnTo>
                    <a:lnTo>
                      <a:pt x="396" y="108"/>
                    </a:lnTo>
                    <a:lnTo>
                      <a:pt x="402" y="108"/>
                    </a:lnTo>
                    <a:lnTo>
                      <a:pt x="408" y="108"/>
                    </a:lnTo>
                    <a:lnTo>
                      <a:pt x="414" y="114"/>
                    </a:lnTo>
                    <a:lnTo>
                      <a:pt x="420" y="114"/>
                    </a:lnTo>
                    <a:lnTo>
                      <a:pt x="426" y="114"/>
                    </a:lnTo>
                    <a:lnTo>
                      <a:pt x="432" y="120"/>
                    </a:lnTo>
                    <a:lnTo>
                      <a:pt x="438" y="120"/>
                    </a:lnTo>
                    <a:lnTo>
                      <a:pt x="444" y="120"/>
                    </a:lnTo>
                    <a:lnTo>
                      <a:pt x="450" y="120"/>
                    </a:lnTo>
                    <a:lnTo>
                      <a:pt x="456" y="120"/>
                    </a:lnTo>
                    <a:lnTo>
                      <a:pt x="462" y="120"/>
                    </a:lnTo>
                    <a:lnTo>
                      <a:pt x="468" y="120"/>
                    </a:lnTo>
                    <a:lnTo>
                      <a:pt x="474" y="120"/>
                    </a:lnTo>
                    <a:lnTo>
                      <a:pt x="480" y="120"/>
                    </a:lnTo>
                    <a:lnTo>
                      <a:pt x="486" y="120"/>
                    </a:lnTo>
                    <a:lnTo>
                      <a:pt x="492" y="120"/>
                    </a:lnTo>
                    <a:lnTo>
                      <a:pt x="498" y="120"/>
                    </a:lnTo>
                    <a:lnTo>
                      <a:pt x="504" y="120"/>
                    </a:lnTo>
                    <a:lnTo>
                      <a:pt x="510" y="120"/>
                    </a:lnTo>
                    <a:lnTo>
                      <a:pt x="516" y="120"/>
                    </a:lnTo>
                    <a:lnTo>
                      <a:pt x="522" y="120"/>
                    </a:lnTo>
                    <a:lnTo>
                      <a:pt x="528" y="120"/>
                    </a:lnTo>
                    <a:lnTo>
                      <a:pt x="534" y="120"/>
                    </a:lnTo>
                    <a:lnTo>
                      <a:pt x="540" y="120"/>
                    </a:lnTo>
                    <a:lnTo>
                      <a:pt x="546" y="114"/>
                    </a:lnTo>
                    <a:lnTo>
                      <a:pt x="552" y="114"/>
                    </a:lnTo>
                    <a:lnTo>
                      <a:pt x="558" y="114"/>
                    </a:lnTo>
                    <a:lnTo>
                      <a:pt x="564" y="114"/>
                    </a:lnTo>
                    <a:lnTo>
                      <a:pt x="570" y="114"/>
                    </a:lnTo>
                    <a:lnTo>
                      <a:pt x="576" y="114"/>
                    </a:lnTo>
                    <a:lnTo>
                      <a:pt x="582" y="108"/>
                    </a:lnTo>
                    <a:lnTo>
                      <a:pt x="588" y="108"/>
                    </a:lnTo>
                    <a:lnTo>
                      <a:pt x="594" y="108"/>
                    </a:lnTo>
                    <a:lnTo>
                      <a:pt x="600" y="102"/>
                    </a:lnTo>
                    <a:lnTo>
                      <a:pt x="606" y="102"/>
                    </a:lnTo>
                    <a:lnTo>
                      <a:pt x="612" y="102"/>
                    </a:lnTo>
                    <a:lnTo>
                      <a:pt x="618" y="96"/>
                    </a:lnTo>
                    <a:lnTo>
                      <a:pt x="624" y="96"/>
                    </a:lnTo>
                    <a:lnTo>
                      <a:pt x="630" y="96"/>
                    </a:lnTo>
                    <a:lnTo>
                      <a:pt x="636" y="90"/>
                    </a:lnTo>
                    <a:lnTo>
                      <a:pt x="642" y="90"/>
                    </a:lnTo>
                    <a:lnTo>
                      <a:pt x="648" y="90"/>
                    </a:lnTo>
                    <a:lnTo>
                      <a:pt x="654" y="84"/>
                    </a:lnTo>
                    <a:lnTo>
                      <a:pt x="660" y="84"/>
                    </a:lnTo>
                    <a:lnTo>
                      <a:pt x="666" y="84"/>
                    </a:lnTo>
                    <a:lnTo>
                      <a:pt x="672" y="78"/>
                    </a:lnTo>
                    <a:lnTo>
                      <a:pt x="678" y="78"/>
                    </a:lnTo>
                    <a:lnTo>
                      <a:pt x="684" y="78"/>
                    </a:lnTo>
                    <a:lnTo>
                      <a:pt x="690" y="72"/>
                    </a:lnTo>
                    <a:lnTo>
                      <a:pt x="696" y="72"/>
                    </a:lnTo>
                    <a:lnTo>
                      <a:pt x="702" y="72"/>
                    </a:lnTo>
                    <a:lnTo>
                      <a:pt x="708" y="66"/>
                    </a:lnTo>
                    <a:lnTo>
                      <a:pt x="714" y="66"/>
                    </a:lnTo>
                    <a:lnTo>
                      <a:pt x="720" y="66"/>
                    </a:lnTo>
                    <a:lnTo>
                      <a:pt x="726" y="60"/>
                    </a:lnTo>
                    <a:lnTo>
                      <a:pt x="732" y="60"/>
                    </a:lnTo>
                    <a:lnTo>
                      <a:pt x="738" y="60"/>
                    </a:lnTo>
                    <a:lnTo>
                      <a:pt x="744" y="54"/>
                    </a:lnTo>
                    <a:lnTo>
                      <a:pt x="750" y="54"/>
                    </a:lnTo>
                    <a:lnTo>
                      <a:pt x="756" y="54"/>
                    </a:lnTo>
                    <a:lnTo>
                      <a:pt x="762" y="4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5" name="Freeform 147"/>
              <p:cNvSpPr>
                <a:spLocks/>
              </p:cNvSpPr>
              <p:nvPr/>
            </p:nvSpPr>
            <p:spPr bwMode="auto">
              <a:xfrm>
                <a:off x="5694363" y="2984500"/>
                <a:ext cx="981075" cy="257175"/>
              </a:xfrm>
              <a:custGeom>
                <a:avLst/>
                <a:gdLst/>
                <a:ahLst/>
                <a:cxnLst>
                  <a:cxn ang="0">
                    <a:pos x="12" y="54"/>
                  </a:cxn>
                  <a:cxn ang="0">
                    <a:pos x="30" y="48"/>
                  </a:cxn>
                  <a:cxn ang="0">
                    <a:pos x="48" y="42"/>
                  </a:cxn>
                  <a:cxn ang="0">
                    <a:pos x="66" y="36"/>
                  </a:cxn>
                  <a:cxn ang="0">
                    <a:pos x="84" y="30"/>
                  </a:cxn>
                  <a:cxn ang="0">
                    <a:pos x="102" y="24"/>
                  </a:cxn>
                  <a:cxn ang="0">
                    <a:pos x="120" y="18"/>
                  </a:cxn>
                  <a:cxn ang="0">
                    <a:pos x="138" y="12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86" y="0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22" y="18"/>
                  </a:cxn>
                  <a:cxn ang="0">
                    <a:pos x="240" y="30"/>
                  </a:cxn>
                  <a:cxn ang="0">
                    <a:pos x="258" y="36"/>
                  </a:cxn>
                  <a:cxn ang="0">
                    <a:pos x="270" y="36"/>
                  </a:cxn>
                  <a:cxn ang="0">
                    <a:pos x="282" y="48"/>
                  </a:cxn>
                  <a:cxn ang="0">
                    <a:pos x="300" y="54"/>
                  </a:cxn>
                  <a:cxn ang="0">
                    <a:pos x="318" y="60"/>
                  </a:cxn>
                  <a:cxn ang="0">
                    <a:pos x="324" y="66"/>
                  </a:cxn>
                  <a:cxn ang="0">
                    <a:pos x="342" y="72"/>
                  </a:cxn>
                  <a:cxn ang="0">
                    <a:pos x="360" y="78"/>
                  </a:cxn>
                  <a:cxn ang="0">
                    <a:pos x="366" y="84"/>
                  </a:cxn>
                  <a:cxn ang="0">
                    <a:pos x="384" y="90"/>
                  </a:cxn>
                  <a:cxn ang="0">
                    <a:pos x="402" y="96"/>
                  </a:cxn>
                  <a:cxn ang="0">
                    <a:pos x="408" y="102"/>
                  </a:cxn>
                  <a:cxn ang="0">
                    <a:pos x="432" y="108"/>
                  </a:cxn>
                  <a:cxn ang="0">
                    <a:pos x="438" y="114"/>
                  </a:cxn>
                  <a:cxn ang="0">
                    <a:pos x="456" y="120"/>
                  </a:cxn>
                  <a:cxn ang="0">
                    <a:pos x="468" y="126"/>
                  </a:cxn>
                  <a:cxn ang="0">
                    <a:pos x="486" y="132"/>
                  </a:cxn>
                  <a:cxn ang="0">
                    <a:pos x="504" y="144"/>
                  </a:cxn>
                  <a:cxn ang="0">
                    <a:pos x="522" y="150"/>
                  </a:cxn>
                  <a:cxn ang="0">
                    <a:pos x="528" y="150"/>
                  </a:cxn>
                  <a:cxn ang="0">
                    <a:pos x="546" y="162"/>
                  </a:cxn>
                  <a:cxn ang="0">
                    <a:pos x="552" y="162"/>
                  </a:cxn>
                  <a:cxn ang="0">
                    <a:pos x="558" y="156"/>
                  </a:cxn>
                  <a:cxn ang="0">
                    <a:pos x="564" y="156"/>
                  </a:cxn>
                  <a:cxn ang="0">
                    <a:pos x="576" y="150"/>
                  </a:cxn>
                  <a:cxn ang="0">
                    <a:pos x="594" y="144"/>
                  </a:cxn>
                  <a:cxn ang="0">
                    <a:pos x="600" y="144"/>
                  </a:cxn>
                </a:cxnLst>
                <a:rect l="0" t="0" r="r" b="b"/>
                <a:pathLst>
                  <a:path w="618" h="162">
                    <a:moveTo>
                      <a:pt x="0" y="54"/>
                    </a:moveTo>
                    <a:lnTo>
                      <a:pt x="6" y="54"/>
                    </a:lnTo>
                    <a:lnTo>
                      <a:pt x="12" y="54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54" y="36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6"/>
                    </a:lnTo>
                    <a:lnTo>
                      <a:pt x="186" y="0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12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24"/>
                    </a:lnTo>
                    <a:lnTo>
                      <a:pt x="234" y="24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42"/>
                    </a:lnTo>
                    <a:lnTo>
                      <a:pt x="270" y="36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8"/>
                    </a:lnTo>
                    <a:lnTo>
                      <a:pt x="288" y="48"/>
                    </a:lnTo>
                    <a:lnTo>
                      <a:pt x="294" y="48"/>
                    </a:lnTo>
                    <a:lnTo>
                      <a:pt x="300" y="54"/>
                    </a:lnTo>
                    <a:lnTo>
                      <a:pt x="306" y="54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24" y="66"/>
                    </a:lnTo>
                    <a:lnTo>
                      <a:pt x="324" y="60"/>
                    </a:lnTo>
                    <a:lnTo>
                      <a:pt x="324" y="66"/>
                    </a:lnTo>
                    <a:lnTo>
                      <a:pt x="330" y="66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8" y="72"/>
                    </a:lnTo>
                    <a:lnTo>
                      <a:pt x="354" y="78"/>
                    </a:lnTo>
                    <a:lnTo>
                      <a:pt x="360" y="78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6" y="84"/>
                    </a:lnTo>
                    <a:lnTo>
                      <a:pt x="372" y="84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96"/>
                    </a:lnTo>
                    <a:lnTo>
                      <a:pt x="402" y="96"/>
                    </a:lnTo>
                    <a:lnTo>
                      <a:pt x="408" y="102"/>
                    </a:lnTo>
                    <a:lnTo>
                      <a:pt x="408" y="96"/>
                    </a:lnTo>
                    <a:lnTo>
                      <a:pt x="408" y="102"/>
                    </a:lnTo>
                    <a:lnTo>
                      <a:pt x="414" y="102"/>
                    </a:lnTo>
                    <a:lnTo>
                      <a:pt x="420" y="108"/>
                    </a:lnTo>
                    <a:lnTo>
                      <a:pt x="432" y="108"/>
                    </a:lnTo>
                    <a:lnTo>
                      <a:pt x="426" y="108"/>
                    </a:lnTo>
                    <a:lnTo>
                      <a:pt x="432" y="108"/>
                    </a:lnTo>
                    <a:lnTo>
                      <a:pt x="438" y="114"/>
                    </a:lnTo>
                    <a:lnTo>
                      <a:pt x="444" y="114"/>
                    </a:lnTo>
                    <a:lnTo>
                      <a:pt x="450" y="120"/>
                    </a:lnTo>
                    <a:lnTo>
                      <a:pt x="456" y="120"/>
                    </a:lnTo>
                    <a:lnTo>
                      <a:pt x="462" y="126"/>
                    </a:lnTo>
                    <a:lnTo>
                      <a:pt x="462" y="120"/>
                    </a:lnTo>
                    <a:lnTo>
                      <a:pt x="468" y="126"/>
                    </a:lnTo>
                    <a:lnTo>
                      <a:pt x="474" y="126"/>
                    </a:lnTo>
                    <a:lnTo>
                      <a:pt x="480" y="132"/>
                    </a:lnTo>
                    <a:lnTo>
                      <a:pt x="486" y="132"/>
                    </a:lnTo>
                    <a:lnTo>
                      <a:pt x="492" y="138"/>
                    </a:lnTo>
                    <a:lnTo>
                      <a:pt x="498" y="138"/>
                    </a:lnTo>
                    <a:lnTo>
                      <a:pt x="504" y="144"/>
                    </a:lnTo>
                    <a:lnTo>
                      <a:pt x="510" y="144"/>
                    </a:lnTo>
                    <a:lnTo>
                      <a:pt x="516" y="144"/>
                    </a:lnTo>
                    <a:lnTo>
                      <a:pt x="522" y="150"/>
                    </a:lnTo>
                    <a:lnTo>
                      <a:pt x="522" y="144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6"/>
                    </a:lnTo>
                    <a:lnTo>
                      <a:pt x="540" y="156"/>
                    </a:lnTo>
                    <a:lnTo>
                      <a:pt x="546" y="162"/>
                    </a:lnTo>
                    <a:lnTo>
                      <a:pt x="552" y="156"/>
                    </a:lnTo>
                    <a:lnTo>
                      <a:pt x="552" y="156"/>
                    </a:lnTo>
                    <a:lnTo>
                      <a:pt x="552" y="162"/>
                    </a:lnTo>
                    <a:lnTo>
                      <a:pt x="558" y="156"/>
                    </a:lnTo>
                    <a:lnTo>
                      <a:pt x="558" y="162"/>
                    </a:lnTo>
                    <a:lnTo>
                      <a:pt x="558" y="156"/>
                    </a:lnTo>
                    <a:lnTo>
                      <a:pt x="558" y="162"/>
                    </a:lnTo>
                    <a:lnTo>
                      <a:pt x="564" y="156"/>
                    </a:lnTo>
                    <a:lnTo>
                      <a:pt x="564" y="156"/>
                    </a:lnTo>
                    <a:lnTo>
                      <a:pt x="564" y="162"/>
                    </a:lnTo>
                    <a:lnTo>
                      <a:pt x="570" y="156"/>
                    </a:lnTo>
                    <a:lnTo>
                      <a:pt x="576" y="150"/>
                    </a:lnTo>
                    <a:lnTo>
                      <a:pt x="582" y="150"/>
                    </a:lnTo>
                    <a:lnTo>
                      <a:pt x="588" y="150"/>
                    </a:lnTo>
                    <a:lnTo>
                      <a:pt x="594" y="144"/>
                    </a:lnTo>
                    <a:lnTo>
                      <a:pt x="594" y="150"/>
                    </a:lnTo>
                    <a:lnTo>
                      <a:pt x="594" y="144"/>
                    </a:lnTo>
                    <a:lnTo>
                      <a:pt x="600" y="144"/>
                    </a:lnTo>
                    <a:lnTo>
                      <a:pt x="606" y="138"/>
                    </a:lnTo>
                    <a:lnTo>
                      <a:pt x="618" y="13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6" name="Freeform 148"/>
              <p:cNvSpPr>
                <a:spLocks/>
              </p:cNvSpPr>
              <p:nvPr/>
            </p:nvSpPr>
            <p:spPr bwMode="auto">
              <a:xfrm>
                <a:off x="6665913" y="3089275"/>
                <a:ext cx="361950" cy="114300"/>
              </a:xfrm>
              <a:custGeom>
                <a:avLst/>
                <a:gdLst/>
                <a:ahLst/>
                <a:cxnLst>
                  <a:cxn ang="0">
                    <a:pos x="6" y="72"/>
                  </a:cxn>
                  <a:cxn ang="0">
                    <a:pos x="0" y="72"/>
                  </a:cxn>
                  <a:cxn ang="0">
                    <a:pos x="6" y="72"/>
                  </a:cxn>
                  <a:cxn ang="0">
                    <a:pos x="12" y="72"/>
                  </a:cxn>
                  <a:cxn ang="0">
                    <a:pos x="18" y="72"/>
                  </a:cxn>
                  <a:cxn ang="0">
                    <a:pos x="24" y="66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0" y="66"/>
                  </a:cxn>
                  <a:cxn ang="0">
                    <a:pos x="36" y="66"/>
                  </a:cxn>
                  <a:cxn ang="0">
                    <a:pos x="42" y="66"/>
                  </a:cxn>
                  <a:cxn ang="0">
                    <a:pos x="48" y="66"/>
                  </a:cxn>
                  <a:cxn ang="0">
                    <a:pos x="54" y="66"/>
                  </a:cxn>
                  <a:cxn ang="0">
                    <a:pos x="60" y="66"/>
                  </a:cxn>
                  <a:cxn ang="0">
                    <a:pos x="66" y="66"/>
                  </a:cxn>
                  <a:cxn ang="0">
                    <a:pos x="72" y="66"/>
                  </a:cxn>
                  <a:cxn ang="0">
                    <a:pos x="78" y="66"/>
                  </a:cxn>
                  <a:cxn ang="0">
                    <a:pos x="84" y="66"/>
                  </a:cxn>
                  <a:cxn ang="0">
                    <a:pos x="90" y="66"/>
                  </a:cxn>
                  <a:cxn ang="0">
                    <a:pos x="96" y="66"/>
                  </a:cxn>
                  <a:cxn ang="0">
                    <a:pos x="102" y="60"/>
                  </a:cxn>
                  <a:cxn ang="0">
                    <a:pos x="108" y="60"/>
                  </a:cxn>
                  <a:cxn ang="0">
                    <a:pos x="114" y="54"/>
                  </a:cxn>
                  <a:cxn ang="0">
                    <a:pos x="120" y="48"/>
                  </a:cxn>
                  <a:cxn ang="0">
                    <a:pos x="126" y="48"/>
                  </a:cxn>
                  <a:cxn ang="0">
                    <a:pos x="132" y="42"/>
                  </a:cxn>
                  <a:cxn ang="0">
                    <a:pos x="138" y="36"/>
                  </a:cxn>
                  <a:cxn ang="0">
                    <a:pos x="144" y="36"/>
                  </a:cxn>
                  <a:cxn ang="0">
                    <a:pos x="150" y="30"/>
                  </a:cxn>
                  <a:cxn ang="0">
                    <a:pos x="156" y="24"/>
                  </a:cxn>
                  <a:cxn ang="0">
                    <a:pos x="162" y="24"/>
                  </a:cxn>
                  <a:cxn ang="0">
                    <a:pos x="168" y="18"/>
                  </a:cxn>
                  <a:cxn ang="0">
                    <a:pos x="174" y="12"/>
                  </a:cxn>
                  <a:cxn ang="0">
                    <a:pos x="180" y="12"/>
                  </a:cxn>
                  <a:cxn ang="0">
                    <a:pos x="186" y="6"/>
                  </a:cxn>
                  <a:cxn ang="0">
                    <a:pos x="192" y="6"/>
                  </a:cxn>
                  <a:cxn ang="0">
                    <a:pos x="198" y="6"/>
                  </a:cxn>
                  <a:cxn ang="0">
                    <a:pos x="204" y="6"/>
                  </a:cxn>
                  <a:cxn ang="0">
                    <a:pos x="210" y="6"/>
                  </a:cxn>
                  <a:cxn ang="0">
                    <a:pos x="216" y="0"/>
                  </a:cxn>
                  <a:cxn ang="0">
                    <a:pos x="216" y="6"/>
                  </a:cxn>
                  <a:cxn ang="0">
                    <a:pos x="216" y="0"/>
                  </a:cxn>
                  <a:cxn ang="0">
                    <a:pos x="216" y="6"/>
                  </a:cxn>
                  <a:cxn ang="0">
                    <a:pos x="222" y="0"/>
                  </a:cxn>
                  <a:cxn ang="0">
                    <a:pos x="228" y="0"/>
                  </a:cxn>
                </a:cxnLst>
                <a:rect l="0" t="0" r="r" b="b"/>
                <a:pathLst>
                  <a:path w="228" h="72">
                    <a:moveTo>
                      <a:pt x="6" y="72"/>
                    </a:moveTo>
                    <a:lnTo>
                      <a:pt x="0" y="72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6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84" y="66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32" y="42"/>
                    </a:lnTo>
                    <a:lnTo>
                      <a:pt x="138" y="36"/>
                    </a:lnTo>
                    <a:lnTo>
                      <a:pt x="144" y="36"/>
                    </a:lnTo>
                    <a:lnTo>
                      <a:pt x="150" y="30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18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0"/>
                    </a:lnTo>
                    <a:lnTo>
                      <a:pt x="216" y="6"/>
                    </a:lnTo>
                    <a:lnTo>
                      <a:pt x="216" y="0"/>
                    </a:lnTo>
                    <a:lnTo>
                      <a:pt x="216" y="6"/>
                    </a:lnTo>
                    <a:lnTo>
                      <a:pt x="222" y="0"/>
                    </a:lnTo>
                    <a:lnTo>
                      <a:pt x="228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7" name="Line 149"/>
              <p:cNvSpPr>
                <a:spLocks noChangeShapeType="1"/>
              </p:cNvSpPr>
              <p:nvPr/>
            </p:nvSpPr>
            <p:spPr bwMode="auto">
              <a:xfrm>
                <a:off x="1636713" y="4575175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8" name="Freeform 150"/>
              <p:cNvSpPr>
                <a:spLocks/>
              </p:cNvSpPr>
              <p:nvPr/>
            </p:nvSpPr>
            <p:spPr bwMode="auto">
              <a:xfrm>
                <a:off x="2008188" y="4489450"/>
                <a:ext cx="523875" cy="9525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6" y="48"/>
                  </a:cxn>
                  <a:cxn ang="0">
                    <a:pos x="48" y="48"/>
                  </a:cxn>
                  <a:cxn ang="0">
                    <a:pos x="54" y="48"/>
                  </a:cxn>
                  <a:cxn ang="0">
                    <a:pos x="60" y="42"/>
                  </a:cxn>
                  <a:cxn ang="0">
                    <a:pos x="72" y="42"/>
                  </a:cxn>
                  <a:cxn ang="0">
                    <a:pos x="78" y="42"/>
                  </a:cxn>
                  <a:cxn ang="0">
                    <a:pos x="90" y="36"/>
                  </a:cxn>
                  <a:cxn ang="0">
                    <a:pos x="102" y="36"/>
                  </a:cxn>
                  <a:cxn ang="0">
                    <a:pos x="108" y="36"/>
                  </a:cxn>
                  <a:cxn ang="0">
                    <a:pos x="114" y="30"/>
                  </a:cxn>
                  <a:cxn ang="0">
                    <a:pos x="126" y="30"/>
                  </a:cxn>
                  <a:cxn ang="0">
                    <a:pos x="132" y="30"/>
                  </a:cxn>
                  <a:cxn ang="0">
                    <a:pos x="138" y="24"/>
                  </a:cxn>
                  <a:cxn ang="0">
                    <a:pos x="150" y="24"/>
                  </a:cxn>
                  <a:cxn ang="0">
                    <a:pos x="156" y="24"/>
                  </a:cxn>
                  <a:cxn ang="0">
                    <a:pos x="162" y="18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04" y="12"/>
                  </a:cxn>
                  <a:cxn ang="0">
                    <a:pos x="210" y="6"/>
                  </a:cxn>
                  <a:cxn ang="0">
                    <a:pos x="222" y="6"/>
                  </a:cxn>
                  <a:cxn ang="0">
                    <a:pos x="240" y="0"/>
                  </a:cxn>
                  <a:cxn ang="0">
                    <a:pos x="240" y="0"/>
                  </a:cxn>
                  <a:cxn ang="0">
                    <a:pos x="252" y="0"/>
                  </a:cxn>
                  <a:cxn ang="0">
                    <a:pos x="264" y="0"/>
                  </a:cxn>
                  <a:cxn ang="0">
                    <a:pos x="276" y="0"/>
                  </a:cxn>
                  <a:cxn ang="0">
                    <a:pos x="288" y="12"/>
                  </a:cxn>
                  <a:cxn ang="0">
                    <a:pos x="306" y="30"/>
                  </a:cxn>
                  <a:cxn ang="0">
                    <a:pos x="312" y="42"/>
                  </a:cxn>
                  <a:cxn ang="0">
                    <a:pos x="324" y="54"/>
                  </a:cxn>
                </a:cxnLst>
                <a:rect l="0" t="0" r="r" b="b"/>
                <a:pathLst>
                  <a:path w="330" h="60">
                    <a:moveTo>
                      <a:pt x="0" y="60"/>
                    </a:moveTo>
                    <a:lnTo>
                      <a:pt x="0" y="54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0" y="54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8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04" y="6"/>
                    </a:lnTo>
                    <a:lnTo>
                      <a:pt x="210" y="6"/>
                    </a:lnTo>
                    <a:lnTo>
                      <a:pt x="216" y="6"/>
                    </a:lnTo>
                    <a:lnTo>
                      <a:pt x="222" y="6"/>
                    </a:lnTo>
                    <a:lnTo>
                      <a:pt x="228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6"/>
                    </a:lnTo>
                    <a:lnTo>
                      <a:pt x="288" y="12"/>
                    </a:lnTo>
                    <a:lnTo>
                      <a:pt x="294" y="18"/>
                    </a:lnTo>
                    <a:lnTo>
                      <a:pt x="306" y="30"/>
                    </a:lnTo>
                    <a:lnTo>
                      <a:pt x="306" y="36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24" y="54"/>
                    </a:lnTo>
                    <a:lnTo>
                      <a:pt x="330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9" name="Freeform 151"/>
              <p:cNvSpPr>
                <a:spLocks/>
              </p:cNvSpPr>
              <p:nvPr/>
            </p:nvSpPr>
            <p:spPr bwMode="auto">
              <a:xfrm>
                <a:off x="2579688" y="1898650"/>
                <a:ext cx="847725" cy="2686050"/>
              </a:xfrm>
              <a:custGeom>
                <a:avLst/>
                <a:gdLst/>
                <a:ahLst/>
                <a:cxnLst>
                  <a:cxn ang="0">
                    <a:pos x="6" y="1674"/>
                  </a:cxn>
                  <a:cxn ang="0">
                    <a:pos x="12" y="1578"/>
                  </a:cxn>
                  <a:cxn ang="0">
                    <a:pos x="24" y="1518"/>
                  </a:cxn>
                  <a:cxn ang="0">
                    <a:pos x="30" y="1428"/>
                  </a:cxn>
                  <a:cxn ang="0">
                    <a:pos x="42" y="1380"/>
                  </a:cxn>
                  <a:cxn ang="0">
                    <a:pos x="48" y="1296"/>
                  </a:cxn>
                  <a:cxn ang="0">
                    <a:pos x="60" y="1254"/>
                  </a:cxn>
                  <a:cxn ang="0">
                    <a:pos x="66" y="1182"/>
                  </a:cxn>
                  <a:cxn ang="0">
                    <a:pos x="78" y="1140"/>
                  </a:cxn>
                  <a:cxn ang="0">
                    <a:pos x="84" y="1074"/>
                  </a:cxn>
                  <a:cxn ang="0">
                    <a:pos x="96" y="1038"/>
                  </a:cxn>
                  <a:cxn ang="0">
                    <a:pos x="102" y="996"/>
                  </a:cxn>
                  <a:cxn ang="0">
                    <a:pos x="114" y="960"/>
                  </a:cxn>
                  <a:cxn ang="0">
                    <a:pos x="120" y="912"/>
                  </a:cxn>
                  <a:cxn ang="0">
                    <a:pos x="132" y="882"/>
                  </a:cxn>
                  <a:cxn ang="0">
                    <a:pos x="138" y="834"/>
                  </a:cxn>
                  <a:cxn ang="0">
                    <a:pos x="150" y="798"/>
                  </a:cxn>
                  <a:cxn ang="0">
                    <a:pos x="156" y="762"/>
                  </a:cxn>
                  <a:cxn ang="0">
                    <a:pos x="168" y="732"/>
                  </a:cxn>
                  <a:cxn ang="0">
                    <a:pos x="174" y="696"/>
                  </a:cxn>
                  <a:cxn ang="0">
                    <a:pos x="186" y="672"/>
                  </a:cxn>
                  <a:cxn ang="0">
                    <a:pos x="192" y="636"/>
                  </a:cxn>
                  <a:cxn ang="0">
                    <a:pos x="204" y="612"/>
                  </a:cxn>
                  <a:cxn ang="0">
                    <a:pos x="210" y="576"/>
                  </a:cxn>
                  <a:cxn ang="0">
                    <a:pos x="234" y="534"/>
                  </a:cxn>
                  <a:cxn ang="0">
                    <a:pos x="246" y="498"/>
                  </a:cxn>
                  <a:cxn ang="0">
                    <a:pos x="264" y="468"/>
                  </a:cxn>
                  <a:cxn ang="0">
                    <a:pos x="276" y="426"/>
                  </a:cxn>
                  <a:cxn ang="0">
                    <a:pos x="300" y="390"/>
                  </a:cxn>
                  <a:cxn ang="0">
                    <a:pos x="306" y="366"/>
                  </a:cxn>
                  <a:cxn ang="0">
                    <a:pos x="324" y="336"/>
                  </a:cxn>
                  <a:cxn ang="0">
                    <a:pos x="336" y="306"/>
                  </a:cxn>
                  <a:cxn ang="0">
                    <a:pos x="360" y="276"/>
                  </a:cxn>
                  <a:cxn ang="0">
                    <a:pos x="378" y="246"/>
                  </a:cxn>
                  <a:cxn ang="0">
                    <a:pos x="390" y="216"/>
                  </a:cxn>
                  <a:cxn ang="0">
                    <a:pos x="408" y="192"/>
                  </a:cxn>
                  <a:cxn ang="0">
                    <a:pos x="426" y="162"/>
                  </a:cxn>
                  <a:cxn ang="0">
                    <a:pos x="450" y="132"/>
                  </a:cxn>
                  <a:cxn ang="0">
                    <a:pos x="462" y="102"/>
                  </a:cxn>
                  <a:cxn ang="0">
                    <a:pos x="480" y="78"/>
                  </a:cxn>
                  <a:cxn ang="0">
                    <a:pos x="498" y="48"/>
                  </a:cxn>
                  <a:cxn ang="0">
                    <a:pos x="522" y="18"/>
                  </a:cxn>
                </a:cxnLst>
                <a:rect l="0" t="0" r="r" b="b"/>
                <a:pathLst>
                  <a:path w="534" h="1692">
                    <a:moveTo>
                      <a:pt x="0" y="1692"/>
                    </a:moveTo>
                    <a:lnTo>
                      <a:pt x="0" y="1680"/>
                    </a:lnTo>
                    <a:lnTo>
                      <a:pt x="6" y="1674"/>
                    </a:lnTo>
                    <a:lnTo>
                      <a:pt x="6" y="1626"/>
                    </a:lnTo>
                    <a:lnTo>
                      <a:pt x="12" y="1620"/>
                    </a:lnTo>
                    <a:lnTo>
                      <a:pt x="12" y="1578"/>
                    </a:lnTo>
                    <a:lnTo>
                      <a:pt x="18" y="1572"/>
                    </a:lnTo>
                    <a:lnTo>
                      <a:pt x="18" y="1524"/>
                    </a:lnTo>
                    <a:lnTo>
                      <a:pt x="24" y="1518"/>
                    </a:lnTo>
                    <a:lnTo>
                      <a:pt x="24" y="1476"/>
                    </a:lnTo>
                    <a:lnTo>
                      <a:pt x="30" y="1470"/>
                    </a:lnTo>
                    <a:lnTo>
                      <a:pt x="30" y="1428"/>
                    </a:lnTo>
                    <a:lnTo>
                      <a:pt x="36" y="1422"/>
                    </a:lnTo>
                    <a:lnTo>
                      <a:pt x="36" y="1386"/>
                    </a:lnTo>
                    <a:lnTo>
                      <a:pt x="42" y="1380"/>
                    </a:lnTo>
                    <a:lnTo>
                      <a:pt x="42" y="1338"/>
                    </a:lnTo>
                    <a:lnTo>
                      <a:pt x="48" y="1332"/>
                    </a:lnTo>
                    <a:lnTo>
                      <a:pt x="48" y="1296"/>
                    </a:lnTo>
                    <a:lnTo>
                      <a:pt x="54" y="1290"/>
                    </a:lnTo>
                    <a:lnTo>
                      <a:pt x="54" y="1260"/>
                    </a:lnTo>
                    <a:lnTo>
                      <a:pt x="60" y="1254"/>
                    </a:lnTo>
                    <a:lnTo>
                      <a:pt x="60" y="1218"/>
                    </a:lnTo>
                    <a:lnTo>
                      <a:pt x="66" y="1212"/>
                    </a:lnTo>
                    <a:lnTo>
                      <a:pt x="66" y="1182"/>
                    </a:lnTo>
                    <a:lnTo>
                      <a:pt x="72" y="1176"/>
                    </a:lnTo>
                    <a:lnTo>
                      <a:pt x="72" y="1146"/>
                    </a:lnTo>
                    <a:lnTo>
                      <a:pt x="78" y="1140"/>
                    </a:lnTo>
                    <a:lnTo>
                      <a:pt x="78" y="1110"/>
                    </a:lnTo>
                    <a:lnTo>
                      <a:pt x="84" y="1104"/>
                    </a:lnTo>
                    <a:lnTo>
                      <a:pt x="84" y="1074"/>
                    </a:lnTo>
                    <a:lnTo>
                      <a:pt x="90" y="1068"/>
                    </a:lnTo>
                    <a:lnTo>
                      <a:pt x="90" y="1044"/>
                    </a:lnTo>
                    <a:lnTo>
                      <a:pt x="96" y="1038"/>
                    </a:lnTo>
                    <a:lnTo>
                      <a:pt x="96" y="1020"/>
                    </a:lnTo>
                    <a:lnTo>
                      <a:pt x="102" y="1014"/>
                    </a:lnTo>
                    <a:lnTo>
                      <a:pt x="102" y="996"/>
                    </a:lnTo>
                    <a:lnTo>
                      <a:pt x="108" y="990"/>
                    </a:lnTo>
                    <a:lnTo>
                      <a:pt x="108" y="966"/>
                    </a:lnTo>
                    <a:lnTo>
                      <a:pt x="114" y="960"/>
                    </a:lnTo>
                    <a:lnTo>
                      <a:pt x="114" y="942"/>
                    </a:lnTo>
                    <a:lnTo>
                      <a:pt x="120" y="936"/>
                    </a:lnTo>
                    <a:lnTo>
                      <a:pt x="120" y="912"/>
                    </a:lnTo>
                    <a:lnTo>
                      <a:pt x="126" y="906"/>
                    </a:lnTo>
                    <a:lnTo>
                      <a:pt x="126" y="888"/>
                    </a:lnTo>
                    <a:lnTo>
                      <a:pt x="132" y="882"/>
                    </a:lnTo>
                    <a:lnTo>
                      <a:pt x="132" y="858"/>
                    </a:lnTo>
                    <a:lnTo>
                      <a:pt x="138" y="852"/>
                    </a:lnTo>
                    <a:lnTo>
                      <a:pt x="138" y="834"/>
                    </a:lnTo>
                    <a:lnTo>
                      <a:pt x="144" y="828"/>
                    </a:lnTo>
                    <a:lnTo>
                      <a:pt x="144" y="804"/>
                    </a:lnTo>
                    <a:lnTo>
                      <a:pt x="150" y="798"/>
                    </a:lnTo>
                    <a:lnTo>
                      <a:pt x="150" y="786"/>
                    </a:lnTo>
                    <a:lnTo>
                      <a:pt x="156" y="780"/>
                    </a:lnTo>
                    <a:lnTo>
                      <a:pt x="156" y="762"/>
                    </a:lnTo>
                    <a:lnTo>
                      <a:pt x="162" y="756"/>
                    </a:lnTo>
                    <a:lnTo>
                      <a:pt x="162" y="738"/>
                    </a:lnTo>
                    <a:lnTo>
                      <a:pt x="168" y="732"/>
                    </a:lnTo>
                    <a:lnTo>
                      <a:pt x="168" y="720"/>
                    </a:lnTo>
                    <a:lnTo>
                      <a:pt x="174" y="714"/>
                    </a:lnTo>
                    <a:lnTo>
                      <a:pt x="174" y="696"/>
                    </a:lnTo>
                    <a:lnTo>
                      <a:pt x="180" y="690"/>
                    </a:lnTo>
                    <a:lnTo>
                      <a:pt x="180" y="678"/>
                    </a:lnTo>
                    <a:lnTo>
                      <a:pt x="186" y="672"/>
                    </a:lnTo>
                    <a:lnTo>
                      <a:pt x="186" y="654"/>
                    </a:lnTo>
                    <a:lnTo>
                      <a:pt x="192" y="648"/>
                    </a:lnTo>
                    <a:lnTo>
                      <a:pt x="192" y="636"/>
                    </a:lnTo>
                    <a:lnTo>
                      <a:pt x="198" y="630"/>
                    </a:lnTo>
                    <a:lnTo>
                      <a:pt x="198" y="618"/>
                    </a:lnTo>
                    <a:lnTo>
                      <a:pt x="204" y="612"/>
                    </a:lnTo>
                    <a:lnTo>
                      <a:pt x="204" y="594"/>
                    </a:lnTo>
                    <a:lnTo>
                      <a:pt x="210" y="588"/>
                    </a:lnTo>
                    <a:lnTo>
                      <a:pt x="210" y="576"/>
                    </a:lnTo>
                    <a:lnTo>
                      <a:pt x="222" y="564"/>
                    </a:lnTo>
                    <a:lnTo>
                      <a:pt x="222" y="546"/>
                    </a:lnTo>
                    <a:lnTo>
                      <a:pt x="234" y="534"/>
                    </a:lnTo>
                    <a:lnTo>
                      <a:pt x="234" y="522"/>
                    </a:lnTo>
                    <a:lnTo>
                      <a:pt x="246" y="510"/>
                    </a:lnTo>
                    <a:lnTo>
                      <a:pt x="246" y="498"/>
                    </a:lnTo>
                    <a:lnTo>
                      <a:pt x="252" y="492"/>
                    </a:lnTo>
                    <a:lnTo>
                      <a:pt x="252" y="480"/>
                    </a:lnTo>
                    <a:lnTo>
                      <a:pt x="264" y="468"/>
                    </a:lnTo>
                    <a:lnTo>
                      <a:pt x="264" y="456"/>
                    </a:lnTo>
                    <a:lnTo>
                      <a:pt x="276" y="444"/>
                    </a:lnTo>
                    <a:lnTo>
                      <a:pt x="276" y="426"/>
                    </a:lnTo>
                    <a:lnTo>
                      <a:pt x="288" y="414"/>
                    </a:lnTo>
                    <a:lnTo>
                      <a:pt x="288" y="402"/>
                    </a:lnTo>
                    <a:lnTo>
                      <a:pt x="300" y="390"/>
                    </a:lnTo>
                    <a:lnTo>
                      <a:pt x="300" y="378"/>
                    </a:lnTo>
                    <a:lnTo>
                      <a:pt x="306" y="372"/>
                    </a:lnTo>
                    <a:lnTo>
                      <a:pt x="306" y="366"/>
                    </a:lnTo>
                    <a:lnTo>
                      <a:pt x="312" y="360"/>
                    </a:lnTo>
                    <a:lnTo>
                      <a:pt x="312" y="348"/>
                    </a:lnTo>
                    <a:lnTo>
                      <a:pt x="324" y="336"/>
                    </a:lnTo>
                    <a:lnTo>
                      <a:pt x="324" y="324"/>
                    </a:lnTo>
                    <a:lnTo>
                      <a:pt x="336" y="312"/>
                    </a:lnTo>
                    <a:lnTo>
                      <a:pt x="336" y="306"/>
                    </a:lnTo>
                    <a:lnTo>
                      <a:pt x="348" y="294"/>
                    </a:lnTo>
                    <a:lnTo>
                      <a:pt x="348" y="288"/>
                    </a:lnTo>
                    <a:lnTo>
                      <a:pt x="360" y="276"/>
                    </a:lnTo>
                    <a:lnTo>
                      <a:pt x="360" y="264"/>
                    </a:lnTo>
                    <a:lnTo>
                      <a:pt x="366" y="258"/>
                    </a:lnTo>
                    <a:lnTo>
                      <a:pt x="378" y="246"/>
                    </a:lnTo>
                    <a:lnTo>
                      <a:pt x="378" y="240"/>
                    </a:lnTo>
                    <a:lnTo>
                      <a:pt x="390" y="228"/>
                    </a:lnTo>
                    <a:lnTo>
                      <a:pt x="390" y="216"/>
                    </a:lnTo>
                    <a:lnTo>
                      <a:pt x="396" y="210"/>
                    </a:lnTo>
                    <a:lnTo>
                      <a:pt x="408" y="198"/>
                    </a:lnTo>
                    <a:lnTo>
                      <a:pt x="408" y="192"/>
                    </a:lnTo>
                    <a:lnTo>
                      <a:pt x="420" y="180"/>
                    </a:lnTo>
                    <a:lnTo>
                      <a:pt x="420" y="168"/>
                    </a:lnTo>
                    <a:lnTo>
                      <a:pt x="426" y="162"/>
                    </a:lnTo>
                    <a:lnTo>
                      <a:pt x="438" y="150"/>
                    </a:lnTo>
                    <a:lnTo>
                      <a:pt x="438" y="144"/>
                    </a:lnTo>
                    <a:lnTo>
                      <a:pt x="450" y="132"/>
                    </a:lnTo>
                    <a:lnTo>
                      <a:pt x="450" y="126"/>
                    </a:lnTo>
                    <a:lnTo>
                      <a:pt x="462" y="114"/>
                    </a:lnTo>
                    <a:lnTo>
                      <a:pt x="462" y="102"/>
                    </a:lnTo>
                    <a:lnTo>
                      <a:pt x="468" y="96"/>
                    </a:lnTo>
                    <a:lnTo>
                      <a:pt x="480" y="84"/>
                    </a:lnTo>
                    <a:lnTo>
                      <a:pt x="480" y="78"/>
                    </a:lnTo>
                    <a:lnTo>
                      <a:pt x="492" y="66"/>
                    </a:lnTo>
                    <a:lnTo>
                      <a:pt x="492" y="54"/>
                    </a:lnTo>
                    <a:lnTo>
                      <a:pt x="498" y="48"/>
                    </a:lnTo>
                    <a:lnTo>
                      <a:pt x="510" y="36"/>
                    </a:lnTo>
                    <a:lnTo>
                      <a:pt x="510" y="30"/>
                    </a:lnTo>
                    <a:lnTo>
                      <a:pt x="522" y="18"/>
                    </a:lnTo>
                    <a:lnTo>
                      <a:pt x="522" y="12"/>
                    </a:lnTo>
                    <a:lnTo>
                      <a:pt x="53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0" name="Freeform 152"/>
              <p:cNvSpPr>
                <a:spLocks/>
              </p:cNvSpPr>
              <p:nvPr/>
            </p:nvSpPr>
            <p:spPr bwMode="auto">
              <a:xfrm>
                <a:off x="3427413" y="1079500"/>
                <a:ext cx="333375" cy="819150"/>
              </a:xfrm>
              <a:custGeom>
                <a:avLst/>
                <a:gdLst/>
                <a:ahLst/>
                <a:cxnLst>
                  <a:cxn ang="0">
                    <a:pos x="0" y="516"/>
                  </a:cxn>
                  <a:cxn ang="0">
                    <a:pos x="0" y="504"/>
                  </a:cxn>
                  <a:cxn ang="0">
                    <a:pos x="6" y="498"/>
                  </a:cxn>
                  <a:cxn ang="0">
                    <a:pos x="18" y="486"/>
                  </a:cxn>
                  <a:cxn ang="0">
                    <a:pos x="18" y="480"/>
                  </a:cxn>
                  <a:cxn ang="0">
                    <a:pos x="30" y="468"/>
                  </a:cxn>
                  <a:cxn ang="0">
                    <a:pos x="30" y="456"/>
                  </a:cxn>
                  <a:cxn ang="0">
                    <a:pos x="36" y="450"/>
                  </a:cxn>
                  <a:cxn ang="0">
                    <a:pos x="48" y="438"/>
                  </a:cxn>
                  <a:cxn ang="0">
                    <a:pos x="48" y="432"/>
                  </a:cxn>
                  <a:cxn ang="0">
                    <a:pos x="60" y="420"/>
                  </a:cxn>
                  <a:cxn ang="0">
                    <a:pos x="60" y="408"/>
                  </a:cxn>
                  <a:cxn ang="0">
                    <a:pos x="66" y="402"/>
                  </a:cxn>
                  <a:cxn ang="0">
                    <a:pos x="78" y="390"/>
                  </a:cxn>
                  <a:cxn ang="0">
                    <a:pos x="78" y="384"/>
                  </a:cxn>
                  <a:cxn ang="0">
                    <a:pos x="90" y="372"/>
                  </a:cxn>
                  <a:cxn ang="0">
                    <a:pos x="90" y="366"/>
                  </a:cxn>
                  <a:cxn ang="0">
                    <a:pos x="102" y="354"/>
                  </a:cxn>
                  <a:cxn ang="0">
                    <a:pos x="102" y="342"/>
                  </a:cxn>
                  <a:cxn ang="0">
                    <a:pos x="108" y="336"/>
                  </a:cxn>
                  <a:cxn ang="0">
                    <a:pos x="120" y="324"/>
                  </a:cxn>
                  <a:cxn ang="0">
                    <a:pos x="120" y="312"/>
                  </a:cxn>
                  <a:cxn ang="0">
                    <a:pos x="132" y="300"/>
                  </a:cxn>
                  <a:cxn ang="0">
                    <a:pos x="132" y="282"/>
                  </a:cxn>
                  <a:cxn ang="0">
                    <a:pos x="144" y="270"/>
                  </a:cxn>
                  <a:cxn ang="0">
                    <a:pos x="144" y="258"/>
                  </a:cxn>
                  <a:cxn ang="0">
                    <a:pos x="150" y="252"/>
                  </a:cxn>
                  <a:cxn ang="0">
                    <a:pos x="150" y="240"/>
                  </a:cxn>
                  <a:cxn ang="0">
                    <a:pos x="156" y="234"/>
                  </a:cxn>
                  <a:cxn ang="0">
                    <a:pos x="156" y="222"/>
                  </a:cxn>
                  <a:cxn ang="0">
                    <a:pos x="162" y="216"/>
                  </a:cxn>
                  <a:cxn ang="0">
                    <a:pos x="162" y="204"/>
                  </a:cxn>
                  <a:cxn ang="0">
                    <a:pos x="168" y="198"/>
                  </a:cxn>
                  <a:cxn ang="0">
                    <a:pos x="168" y="186"/>
                  </a:cxn>
                  <a:cxn ang="0">
                    <a:pos x="174" y="180"/>
                  </a:cxn>
                  <a:cxn ang="0">
                    <a:pos x="174" y="162"/>
                  </a:cxn>
                  <a:cxn ang="0">
                    <a:pos x="180" y="156"/>
                  </a:cxn>
                  <a:cxn ang="0">
                    <a:pos x="180" y="138"/>
                  </a:cxn>
                  <a:cxn ang="0">
                    <a:pos x="186" y="132"/>
                  </a:cxn>
                  <a:cxn ang="0">
                    <a:pos x="186" y="114"/>
                  </a:cxn>
                  <a:cxn ang="0">
                    <a:pos x="192" y="108"/>
                  </a:cxn>
                  <a:cxn ang="0">
                    <a:pos x="192" y="84"/>
                  </a:cxn>
                  <a:cxn ang="0">
                    <a:pos x="198" y="78"/>
                  </a:cxn>
                  <a:cxn ang="0">
                    <a:pos x="198" y="60"/>
                  </a:cxn>
                  <a:cxn ang="0">
                    <a:pos x="204" y="54"/>
                  </a:cxn>
                  <a:cxn ang="0">
                    <a:pos x="204" y="24"/>
                  </a:cxn>
                  <a:cxn ang="0">
                    <a:pos x="210" y="18"/>
                  </a:cxn>
                  <a:cxn ang="0">
                    <a:pos x="210" y="0"/>
                  </a:cxn>
                </a:cxnLst>
                <a:rect l="0" t="0" r="r" b="b"/>
                <a:pathLst>
                  <a:path w="210" h="516">
                    <a:moveTo>
                      <a:pt x="0" y="516"/>
                    </a:moveTo>
                    <a:lnTo>
                      <a:pt x="0" y="504"/>
                    </a:lnTo>
                    <a:lnTo>
                      <a:pt x="6" y="498"/>
                    </a:lnTo>
                    <a:lnTo>
                      <a:pt x="18" y="486"/>
                    </a:lnTo>
                    <a:lnTo>
                      <a:pt x="18" y="480"/>
                    </a:lnTo>
                    <a:lnTo>
                      <a:pt x="30" y="468"/>
                    </a:lnTo>
                    <a:lnTo>
                      <a:pt x="30" y="456"/>
                    </a:lnTo>
                    <a:lnTo>
                      <a:pt x="36" y="450"/>
                    </a:lnTo>
                    <a:lnTo>
                      <a:pt x="48" y="438"/>
                    </a:lnTo>
                    <a:lnTo>
                      <a:pt x="48" y="432"/>
                    </a:lnTo>
                    <a:lnTo>
                      <a:pt x="60" y="420"/>
                    </a:lnTo>
                    <a:lnTo>
                      <a:pt x="60" y="408"/>
                    </a:lnTo>
                    <a:lnTo>
                      <a:pt x="66" y="402"/>
                    </a:lnTo>
                    <a:lnTo>
                      <a:pt x="78" y="390"/>
                    </a:lnTo>
                    <a:lnTo>
                      <a:pt x="78" y="384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102" y="354"/>
                    </a:lnTo>
                    <a:lnTo>
                      <a:pt x="102" y="342"/>
                    </a:lnTo>
                    <a:lnTo>
                      <a:pt x="108" y="336"/>
                    </a:lnTo>
                    <a:lnTo>
                      <a:pt x="120" y="324"/>
                    </a:lnTo>
                    <a:lnTo>
                      <a:pt x="120" y="312"/>
                    </a:lnTo>
                    <a:lnTo>
                      <a:pt x="132" y="300"/>
                    </a:lnTo>
                    <a:lnTo>
                      <a:pt x="132" y="282"/>
                    </a:lnTo>
                    <a:lnTo>
                      <a:pt x="144" y="270"/>
                    </a:lnTo>
                    <a:lnTo>
                      <a:pt x="144" y="258"/>
                    </a:lnTo>
                    <a:lnTo>
                      <a:pt x="150" y="252"/>
                    </a:lnTo>
                    <a:lnTo>
                      <a:pt x="150" y="240"/>
                    </a:lnTo>
                    <a:lnTo>
                      <a:pt x="156" y="234"/>
                    </a:lnTo>
                    <a:lnTo>
                      <a:pt x="156" y="222"/>
                    </a:lnTo>
                    <a:lnTo>
                      <a:pt x="162" y="216"/>
                    </a:lnTo>
                    <a:lnTo>
                      <a:pt x="162" y="204"/>
                    </a:lnTo>
                    <a:lnTo>
                      <a:pt x="168" y="198"/>
                    </a:lnTo>
                    <a:lnTo>
                      <a:pt x="168" y="186"/>
                    </a:lnTo>
                    <a:lnTo>
                      <a:pt x="174" y="180"/>
                    </a:lnTo>
                    <a:lnTo>
                      <a:pt x="174" y="162"/>
                    </a:lnTo>
                    <a:lnTo>
                      <a:pt x="180" y="156"/>
                    </a:lnTo>
                    <a:lnTo>
                      <a:pt x="180" y="138"/>
                    </a:lnTo>
                    <a:lnTo>
                      <a:pt x="186" y="132"/>
                    </a:lnTo>
                    <a:lnTo>
                      <a:pt x="186" y="114"/>
                    </a:lnTo>
                    <a:lnTo>
                      <a:pt x="192" y="108"/>
                    </a:lnTo>
                    <a:lnTo>
                      <a:pt x="192" y="84"/>
                    </a:lnTo>
                    <a:lnTo>
                      <a:pt x="198" y="78"/>
                    </a:lnTo>
                    <a:lnTo>
                      <a:pt x="198" y="60"/>
                    </a:lnTo>
                    <a:lnTo>
                      <a:pt x="204" y="54"/>
                    </a:lnTo>
                    <a:lnTo>
                      <a:pt x="204" y="24"/>
                    </a:lnTo>
                    <a:lnTo>
                      <a:pt x="210" y="18"/>
                    </a:lnTo>
                    <a:lnTo>
                      <a:pt x="21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1" name="Rectangle 153"/>
              <p:cNvSpPr>
                <a:spLocks noChangeArrowheads="1"/>
              </p:cNvSpPr>
              <p:nvPr/>
            </p:nvSpPr>
            <p:spPr bwMode="auto">
              <a:xfrm>
                <a:off x="4037013" y="4813300"/>
                <a:ext cx="62972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2" name="Rectangle 154"/>
              <p:cNvSpPr>
                <a:spLocks noChangeArrowheads="1"/>
              </p:cNvSpPr>
              <p:nvPr/>
            </p:nvSpPr>
            <p:spPr bwMode="auto">
              <a:xfrm rot="16200000">
                <a:off x="-58758" y="2633891"/>
                <a:ext cx="247336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Phi / Theta 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Step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response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[rad]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7" name="Gerade Verbindung 156"/>
              <p:cNvCxnSpPr/>
              <p:nvPr/>
            </p:nvCxnSpPr>
            <p:spPr>
              <a:xfrm rot="10800000" flipV="1">
                <a:off x="1619672" y="3089552"/>
                <a:ext cx="3024336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69"/>
              <p:cNvSpPr>
                <a:spLocks noChangeArrowheads="1"/>
              </p:cNvSpPr>
              <p:nvPr/>
            </p:nvSpPr>
            <p:spPr bwMode="auto">
              <a:xfrm>
                <a:off x="1371206" y="2925524"/>
                <a:ext cx="24846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  <a:cs typeface="Arial" pitchFamily="34" charset="0"/>
                  </a:rPr>
                  <a:t>1.1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0" name="Gerade Verbindung 159"/>
              <p:cNvCxnSpPr/>
              <p:nvPr/>
            </p:nvCxnSpPr>
            <p:spPr>
              <a:xfrm>
                <a:off x="3203848" y="2564904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mit Pfeil 160"/>
              <p:cNvCxnSpPr/>
              <p:nvPr/>
            </p:nvCxnSpPr>
            <p:spPr>
              <a:xfrm rot="16200000" flipH="1">
                <a:off x="3557307" y="2787509"/>
                <a:ext cx="468361" cy="231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feld 161"/>
              <p:cNvSpPr txBox="1"/>
              <p:nvPr/>
            </p:nvSpPr>
            <p:spPr>
              <a:xfrm>
                <a:off x="3851920" y="2564904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&lt;29%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0" name="Gerade Verbindung 169"/>
              <p:cNvCxnSpPr/>
              <p:nvPr/>
            </p:nvCxnSpPr>
            <p:spPr>
              <a:xfrm>
                <a:off x="6804248" y="2973802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70"/>
              <p:cNvCxnSpPr/>
              <p:nvPr/>
            </p:nvCxnSpPr>
            <p:spPr>
              <a:xfrm>
                <a:off x="6804248" y="3284984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feld 174"/>
              <p:cNvSpPr txBox="1"/>
              <p:nvPr/>
            </p:nvSpPr>
            <p:spPr>
              <a:xfrm>
                <a:off x="7380312" y="2924944"/>
                <a:ext cx="75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 &lt;18%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6" name="Gerade Verbindung 175"/>
              <p:cNvCxnSpPr/>
              <p:nvPr/>
            </p:nvCxnSpPr>
            <p:spPr>
              <a:xfrm rot="5400000" flipH="1" flipV="1">
                <a:off x="1836976" y="4185083"/>
                <a:ext cx="1944216" cy="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/>
              <p:nvPr/>
            </p:nvCxnSpPr>
            <p:spPr>
              <a:xfrm rot="5400000" flipH="1" flipV="1">
                <a:off x="2375756" y="4977172"/>
                <a:ext cx="360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feld 182"/>
              <p:cNvSpPr txBox="1"/>
              <p:nvPr/>
            </p:nvSpPr>
            <p:spPr>
              <a:xfrm>
                <a:off x="2512760" y="515719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&lt;1.1 s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6" name="Gerade Verbindung 185"/>
              <p:cNvCxnSpPr/>
              <p:nvPr/>
            </p:nvCxnSpPr>
            <p:spPr>
              <a:xfrm rot="5400000" flipH="1" flipV="1">
                <a:off x="7262004" y="3115260"/>
                <a:ext cx="28803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mit Pfeil 189"/>
              <p:cNvCxnSpPr/>
              <p:nvPr/>
            </p:nvCxnSpPr>
            <p:spPr>
              <a:xfrm>
                <a:off x="2797508" y="5047901"/>
                <a:ext cx="432048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mit Pfeil 191"/>
              <p:cNvCxnSpPr/>
              <p:nvPr/>
            </p:nvCxnSpPr>
            <p:spPr>
              <a:xfrm>
                <a:off x="2123728" y="5059476"/>
                <a:ext cx="432048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Gerade Verbindung 195"/>
            <p:cNvCxnSpPr/>
            <p:nvPr/>
          </p:nvCxnSpPr>
          <p:spPr>
            <a:xfrm rot="10800000">
              <a:off x="5004048" y="5073609"/>
              <a:ext cx="4320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200"/>
            <p:cNvSpPr>
              <a:spLocks noChangeArrowheads="1"/>
            </p:cNvSpPr>
            <p:nvPr/>
          </p:nvSpPr>
          <p:spPr bwMode="auto">
            <a:xfrm>
              <a:off x="5508104" y="4941168"/>
              <a:ext cx="53860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8" name="Gerade Verbindung 197"/>
            <p:cNvCxnSpPr/>
            <p:nvPr/>
          </p:nvCxnSpPr>
          <p:spPr>
            <a:xfrm rot="10800000">
              <a:off x="2843808" y="3089552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uppieren 227"/>
          <p:cNvGrpSpPr/>
          <p:nvPr/>
        </p:nvGrpSpPr>
        <p:grpSpPr>
          <a:xfrm>
            <a:off x="1115616" y="764704"/>
            <a:ext cx="7179950" cy="4103876"/>
            <a:chOff x="1115616" y="764704"/>
            <a:chExt cx="7179950" cy="4103876"/>
          </a:xfrm>
        </p:grpSpPr>
        <p:grpSp>
          <p:nvGrpSpPr>
            <p:cNvPr id="203" name="Gruppieren 202"/>
            <p:cNvGrpSpPr/>
            <p:nvPr/>
          </p:nvGrpSpPr>
          <p:grpSpPr>
            <a:xfrm>
              <a:off x="1115616" y="764704"/>
              <a:ext cx="6478587" cy="4057650"/>
              <a:chOff x="1241426" y="1517650"/>
              <a:chExt cx="6478587" cy="4057650"/>
            </a:xfrm>
          </p:grpSpPr>
          <p:sp>
            <p:nvSpPr>
              <p:cNvPr id="3184" name="Rectangle 112"/>
              <p:cNvSpPr>
                <a:spLocks noChangeArrowheads="1"/>
              </p:cNvSpPr>
              <p:nvPr/>
            </p:nvSpPr>
            <p:spPr bwMode="auto">
              <a:xfrm>
                <a:off x="1871663" y="1622425"/>
                <a:ext cx="5657850" cy="346710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1871663" y="1622425"/>
                <a:ext cx="5657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1871663" y="5089525"/>
                <a:ext cx="5657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7" name="Line 115"/>
              <p:cNvSpPr>
                <a:spLocks noChangeShapeType="1"/>
              </p:cNvSpPr>
              <p:nvPr/>
            </p:nvSpPr>
            <p:spPr bwMode="auto">
              <a:xfrm flipV="1">
                <a:off x="7529513" y="1622425"/>
                <a:ext cx="1588" cy="3467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8" name="Line 116"/>
              <p:cNvSpPr>
                <a:spLocks noChangeShapeType="1"/>
              </p:cNvSpPr>
              <p:nvPr/>
            </p:nvSpPr>
            <p:spPr bwMode="auto">
              <a:xfrm flipV="1">
                <a:off x="1871663" y="1622425"/>
                <a:ext cx="1588" cy="3467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9" name="Line 117"/>
              <p:cNvSpPr>
                <a:spLocks noChangeShapeType="1"/>
              </p:cNvSpPr>
              <p:nvPr/>
            </p:nvSpPr>
            <p:spPr bwMode="auto">
              <a:xfrm>
                <a:off x="1871663" y="5089525"/>
                <a:ext cx="5657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0" name="Line 118"/>
              <p:cNvSpPr>
                <a:spLocks noChangeShapeType="1"/>
              </p:cNvSpPr>
              <p:nvPr/>
            </p:nvSpPr>
            <p:spPr bwMode="auto">
              <a:xfrm flipV="1">
                <a:off x="1871663" y="1622425"/>
                <a:ext cx="1588" cy="3467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1" name="Line 119"/>
              <p:cNvSpPr>
                <a:spLocks noChangeShapeType="1"/>
              </p:cNvSpPr>
              <p:nvPr/>
            </p:nvSpPr>
            <p:spPr bwMode="auto">
              <a:xfrm flipV="1">
                <a:off x="1871663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2" name="Line 120"/>
              <p:cNvSpPr>
                <a:spLocks noChangeShapeType="1"/>
              </p:cNvSpPr>
              <p:nvPr/>
            </p:nvSpPr>
            <p:spPr bwMode="auto">
              <a:xfrm>
                <a:off x="1871663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3" name="Rectangle 121"/>
              <p:cNvSpPr>
                <a:spLocks noChangeArrowheads="1"/>
              </p:cNvSpPr>
              <p:nvPr/>
            </p:nvSpPr>
            <p:spPr bwMode="auto">
              <a:xfrm>
                <a:off x="1824038" y="51181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4" name="Line 122"/>
              <p:cNvSpPr>
                <a:spLocks noChangeShapeType="1"/>
              </p:cNvSpPr>
              <p:nvPr/>
            </p:nvSpPr>
            <p:spPr bwMode="auto">
              <a:xfrm flipV="1">
                <a:off x="2995613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5" name="Line 123"/>
              <p:cNvSpPr>
                <a:spLocks noChangeShapeType="1"/>
              </p:cNvSpPr>
              <p:nvPr/>
            </p:nvSpPr>
            <p:spPr bwMode="auto">
              <a:xfrm>
                <a:off x="2995613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6" name="Rectangle 124"/>
              <p:cNvSpPr>
                <a:spLocks noChangeArrowheads="1"/>
              </p:cNvSpPr>
              <p:nvPr/>
            </p:nvSpPr>
            <p:spPr bwMode="auto">
              <a:xfrm>
                <a:off x="2947988" y="51181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97" name="Line 125"/>
              <p:cNvSpPr>
                <a:spLocks noChangeShapeType="1"/>
              </p:cNvSpPr>
              <p:nvPr/>
            </p:nvSpPr>
            <p:spPr bwMode="auto">
              <a:xfrm flipV="1">
                <a:off x="4129088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8" name="Line 126"/>
              <p:cNvSpPr>
                <a:spLocks noChangeShapeType="1"/>
              </p:cNvSpPr>
              <p:nvPr/>
            </p:nvSpPr>
            <p:spPr bwMode="auto">
              <a:xfrm>
                <a:off x="4129088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9" name="Rectangle 127"/>
              <p:cNvSpPr>
                <a:spLocks noChangeArrowheads="1"/>
              </p:cNvSpPr>
              <p:nvPr/>
            </p:nvSpPr>
            <p:spPr bwMode="auto">
              <a:xfrm>
                <a:off x="4081463" y="51181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0" name="Line 128"/>
              <p:cNvSpPr>
                <a:spLocks noChangeShapeType="1"/>
              </p:cNvSpPr>
              <p:nvPr/>
            </p:nvSpPr>
            <p:spPr bwMode="auto">
              <a:xfrm flipV="1">
                <a:off x="5262563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1" name="Line 129"/>
              <p:cNvSpPr>
                <a:spLocks noChangeShapeType="1"/>
              </p:cNvSpPr>
              <p:nvPr/>
            </p:nvSpPr>
            <p:spPr bwMode="auto">
              <a:xfrm>
                <a:off x="5262563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5214938" y="51181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3" name="Line 131"/>
              <p:cNvSpPr>
                <a:spLocks noChangeShapeType="1"/>
              </p:cNvSpPr>
              <p:nvPr/>
            </p:nvSpPr>
            <p:spPr bwMode="auto">
              <a:xfrm flipV="1">
                <a:off x="6396038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4" name="Line 132"/>
              <p:cNvSpPr>
                <a:spLocks noChangeShapeType="1"/>
              </p:cNvSpPr>
              <p:nvPr/>
            </p:nvSpPr>
            <p:spPr bwMode="auto">
              <a:xfrm>
                <a:off x="6396038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5" name="Rectangle 133"/>
              <p:cNvSpPr>
                <a:spLocks noChangeArrowheads="1"/>
              </p:cNvSpPr>
              <p:nvPr/>
            </p:nvSpPr>
            <p:spPr bwMode="auto">
              <a:xfrm>
                <a:off x="6348413" y="511810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6" name="Line 134"/>
              <p:cNvSpPr>
                <a:spLocks noChangeShapeType="1"/>
              </p:cNvSpPr>
              <p:nvPr/>
            </p:nvSpPr>
            <p:spPr bwMode="auto">
              <a:xfrm flipV="1">
                <a:off x="7529513" y="5032375"/>
                <a:ext cx="1588" cy="57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7" name="Line 135"/>
              <p:cNvSpPr>
                <a:spLocks noChangeShapeType="1"/>
              </p:cNvSpPr>
              <p:nvPr/>
            </p:nvSpPr>
            <p:spPr bwMode="auto">
              <a:xfrm>
                <a:off x="7529513" y="16224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/>
            </p:nvSpPr>
            <p:spPr bwMode="auto">
              <a:xfrm>
                <a:off x="7424738" y="5118100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09" name="Line 137"/>
              <p:cNvSpPr>
                <a:spLocks noChangeShapeType="1"/>
              </p:cNvSpPr>
              <p:nvPr/>
            </p:nvSpPr>
            <p:spPr bwMode="auto">
              <a:xfrm>
                <a:off x="1871663" y="50895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0" name="Line 138"/>
              <p:cNvSpPr>
                <a:spLocks noChangeShapeType="1"/>
              </p:cNvSpPr>
              <p:nvPr/>
            </p:nvSpPr>
            <p:spPr bwMode="auto">
              <a:xfrm flipH="1">
                <a:off x="7472363" y="508952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1519238" y="4984750"/>
                <a:ext cx="4191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-0.5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2" name="Line 140"/>
              <p:cNvSpPr>
                <a:spLocks noChangeShapeType="1"/>
              </p:cNvSpPr>
              <p:nvPr/>
            </p:nvSpPr>
            <p:spPr bwMode="auto">
              <a:xfrm>
                <a:off x="1871663" y="439420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3" name="Line 141"/>
              <p:cNvSpPr>
                <a:spLocks noChangeShapeType="1"/>
              </p:cNvSpPr>
              <p:nvPr/>
            </p:nvSpPr>
            <p:spPr bwMode="auto">
              <a:xfrm flipH="1">
                <a:off x="7472363" y="4394200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4" name="Rectangle 142"/>
              <p:cNvSpPr>
                <a:spLocks noChangeArrowheads="1"/>
              </p:cNvSpPr>
              <p:nvPr/>
            </p:nvSpPr>
            <p:spPr bwMode="auto">
              <a:xfrm>
                <a:off x="1728788" y="4289425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5" name="Line 143"/>
              <p:cNvSpPr>
                <a:spLocks noChangeShapeType="1"/>
              </p:cNvSpPr>
              <p:nvPr/>
            </p:nvSpPr>
            <p:spPr bwMode="auto">
              <a:xfrm>
                <a:off x="1871663" y="369887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6" name="Line 144"/>
              <p:cNvSpPr>
                <a:spLocks noChangeShapeType="1"/>
              </p:cNvSpPr>
              <p:nvPr/>
            </p:nvSpPr>
            <p:spPr bwMode="auto">
              <a:xfrm flipH="1">
                <a:off x="7472363" y="369887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1576388" y="359410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8" name="Line 146"/>
              <p:cNvSpPr>
                <a:spLocks noChangeShapeType="1"/>
              </p:cNvSpPr>
              <p:nvPr/>
            </p:nvSpPr>
            <p:spPr bwMode="auto">
              <a:xfrm>
                <a:off x="1871663" y="300355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9" name="Line 147"/>
              <p:cNvSpPr>
                <a:spLocks noChangeShapeType="1"/>
              </p:cNvSpPr>
              <p:nvPr/>
            </p:nvSpPr>
            <p:spPr bwMode="auto">
              <a:xfrm flipH="1">
                <a:off x="7472363" y="3003550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0" name="Rectangle 148"/>
              <p:cNvSpPr>
                <a:spLocks noChangeArrowheads="1"/>
              </p:cNvSpPr>
              <p:nvPr/>
            </p:nvSpPr>
            <p:spPr bwMode="auto">
              <a:xfrm>
                <a:off x="1728788" y="2898775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21" name="Line 149"/>
              <p:cNvSpPr>
                <a:spLocks noChangeShapeType="1"/>
              </p:cNvSpPr>
              <p:nvPr/>
            </p:nvSpPr>
            <p:spPr bwMode="auto">
              <a:xfrm>
                <a:off x="1871663" y="23082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2" name="Line 150"/>
              <p:cNvSpPr>
                <a:spLocks noChangeShapeType="1"/>
              </p:cNvSpPr>
              <p:nvPr/>
            </p:nvSpPr>
            <p:spPr bwMode="auto">
              <a:xfrm flipH="1">
                <a:off x="7472363" y="230822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3" name="Rectangle 151"/>
              <p:cNvSpPr>
                <a:spLocks noChangeArrowheads="1"/>
              </p:cNvSpPr>
              <p:nvPr/>
            </p:nvSpPr>
            <p:spPr bwMode="auto">
              <a:xfrm>
                <a:off x="1576388" y="2203450"/>
                <a:ext cx="3524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1.5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24" name="Line 152"/>
              <p:cNvSpPr>
                <a:spLocks noChangeShapeType="1"/>
              </p:cNvSpPr>
              <p:nvPr/>
            </p:nvSpPr>
            <p:spPr bwMode="auto">
              <a:xfrm>
                <a:off x="1871663" y="16224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5" name="Line 153"/>
              <p:cNvSpPr>
                <a:spLocks noChangeShapeType="1"/>
              </p:cNvSpPr>
              <p:nvPr/>
            </p:nvSpPr>
            <p:spPr bwMode="auto">
              <a:xfrm flipH="1">
                <a:off x="7472363" y="1622425"/>
                <a:ext cx="571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6" name="Rectangle 154"/>
              <p:cNvSpPr>
                <a:spLocks noChangeArrowheads="1"/>
              </p:cNvSpPr>
              <p:nvPr/>
            </p:nvSpPr>
            <p:spPr bwMode="auto">
              <a:xfrm>
                <a:off x="1728788" y="1517650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27" name="Line 155"/>
              <p:cNvSpPr>
                <a:spLocks noChangeShapeType="1"/>
              </p:cNvSpPr>
              <p:nvPr/>
            </p:nvSpPr>
            <p:spPr bwMode="auto">
              <a:xfrm>
                <a:off x="1871663" y="1622425"/>
                <a:ext cx="5657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8" name="Line 156"/>
              <p:cNvSpPr>
                <a:spLocks noChangeShapeType="1"/>
              </p:cNvSpPr>
              <p:nvPr/>
            </p:nvSpPr>
            <p:spPr bwMode="auto">
              <a:xfrm>
                <a:off x="1871663" y="5089525"/>
                <a:ext cx="5657850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9" name="Line 157"/>
              <p:cNvSpPr>
                <a:spLocks noChangeShapeType="1"/>
              </p:cNvSpPr>
              <p:nvPr/>
            </p:nvSpPr>
            <p:spPr bwMode="auto">
              <a:xfrm flipV="1">
                <a:off x="7529513" y="1622425"/>
                <a:ext cx="1588" cy="3467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0" name="Line 158"/>
              <p:cNvSpPr>
                <a:spLocks noChangeShapeType="1"/>
              </p:cNvSpPr>
              <p:nvPr/>
            </p:nvSpPr>
            <p:spPr bwMode="auto">
              <a:xfrm flipV="1">
                <a:off x="1871663" y="1622425"/>
                <a:ext cx="1588" cy="34671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1" name="Freeform 159"/>
              <p:cNvSpPr>
                <a:spLocks/>
              </p:cNvSpPr>
              <p:nvPr/>
            </p:nvSpPr>
            <p:spPr bwMode="auto">
              <a:xfrm>
                <a:off x="1871663" y="4251325"/>
                <a:ext cx="314325" cy="3048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18"/>
                  </a:cxn>
                  <a:cxn ang="0">
                    <a:pos x="12" y="192"/>
                  </a:cxn>
                  <a:cxn ang="0">
                    <a:pos x="18" y="186"/>
                  </a:cxn>
                  <a:cxn ang="0">
                    <a:pos x="18" y="180"/>
                  </a:cxn>
                  <a:cxn ang="0">
                    <a:pos x="24" y="6"/>
                  </a:cxn>
                  <a:cxn ang="0">
                    <a:pos x="30" y="186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42" y="6"/>
                  </a:cxn>
                  <a:cxn ang="0">
                    <a:pos x="48" y="36"/>
                  </a:cxn>
                  <a:cxn ang="0">
                    <a:pos x="54" y="6"/>
                  </a:cxn>
                  <a:cxn ang="0">
                    <a:pos x="60" y="186"/>
                  </a:cxn>
                  <a:cxn ang="0">
                    <a:pos x="66" y="186"/>
                  </a:cxn>
                  <a:cxn ang="0">
                    <a:pos x="66" y="180"/>
                  </a:cxn>
                  <a:cxn ang="0">
                    <a:pos x="72" y="6"/>
                  </a:cxn>
                  <a:cxn ang="0">
                    <a:pos x="78" y="186"/>
                  </a:cxn>
                  <a:cxn ang="0">
                    <a:pos x="84" y="30"/>
                  </a:cxn>
                  <a:cxn ang="0">
                    <a:pos x="84" y="12"/>
                  </a:cxn>
                  <a:cxn ang="0">
                    <a:pos x="90" y="12"/>
                  </a:cxn>
                  <a:cxn ang="0">
                    <a:pos x="96" y="18"/>
                  </a:cxn>
                  <a:cxn ang="0">
                    <a:pos x="102" y="6"/>
                  </a:cxn>
                  <a:cxn ang="0">
                    <a:pos x="108" y="186"/>
                  </a:cxn>
                  <a:cxn ang="0">
                    <a:pos x="114" y="174"/>
                  </a:cxn>
                  <a:cxn ang="0">
                    <a:pos x="114" y="180"/>
                  </a:cxn>
                  <a:cxn ang="0">
                    <a:pos x="120" y="6"/>
                  </a:cxn>
                  <a:cxn ang="0">
                    <a:pos x="126" y="180"/>
                  </a:cxn>
                  <a:cxn ang="0">
                    <a:pos x="132" y="18"/>
                  </a:cxn>
                  <a:cxn ang="0">
                    <a:pos x="132" y="12"/>
                  </a:cxn>
                  <a:cxn ang="0">
                    <a:pos x="138" y="0"/>
                  </a:cxn>
                  <a:cxn ang="0">
                    <a:pos x="144" y="180"/>
                  </a:cxn>
                  <a:cxn ang="0">
                    <a:pos x="150" y="180"/>
                  </a:cxn>
                  <a:cxn ang="0">
                    <a:pos x="156" y="90"/>
                  </a:cxn>
                  <a:cxn ang="0">
                    <a:pos x="156" y="132"/>
                  </a:cxn>
                  <a:cxn ang="0">
                    <a:pos x="162" y="180"/>
                  </a:cxn>
                  <a:cxn ang="0">
                    <a:pos x="168" y="0"/>
                  </a:cxn>
                  <a:cxn ang="0">
                    <a:pos x="174" y="180"/>
                  </a:cxn>
                  <a:cxn ang="0">
                    <a:pos x="180" y="18"/>
                  </a:cxn>
                  <a:cxn ang="0">
                    <a:pos x="180" y="12"/>
                  </a:cxn>
                  <a:cxn ang="0">
                    <a:pos x="186" y="0"/>
                  </a:cxn>
                  <a:cxn ang="0">
                    <a:pos x="192" y="180"/>
                  </a:cxn>
                  <a:cxn ang="0">
                    <a:pos x="198" y="180"/>
                  </a:cxn>
                </a:cxnLst>
                <a:rect l="0" t="0" r="r" b="b"/>
                <a:pathLst>
                  <a:path w="198" h="192">
                    <a:moveTo>
                      <a:pt x="0" y="90"/>
                    </a:moveTo>
                    <a:lnTo>
                      <a:pt x="0" y="6"/>
                    </a:lnTo>
                    <a:lnTo>
                      <a:pt x="0" y="36"/>
                    </a:lnTo>
                    <a:lnTo>
                      <a:pt x="6" y="60"/>
                    </a:lnTo>
                    <a:lnTo>
                      <a:pt x="6" y="186"/>
                    </a:lnTo>
                    <a:lnTo>
                      <a:pt x="6" y="18"/>
                    </a:lnTo>
                    <a:lnTo>
                      <a:pt x="6" y="126"/>
                    </a:lnTo>
                    <a:lnTo>
                      <a:pt x="12" y="180"/>
                    </a:lnTo>
                    <a:lnTo>
                      <a:pt x="12" y="192"/>
                    </a:lnTo>
                    <a:lnTo>
                      <a:pt x="12" y="6"/>
                    </a:lnTo>
                    <a:lnTo>
                      <a:pt x="12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8" y="6"/>
                    </a:lnTo>
                    <a:lnTo>
                      <a:pt x="18" y="180"/>
                    </a:lnTo>
                    <a:lnTo>
                      <a:pt x="24" y="150"/>
                    </a:lnTo>
                    <a:lnTo>
                      <a:pt x="24" y="186"/>
                    </a:lnTo>
                    <a:lnTo>
                      <a:pt x="24" y="6"/>
                    </a:lnTo>
                    <a:lnTo>
                      <a:pt x="24" y="90"/>
                    </a:lnTo>
                    <a:lnTo>
                      <a:pt x="30" y="48"/>
                    </a:lnTo>
                    <a:lnTo>
                      <a:pt x="30" y="186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18"/>
                    </a:lnTo>
                    <a:lnTo>
                      <a:pt x="36" y="18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42" y="18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48" y="186"/>
                    </a:lnTo>
                    <a:lnTo>
                      <a:pt x="48" y="36"/>
                    </a:lnTo>
                    <a:lnTo>
                      <a:pt x="54" y="72"/>
                    </a:lnTo>
                    <a:lnTo>
                      <a:pt x="54" y="186"/>
                    </a:lnTo>
                    <a:lnTo>
                      <a:pt x="54" y="6"/>
                    </a:lnTo>
                    <a:lnTo>
                      <a:pt x="54" y="90"/>
                    </a:lnTo>
                    <a:lnTo>
                      <a:pt x="60" y="132"/>
                    </a:lnTo>
                    <a:lnTo>
                      <a:pt x="60" y="186"/>
                    </a:lnTo>
                    <a:lnTo>
                      <a:pt x="60" y="6"/>
                    </a:lnTo>
                    <a:lnTo>
                      <a:pt x="60" y="174"/>
                    </a:lnTo>
                    <a:lnTo>
                      <a:pt x="66" y="186"/>
                    </a:lnTo>
                    <a:lnTo>
                      <a:pt x="66" y="186"/>
                    </a:lnTo>
                    <a:lnTo>
                      <a:pt x="66" y="6"/>
                    </a:lnTo>
                    <a:lnTo>
                      <a:pt x="66" y="180"/>
                    </a:lnTo>
                    <a:lnTo>
                      <a:pt x="72" y="150"/>
                    </a:lnTo>
                    <a:lnTo>
                      <a:pt x="72" y="186"/>
                    </a:lnTo>
                    <a:lnTo>
                      <a:pt x="72" y="6"/>
                    </a:lnTo>
                    <a:lnTo>
                      <a:pt x="72" y="114"/>
                    </a:lnTo>
                    <a:lnTo>
                      <a:pt x="78" y="90"/>
                    </a:lnTo>
                    <a:lnTo>
                      <a:pt x="78" y="186"/>
                    </a:lnTo>
                    <a:lnTo>
                      <a:pt x="78" y="6"/>
                    </a:lnTo>
                    <a:lnTo>
                      <a:pt x="78" y="48"/>
                    </a:lnTo>
                    <a:lnTo>
                      <a:pt x="84" y="30"/>
                    </a:lnTo>
                    <a:lnTo>
                      <a:pt x="84" y="186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90" y="6"/>
                    </a:lnTo>
                    <a:lnTo>
                      <a:pt x="90" y="18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186"/>
                    </a:lnTo>
                    <a:lnTo>
                      <a:pt x="96" y="18"/>
                    </a:lnTo>
                    <a:lnTo>
                      <a:pt x="102" y="36"/>
                    </a:lnTo>
                    <a:lnTo>
                      <a:pt x="102" y="186"/>
                    </a:lnTo>
                    <a:lnTo>
                      <a:pt x="102" y="6"/>
                    </a:lnTo>
                    <a:lnTo>
                      <a:pt x="102" y="90"/>
                    </a:lnTo>
                    <a:lnTo>
                      <a:pt x="108" y="132"/>
                    </a:lnTo>
                    <a:lnTo>
                      <a:pt x="108" y="186"/>
                    </a:lnTo>
                    <a:lnTo>
                      <a:pt x="108" y="6"/>
                    </a:lnTo>
                    <a:lnTo>
                      <a:pt x="108" y="132"/>
                    </a:lnTo>
                    <a:lnTo>
                      <a:pt x="114" y="174"/>
                    </a:lnTo>
                    <a:lnTo>
                      <a:pt x="114" y="186"/>
                    </a:lnTo>
                    <a:lnTo>
                      <a:pt x="114" y="6"/>
                    </a:lnTo>
                    <a:lnTo>
                      <a:pt x="114" y="180"/>
                    </a:lnTo>
                    <a:lnTo>
                      <a:pt x="120" y="150"/>
                    </a:lnTo>
                    <a:lnTo>
                      <a:pt x="120" y="180"/>
                    </a:lnTo>
                    <a:lnTo>
                      <a:pt x="120" y="6"/>
                    </a:lnTo>
                    <a:lnTo>
                      <a:pt x="120" y="102"/>
                    </a:lnTo>
                    <a:lnTo>
                      <a:pt x="126" y="90"/>
                    </a:lnTo>
                    <a:lnTo>
                      <a:pt x="126" y="180"/>
                    </a:lnTo>
                    <a:lnTo>
                      <a:pt x="126" y="0"/>
                    </a:lnTo>
                    <a:lnTo>
                      <a:pt x="126" y="42"/>
                    </a:lnTo>
                    <a:lnTo>
                      <a:pt x="132" y="18"/>
                    </a:lnTo>
                    <a:lnTo>
                      <a:pt x="132" y="180"/>
                    </a:lnTo>
                    <a:lnTo>
                      <a:pt x="132" y="0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38" y="18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180"/>
                    </a:lnTo>
                    <a:lnTo>
                      <a:pt x="144" y="12"/>
                    </a:lnTo>
                    <a:lnTo>
                      <a:pt x="150" y="30"/>
                    </a:lnTo>
                    <a:lnTo>
                      <a:pt x="150" y="180"/>
                    </a:lnTo>
                    <a:lnTo>
                      <a:pt x="150" y="0"/>
                    </a:lnTo>
                    <a:lnTo>
                      <a:pt x="150" y="66"/>
                    </a:lnTo>
                    <a:lnTo>
                      <a:pt x="156" y="90"/>
                    </a:lnTo>
                    <a:lnTo>
                      <a:pt x="156" y="180"/>
                    </a:lnTo>
                    <a:lnTo>
                      <a:pt x="156" y="0"/>
                    </a:lnTo>
                    <a:lnTo>
                      <a:pt x="156" y="132"/>
                    </a:lnTo>
                    <a:lnTo>
                      <a:pt x="162" y="168"/>
                    </a:lnTo>
                    <a:lnTo>
                      <a:pt x="162" y="0"/>
                    </a:lnTo>
                    <a:lnTo>
                      <a:pt x="162" y="180"/>
                    </a:lnTo>
                    <a:lnTo>
                      <a:pt x="168" y="168"/>
                    </a:lnTo>
                    <a:lnTo>
                      <a:pt x="168" y="180"/>
                    </a:lnTo>
                    <a:lnTo>
                      <a:pt x="168" y="0"/>
                    </a:lnTo>
                    <a:lnTo>
                      <a:pt x="168" y="144"/>
                    </a:lnTo>
                    <a:lnTo>
                      <a:pt x="174" y="108"/>
                    </a:lnTo>
                    <a:lnTo>
                      <a:pt x="174" y="180"/>
                    </a:lnTo>
                    <a:lnTo>
                      <a:pt x="174" y="0"/>
                    </a:lnTo>
                    <a:lnTo>
                      <a:pt x="174" y="42"/>
                    </a:lnTo>
                    <a:lnTo>
                      <a:pt x="180" y="18"/>
                    </a:lnTo>
                    <a:lnTo>
                      <a:pt x="180" y="180"/>
                    </a:lnTo>
                    <a:lnTo>
                      <a:pt x="180" y="0"/>
                    </a:lnTo>
                    <a:lnTo>
                      <a:pt x="180" y="12"/>
                    </a:lnTo>
                    <a:lnTo>
                      <a:pt x="186" y="6"/>
                    </a:lnTo>
                    <a:lnTo>
                      <a:pt x="186" y="18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2" y="180"/>
                    </a:lnTo>
                    <a:lnTo>
                      <a:pt x="192" y="0"/>
                    </a:lnTo>
                    <a:lnTo>
                      <a:pt x="198" y="12"/>
                    </a:lnTo>
                    <a:lnTo>
                      <a:pt x="198" y="180"/>
                    </a:lnTo>
                    <a:lnTo>
                      <a:pt x="198" y="0"/>
                    </a:lnTo>
                    <a:lnTo>
                      <a:pt x="198" y="3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2" name="Freeform 160"/>
              <p:cNvSpPr>
                <a:spLocks/>
              </p:cNvSpPr>
              <p:nvPr/>
            </p:nvSpPr>
            <p:spPr bwMode="auto">
              <a:xfrm>
                <a:off x="2185988" y="4156075"/>
                <a:ext cx="1104900" cy="381000"/>
              </a:xfrm>
              <a:custGeom>
                <a:avLst/>
                <a:gdLst/>
                <a:ahLst/>
                <a:cxnLst>
                  <a:cxn ang="0">
                    <a:pos x="6" y="240"/>
                  </a:cxn>
                  <a:cxn ang="0">
                    <a:pos x="12" y="228"/>
                  </a:cxn>
                  <a:cxn ang="0">
                    <a:pos x="18" y="234"/>
                  </a:cxn>
                  <a:cxn ang="0">
                    <a:pos x="24" y="90"/>
                  </a:cxn>
                  <a:cxn ang="0">
                    <a:pos x="30" y="174"/>
                  </a:cxn>
                  <a:cxn ang="0">
                    <a:pos x="42" y="144"/>
                  </a:cxn>
                  <a:cxn ang="0">
                    <a:pos x="60" y="144"/>
                  </a:cxn>
                  <a:cxn ang="0">
                    <a:pos x="78" y="144"/>
                  </a:cxn>
                  <a:cxn ang="0">
                    <a:pos x="96" y="156"/>
                  </a:cxn>
                  <a:cxn ang="0">
                    <a:pos x="114" y="156"/>
                  </a:cxn>
                  <a:cxn ang="0">
                    <a:pos x="132" y="156"/>
                  </a:cxn>
                  <a:cxn ang="0">
                    <a:pos x="150" y="156"/>
                  </a:cxn>
                  <a:cxn ang="0">
                    <a:pos x="168" y="156"/>
                  </a:cxn>
                  <a:cxn ang="0">
                    <a:pos x="186" y="150"/>
                  </a:cxn>
                  <a:cxn ang="0">
                    <a:pos x="204" y="150"/>
                  </a:cxn>
                  <a:cxn ang="0">
                    <a:pos x="222" y="156"/>
                  </a:cxn>
                  <a:cxn ang="0">
                    <a:pos x="240" y="156"/>
                  </a:cxn>
                  <a:cxn ang="0">
                    <a:pos x="264" y="144"/>
                  </a:cxn>
                  <a:cxn ang="0">
                    <a:pos x="270" y="144"/>
                  </a:cxn>
                  <a:cxn ang="0">
                    <a:pos x="288" y="144"/>
                  </a:cxn>
                  <a:cxn ang="0">
                    <a:pos x="306" y="144"/>
                  </a:cxn>
                  <a:cxn ang="0">
                    <a:pos x="324" y="150"/>
                  </a:cxn>
                  <a:cxn ang="0">
                    <a:pos x="342" y="150"/>
                  </a:cxn>
                  <a:cxn ang="0">
                    <a:pos x="360" y="150"/>
                  </a:cxn>
                  <a:cxn ang="0">
                    <a:pos x="378" y="150"/>
                  </a:cxn>
                  <a:cxn ang="0">
                    <a:pos x="396" y="150"/>
                  </a:cxn>
                  <a:cxn ang="0">
                    <a:pos x="414" y="150"/>
                  </a:cxn>
                  <a:cxn ang="0">
                    <a:pos x="432" y="150"/>
                  </a:cxn>
                  <a:cxn ang="0">
                    <a:pos x="450" y="150"/>
                  </a:cxn>
                  <a:cxn ang="0">
                    <a:pos x="468" y="150"/>
                  </a:cxn>
                  <a:cxn ang="0">
                    <a:pos x="486" y="150"/>
                  </a:cxn>
                  <a:cxn ang="0">
                    <a:pos x="504" y="150"/>
                  </a:cxn>
                  <a:cxn ang="0">
                    <a:pos x="522" y="150"/>
                  </a:cxn>
                  <a:cxn ang="0">
                    <a:pos x="540" y="150"/>
                  </a:cxn>
                  <a:cxn ang="0">
                    <a:pos x="558" y="150"/>
                  </a:cxn>
                  <a:cxn ang="0">
                    <a:pos x="576" y="156"/>
                  </a:cxn>
                  <a:cxn ang="0">
                    <a:pos x="594" y="150"/>
                  </a:cxn>
                  <a:cxn ang="0">
                    <a:pos x="612" y="150"/>
                  </a:cxn>
                  <a:cxn ang="0">
                    <a:pos x="630" y="150"/>
                  </a:cxn>
                  <a:cxn ang="0">
                    <a:pos x="648" y="150"/>
                  </a:cxn>
                  <a:cxn ang="0">
                    <a:pos x="666" y="150"/>
                  </a:cxn>
                  <a:cxn ang="0">
                    <a:pos x="684" y="150"/>
                  </a:cxn>
                </a:cxnLst>
                <a:rect l="0" t="0" r="r" b="b"/>
                <a:pathLst>
                  <a:path w="696" h="240">
                    <a:moveTo>
                      <a:pt x="0" y="90"/>
                    </a:moveTo>
                    <a:lnTo>
                      <a:pt x="6" y="126"/>
                    </a:lnTo>
                    <a:lnTo>
                      <a:pt x="6" y="240"/>
                    </a:lnTo>
                    <a:lnTo>
                      <a:pt x="6" y="60"/>
                    </a:lnTo>
                    <a:lnTo>
                      <a:pt x="6" y="192"/>
                    </a:lnTo>
                    <a:lnTo>
                      <a:pt x="12" y="228"/>
                    </a:lnTo>
                    <a:lnTo>
                      <a:pt x="12" y="60"/>
                    </a:lnTo>
                    <a:lnTo>
                      <a:pt x="12" y="240"/>
                    </a:lnTo>
                    <a:lnTo>
                      <a:pt x="18" y="234"/>
                    </a:lnTo>
                    <a:lnTo>
                      <a:pt x="18" y="66"/>
                    </a:lnTo>
                    <a:lnTo>
                      <a:pt x="18" y="126"/>
                    </a:lnTo>
                    <a:lnTo>
                      <a:pt x="24" y="90"/>
                    </a:lnTo>
                    <a:lnTo>
                      <a:pt x="24" y="0"/>
                    </a:lnTo>
                    <a:lnTo>
                      <a:pt x="24" y="180"/>
                    </a:lnTo>
                    <a:lnTo>
                      <a:pt x="30" y="174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44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8" y="144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6" y="156"/>
                    </a:lnTo>
                    <a:lnTo>
                      <a:pt x="102" y="156"/>
                    </a:lnTo>
                    <a:lnTo>
                      <a:pt x="108" y="156"/>
                    </a:lnTo>
                    <a:lnTo>
                      <a:pt x="114" y="156"/>
                    </a:lnTo>
                    <a:lnTo>
                      <a:pt x="120" y="156"/>
                    </a:lnTo>
                    <a:lnTo>
                      <a:pt x="126" y="156"/>
                    </a:lnTo>
                    <a:lnTo>
                      <a:pt x="132" y="156"/>
                    </a:lnTo>
                    <a:lnTo>
                      <a:pt x="138" y="156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6" y="156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74" y="150"/>
                    </a:lnTo>
                    <a:lnTo>
                      <a:pt x="180" y="150"/>
                    </a:lnTo>
                    <a:lnTo>
                      <a:pt x="186" y="150"/>
                    </a:lnTo>
                    <a:lnTo>
                      <a:pt x="192" y="150"/>
                    </a:lnTo>
                    <a:lnTo>
                      <a:pt x="198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6" y="156"/>
                    </a:lnTo>
                    <a:lnTo>
                      <a:pt x="222" y="156"/>
                    </a:lnTo>
                    <a:lnTo>
                      <a:pt x="228" y="156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6" y="156"/>
                    </a:lnTo>
                    <a:lnTo>
                      <a:pt x="252" y="156"/>
                    </a:lnTo>
                    <a:lnTo>
                      <a:pt x="264" y="144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70" y="144"/>
                    </a:lnTo>
                    <a:lnTo>
                      <a:pt x="276" y="144"/>
                    </a:lnTo>
                    <a:lnTo>
                      <a:pt x="282" y="144"/>
                    </a:lnTo>
                    <a:lnTo>
                      <a:pt x="288" y="144"/>
                    </a:lnTo>
                    <a:lnTo>
                      <a:pt x="294" y="144"/>
                    </a:lnTo>
                    <a:lnTo>
                      <a:pt x="300" y="144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50"/>
                    </a:lnTo>
                    <a:lnTo>
                      <a:pt x="330" y="150"/>
                    </a:lnTo>
                    <a:lnTo>
                      <a:pt x="336" y="150"/>
                    </a:lnTo>
                    <a:lnTo>
                      <a:pt x="342" y="150"/>
                    </a:lnTo>
                    <a:lnTo>
                      <a:pt x="348" y="150"/>
                    </a:lnTo>
                    <a:lnTo>
                      <a:pt x="354" y="150"/>
                    </a:lnTo>
                    <a:lnTo>
                      <a:pt x="360" y="150"/>
                    </a:lnTo>
                    <a:lnTo>
                      <a:pt x="366" y="150"/>
                    </a:lnTo>
                    <a:lnTo>
                      <a:pt x="372" y="150"/>
                    </a:lnTo>
                    <a:lnTo>
                      <a:pt x="378" y="150"/>
                    </a:lnTo>
                    <a:lnTo>
                      <a:pt x="384" y="150"/>
                    </a:lnTo>
                    <a:lnTo>
                      <a:pt x="390" y="150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8" y="150"/>
                    </a:lnTo>
                    <a:lnTo>
                      <a:pt x="414" y="150"/>
                    </a:lnTo>
                    <a:lnTo>
                      <a:pt x="420" y="150"/>
                    </a:lnTo>
                    <a:lnTo>
                      <a:pt x="426" y="150"/>
                    </a:lnTo>
                    <a:lnTo>
                      <a:pt x="432" y="150"/>
                    </a:lnTo>
                    <a:lnTo>
                      <a:pt x="438" y="150"/>
                    </a:lnTo>
                    <a:lnTo>
                      <a:pt x="444" y="150"/>
                    </a:lnTo>
                    <a:lnTo>
                      <a:pt x="450" y="150"/>
                    </a:lnTo>
                    <a:lnTo>
                      <a:pt x="456" y="150"/>
                    </a:lnTo>
                    <a:lnTo>
                      <a:pt x="462" y="150"/>
                    </a:lnTo>
                    <a:lnTo>
                      <a:pt x="468" y="150"/>
                    </a:lnTo>
                    <a:lnTo>
                      <a:pt x="474" y="150"/>
                    </a:lnTo>
                    <a:lnTo>
                      <a:pt x="480" y="150"/>
                    </a:lnTo>
                    <a:lnTo>
                      <a:pt x="486" y="150"/>
                    </a:lnTo>
                    <a:lnTo>
                      <a:pt x="492" y="150"/>
                    </a:lnTo>
                    <a:lnTo>
                      <a:pt x="498" y="150"/>
                    </a:lnTo>
                    <a:lnTo>
                      <a:pt x="504" y="150"/>
                    </a:lnTo>
                    <a:lnTo>
                      <a:pt x="510" y="150"/>
                    </a:lnTo>
                    <a:lnTo>
                      <a:pt x="516" y="150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0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150"/>
                    </a:lnTo>
                    <a:lnTo>
                      <a:pt x="564" y="156"/>
                    </a:lnTo>
                    <a:lnTo>
                      <a:pt x="570" y="156"/>
                    </a:lnTo>
                    <a:lnTo>
                      <a:pt x="576" y="156"/>
                    </a:lnTo>
                    <a:lnTo>
                      <a:pt x="582" y="156"/>
                    </a:lnTo>
                    <a:lnTo>
                      <a:pt x="588" y="150"/>
                    </a:lnTo>
                    <a:lnTo>
                      <a:pt x="594" y="150"/>
                    </a:lnTo>
                    <a:lnTo>
                      <a:pt x="600" y="150"/>
                    </a:lnTo>
                    <a:lnTo>
                      <a:pt x="606" y="150"/>
                    </a:lnTo>
                    <a:lnTo>
                      <a:pt x="612" y="150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50"/>
                    </a:lnTo>
                    <a:lnTo>
                      <a:pt x="642" y="150"/>
                    </a:lnTo>
                    <a:lnTo>
                      <a:pt x="648" y="150"/>
                    </a:lnTo>
                    <a:lnTo>
                      <a:pt x="654" y="150"/>
                    </a:lnTo>
                    <a:lnTo>
                      <a:pt x="660" y="150"/>
                    </a:lnTo>
                    <a:lnTo>
                      <a:pt x="666" y="150"/>
                    </a:lnTo>
                    <a:lnTo>
                      <a:pt x="672" y="150"/>
                    </a:lnTo>
                    <a:lnTo>
                      <a:pt x="678" y="150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3" name="Freeform 161"/>
              <p:cNvSpPr>
                <a:spLocks/>
              </p:cNvSpPr>
              <p:nvPr/>
            </p:nvSpPr>
            <p:spPr bwMode="auto">
              <a:xfrm>
                <a:off x="3290888" y="3965575"/>
                <a:ext cx="1076325" cy="571500"/>
              </a:xfrm>
              <a:custGeom>
                <a:avLst/>
                <a:gdLst/>
                <a:ahLst/>
                <a:cxnLst>
                  <a:cxn ang="0">
                    <a:pos x="12" y="270"/>
                  </a:cxn>
                  <a:cxn ang="0">
                    <a:pos x="30" y="270"/>
                  </a:cxn>
                  <a:cxn ang="0">
                    <a:pos x="48" y="270"/>
                  </a:cxn>
                  <a:cxn ang="0">
                    <a:pos x="66" y="270"/>
                  </a:cxn>
                  <a:cxn ang="0">
                    <a:pos x="84" y="270"/>
                  </a:cxn>
                  <a:cxn ang="0">
                    <a:pos x="102" y="270"/>
                  </a:cxn>
                  <a:cxn ang="0">
                    <a:pos x="120" y="270"/>
                  </a:cxn>
                  <a:cxn ang="0">
                    <a:pos x="138" y="270"/>
                  </a:cxn>
                  <a:cxn ang="0">
                    <a:pos x="156" y="270"/>
                  </a:cxn>
                  <a:cxn ang="0">
                    <a:pos x="174" y="270"/>
                  </a:cxn>
                  <a:cxn ang="0">
                    <a:pos x="192" y="270"/>
                  </a:cxn>
                  <a:cxn ang="0">
                    <a:pos x="210" y="270"/>
                  </a:cxn>
                  <a:cxn ang="0">
                    <a:pos x="228" y="270"/>
                  </a:cxn>
                  <a:cxn ang="0">
                    <a:pos x="246" y="270"/>
                  </a:cxn>
                  <a:cxn ang="0">
                    <a:pos x="264" y="270"/>
                  </a:cxn>
                  <a:cxn ang="0">
                    <a:pos x="282" y="270"/>
                  </a:cxn>
                  <a:cxn ang="0">
                    <a:pos x="300" y="270"/>
                  </a:cxn>
                  <a:cxn ang="0">
                    <a:pos x="318" y="270"/>
                  </a:cxn>
                  <a:cxn ang="0">
                    <a:pos x="336" y="270"/>
                  </a:cxn>
                  <a:cxn ang="0">
                    <a:pos x="354" y="270"/>
                  </a:cxn>
                  <a:cxn ang="0">
                    <a:pos x="372" y="270"/>
                  </a:cxn>
                  <a:cxn ang="0">
                    <a:pos x="390" y="270"/>
                  </a:cxn>
                  <a:cxn ang="0">
                    <a:pos x="408" y="270"/>
                  </a:cxn>
                  <a:cxn ang="0">
                    <a:pos x="426" y="270"/>
                  </a:cxn>
                  <a:cxn ang="0">
                    <a:pos x="444" y="270"/>
                  </a:cxn>
                  <a:cxn ang="0">
                    <a:pos x="462" y="270"/>
                  </a:cxn>
                  <a:cxn ang="0">
                    <a:pos x="480" y="270"/>
                  </a:cxn>
                  <a:cxn ang="0">
                    <a:pos x="498" y="270"/>
                  </a:cxn>
                  <a:cxn ang="0">
                    <a:pos x="516" y="270"/>
                  </a:cxn>
                  <a:cxn ang="0">
                    <a:pos x="534" y="270"/>
                  </a:cxn>
                  <a:cxn ang="0">
                    <a:pos x="552" y="276"/>
                  </a:cxn>
                  <a:cxn ang="0">
                    <a:pos x="564" y="276"/>
                  </a:cxn>
                  <a:cxn ang="0">
                    <a:pos x="582" y="282"/>
                  </a:cxn>
                  <a:cxn ang="0">
                    <a:pos x="600" y="276"/>
                  </a:cxn>
                  <a:cxn ang="0">
                    <a:pos x="618" y="276"/>
                  </a:cxn>
                  <a:cxn ang="0">
                    <a:pos x="636" y="276"/>
                  </a:cxn>
                  <a:cxn ang="0">
                    <a:pos x="648" y="282"/>
                  </a:cxn>
                  <a:cxn ang="0">
                    <a:pos x="654" y="336"/>
                  </a:cxn>
                  <a:cxn ang="0">
                    <a:pos x="660" y="318"/>
                  </a:cxn>
                  <a:cxn ang="0">
                    <a:pos x="660" y="18"/>
                  </a:cxn>
                  <a:cxn ang="0">
                    <a:pos x="666" y="198"/>
                  </a:cxn>
                  <a:cxn ang="0">
                    <a:pos x="672" y="0"/>
                  </a:cxn>
                </a:cxnLst>
                <a:rect l="0" t="0" r="r" b="b"/>
                <a:pathLst>
                  <a:path w="678" h="360">
                    <a:moveTo>
                      <a:pt x="0" y="270"/>
                    </a:moveTo>
                    <a:lnTo>
                      <a:pt x="6" y="270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54" y="270"/>
                    </a:lnTo>
                    <a:lnTo>
                      <a:pt x="60" y="270"/>
                    </a:lnTo>
                    <a:lnTo>
                      <a:pt x="66" y="270"/>
                    </a:lnTo>
                    <a:lnTo>
                      <a:pt x="72" y="270"/>
                    </a:lnTo>
                    <a:lnTo>
                      <a:pt x="78" y="270"/>
                    </a:lnTo>
                    <a:lnTo>
                      <a:pt x="84" y="270"/>
                    </a:lnTo>
                    <a:lnTo>
                      <a:pt x="90" y="270"/>
                    </a:lnTo>
                    <a:lnTo>
                      <a:pt x="96" y="270"/>
                    </a:lnTo>
                    <a:lnTo>
                      <a:pt x="102" y="270"/>
                    </a:lnTo>
                    <a:lnTo>
                      <a:pt x="108" y="270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6" y="270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0"/>
                    </a:lnTo>
                    <a:lnTo>
                      <a:pt x="150" y="270"/>
                    </a:lnTo>
                    <a:lnTo>
                      <a:pt x="156" y="270"/>
                    </a:lnTo>
                    <a:lnTo>
                      <a:pt x="162" y="270"/>
                    </a:lnTo>
                    <a:lnTo>
                      <a:pt x="168" y="270"/>
                    </a:lnTo>
                    <a:lnTo>
                      <a:pt x="174" y="270"/>
                    </a:lnTo>
                    <a:lnTo>
                      <a:pt x="180" y="270"/>
                    </a:lnTo>
                    <a:lnTo>
                      <a:pt x="186" y="270"/>
                    </a:lnTo>
                    <a:lnTo>
                      <a:pt x="192" y="270"/>
                    </a:lnTo>
                    <a:lnTo>
                      <a:pt x="198" y="270"/>
                    </a:lnTo>
                    <a:lnTo>
                      <a:pt x="204" y="270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70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40" y="270"/>
                    </a:lnTo>
                    <a:lnTo>
                      <a:pt x="246" y="270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70"/>
                    </a:lnTo>
                    <a:lnTo>
                      <a:pt x="330" y="270"/>
                    </a:lnTo>
                    <a:lnTo>
                      <a:pt x="336" y="270"/>
                    </a:lnTo>
                    <a:lnTo>
                      <a:pt x="342" y="270"/>
                    </a:lnTo>
                    <a:lnTo>
                      <a:pt x="348" y="270"/>
                    </a:lnTo>
                    <a:lnTo>
                      <a:pt x="354" y="270"/>
                    </a:lnTo>
                    <a:lnTo>
                      <a:pt x="360" y="270"/>
                    </a:lnTo>
                    <a:lnTo>
                      <a:pt x="366" y="270"/>
                    </a:lnTo>
                    <a:lnTo>
                      <a:pt x="372" y="270"/>
                    </a:lnTo>
                    <a:lnTo>
                      <a:pt x="378" y="270"/>
                    </a:lnTo>
                    <a:lnTo>
                      <a:pt x="384" y="270"/>
                    </a:lnTo>
                    <a:lnTo>
                      <a:pt x="390" y="270"/>
                    </a:lnTo>
                    <a:lnTo>
                      <a:pt x="396" y="270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4" y="270"/>
                    </a:lnTo>
                    <a:lnTo>
                      <a:pt x="420" y="270"/>
                    </a:lnTo>
                    <a:lnTo>
                      <a:pt x="426" y="270"/>
                    </a:lnTo>
                    <a:lnTo>
                      <a:pt x="432" y="270"/>
                    </a:lnTo>
                    <a:lnTo>
                      <a:pt x="438" y="270"/>
                    </a:lnTo>
                    <a:lnTo>
                      <a:pt x="444" y="270"/>
                    </a:lnTo>
                    <a:lnTo>
                      <a:pt x="450" y="270"/>
                    </a:lnTo>
                    <a:lnTo>
                      <a:pt x="456" y="270"/>
                    </a:lnTo>
                    <a:lnTo>
                      <a:pt x="462" y="270"/>
                    </a:lnTo>
                    <a:lnTo>
                      <a:pt x="468" y="270"/>
                    </a:lnTo>
                    <a:lnTo>
                      <a:pt x="474" y="270"/>
                    </a:lnTo>
                    <a:lnTo>
                      <a:pt x="480" y="270"/>
                    </a:lnTo>
                    <a:lnTo>
                      <a:pt x="486" y="270"/>
                    </a:lnTo>
                    <a:lnTo>
                      <a:pt x="492" y="270"/>
                    </a:lnTo>
                    <a:lnTo>
                      <a:pt x="498" y="270"/>
                    </a:lnTo>
                    <a:lnTo>
                      <a:pt x="504" y="270"/>
                    </a:lnTo>
                    <a:lnTo>
                      <a:pt x="510" y="270"/>
                    </a:lnTo>
                    <a:lnTo>
                      <a:pt x="516" y="270"/>
                    </a:lnTo>
                    <a:lnTo>
                      <a:pt x="522" y="270"/>
                    </a:lnTo>
                    <a:lnTo>
                      <a:pt x="528" y="270"/>
                    </a:lnTo>
                    <a:lnTo>
                      <a:pt x="534" y="270"/>
                    </a:lnTo>
                    <a:lnTo>
                      <a:pt x="540" y="270"/>
                    </a:lnTo>
                    <a:lnTo>
                      <a:pt x="546" y="270"/>
                    </a:lnTo>
                    <a:lnTo>
                      <a:pt x="552" y="276"/>
                    </a:lnTo>
                    <a:lnTo>
                      <a:pt x="564" y="264"/>
                    </a:lnTo>
                    <a:lnTo>
                      <a:pt x="558" y="264"/>
                    </a:lnTo>
                    <a:lnTo>
                      <a:pt x="564" y="276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82" y="282"/>
                    </a:lnTo>
                    <a:lnTo>
                      <a:pt x="588" y="276"/>
                    </a:lnTo>
                    <a:lnTo>
                      <a:pt x="594" y="276"/>
                    </a:lnTo>
                    <a:lnTo>
                      <a:pt x="600" y="276"/>
                    </a:lnTo>
                    <a:lnTo>
                      <a:pt x="606" y="276"/>
                    </a:lnTo>
                    <a:lnTo>
                      <a:pt x="612" y="276"/>
                    </a:lnTo>
                    <a:lnTo>
                      <a:pt x="618" y="276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76"/>
                    </a:lnTo>
                    <a:lnTo>
                      <a:pt x="642" y="270"/>
                    </a:lnTo>
                    <a:lnTo>
                      <a:pt x="648" y="276"/>
                    </a:lnTo>
                    <a:lnTo>
                      <a:pt x="648" y="282"/>
                    </a:lnTo>
                    <a:lnTo>
                      <a:pt x="648" y="258"/>
                    </a:lnTo>
                    <a:lnTo>
                      <a:pt x="654" y="246"/>
                    </a:lnTo>
                    <a:lnTo>
                      <a:pt x="654" y="336"/>
                    </a:lnTo>
                    <a:lnTo>
                      <a:pt x="654" y="0"/>
                    </a:lnTo>
                    <a:lnTo>
                      <a:pt x="654" y="282"/>
                    </a:lnTo>
                    <a:lnTo>
                      <a:pt x="660" y="318"/>
                    </a:lnTo>
                    <a:lnTo>
                      <a:pt x="660" y="360"/>
                    </a:lnTo>
                    <a:lnTo>
                      <a:pt x="660" y="0"/>
                    </a:lnTo>
                    <a:lnTo>
                      <a:pt x="660" y="18"/>
                    </a:lnTo>
                    <a:lnTo>
                      <a:pt x="666" y="72"/>
                    </a:lnTo>
                    <a:lnTo>
                      <a:pt x="666" y="360"/>
                    </a:lnTo>
                    <a:lnTo>
                      <a:pt x="666" y="198"/>
                    </a:lnTo>
                    <a:lnTo>
                      <a:pt x="672" y="102"/>
                    </a:lnTo>
                    <a:lnTo>
                      <a:pt x="672" y="360"/>
                    </a:lnTo>
                    <a:lnTo>
                      <a:pt x="672" y="0"/>
                    </a:lnTo>
                    <a:lnTo>
                      <a:pt x="672" y="342"/>
                    </a:lnTo>
                    <a:lnTo>
                      <a:pt x="678" y="30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4" name="Freeform 162"/>
              <p:cNvSpPr>
                <a:spLocks/>
              </p:cNvSpPr>
              <p:nvPr/>
            </p:nvSpPr>
            <p:spPr bwMode="auto">
              <a:xfrm>
                <a:off x="4367213" y="3946525"/>
                <a:ext cx="476250" cy="76200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8" y="360"/>
                  </a:cxn>
                  <a:cxn ang="0">
                    <a:pos x="24" y="150"/>
                  </a:cxn>
                  <a:cxn ang="0">
                    <a:pos x="30" y="24"/>
                  </a:cxn>
                  <a:cxn ang="0">
                    <a:pos x="30" y="282"/>
                  </a:cxn>
                  <a:cxn ang="0">
                    <a:pos x="36" y="366"/>
                  </a:cxn>
                  <a:cxn ang="0">
                    <a:pos x="42" y="366"/>
                  </a:cxn>
                  <a:cxn ang="0">
                    <a:pos x="48" y="342"/>
                  </a:cxn>
                  <a:cxn ang="0">
                    <a:pos x="54" y="6"/>
                  </a:cxn>
                  <a:cxn ang="0">
                    <a:pos x="60" y="366"/>
                  </a:cxn>
                  <a:cxn ang="0">
                    <a:pos x="66" y="366"/>
                  </a:cxn>
                  <a:cxn ang="0">
                    <a:pos x="72" y="6"/>
                  </a:cxn>
                  <a:cxn ang="0">
                    <a:pos x="78" y="18"/>
                  </a:cxn>
                  <a:cxn ang="0">
                    <a:pos x="84" y="0"/>
                  </a:cxn>
                  <a:cxn ang="0">
                    <a:pos x="90" y="0"/>
                  </a:cxn>
                  <a:cxn ang="0">
                    <a:pos x="96" y="360"/>
                  </a:cxn>
                  <a:cxn ang="0">
                    <a:pos x="102" y="72"/>
                  </a:cxn>
                  <a:cxn ang="0">
                    <a:pos x="108" y="120"/>
                  </a:cxn>
                  <a:cxn ang="0">
                    <a:pos x="114" y="342"/>
                  </a:cxn>
                  <a:cxn ang="0">
                    <a:pos x="120" y="360"/>
                  </a:cxn>
                  <a:cxn ang="0">
                    <a:pos x="126" y="360"/>
                  </a:cxn>
                  <a:cxn ang="0">
                    <a:pos x="132" y="348"/>
                  </a:cxn>
                  <a:cxn ang="0">
                    <a:pos x="132" y="84"/>
                  </a:cxn>
                  <a:cxn ang="0">
                    <a:pos x="138" y="120"/>
                  </a:cxn>
                  <a:cxn ang="0">
                    <a:pos x="144" y="12"/>
                  </a:cxn>
                  <a:cxn ang="0">
                    <a:pos x="150" y="12"/>
                  </a:cxn>
                  <a:cxn ang="0">
                    <a:pos x="156" y="12"/>
                  </a:cxn>
                  <a:cxn ang="0">
                    <a:pos x="162" y="12"/>
                  </a:cxn>
                  <a:cxn ang="0">
                    <a:pos x="168" y="372"/>
                  </a:cxn>
                  <a:cxn ang="0">
                    <a:pos x="174" y="264"/>
                  </a:cxn>
                  <a:cxn ang="0">
                    <a:pos x="180" y="30"/>
                  </a:cxn>
                  <a:cxn ang="0">
                    <a:pos x="186" y="246"/>
                  </a:cxn>
                  <a:cxn ang="0">
                    <a:pos x="186" y="168"/>
                  </a:cxn>
                  <a:cxn ang="0">
                    <a:pos x="192" y="396"/>
                  </a:cxn>
                  <a:cxn ang="0">
                    <a:pos x="198" y="234"/>
                  </a:cxn>
                  <a:cxn ang="0">
                    <a:pos x="216" y="234"/>
                  </a:cxn>
                  <a:cxn ang="0">
                    <a:pos x="234" y="234"/>
                  </a:cxn>
                  <a:cxn ang="0">
                    <a:pos x="252" y="234"/>
                  </a:cxn>
                  <a:cxn ang="0">
                    <a:pos x="270" y="234"/>
                  </a:cxn>
                  <a:cxn ang="0">
                    <a:pos x="288" y="234"/>
                  </a:cxn>
                </a:cxnLst>
                <a:rect l="0" t="0" r="r" b="b"/>
                <a:pathLst>
                  <a:path w="300" h="480">
                    <a:moveTo>
                      <a:pt x="0" y="312"/>
                    </a:moveTo>
                    <a:lnTo>
                      <a:pt x="0" y="366"/>
                    </a:lnTo>
                    <a:lnTo>
                      <a:pt x="0" y="12"/>
                    </a:lnTo>
                    <a:lnTo>
                      <a:pt x="0" y="360"/>
                    </a:lnTo>
                    <a:lnTo>
                      <a:pt x="6" y="360"/>
                    </a:lnTo>
                    <a:lnTo>
                      <a:pt x="6" y="0"/>
                    </a:lnTo>
                    <a:lnTo>
                      <a:pt x="6" y="354"/>
                    </a:lnTo>
                    <a:lnTo>
                      <a:pt x="12" y="360"/>
                    </a:lnTo>
                    <a:lnTo>
                      <a:pt x="12" y="0"/>
                    </a:lnTo>
                    <a:lnTo>
                      <a:pt x="12" y="324"/>
                    </a:lnTo>
                    <a:lnTo>
                      <a:pt x="18" y="342"/>
                    </a:lnTo>
                    <a:lnTo>
                      <a:pt x="18" y="360"/>
                    </a:lnTo>
                    <a:lnTo>
                      <a:pt x="18" y="0"/>
                    </a:lnTo>
                    <a:lnTo>
                      <a:pt x="18" y="72"/>
                    </a:lnTo>
                    <a:lnTo>
                      <a:pt x="24" y="150"/>
                    </a:lnTo>
                    <a:lnTo>
                      <a:pt x="24" y="360"/>
                    </a:lnTo>
                    <a:lnTo>
                      <a:pt x="24" y="120"/>
                    </a:lnTo>
                    <a:lnTo>
                      <a:pt x="30" y="24"/>
                    </a:lnTo>
                    <a:lnTo>
                      <a:pt x="30" y="360"/>
                    </a:lnTo>
                    <a:lnTo>
                      <a:pt x="30" y="0"/>
                    </a:lnTo>
                    <a:lnTo>
                      <a:pt x="30" y="282"/>
                    </a:lnTo>
                    <a:lnTo>
                      <a:pt x="36" y="210"/>
                    </a:lnTo>
                    <a:lnTo>
                      <a:pt x="36" y="0"/>
                    </a:lnTo>
                    <a:lnTo>
                      <a:pt x="36" y="366"/>
                    </a:lnTo>
                    <a:lnTo>
                      <a:pt x="42" y="360"/>
                    </a:lnTo>
                    <a:lnTo>
                      <a:pt x="42" y="6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6"/>
                    </a:lnTo>
                    <a:lnTo>
                      <a:pt x="48" y="342"/>
                    </a:lnTo>
                    <a:lnTo>
                      <a:pt x="54" y="354"/>
                    </a:lnTo>
                    <a:lnTo>
                      <a:pt x="54" y="366"/>
                    </a:lnTo>
                    <a:lnTo>
                      <a:pt x="54" y="6"/>
                    </a:lnTo>
                    <a:lnTo>
                      <a:pt x="54" y="156"/>
                    </a:lnTo>
                    <a:lnTo>
                      <a:pt x="60" y="258"/>
                    </a:lnTo>
                    <a:lnTo>
                      <a:pt x="60" y="366"/>
                    </a:lnTo>
                    <a:lnTo>
                      <a:pt x="60" y="6"/>
                    </a:lnTo>
                    <a:lnTo>
                      <a:pt x="66" y="24"/>
                    </a:lnTo>
                    <a:lnTo>
                      <a:pt x="66" y="366"/>
                    </a:lnTo>
                    <a:lnTo>
                      <a:pt x="66" y="210"/>
                    </a:lnTo>
                    <a:lnTo>
                      <a:pt x="72" y="120"/>
                    </a:lnTo>
                    <a:lnTo>
                      <a:pt x="72" y="6"/>
                    </a:lnTo>
                    <a:lnTo>
                      <a:pt x="72" y="378"/>
                    </a:lnTo>
                    <a:lnTo>
                      <a:pt x="78" y="378"/>
                    </a:lnTo>
                    <a:lnTo>
                      <a:pt x="78" y="18"/>
                    </a:lnTo>
                    <a:lnTo>
                      <a:pt x="78" y="360"/>
                    </a:lnTo>
                    <a:lnTo>
                      <a:pt x="84" y="360"/>
                    </a:lnTo>
                    <a:lnTo>
                      <a:pt x="84" y="0"/>
                    </a:lnTo>
                    <a:lnTo>
                      <a:pt x="84" y="354"/>
                    </a:lnTo>
                    <a:lnTo>
                      <a:pt x="90" y="360"/>
                    </a:lnTo>
                    <a:lnTo>
                      <a:pt x="90" y="0"/>
                    </a:lnTo>
                    <a:lnTo>
                      <a:pt x="90" y="282"/>
                    </a:lnTo>
                    <a:lnTo>
                      <a:pt x="96" y="324"/>
                    </a:lnTo>
                    <a:lnTo>
                      <a:pt x="96" y="360"/>
                    </a:lnTo>
                    <a:lnTo>
                      <a:pt x="96" y="0"/>
                    </a:lnTo>
                    <a:lnTo>
                      <a:pt x="96" y="18"/>
                    </a:lnTo>
                    <a:lnTo>
                      <a:pt x="102" y="72"/>
                    </a:lnTo>
                    <a:lnTo>
                      <a:pt x="102" y="360"/>
                    </a:lnTo>
                    <a:lnTo>
                      <a:pt x="102" y="210"/>
                    </a:lnTo>
                    <a:lnTo>
                      <a:pt x="108" y="120"/>
                    </a:lnTo>
                    <a:lnTo>
                      <a:pt x="108" y="0"/>
                    </a:lnTo>
                    <a:lnTo>
                      <a:pt x="108" y="360"/>
                    </a:lnTo>
                    <a:lnTo>
                      <a:pt x="114" y="342"/>
                    </a:lnTo>
                    <a:lnTo>
                      <a:pt x="114" y="0"/>
                    </a:lnTo>
                    <a:lnTo>
                      <a:pt x="114" y="360"/>
                    </a:lnTo>
                    <a:lnTo>
                      <a:pt x="120" y="360"/>
                    </a:lnTo>
                    <a:lnTo>
                      <a:pt x="120" y="0"/>
                    </a:lnTo>
                    <a:lnTo>
                      <a:pt x="120" y="360"/>
                    </a:lnTo>
                    <a:lnTo>
                      <a:pt x="126" y="360"/>
                    </a:lnTo>
                    <a:lnTo>
                      <a:pt x="126" y="0"/>
                    </a:lnTo>
                    <a:lnTo>
                      <a:pt x="126" y="324"/>
                    </a:lnTo>
                    <a:lnTo>
                      <a:pt x="132" y="348"/>
                    </a:lnTo>
                    <a:lnTo>
                      <a:pt x="132" y="372"/>
                    </a:lnTo>
                    <a:lnTo>
                      <a:pt x="132" y="12"/>
                    </a:lnTo>
                    <a:lnTo>
                      <a:pt x="132" y="84"/>
                    </a:lnTo>
                    <a:lnTo>
                      <a:pt x="138" y="162"/>
                    </a:lnTo>
                    <a:lnTo>
                      <a:pt x="138" y="372"/>
                    </a:lnTo>
                    <a:lnTo>
                      <a:pt x="138" y="120"/>
                    </a:lnTo>
                    <a:lnTo>
                      <a:pt x="144" y="36"/>
                    </a:lnTo>
                    <a:lnTo>
                      <a:pt x="144" y="372"/>
                    </a:lnTo>
                    <a:lnTo>
                      <a:pt x="144" y="12"/>
                    </a:lnTo>
                    <a:lnTo>
                      <a:pt x="144" y="312"/>
                    </a:lnTo>
                    <a:lnTo>
                      <a:pt x="150" y="282"/>
                    </a:lnTo>
                    <a:lnTo>
                      <a:pt x="150" y="12"/>
                    </a:lnTo>
                    <a:lnTo>
                      <a:pt x="150" y="372"/>
                    </a:lnTo>
                    <a:lnTo>
                      <a:pt x="156" y="372"/>
                    </a:lnTo>
                    <a:lnTo>
                      <a:pt x="156" y="12"/>
                    </a:lnTo>
                    <a:lnTo>
                      <a:pt x="156" y="372"/>
                    </a:lnTo>
                    <a:lnTo>
                      <a:pt x="162" y="372"/>
                    </a:lnTo>
                    <a:lnTo>
                      <a:pt x="162" y="12"/>
                    </a:lnTo>
                    <a:lnTo>
                      <a:pt x="162" y="354"/>
                    </a:lnTo>
                    <a:lnTo>
                      <a:pt x="168" y="366"/>
                    </a:lnTo>
                    <a:lnTo>
                      <a:pt x="168" y="372"/>
                    </a:lnTo>
                    <a:lnTo>
                      <a:pt x="168" y="12"/>
                    </a:lnTo>
                    <a:lnTo>
                      <a:pt x="168" y="162"/>
                    </a:lnTo>
                    <a:lnTo>
                      <a:pt x="174" y="264"/>
                    </a:lnTo>
                    <a:lnTo>
                      <a:pt x="174" y="372"/>
                    </a:lnTo>
                    <a:lnTo>
                      <a:pt x="174" y="12"/>
                    </a:lnTo>
                    <a:lnTo>
                      <a:pt x="180" y="30"/>
                    </a:lnTo>
                    <a:lnTo>
                      <a:pt x="180" y="348"/>
                    </a:lnTo>
                    <a:lnTo>
                      <a:pt x="180" y="282"/>
                    </a:lnTo>
                    <a:lnTo>
                      <a:pt x="186" y="246"/>
                    </a:lnTo>
                    <a:lnTo>
                      <a:pt x="186" y="480"/>
                    </a:lnTo>
                    <a:lnTo>
                      <a:pt x="186" y="156"/>
                    </a:lnTo>
                    <a:lnTo>
                      <a:pt x="186" y="168"/>
                    </a:lnTo>
                    <a:lnTo>
                      <a:pt x="192" y="180"/>
                    </a:lnTo>
                    <a:lnTo>
                      <a:pt x="192" y="408"/>
                    </a:lnTo>
                    <a:lnTo>
                      <a:pt x="192" y="396"/>
                    </a:lnTo>
                    <a:lnTo>
                      <a:pt x="198" y="378"/>
                    </a:lnTo>
                    <a:lnTo>
                      <a:pt x="198" y="210"/>
                    </a:lnTo>
                    <a:lnTo>
                      <a:pt x="198" y="234"/>
                    </a:lnTo>
                    <a:lnTo>
                      <a:pt x="204" y="234"/>
                    </a:lnTo>
                    <a:lnTo>
                      <a:pt x="210" y="234"/>
                    </a:lnTo>
                    <a:lnTo>
                      <a:pt x="216" y="234"/>
                    </a:lnTo>
                    <a:lnTo>
                      <a:pt x="222" y="234"/>
                    </a:lnTo>
                    <a:lnTo>
                      <a:pt x="228" y="234"/>
                    </a:lnTo>
                    <a:lnTo>
                      <a:pt x="234" y="234"/>
                    </a:lnTo>
                    <a:lnTo>
                      <a:pt x="240" y="234"/>
                    </a:lnTo>
                    <a:lnTo>
                      <a:pt x="246" y="234"/>
                    </a:lnTo>
                    <a:lnTo>
                      <a:pt x="252" y="234"/>
                    </a:lnTo>
                    <a:lnTo>
                      <a:pt x="258" y="234"/>
                    </a:lnTo>
                    <a:lnTo>
                      <a:pt x="264" y="234"/>
                    </a:lnTo>
                    <a:lnTo>
                      <a:pt x="270" y="234"/>
                    </a:lnTo>
                    <a:lnTo>
                      <a:pt x="276" y="234"/>
                    </a:lnTo>
                    <a:lnTo>
                      <a:pt x="282" y="234"/>
                    </a:lnTo>
                    <a:lnTo>
                      <a:pt x="288" y="234"/>
                    </a:lnTo>
                    <a:lnTo>
                      <a:pt x="294" y="234"/>
                    </a:lnTo>
                    <a:lnTo>
                      <a:pt x="300" y="23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5" name="Freeform 163"/>
              <p:cNvSpPr>
                <a:spLocks/>
              </p:cNvSpPr>
              <p:nvPr/>
            </p:nvSpPr>
            <p:spPr bwMode="auto">
              <a:xfrm>
                <a:off x="4843463" y="4108450"/>
                <a:ext cx="933450" cy="247650"/>
              </a:xfrm>
              <a:custGeom>
                <a:avLst/>
                <a:gdLst/>
                <a:ahLst/>
                <a:cxnLst>
                  <a:cxn ang="0">
                    <a:pos x="12" y="132"/>
                  </a:cxn>
                  <a:cxn ang="0">
                    <a:pos x="30" y="132"/>
                  </a:cxn>
                  <a:cxn ang="0">
                    <a:pos x="48" y="132"/>
                  </a:cxn>
                  <a:cxn ang="0">
                    <a:pos x="66" y="132"/>
                  </a:cxn>
                  <a:cxn ang="0">
                    <a:pos x="84" y="132"/>
                  </a:cxn>
                  <a:cxn ang="0">
                    <a:pos x="102" y="126"/>
                  </a:cxn>
                  <a:cxn ang="0">
                    <a:pos x="120" y="126"/>
                  </a:cxn>
                  <a:cxn ang="0">
                    <a:pos x="138" y="126"/>
                  </a:cxn>
                  <a:cxn ang="0">
                    <a:pos x="156" y="126"/>
                  </a:cxn>
                  <a:cxn ang="0">
                    <a:pos x="174" y="114"/>
                  </a:cxn>
                  <a:cxn ang="0">
                    <a:pos x="192" y="114"/>
                  </a:cxn>
                  <a:cxn ang="0">
                    <a:pos x="210" y="114"/>
                  </a:cxn>
                  <a:cxn ang="0">
                    <a:pos x="228" y="114"/>
                  </a:cxn>
                  <a:cxn ang="0">
                    <a:pos x="246" y="108"/>
                  </a:cxn>
                  <a:cxn ang="0">
                    <a:pos x="264" y="108"/>
                  </a:cxn>
                  <a:cxn ang="0">
                    <a:pos x="282" y="108"/>
                  </a:cxn>
                  <a:cxn ang="0">
                    <a:pos x="294" y="96"/>
                  </a:cxn>
                  <a:cxn ang="0">
                    <a:pos x="312" y="96"/>
                  </a:cxn>
                  <a:cxn ang="0">
                    <a:pos x="330" y="96"/>
                  </a:cxn>
                  <a:cxn ang="0">
                    <a:pos x="348" y="96"/>
                  </a:cxn>
                  <a:cxn ang="0">
                    <a:pos x="366" y="90"/>
                  </a:cxn>
                  <a:cxn ang="0">
                    <a:pos x="384" y="90"/>
                  </a:cxn>
                  <a:cxn ang="0">
                    <a:pos x="402" y="90"/>
                  </a:cxn>
                  <a:cxn ang="0">
                    <a:pos x="420" y="90"/>
                  </a:cxn>
                  <a:cxn ang="0">
                    <a:pos x="438" y="90"/>
                  </a:cxn>
                  <a:cxn ang="0">
                    <a:pos x="450" y="78"/>
                  </a:cxn>
                  <a:cxn ang="0">
                    <a:pos x="468" y="78"/>
                  </a:cxn>
                  <a:cxn ang="0">
                    <a:pos x="486" y="84"/>
                  </a:cxn>
                  <a:cxn ang="0">
                    <a:pos x="504" y="84"/>
                  </a:cxn>
                  <a:cxn ang="0">
                    <a:pos x="522" y="90"/>
                  </a:cxn>
                  <a:cxn ang="0">
                    <a:pos x="534" y="54"/>
                  </a:cxn>
                  <a:cxn ang="0">
                    <a:pos x="534" y="36"/>
                  </a:cxn>
                  <a:cxn ang="0">
                    <a:pos x="540" y="0"/>
                  </a:cxn>
                  <a:cxn ang="0">
                    <a:pos x="546" y="0"/>
                  </a:cxn>
                  <a:cxn ang="0">
                    <a:pos x="552" y="150"/>
                  </a:cxn>
                  <a:cxn ang="0">
                    <a:pos x="558" y="78"/>
                  </a:cxn>
                  <a:cxn ang="0">
                    <a:pos x="558" y="12"/>
                  </a:cxn>
                  <a:cxn ang="0">
                    <a:pos x="564" y="138"/>
                  </a:cxn>
                  <a:cxn ang="0">
                    <a:pos x="570" y="0"/>
                  </a:cxn>
                  <a:cxn ang="0">
                    <a:pos x="576" y="150"/>
                  </a:cxn>
                  <a:cxn ang="0">
                    <a:pos x="582" y="0"/>
                  </a:cxn>
                  <a:cxn ang="0">
                    <a:pos x="588" y="108"/>
                  </a:cxn>
                </a:cxnLst>
                <a:rect l="0" t="0" r="r" b="b"/>
                <a:pathLst>
                  <a:path w="588" h="156">
                    <a:moveTo>
                      <a:pt x="0" y="132"/>
                    </a:moveTo>
                    <a:lnTo>
                      <a:pt x="6" y="132"/>
                    </a:lnTo>
                    <a:lnTo>
                      <a:pt x="12" y="132"/>
                    </a:lnTo>
                    <a:lnTo>
                      <a:pt x="18" y="132"/>
                    </a:lnTo>
                    <a:lnTo>
                      <a:pt x="24" y="132"/>
                    </a:lnTo>
                    <a:lnTo>
                      <a:pt x="30" y="132"/>
                    </a:lnTo>
                    <a:lnTo>
                      <a:pt x="36" y="132"/>
                    </a:lnTo>
                    <a:lnTo>
                      <a:pt x="42" y="132"/>
                    </a:lnTo>
                    <a:lnTo>
                      <a:pt x="48" y="132"/>
                    </a:lnTo>
                    <a:lnTo>
                      <a:pt x="54" y="132"/>
                    </a:lnTo>
                    <a:lnTo>
                      <a:pt x="60" y="132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8" y="132"/>
                    </a:lnTo>
                    <a:lnTo>
                      <a:pt x="84" y="132"/>
                    </a:lnTo>
                    <a:lnTo>
                      <a:pt x="90" y="132"/>
                    </a:lnTo>
                    <a:lnTo>
                      <a:pt x="96" y="126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38" y="126"/>
                    </a:lnTo>
                    <a:lnTo>
                      <a:pt x="144" y="126"/>
                    </a:lnTo>
                    <a:lnTo>
                      <a:pt x="150" y="126"/>
                    </a:lnTo>
                    <a:lnTo>
                      <a:pt x="156" y="126"/>
                    </a:lnTo>
                    <a:lnTo>
                      <a:pt x="162" y="120"/>
                    </a:lnTo>
                    <a:lnTo>
                      <a:pt x="168" y="114"/>
                    </a:lnTo>
                    <a:lnTo>
                      <a:pt x="174" y="114"/>
                    </a:lnTo>
                    <a:lnTo>
                      <a:pt x="180" y="114"/>
                    </a:lnTo>
                    <a:lnTo>
                      <a:pt x="186" y="114"/>
                    </a:lnTo>
                    <a:lnTo>
                      <a:pt x="192" y="114"/>
                    </a:lnTo>
                    <a:lnTo>
                      <a:pt x="198" y="114"/>
                    </a:lnTo>
                    <a:lnTo>
                      <a:pt x="204" y="114"/>
                    </a:lnTo>
                    <a:lnTo>
                      <a:pt x="210" y="114"/>
                    </a:lnTo>
                    <a:lnTo>
                      <a:pt x="216" y="114"/>
                    </a:lnTo>
                    <a:lnTo>
                      <a:pt x="222" y="114"/>
                    </a:lnTo>
                    <a:lnTo>
                      <a:pt x="228" y="114"/>
                    </a:lnTo>
                    <a:lnTo>
                      <a:pt x="234" y="114"/>
                    </a:lnTo>
                    <a:lnTo>
                      <a:pt x="240" y="108"/>
                    </a:lnTo>
                    <a:lnTo>
                      <a:pt x="246" y="108"/>
                    </a:lnTo>
                    <a:lnTo>
                      <a:pt x="252" y="108"/>
                    </a:lnTo>
                    <a:lnTo>
                      <a:pt x="258" y="108"/>
                    </a:lnTo>
                    <a:lnTo>
                      <a:pt x="264" y="108"/>
                    </a:lnTo>
                    <a:lnTo>
                      <a:pt x="270" y="108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8" y="108"/>
                    </a:lnTo>
                    <a:lnTo>
                      <a:pt x="300" y="96"/>
                    </a:lnTo>
                    <a:lnTo>
                      <a:pt x="294" y="96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96"/>
                    </a:lnTo>
                    <a:lnTo>
                      <a:pt x="330" y="96"/>
                    </a:lnTo>
                    <a:lnTo>
                      <a:pt x="336" y="96"/>
                    </a:lnTo>
                    <a:lnTo>
                      <a:pt x="342" y="96"/>
                    </a:lnTo>
                    <a:lnTo>
                      <a:pt x="348" y="96"/>
                    </a:lnTo>
                    <a:lnTo>
                      <a:pt x="354" y="90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8" y="90"/>
                    </a:lnTo>
                    <a:lnTo>
                      <a:pt x="384" y="90"/>
                    </a:lnTo>
                    <a:lnTo>
                      <a:pt x="390" y="90"/>
                    </a:lnTo>
                    <a:lnTo>
                      <a:pt x="396" y="90"/>
                    </a:lnTo>
                    <a:lnTo>
                      <a:pt x="402" y="90"/>
                    </a:lnTo>
                    <a:lnTo>
                      <a:pt x="408" y="90"/>
                    </a:lnTo>
                    <a:lnTo>
                      <a:pt x="414" y="90"/>
                    </a:lnTo>
                    <a:lnTo>
                      <a:pt x="420" y="90"/>
                    </a:lnTo>
                    <a:lnTo>
                      <a:pt x="426" y="90"/>
                    </a:lnTo>
                    <a:lnTo>
                      <a:pt x="432" y="90"/>
                    </a:lnTo>
                    <a:lnTo>
                      <a:pt x="438" y="90"/>
                    </a:lnTo>
                    <a:lnTo>
                      <a:pt x="450" y="78"/>
                    </a:lnTo>
                    <a:lnTo>
                      <a:pt x="444" y="78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62" y="78"/>
                    </a:lnTo>
                    <a:lnTo>
                      <a:pt x="468" y="78"/>
                    </a:lnTo>
                    <a:lnTo>
                      <a:pt x="474" y="78"/>
                    </a:lnTo>
                    <a:lnTo>
                      <a:pt x="480" y="78"/>
                    </a:lnTo>
                    <a:lnTo>
                      <a:pt x="486" y="84"/>
                    </a:lnTo>
                    <a:lnTo>
                      <a:pt x="492" y="84"/>
                    </a:lnTo>
                    <a:lnTo>
                      <a:pt x="498" y="84"/>
                    </a:lnTo>
                    <a:lnTo>
                      <a:pt x="504" y="84"/>
                    </a:lnTo>
                    <a:lnTo>
                      <a:pt x="510" y="84"/>
                    </a:lnTo>
                    <a:lnTo>
                      <a:pt x="516" y="84"/>
                    </a:lnTo>
                    <a:lnTo>
                      <a:pt x="522" y="90"/>
                    </a:lnTo>
                    <a:lnTo>
                      <a:pt x="528" y="84"/>
                    </a:lnTo>
                    <a:lnTo>
                      <a:pt x="528" y="48"/>
                    </a:lnTo>
                    <a:lnTo>
                      <a:pt x="534" y="54"/>
                    </a:lnTo>
                    <a:lnTo>
                      <a:pt x="534" y="156"/>
                    </a:lnTo>
                    <a:lnTo>
                      <a:pt x="534" y="0"/>
                    </a:lnTo>
                    <a:lnTo>
                      <a:pt x="534" y="36"/>
                    </a:lnTo>
                    <a:lnTo>
                      <a:pt x="540" y="78"/>
                    </a:lnTo>
                    <a:lnTo>
                      <a:pt x="540" y="150"/>
                    </a:lnTo>
                    <a:lnTo>
                      <a:pt x="540" y="0"/>
                    </a:lnTo>
                    <a:lnTo>
                      <a:pt x="540" y="66"/>
                    </a:lnTo>
                    <a:lnTo>
                      <a:pt x="546" y="18"/>
                    </a:lnTo>
                    <a:lnTo>
                      <a:pt x="546" y="0"/>
                    </a:lnTo>
                    <a:lnTo>
                      <a:pt x="546" y="150"/>
                    </a:lnTo>
                    <a:lnTo>
                      <a:pt x="552" y="138"/>
                    </a:lnTo>
                    <a:lnTo>
                      <a:pt x="552" y="150"/>
                    </a:lnTo>
                    <a:lnTo>
                      <a:pt x="552" y="0"/>
                    </a:lnTo>
                    <a:lnTo>
                      <a:pt x="552" y="36"/>
                    </a:lnTo>
                    <a:lnTo>
                      <a:pt x="558" y="78"/>
                    </a:lnTo>
                    <a:lnTo>
                      <a:pt x="558" y="150"/>
                    </a:lnTo>
                    <a:lnTo>
                      <a:pt x="558" y="0"/>
                    </a:lnTo>
                    <a:lnTo>
                      <a:pt x="558" y="12"/>
                    </a:lnTo>
                    <a:lnTo>
                      <a:pt x="564" y="0"/>
                    </a:lnTo>
                    <a:lnTo>
                      <a:pt x="564" y="150"/>
                    </a:lnTo>
                    <a:lnTo>
                      <a:pt x="564" y="138"/>
                    </a:lnTo>
                    <a:lnTo>
                      <a:pt x="570" y="108"/>
                    </a:lnTo>
                    <a:lnTo>
                      <a:pt x="570" y="150"/>
                    </a:lnTo>
                    <a:lnTo>
                      <a:pt x="570" y="0"/>
                    </a:lnTo>
                    <a:lnTo>
                      <a:pt x="570" y="78"/>
                    </a:lnTo>
                    <a:lnTo>
                      <a:pt x="576" y="126"/>
                    </a:lnTo>
                    <a:lnTo>
                      <a:pt x="576" y="150"/>
                    </a:lnTo>
                    <a:lnTo>
                      <a:pt x="576" y="0"/>
                    </a:lnTo>
                    <a:lnTo>
                      <a:pt x="576" y="12"/>
                    </a:lnTo>
                    <a:lnTo>
                      <a:pt x="582" y="0"/>
                    </a:lnTo>
                    <a:lnTo>
                      <a:pt x="582" y="150"/>
                    </a:lnTo>
                    <a:lnTo>
                      <a:pt x="582" y="138"/>
                    </a:lnTo>
                    <a:lnTo>
                      <a:pt x="588" y="108"/>
                    </a:lnTo>
                    <a:lnTo>
                      <a:pt x="588" y="150"/>
                    </a:lnTo>
                    <a:lnTo>
                      <a:pt x="58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6" name="Freeform 164"/>
              <p:cNvSpPr>
                <a:spLocks/>
              </p:cNvSpPr>
              <p:nvPr/>
            </p:nvSpPr>
            <p:spPr bwMode="auto">
              <a:xfrm>
                <a:off x="5776913" y="4060825"/>
                <a:ext cx="504825" cy="285750"/>
              </a:xfrm>
              <a:custGeom>
                <a:avLst/>
                <a:gdLst/>
                <a:ahLst/>
                <a:cxnLst>
                  <a:cxn ang="0">
                    <a:pos x="6" y="156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18" y="180"/>
                  </a:cxn>
                  <a:cxn ang="0">
                    <a:pos x="24" y="156"/>
                  </a:cxn>
                  <a:cxn ang="0">
                    <a:pos x="24" y="30"/>
                  </a:cxn>
                  <a:cxn ang="0">
                    <a:pos x="30" y="30"/>
                  </a:cxn>
                  <a:cxn ang="0">
                    <a:pos x="36" y="180"/>
                  </a:cxn>
                  <a:cxn ang="0">
                    <a:pos x="42" y="180"/>
                  </a:cxn>
                  <a:cxn ang="0">
                    <a:pos x="42" y="42"/>
                  </a:cxn>
                  <a:cxn ang="0">
                    <a:pos x="48" y="30"/>
                  </a:cxn>
                  <a:cxn ang="0">
                    <a:pos x="54" y="180"/>
                  </a:cxn>
                  <a:cxn ang="0">
                    <a:pos x="60" y="180"/>
                  </a:cxn>
                  <a:cxn ang="0">
                    <a:pos x="66" y="96"/>
                  </a:cxn>
                  <a:cxn ang="0">
                    <a:pos x="66" y="90"/>
                  </a:cxn>
                  <a:cxn ang="0">
                    <a:pos x="72" y="168"/>
                  </a:cxn>
                  <a:cxn ang="0">
                    <a:pos x="78" y="18"/>
                  </a:cxn>
                  <a:cxn ang="0">
                    <a:pos x="84" y="168"/>
                  </a:cxn>
                  <a:cxn ang="0">
                    <a:pos x="90" y="30"/>
                  </a:cxn>
                  <a:cxn ang="0">
                    <a:pos x="90" y="156"/>
                  </a:cxn>
                  <a:cxn ang="0">
                    <a:pos x="96" y="18"/>
                  </a:cxn>
                  <a:cxn ang="0">
                    <a:pos x="102" y="168"/>
                  </a:cxn>
                  <a:cxn ang="0">
                    <a:pos x="108" y="18"/>
                  </a:cxn>
                  <a:cxn ang="0">
                    <a:pos x="114" y="132"/>
                  </a:cxn>
                  <a:cxn ang="0">
                    <a:pos x="114" y="96"/>
                  </a:cxn>
                  <a:cxn ang="0">
                    <a:pos x="120" y="18"/>
                  </a:cxn>
                  <a:cxn ang="0">
                    <a:pos x="126" y="168"/>
                  </a:cxn>
                  <a:cxn ang="0">
                    <a:pos x="132" y="90"/>
                  </a:cxn>
                  <a:cxn ang="0">
                    <a:pos x="132" y="96"/>
                  </a:cxn>
                  <a:cxn ang="0">
                    <a:pos x="138" y="18"/>
                  </a:cxn>
                  <a:cxn ang="0">
                    <a:pos x="144" y="168"/>
                  </a:cxn>
                  <a:cxn ang="0">
                    <a:pos x="150" y="78"/>
                  </a:cxn>
                  <a:cxn ang="0">
                    <a:pos x="150" y="66"/>
                  </a:cxn>
                  <a:cxn ang="0">
                    <a:pos x="168" y="66"/>
                  </a:cxn>
                  <a:cxn ang="0">
                    <a:pos x="186" y="72"/>
                  </a:cxn>
                  <a:cxn ang="0">
                    <a:pos x="198" y="84"/>
                  </a:cxn>
                  <a:cxn ang="0">
                    <a:pos x="216" y="84"/>
                  </a:cxn>
                  <a:cxn ang="0">
                    <a:pos x="234" y="84"/>
                  </a:cxn>
                  <a:cxn ang="0">
                    <a:pos x="252" y="84"/>
                  </a:cxn>
                  <a:cxn ang="0">
                    <a:pos x="270" y="84"/>
                  </a:cxn>
                  <a:cxn ang="0">
                    <a:pos x="288" y="84"/>
                  </a:cxn>
                  <a:cxn ang="0">
                    <a:pos x="306" y="84"/>
                  </a:cxn>
                </a:cxnLst>
                <a:rect l="0" t="0" r="r" b="b"/>
                <a:pathLst>
                  <a:path w="318" h="180">
                    <a:moveTo>
                      <a:pt x="0" y="30"/>
                    </a:moveTo>
                    <a:lnTo>
                      <a:pt x="0" y="108"/>
                    </a:lnTo>
                    <a:lnTo>
                      <a:pt x="6" y="156"/>
                    </a:lnTo>
                    <a:lnTo>
                      <a:pt x="6" y="18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42"/>
                    </a:lnTo>
                    <a:lnTo>
                      <a:pt x="12" y="180"/>
                    </a:lnTo>
                    <a:lnTo>
                      <a:pt x="12" y="30"/>
                    </a:lnTo>
                    <a:lnTo>
                      <a:pt x="12" y="138"/>
                    </a:lnTo>
                    <a:lnTo>
                      <a:pt x="18" y="96"/>
                    </a:lnTo>
                    <a:lnTo>
                      <a:pt x="18" y="180"/>
                    </a:lnTo>
                    <a:lnTo>
                      <a:pt x="18" y="30"/>
                    </a:lnTo>
                    <a:lnTo>
                      <a:pt x="18" y="108"/>
                    </a:lnTo>
                    <a:lnTo>
                      <a:pt x="24" y="156"/>
                    </a:lnTo>
                    <a:lnTo>
                      <a:pt x="24" y="18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30" y="42"/>
                    </a:lnTo>
                    <a:lnTo>
                      <a:pt x="30" y="180"/>
                    </a:lnTo>
                    <a:lnTo>
                      <a:pt x="30" y="30"/>
                    </a:lnTo>
                    <a:lnTo>
                      <a:pt x="30" y="138"/>
                    </a:lnTo>
                    <a:lnTo>
                      <a:pt x="36" y="96"/>
                    </a:lnTo>
                    <a:lnTo>
                      <a:pt x="36" y="180"/>
                    </a:lnTo>
                    <a:lnTo>
                      <a:pt x="36" y="30"/>
                    </a:lnTo>
                    <a:lnTo>
                      <a:pt x="36" y="168"/>
                    </a:lnTo>
                    <a:lnTo>
                      <a:pt x="42" y="180"/>
                    </a:lnTo>
                    <a:lnTo>
                      <a:pt x="42" y="180"/>
                    </a:lnTo>
                    <a:lnTo>
                      <a:pt x="42" y="30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48" y="180"/>
                    </a:lnTo>
                    <a:lnTo>
                      <a:pt x="48" y="30"/>
                    </a:lnTo>
                    <a:lnTo>
                      <a:pt x="48" y="96"/>
                    </a:lnTo>
                    <a:lnTo>
                      <a:pt x="54" y="48"/>
                    </a:lnTo>
                    <a:lnTo>
                      <a:pt x="54" y="180"/>
                    </a:lnTo>
                    <a:lnTo>
                      <a:pt x="54" y="30"/>
                    </a:lnTo>
                    <a:lnTo>
                      <a:pt x="54" y="168"/>
                    </a:lnTo>
                    <a:lnTo>
                      <a:pt x="60" y="180"/>
                    </a:lnTo>
                    <a:lnTo>
                      <a:pt x="60" y="18"/>
                    </a:lnTo>
                    <a:lnTo>
                      <a:pt x="60" y="60"/>
                    </a:lnTo>
                    <a:lnTo>
                      <a:pt x="66" y="96"/>
                    </a:lnTo>
                    <a:lnTo>
                      <a:pt x="66" y="168"/>
                    </a:lnTo>
                    <a:lnTo>
                      <a:pt x="66" y="18"/>
                    </a:lnTo>
                    <a:lnTo>
                      <a:pt x="66" y="90"/>
                    </a:lnTo>
                    <a:lnTo>
                      <a:pt x="72" y="36"/>
                    </a:lnTo>
                    <a:lnTo>
                      <a:pt x="72" y="18"/>
                    </a:lnTo>
                    <a:lnTo>
                      <a:pt x="72" y="168"/>
                    </a:lnTo>
                    <a:lnTo>
                      <a:pt x="78" y="156"/>
                    </a:lnTo>
                    <a:lnTo>
                      <a:pt x="78" y="168"/>
                    </a:lnTo>
                    <a:lnTo>
                      <a:pt x="78" y="18"/>
                    </a:lnTo>
                    <a:lnTo>
                      <a:pt x="78" y="60"/>
                    </a:lnTo>
                    <a:lnTo>
                      <a:pt x="84" y="96"/>
                    </a:lnTo>
                    <a:lnTo>
                      <a:pt x="84" y="168"/>
                    </a:lnTo>
                    <a:lnTo>
                      <a:pt x="84" y="18"/>
                    </a:lnTo>
                    <a:lnTo>
                      <a:pt x="84" y="36"/>
                    </a:lnTo>
                    <a:lnTo>
                      <a:pt x="90" y="30"/>
                    </a:lnTo>
                    <a:lnTo>
                      <a:pt x="90" y="168"/>
                    </a:lnTo>
                    <a:lnTo>
                      <a:pt x="90" y="18"/>
                    </a:lnTo>
                    <a:lnTo>
                      <a:pt x="90" y="156"/>
                    </a:lnTo>
                    <a:lnTo>
                      <a:pt x="96" y="132"/>
                    </a:lnTo>
                    <a:lnTo>
                      <a:pt x="96" y="168"/>
                    </a:lnTo>
                    <a:lnTo>
                      <a:pt x="96" y="18"/>
                    </a:lnTo>
                    <a:lnTo>
                      <a:pt x="96" y="96"/>
                    </a:lnTo>
                    <a:lnTo>
                      <a:pt x="102" y="150"/>
                    </a:lnTo>
                    <a:lnTo>
                      <a:pt x="102" y="168"/>
                    </a:lnTo>
                    <a:lnTo>
                      <a:pt x="102" y="18"/>
                    </a:lnTo>
                    <a:lnTo>
                      <a:pt x="102" y="30"/>
                    </a:lnTo>
                    <a:lnTo>
                      <a:pt x="108" y="18"/>
                    </a:lnTo>
                    <a:lnTo>
                      <a:pt x="108" y="168"/>
                    </a:lnTo>
                    <a:lnTo>
                      <a:pt x="108" y="156"/>
                    </a:lnTo>
                    <a:lnTo>
                      <a:pt x="114" y="132"/>
                    </a:lnTo>
                    <a:lnTo>
                      <a:pt x="114" y="168"/>
                    </a:lnTo>
                    <a:lnTo>
                      <a:pt x="114" y="18"/>
                    </a:lnTo>
                    <a:lnTo>
                      <a:pt x="114" y="96"/>
                    </a:lnTo>
                    <a:lnTo>
                      <a:pt x="120" y="150"/>
                    </a:lnTo>
                    <a:lnTo>
                      <a:pt x="120" y="168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26" y="30"/>
                    </a:lnTo>
                    <a:lnTo>
                      <a:pt x="126" y="168"/>
                    </a:lnTo>
                    <a:lnTo>
                      <a:pt x="126" y="18"/>
                    </a:lnTo>
                    <a:lnTo>
                      <a:pt x="126" y="132"/>
                    </a:lnTo>
                    <a:lnTo>
                      <a:pt x="132" y="90"/>
                    </a:lnTo>
                    <a:lnTo>
                      <a:pt x="132" y="168"/>
                    </a:lnTo>
                    <a:lnTo>
                      <a:pt x="132" y="18"/>
                    </a:lnTo>
                    <a:lnTo>
                      <a:pt x="132" y="96"/>
                    </a:lnTo>
                    <a:lnTo>
                      <a:pt x="138" y="150"/>
                    </a:lnTo>
                    <a:lnTo>
                      <a:pt x="138" y="16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44" y="30"/>
                    </a:lnTo>
                    <a:lnTo>
                      <a:pt x="144" y="168"/>
                    </a:lnTo>
                    <a:lnTo>
                      <a:pt x="144" y="18"/>
                    </a:lnTo>
                    <a:lnTo>
                      <a:pt x="144" y="120"/>
                    </a:lnTo>
                    <a:lnTo>
                      <a:pt x="150" y="78"/>
                    </a:lnTo>
                    <a:lnTo>
                      <a:pt x="150" y="150"/>
                    </a:lnTo>
                    <a:lnTo>
                      <a:pt x="150" y="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62" y="66"/>
                    </a:lnTo>
                    <a:lnTo>
                      <a:pt x="168" y="66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6" y="72"/>
                    </a:lnTo>
                    <a:lnTo>
                      <a:pt x="186" y="84"/>
                    </a:lnTo>
                    <a:lnTo>
                      <a:pt x="192" y="84"/>
                    </a:lnTo>
                    <a:lnTo>
                      <a:pt x="198" y="84"/>
                    </a:lnTo>
                    <a:lnTo>
                      <a:pt x="204" y="84"/>
                    </a:lnTo>
                    <a:lnTo>
                      <a:pt x="210" y="84"/>
                    </a:lnTo>
                    <a:lnTo>
                      <a:pt x="216" y="84"/>
                    </a:lnTo>
                    <a:lnTo>
                      <a:pt x="222" y="84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40" y="84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58" y="84"/>
                    </a:lnTo>
                    <a:lnTo>
                      <a:pt x="264" y="84"/>
                    </a:lnTo>
                    <a:lnTo>
                      <a:pt x="270" y="84"/>
                    </a:lnTo>
                    <a:lnTo>
                      <a:pt x="276" y="84"/>
                    </a:lnTo>
                    <a:lnTo>
                      <a:pt x="282" y="84"/>
                    </a:lnTo>
                    <a:lnTo>
                      <a:pt x="288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8" y="8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7" name="Freeform 165"/>
              <p:cNvSpPr>
                <a:spLocks/>
              </p:cNvSpPr>
              <p:nvPr/>
            </p:nvSpPr>
            <p:spPr bwMode="auto">
              <a:xfrm>
                <a:off x="6281738" y="4194175"/>
                <a:ext cx="1190625" cy="66675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30" y="18"/>
                  </a:cxn>
                  <a:cxn ang="0">
                    <a:pos x="48" y="18"/>
                  </a:cxn>
                  <a:cxn ang="0">
                    <a:pos x="66" y="18"/>
                  </a:cxn>
                  <a:cxn ang="0">
                    <a:pos x="84" y="18"/>
                  </a:cxn>
                  <a:cxn ang="0">
                    <a:pos x="102" y="18"/>
                  </a:cxn>
                  <a:cxn ang="0">
                    <a:pos x="120" y="18"/>
                  </a:cxn>
                  <a:cxn ang="0">
                    <a:pos x="138" y="18"/>
                  </a:cxn>
                  <a:cxn ang="0">
                    <a:pos x="156" y="18"/>
                  </a:cxn>
                  <a:cxn ang="0">
                    <a:pos x="168" y="42"/>
                  </a:cxn>
                  <a:cxn ang="0">
                    <a:pos x="186" y="30"/>
                  </a:cxn>
                  <a:cxn ang="0">
                    <a:pos x="204" y="30"/>
                  </a:cxn>
                  <a:cxn ang="0">
                    <a:pos x="222" y="30"/>
                  </a:cxn>
                  <a:cxn ang="0">
                    <a:pos x="240" y="30"/>
                  </a:cxn>
                  <a:cxn ang="0">
                    <a:pos x="258" y="30"/>
                  </a:cxn>
                  <a:cxn ang="0">
                    <a:pos x="276" y="30"/>
                  </a:cxn>
                  <a:cxn ang="0">
                    <a:pos x="294" y="30"/>
                  </a:cxn>
                  <a:cxn ang="0">
                    <a:pos x="306" y="12"/>
                  </a:cxn>
                  <a:cxn ang="0">
                    <a:pos x="324" y="12"/>
                  </a:cxn>
                  <a:cxn ang="0">
                    <a:pos x="342" y="12"/>
                  </a:cxn>
                  <a:cxn ang="0">
                    <a:pos x="360" y="12"/>
                  </a:cxn>
                  <a:cxn ang="0">
                    <a:pos x="378" y="12"/>
                  </a:cxn>
                  <a:cxn ang="0">
                    <a:pos x="396" y="12"/>
                  </a:cxn>
                  <a:cxn ang="0">
                    <a:pos x="414" y="12"/>
                  </a:cxn>
                  <a:cxn ang="0">
                    <a:pos x="432" y="12"/>
                  </a:cxn>
                  <a:cxn ang="0">
                    <a:pos x="450" y="12"/>
                  </a:cxn>
                  <a:cxn ang="0">
                    <a:pos x="468" y="12"/>
                  </a:cxn>
                  <a:cxn ang="0">
                    <a:pos x="486" y="12"/>
                  </a:cxn>
                  <a:cxn ang="0">
                    <a:pos x="504" y="12"/>
                  </a:cxn>
                  <a:cxn ang="0">
                    <a:pos x="522" y="12"/>
                  </a:cxn>
                  <a:cxn ang="0">
                    <a:pos x="540" y="12"/>
                  </a:cxn>
                  <a:cxn ang="0">
                    <a:pos x="558" y="12"/>
                  </a:cxn>
                  <a:cxn ang="0">
                    <a:pos x="576" y="12"/>
                  </a:cxn>
                  <a:cxn ang="0">
                    <a:pos x="594" y="12"/>
                  </a:cxn>
                  <a:cxn ang="0">
                    <a:pos x="612" y="12"/>
                  </a:cxn>
                  <a:cxn ang="0">
                    <a:pos x="630" y="12"/>
                  </a:cxn>
                  <a:cxn ang="0">
                    <a:pos x="648" y="12"/>
                  </a:cxn>
                  <a:cxn ang="0">
                    <a:pos x="666" y="12"/>
                  </a:cxn>
                  <a:cxn ang="0">
                    <a:pos x="684" y="12"/>
                  </a:cxn>
                  <a:cxn ang="0">
                    <a:pos x="702" y="12"/>
                  </a:cxn>
                  <a:cxn ang="0">
                    <a:pos x="720" y="12"/>
                  </a:cxn>
                  <a:cxn ang="0">
                    <a:pos x="738" y="12"/>
                  </a:cxn>
                </a:cxnLst>
                <a:rect l="0" t="0" r="r" b="b"/>
                <a:pathLst>
                  <a:path w="750" h="42">
                    <a:moveTo>
                      <a:pt x="0" y="0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8" y="18"/>
                    </a:lnTo>
                    <a:lnTo>
                      <a:pt x="114" y="18"/>
                    </a:lnTo>
                    <a:lnTo>
                      <a:pt x="120" y="18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62" y="24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74" y="42"/>
                    </a:lnTo>
                    <a:lnTo>
                      <a:pt x="180" y="36"/>
                    </a:lnTo>
                    <a:lnTo>
                      <a:pt x="186" y="30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0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0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6" y="30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24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12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8" y="12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6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44" y="12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74" y="12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12"/>
                    </a:lnTo>
                    <a:lnTo>
                      <a:pt x="522" y="12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8" name="Freeform 166"/>
              <p:cNvSpPr>
                <a:spLocks/>
              </p:cNvSpPr>
              <p:nvPr/>
            </p:nvSpPr>
            <p:spPr bwMode="auto">
              <a:xfrm>
                <a:off x="7472363" y="4213225"/>
                <a:ext cx="666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0" y="0"/>
                  </a:cxn>
                  <a:cxn ang="0">
                    <a:pos x="36" y="0"/>
                  </a:cxn>
                  <a:cxn ang="0">
                    <a:pos x="42" y="0"/>
                  </a:cxn>
                </a:cxnLst>
                <a:rect l="0" t="0" r="r" b="b"/>
                <a:pathLst>
                  <a:path w="4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9" name="Freeform 167"/>
              <p:cNvSpPr>
                <a:spLocks/>
              </p:cNvSpPr>
              <p:nvPr/>
            </p:nvSpPr>
            <p:spPr bwMode="auto">
              <a:xfrm>
                <a:off x="1871663" y="4251325"/>
                <a:ext cx="314325" cy="3048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18"/>
                  </a:cxn>
                  <a:cxn ang="0">
                    <a:pos x="12" y="192"/>
                  </a:cxn>
                  <a:cxn ang="0">
                    <a:pos x="18" y="186"/>
                  </a:cxn>
                  <a:cxn ang="0">
                    <a:pos x="18" y="180"/>
                  </a:cxn>
                  <a:cxn ang="0">
                    <a:pos x="24" y="6"/>
                  </a:cxn>
                  <a:cxn ang="0">
                    <a:pos x="30" y="186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42" y="6"/>
                  </a:cxn>
                  <a:cxn ang="0">
                    <a:pos x="48" y="36"/>
                  </a:cxn>
                  <a:cxn ang="0">
                    <a:pos x="54" y="6"/>
                  </a:cxn>
                  <a:cxn ang="0">
                    <a:pos x="60" y="186"/>
                  </a:cxn>
                  <a:cxn ang="0">
                    <a:pos x="66" y="186"/>
                  </a:cxn>
                  <a:cxn ang="0">
                    <a:pos x="66" y="180"/>
                  </a:cxn>
                  <a:cxn ang="0">
                    <a:pos x="72" y="6"/>
                  </a:cxn>
                  <a:cxn ang="0">
                    <a:pos x="78" y="186"/>
                  </a:cxn>
                  <a:cxn ang="0">
                    <a:pos x="84" y="30"/>
                  </a:cxn>
                  <a:cxn ang="0">
                    <a:pos x="84" y="12"/>
                  </a:cxn>
                  <a:cxn ang="0">
                    <a:pos x="90" y="12"/>
                  </a:cxn>
                  <a:cxn ang="0">
                    <a:pos x="96" y="18"/>
                  </a:cxn>
                  <a:cxn ang="0">
                    <a:pos x="102" y="6"/>
                  </a:cxn>
                  <a:cxn ang="0">
                    <a:pos x="108" y="186"/>
                  </a:cxn>
                  <a:cxn ang="0">
                    <a:pos x="114" y="174"/>
                  </a:cxn>
                  <a:cxn ang="0">
                    <a:pos x="114" y="180"/>
                  </a:cxn>
                  <a:cxn ang="0">
                    <a:pos x="120" y="6"/>
                  </a:cxn>
                  <a:cxn ang="0">
                    <a:pos x="126" y="180"/>
                  </a:cxn>
                  <a:cxn ang="0">
                    <a:pos x="132" y="18"/>
                  </a:cxn>
                  <a:cxn ang="0">
                    <a:pos x="132" y="12"/>
                  </a:cxn>
                  <a:cxn ang="0">
                    <a:pos x="138" y="0"/>
                  </a:cxn>
                  <a:cxn ang="0">
                    <a:pos x="144" y="180"/>
                  </a:cxn>
                  <a:cxn ang="0">
                    <a:pos x="150" y="180"/>
                  </a:cxn>
                  <a:cxn ang="0">
                    <a:pos x="156" y="90"/>
                  </a:cxn>
                  <a:cxn ang="0">
                    <a:pos x="156" y="132"/>
                  </a:cxn>
                  <a:cxn ang="0">
                    <a:pos x="162" y="180"/>
                  </a:cxn>
                  <a:cxn ang="0">
                    <a:pos x="168" y="0"/>
                  </a:cxn>
                  <a:cxn ang="0">
                    <a:pos x="174" y="180"/>
                  </a:cxn>
                  <a:cxn ang="0">
                    <a:pos x="180" y="18"/>
                  </a:cxn>
                  <a:cxn ang="0">
                    <a:pos x="180" y="12"/>
                  </a:cxn>
                  <a:cxn ang="0">
                    <a:pos x="186" y="0"/>
                  </a:cxn>
                  <a:cxn ang="0">
                    <a:pos x="192" y="180"/>
                  </a:cxn>
                  <a:cxn ang="0">
                    <a:pos x="198" y="180"/>
                  </a:cxn>
                </a:cxnLst>
                <a:rect l="0" t="0" r="r" b="b"/>
                <a:pathLst>
                  <a:path w="198" h="192">
                    <a:moveTo>
                      <a:pt x="0" y="90"/>
                    </a:moveTo>
                    <a:lnTo>
                      <a:pt x="0" y="6"/>
                    </a:lnTo>
                    <a:lnTo>
                      <a:pt x="0" y="36"/>
                    </a:lnTo>
                    <a:lnTo>
                      <a:pt x="6" y="60"/>
                    </a:lnTo>
                    <a:lnTo>
                      <a:pt x="6" y="186"/>
                    </a:lnTo>
                    <a:lnTo>
                      <a:pt x="6" y="18"/>
                    </a:lnTo>
                    <a:lnTo>
                      <a:pt x="6" y="126"/>
                    </a:lnTo>
                    <a:lnTo>
                      <a:pt x="12" y="180"/>
                    </a:lnTo>
                    <a:lnTo>
                      <a:pt x="12" y="192"/>
                    </a:lnTo>
                    <a:lnTo>
                      <a:pt x="12" y="6"/>
                    </a:lnTo>
                    <a:lnTo>
                      <a:pt x="12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8" y="6"/>
                    </a:lnTo>
                    <a:lnTo>
                      <a:pt x="18" y="180"/>
                    </a:lnTo>
                    <a:lnTo>
                      <a:pt x="24" y="150"/>
                    </a:lnTo>
                    <a:lnTo>
                      <a:pt x="24" y="186"/>
                    </a:lnTo>
                    <a:lnTo>
                      <a:pt x="24" y="6"/>
                    </a:lnTo>
                    <a:lnTo>
                      <a:pt x="24" y="90"/>
                    </a:lnTo>
                    <a:lnTo>
                      <a:pt x="30" y="48"/>
                    </a:lnTo>
                    <a:lnTo>
                      <a:pt x="30" y="186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18"/>
                    </a:lnTo>
                    <a:lnTo>
                      <a:pt x="36" y="18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42" y="18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48" y="186"/>
                    </a:lnTo>
                    <a:lnTo>
                      <a:pt x="48" y="36"/>
                    </a:lnTo>
                    <a:lnTo>
                      <a:pt x="54" y="72"/>
                    </a:lnTo>
                    <a:lnTo>
                      <a:pt x="54" y="186"/>
                    </a:lnTo>
                    <a:lnTo>
                      <a:pt x="54" y="6"/>
                    </a:lnTo>
                    <a:lnTo>
                      <a:pt x="54" y="90"/>
                    </a:lnTo>
                    <a:lnTo>
                      <a:pt x="60" y="132"/>
                    </a:lnTo>
                    <a:lnTo>
                      <a:pt x="60" y="186"/>
                    </a:lnTo>
                    <a:lnTo>
                      <a:pt x="60" y="6"/>
                    </a:lnTo>
                    <a:lnTo>
                      <a:pt x="60" y="174"/>
                    </a:lnTo>
                    <a:lnTo>
                      <a:pt x="66" y="186"/>
                    </a:lnTo>
                    <a:lnTo>
                      <a:pt x="66" y="186"/>
                    </a:lnTo>
                    <a:lnTo>
                      <a:pt x="66" y="6"/>
                    </a:lnTo>
                    <a:lnTo>
                      <a:pt x="66" y="180"/>
                    </a:lnTo>
                    <a:lnTo>
                      <a:pt x="72" y="150"/>
                    </a:lnTo>
                    <a:lnTo>
                      <a:pt x="72" y="186"/>
                    </a:lnTo>
                    <a:lnTo>
                      <a:pt x="72" y="6"/>
                    </a:lnTo>
                    <a:lnTo>
                      <a:pt x="72" y="114"/>
                    </a:lnTo>
                    <a:lnTo>
                      <a:pt x="78" y="90"/>
                    </a:lnTo>
                    <a:lnTo>
                      <a:pt x="78" y="186"/>
                    </a:lnTo>
                    <a:lnTo>
                      <a:pt x="78" y="6"/>
                    </a:lnTo>
                    <a:lnTo>
                      <a:pt x="78" y="48"/>
                    </a:lnTo>
                    <a:lnTo>
                      <a:pt x="84" y="30"/>
                    </a:lnTo>
                    <a:lnTo>
                      <a:pt x="84" y="186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90" y="6"/>
                    </a:lnTo>
                    <a:lnTo>
                      <a:pt x="90" y="18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186"/>
                    </a:lnTo>
                    <a:lnTo>
                      <a:pt x="96" y="18"/>
                    </a:lnTo>
                    <a:lnTo>
                      <a:pt x="102" y="36"/>
                    </a:lnTo>
                    <a:lnTo>
                      <a:pt x="102" y="186"/>
                    </a:lnTo>
                    <a:lnTo>
                      <a:pt x="102" y="6"/>
                    </a:lnTo>
                    <a:lnTo>
                      <a:pt x="102" y="90"/>
                    </a:lnTo>
                    <a:lnTo>
                      <a:pt x="108" y="132"/>
                    </a:lnTo>
                    <a:lnTo>
                      <a:pt x="108" y="186"/>
                    </a:lnTo>
                    <a:lnTo>
                      <a:pt x="108" y="6"/>
                    </a:lnTo>
                    <a:lnTo>
                      <a:pt x="108" y="132"/>
                    </a:lnTo>
                    <a:lnTo>
                      <a:pt x="114" y="174"/>
                    </a:lnTo>
                    <a:lnTo>
                      <a:pt x="114" y="186"/>
                    </a:lnTo>
                    <a:lnTo>
                      <a:pt x="114" y="6"/>
                    </a:lnTo>
                    <a:lnTo>
                      <a:pt x="114" y="180"/>
                    </a:lnTo>
                    <a:lnTo>
                      <a:pt x="120" y="150"/>
                    </a:lnTo>
                    <a:lnTo>
                      <a:pt x="120" y="180"/>
                    </a:lnTo>
                    <a:lnTo>
                      <a:pt x="120" y="6"/>
                    </a:lnTo>
                    <a:lnTo>
                      <a:pt x="120" y="102"/>
                    </a:lnTo>
                    <a:lnTo>
                      <a:pt x="126" y="90"/>
                    </a:lnTo>
                    <a:lnTo>
                      <a:pt x="126" y="180"/>
                    </a:lnTo>
                    <a:lnTo>
                      <a:pt x="126" y="0"/>
                    </a:lnTo>
                    <a:lnTo>
                      <a:pt x="126" y="42"/>
                    </a:lnTo>
                    <a:lnTo>
                      <a:pt x="132" y="18"/>
                    </a:lnTo>
                    <a:lnTo>
                      <a:pt x="132" y="180"/>
                    </a:lnTo>
                    <a:lnTo>
                      <a:pt x="132" y="0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38" y="18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180"/>
                    </a:lnTo>
                    <a:lnTo>
                      <a:pt x="144" y="12"/>
                    </a:lnTo>
                    <a:lnTo>
                      <a:pt x="150" y="30"/>
                    </a:lnTo>
                    <a:lnTo>
                      <a:pt x="150" y="180"/>
                    </a:lnTo>
                    <a:lnTo>
                      <a:pt x="150" y="0"/>
                    </a:lnTo>
                    <a:lnTo>
                      <a:pt x="150" y="66"/>
                    </a:lnTo>
                    <a:lnTo>
                      <a:pt x="156" y="90"/>
                    </a:lnTo>
                    <a:lnTo>
                      <a:pt x="156" y="180"/>
                    </a:lnTo>
                    <a:lnTo>
                      <a:pt x="156" y="0"/>
                    </a:lnTo>
                    <a:lnTo>
                      <a:pt x="156" y="132"/>
                    </a:lnTo>
                    <a:lnTo>
                      <a:pt x="162" y="168"/>
                    </a:lnTo>
                    <a:lnTo>
                      <a:pt x="162" y="0"/>
                    </a:lnTo>
                    <a:lnTo>
                      <a:pt x="162" y="180"/>
                    </a:lnTo>
                    <a:lnTo>
                      <a:pt x="168" y="168"/>
                    </a:lnTo>
                    <a:lnTo>
                      <a:pt x="168" y="180"/>
                    </a:lnTo>
                    <a:lnTo>
                      <a:pt x="168" y="0"/>
                    </a:lnTo>
                    <a:lnTo>
                      <a:pt x="168" y="144"/>
                    </a:lnTo>
                    <a:lnTo>
                      <a:pt x="174" y="108"/>
                    </a:lnTo>
                    <a:lnTo>
                      <a:pt x="174" y="180"/>
                    </a:lnTo>
                    <a:lnTo>
                      <a:pt x="174" y="0"/>
                    </a:lnTo>
                    <a:lnTo>
                      <a:pt x="174" y="42"/>
                    </a:lnTo>
                    <a:lnTo>
                      <a:pt x="180" y="18"/>
                    </a:lnTo>
                    <a:lnTo>
                      <a:pt x="180" y="180"/>
                    </a:lnTo>
                    <a:lnTo>
                      <a:pt x="180" y="0"/>
                    </a:lnTo>
                    <a:lnTo>
                      <a:pt x="180" y="12"/>
                    </a:lnTo>
                    <a:lnTo>
                      <a:pt x="186" y="6"/>
                    </a:lnTo>
                    <a:lnTo>
                      <a:pt x="186" y="18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2" y="180"/>
                    </a:lnTo>
                    <a:lnTo>
                      <a:pt x="192" y="0"/>
                    </a:lnTo>
                    <a:lnTo>
                      <a:pt x="198" y="12"/>
                    </a:lnTo>
                    <a:lnTo>
                      <a:pt x="198" y="180"/>
                    </a:lnTo>
                    <a:lnTo>
                      <a:pt x="198" y="0"/>
                    </a:lnTo>
                    <a:lnTo>
                      <a:pt x="198" y="3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0" name="Freeform 168"/>
              <p:cNvSpPr>
                <a:spLocks/>
              </p:cNvSpPr>
              <p:nvPr/>
            </p:nvSpPr>
            <p:spPr bwMode="auto">
              <a:xfrm>
                <a:off x="2185988" y="4156075"/>
                <a:ext cx="1104900" cy="381000"/>
              </a:xfrm>
              <a:custGeom>
                <a:avLst/>
                <a:gdLst/>
                <a:ahLst/>
                <a:cxnLst>
                  <a:cxn ang="0">
                    <a:pos x="6" y="240"/>
                  </a:cxn>
                  <a:cxn ang="0">
                    <a:pos x="12" y="228"/>
                  </a:cxn>
                  <a:cxn ang="0">
                    <a:pos x="18" y="234"/>
                  </a:cxn>
                  <a:cxn ang="0">
                    <a:pos x="24" y="90"/>
                  </a:cxn>
                  <a:cxn ang="0">
                    <a:pos x="30" y="174"/>
                  </a:cxn>
                  <a:cxn ang="0">
                    <a:pos x="42" y="144"/>
                  </a:cxn>
                  <a:cxn ang="0">
                    <a:pos x="60" y="144"/>
                  </a:cxn>
                  <a:cxn ang="0">
                    <a:pos x="78" y="144"/>
                  </a:cxn>
                  <a:cxn ang="0">
                    <a:pos x="96" y="156"/>
                  </a:cxn>
                  <a:cxn ang="0">
                    <a:pos x="114" y="156"/>
                  </a:cxn>
                  <a:cxn ang="0">
                    <a:pos x="132" y="156"/>
                  </a:cxn>
                  <a:cxn ang="0">
                    <a:pos x="150" y="156"/>
                  </a:cxn>
                  <a:cxn ang="0">
                    <a:pos x="168" y="156"/>
                  </a:cxn>
                  <a:cxn ang="0">
                    <a:pos x="186" y="150"/>
                  </a:cxn>
                  <a:cxn ang="0">
                    <a:pos x="204" y="150"/>
                  </a:cxn>
                  <a:cxn ang="0">
                    <a:pos x="222" y="156"/>
                  </a:cxn>
                  <a:cxn ang="0">
                    <a:pos x="240" y="156"/>
                  </a:cxn>
                  <a:cxn ang="0">
                    <a:pos x="264" y="144"/>
                  </a:cxn>
                  <a:cxn ang="0">
                    <a:pos x="270" y="144"/>
                  </a:cxn>
                  <a:cxn ang="0">
                    <a:pos x="288" y="144"/>
                  </a:cxn>
                  <a:cxn ang="0">
                    <a:pos x="306" y="144"/>
                  </a:cxn>
                  <a:cxn ang="0">
                    <a:pos x="324" y="150"/>
                  </a:cxn>
                  <a:cxn ang="0">
                    <a:pos x="342" y="150"/>
                  </a:cxn>
                  <a:cxn ang="0">
                    <a:pos x="360" y="150"/>
                  </a:cxn>
                  <a:cxn ang="0">
                    <a:pos x="378" y="150"/>
                  </a:cxn>
                  <a:cxn ang="0">
                    <a:pos x="396" y="150"/>
                  </a:cxn>
                  <a:cxn ang="0">
                    <a:pos x="414" y="150"/>
                  </a:cxn>
                  <a:cxn ang="0">
                    <a:pos x="432" y="150"/>
                  </a:cxn>
                  <a:cxn ang="0">
                    <a:pos x="450" y="150"/>
                  </a:cxn>
                  <a:cxn ang="0">
                    <a:pos x="468" y="150"/>
                  </a:cxn>
                  <a:cxn ang="0">
                    <a:pos x="486" y="150"/>
                  </a:cxn>
                  <a:cxn ang="0">
                    <a:pos x="504" y="150"/>
                  </a:cxn>
                  <a:cxn ang="0">
                    <a:pos x="522" y="150"/>
                  </a:cxn>
                  <a:cxn ang="0">
                    <a:pos x="540" y="150"/>
                  </a:cxn>
                  <a:cxn ang="0">
                    <a:pos x="558" y="150"/>
                  </a:cxn>
                  <a:cxn ang="0">
                    <a:pos x="576" y="156"/>
                  </a:cxn>
                  <a:cxn ang="0">
                    <a:pos x="594" y="150"/>
                  </a:cxn>
                  <a:cxn ang="0">
                    <a:pos x="612" y="150"/>
                  </a:cxn>
                  <a:cxn ang="0">
                    <a:pos x="630" y="150"/>
                  </a:cxn>
                  <a:cxn ang="0">
                    <a:pos x="648" y="150"/>
                  </a:cxn>
                  <a:cxn ang="0">
                    <a:pos x="666" y="150"/>
                  </a:cxn>
                  <a:cxn ang="0">
                    <a:pos x="684" y="150"/>
                  </a:cxn>
                </a:cxnLst>
                <a:rect l="0" t="0" r="r" b="b"/>
                <a:pathLst>
                  <a:path w="696" h="240">
                    <a:moveTo>
                      <a:pt x="0" y="90"/>
                    </a:moveTo>
                    <a:lnTo>
                      <a:pt x="6" y="126"/>
                    </a:lnTo>
                    <a:lnTo>
                      <a:pt x="6" y="240"/>
                    </a:lnTo>
                    <a:lnTo>
                      <a:pt x="6" y="60"/>
                    </a:lnTo>
                    <a:lnTo>
                      <a:pt x="6" y="192"/>
                    </a:lnTo>
                    <a:lnTo>
                      <a:pt x="12" y="228"/>
                    </a:lnTo>
                    <a:lnTo>
                      <a:pt x="12" y="60"/>
                    </a:lnTo>
                    <a:lnTo>
                      <a:pt x="12" y="240"/>
                    </a:lnTo>
                    <a:lnTo>
                      <a:pt x="18" y="234"/>
                    </a:lnTo>
                    <a:lnTo>
                      <a:pt x="18" y="66"/>
                    </a:lnTo>
                    <a:lnTo>
                      <a:pt x="18" y="126"/>
                    </a:lnTo>
                    <a:lnTo>
                      <a:pt x="24" y="90"/>
                    </a:lnTo>
                    <a:lnTo>
                      <a:pt x="24" y="0"/>
                    </a:lnTo>
                    <a:lnTo>
                      <a:pt x="24" y="180"/>
                    </a:lnTo>
                    <a:lnTo>
                      <a:pt x="30" y="174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44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8" y="144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6" y="156"/>
                    </a:lnTo>
                    <a:lnTo>
                      <a:pt x="102" y="156"/>
                    </a:lnTo>
                    <a:lnTo>
                      <a:pt x="108" y="156"/>
                    </a:lnTo>
                    <a:lnTo>
                      <a:pt x="114" y="156"/>
                    </a:lnTo>
                    <a:lnTo>
                      <a:pt x="120" y="156"/>
                    </a:lnTo>
                    <a:lnTo>
                      <a:pt x="126" y="156"/>
                    </a:lnTo>
                    <a:lnTo>
                      <a:pt x="132" y="156"/>
                    </a:lnTo>
                    <a:lnTo>
                      <a:pt x="138" y="156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6" y="156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74" y="150"/>
                    </a:lnTo>
                    <a:lnTo>
                      <a:pt x="180" y="150"/>
                    </a:lnTo>
                    <a:lnTo>
                      <a:pt x="186" y="150"/>
                    </a:lnTo>
                    <a:lnTo>
                      <a:pt x="192" y="150"/>
                    </a:lnTo>
                    <a:lnTo>
                      <a:pt x="198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6" y="156"/>
                    </a:lnTo>
                    <a:lnTo>
                      <a:pt x="222" y="156"/>
                    </a:lnTo>
                    <a:lnTo>
                      <a:pt x="228" y="156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6" y="156"/>
                    </a:lnTo>
                    <a:lnTo>
                      <a:pt x="252" y="156"/>
                    </a:lnTo>
                    <a:lnTo>
                      <a:pt x="264" y="144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70" y="144"/>
                    </a:lnTo>
                    <a:lnTo>
                      <a:pt x="276" y="144"/>
                    </a:lnTo>
                    <a:lnTo>
                      <a:pt x="282" y="144"/>
                    </a:lnTo>
                    <a:lnTo>
                      <a:pt x="288" y="144"/>
                    </a:lnTo>
                    <a:lnTo>
                      <a:pt x="294" y="144"/>
                    </a:lnTo>
                    <a:lnTo>
                      <a:pt x="300" y="144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50"/>
                    </a:lnTo>
                    <a:lnTo>
                      <a:pt x="330" y="150"/>
                    </a:lnTo>
                    <a:lnTo>
                      <a:pt x="336" y="150"/>
                    </a:lnTo>
                    <a:lnTo>
                      <a:pt x="342" y="150"/>
                    </a:lnTo>
                    <a:lnTo>
                      <a:pt x="348" y="150"/>
                    </a:lnTo>
                    <a:lnTo>
                      <a:pt x="354" y="150"/>
                    </a:lnTo>
                    <a:lnTo>
                      <a:pt x="360" y="150"/>
                    </a:lnTo>
                    <a:lnTo>
                      <a:pt x="366" y="150"/>
                    </a:lnTo>
                    <a:lnTo>
                      <a:pt x="372" y="150"/>
                    </a:lnTo>
                    <a:lnTo>
                      <a:pt x="378" y="150"/>
                    </a:lnTo>
                    <a:lnTo>
                      <a:pt x="384" y="150"/>
                    </a:lnTo>
                    <a:lnTo>
                      <a:pt x="390" y="150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8" y="150"/>
                    </a:lnTo>
                    <a:lnTo>
                      <a:pt x="414" y="150"/>
                    </a:lnTo>
                    <a:lnTo>
                      <a:pt x="420" y="150"/>
                    </a:lnTo>
                    <a:lnTo>
                      <a:pt x="426" y="150"/>
                    </a:lnTo>
                    <a:lnTo>
                      <a:pt x="432" y="150"/>
                    </a:lnTo>
                    <a:lnTo>
                      <a:pt x="438" y="150"/>
                    </a:lnTo>
                    <a:lnTo>
                      <a:pt x="444" y="150"/>
                    </a:lnTo>
                    <a:lnTo>
                      <a:pt x="450" y="150"/>
                    </a:lnTo>
                    <a:lnTo>
                      <a:pt x="456" y="150"/>
                    </a:lnTo>
                    <a:lnTo>
                      <a:pt x="462" y="150"/>
                    </a:lnTo>
                    <a:lnTo>
                      <a:pt x="468" y="150"/>
                    </a:lnTo>
                    <a:lnTo>
                      <a:pt x="474" y="150"/>
                    </a:lnTo>
                    <a:lnTo>
                      <a:pt x="480" y="150"/>
                    </a:lnTo>
                    <a:lnTo>
                      <a:pt x="486" y="150"/>
                    </a:lnTo>
                    <a:lnTo>
                      <a:pt x="492" y="150"/>
                    </a:lnTo>
                    <a:lnTo>
                      <a:pt x="498" y="150"/>
                    </a:lnTo>
                    <a:lnTo>
                      <a:pt x="504" y="150"/>
                    </a:lnTo>
                    <a:lnTo>
                      <a:pt x="510" y="150"/>
                    </a:lnTo>
                    <a:lnTo>
                      <a:pt x="516" y="150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0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150"/>
                    </a:lnTo>
                    <a:lnTo>
                      <a:pt x="564" y="156"/>
                    </a:lnTo>
                    <a:lnTo>
                      <a:pt x="570" y="156"/>
                    </a:lnTo>
                    <a:lnTo>
                      <a:pt x="576" y="156"/>
                    </a:lnTo>
                    <a:lnTo>
                      <a:pt x="582" y="156"/>
                    </a:lnTo>
                    <a:lnTo>
                      <a:pt x="588" y="150"/>
                    </a:lnTo>
                    <a:lnTo>
                      <a:pt x="594" y="150"/>
                    </a:lnTo>
                    <a:lnTo>
                      <a:pt x="600" y="150"/>
                    </a:lnTo>
                    <a:lnTo>
                      <a:pt x="606" y="150"/>
                    </a:lnTo>
                    <a:lnTo>
                      <a:pt x="612" y="150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50"/>
                    </a:lnTo>
                    <a:lnTo>
                      <a:pt x="642" y="150"/>
                    </a:lnTo>
                    <a:lnTo>
                      <a:pt x="648" y="150"/>
                    </a:lnTo>
                    <a:lnTo>
                      <a:pt x="654" y="150"/>
                    </a:lnTo>
                    <a:lnTo>
                      <a:pt x="660" y="150"/>
                    </a:lnTo>
                    <a:lnTo>
                      <a:pt x="666" y="150"/>
                    </a:lnTo>
                    <a:lnTo>
                      <a:pt x="672" y="150"/>
                    </a:lnTo>
                    <a:lnTo>
                      <a:pt x="678" y="150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1" name="Freeform 169"/>
              <p:cNvSpPr>
                <a:spLocks/>
              </p:cNvSpPr>
              <p:nvPr/>
            </p:nvSpPr>
            <p:spPr bwMode="auto">
              <a:xfrm>
                <a:off x="3290888" y="3965575"/>
                <a:ext cx="1076325" cy="571500"/>
              </a:xfrm>
              <a:custGeom>
                <a:avLst/>
                <a:gdLst/>
                <a:ahLst/>
                <a:cxnLst>
                  <a:cxn ang="0">
                    <a:pos x="12" y="270"/>
                  </a:cxn>
                  <a:cxn ang="0">
                    <a:pos x="30" y="270"/>
                  </a:cxn>
                  <a:cxn ang="0">
                    <a:pos x="48" y="270"/>
                  </a:cxn>
                  <a:cxn ang="0">
                    <a:pos x="66" y="270"/>
                  </a:cxn>
                  <a:cxn ang="0">
                    <a:pos x="84" y="270"/>
                  </a:cxn>
                  <a:cxn ang="0">
                    <a:pos x="102" y="270"/>
                  </a:cxn>
                  <a:cxn ang="0">
                    <a:pos x="120" y="270"/>
                  </a:cxn>
                  <a:cxn ang="0">
                    <a:pos x="138" y="270"/>
                  </a:cxn>
                  <a:cxn ang="0">
                    <a:pos x="156" y="270"/>
                  </a:cxn>
                  <a:cxn ang="0">
                    <a:pos x="174" y="270"/>
                  </a:cxn>
                  <a:cxn ang="0">
                    <a:pos x="192" y="270"/>
                  </a:cxn>
                  <a:cxn ang="0">
                    <a:pos x="210" y="270"/>
                  </a:cxn>
                  <a:cxn ang="0">
                    <a:pos x="228" y="270"/>
                  </a:cxn>
                  <a:cxn ang="0">
                    <a:pos x="246" y="270"/>
                  </a:cxn>
                  <a:cxn ang="0">
                    <a:pos x="264" y="270"/>
                  </a:cxn>
                  <a:cxn ang="0">
                    <a:pos x="282" y="270"/>
                  </a:cxn>
                  <a:cxn ang="0">
                    <a:pos x="300" y="270"/>
                  </a:cxn>
                  <a:cxn ang="0">
                    <a:pos x="318" y="270"/>
                  </a:cxn>
                  <a:cxn ang="0">
                    <a:pos x="336" y="270"/>
                  </a:cxn>
                  <a:cxn ang="0">
                    <a:pos x="354" y="270"/>
                  </a:cxn>
                  <a:cxn ang="0">
                    <a:pos x="372" y="270"/>
                  </a:cxn>
                  <a:cxn ang="0">
                    <a:pos x="390" y="270"/>
                  </a:cxn>
                  <a:cxn ang="0">
                    <a:pos x="408" y="270"/>
                  </a:cxn>
                  <a:cxn ang="0">
                    <a:pos x="426" y="270"/>
                  </a:cxn>
                  <a:cxn ang="0">
                    <a:pos x="444" y="270"/>
                  </a:cxn>
                  <a:cxn ang="0">
                    <a:pos x="462" y="270"/>
                  </a:cxn>
                  <a:cxn ang="0">
                    <a:pos x="480" y="270"/>
                  </a:cxn>
                  <a:cxn ang="0">
                    <a:pos x="498" y="270"/>
                  </a:cxn>
                  <a:cxn ang="0">
                    <a:pos x="516" y="270"/>
                  </a:cxn>
                  <a:cxn ang="0">
                    <a:pos x="534" y="270"/>
                  </a:cxn>
                  <a:cxn ang="0">
                    <a:pos x="552" y="276"/>
                  </a:cxn>
                  <a:cxn ang="0">
                    <a:pos x="564" y="276"/>
                  </a:cxn>
                  <a:cxn ang="0">
                    <a:pos x="582" y="282"/>
                  </a:cxn>
                  <a:cxn ang="0">
                    <a:pos x="600" y="276"/>
                  </a:cxn>
                  <a:cxn ang="0">
                    <a:pos x="618" y="276"/>
                  </a:cxn>
                  <a:cxn ang="0">
                    <a:pos x="636" y="276"/>
                  </a:cxn>
                  <a:cxn ang="0">
                    <a:pos x="648" y="282"/>
                  </a:cxn>
                  <a:cxn ang="0">
                    <a:pos x="654" y="336"/>
                  </a:cxn>
                  <a:cxn ang="0">
                    <a:pos x="660" y="318"/>
                  </a:cxn>
                  <a:cxn ang="0">
                    <a:pos x="660" y="18"/>
                  </a:cxn>
                  <a:cxn ang="0">
                    <a:pos x="666" y="198"/>
                  </a:cxn>
                  <a:cxn ang="0">
                    <a:pos x="672" y="0"/>
                  </a:cxn>
                </a:cxnLst>
                <a:rect l="0" t="0" r="r" b="b"/>
                <a:pathLst>
                  <a:path w="678" h="360">
                    <a:moveTo>
                      <a:pt x="0" y="270"/>
                    </a:moveTo>
                    <a:lnTo>
                      <a:pt x="6" y="270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54" y="270"/>
                    </a:lnTo>
                    <a:lnTo>
                      <a:pt x="60" y="270"/>
                    </a:lnTo>
                    <a:lnTo>
                      <a:pt x="66" y="270"/>
                    </a:lnTo>
                    <a:lnTo>
                      <a:pt x="72" y="270"/>
                    </a:lnTo>
                    <a:lnTo>
                      <a:pt x="78" y="270"/>
                    </a:lnTo>
                    <a:lnTo>
                      <a:pt x="84" y="270"/>
                    </a:lnTo>
                    <a:lnTo>
                      <a:pt x="90" y="270"/>
                    </a:lnTo>
                    <a:lnTo>
                      <a:pt x="96" y="270"/>
                    </a:lnTo>
                    <a:lnTo>
                      <a:pt x="102" y="270"/>
                    </a:lnTo>
                    <a:lnTo>
                      <a:pt x="108" y="270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6" y="270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0"/>
                    </a:lnTo>
                    <a:lnTo>
                      <a:pt x="150" y="270"/>
                    </a:lnTo>
                    <a:lnTo>
                      <a:pt x="156" y="270"/>
                    </a:lnTo>
                    <a:lnTo>
                      <a:pt x="162" y="270"/>
                    </a:lnTo>
                    <a:lnTo>
                      <a:pt x="168" y="270"/>
                    </a:lnTo>
                    <a:lnTo>
                      <a:pt x="174" y="270"/>
                    </a:lnTo>
                    <a:lnTo>
                      <a:pt x="180" y="270"/>
                    </a:lnTo>
                    <a:lnTo>
                      <a:pt x="186" y="270"/>
                    </a:lnTo>
                    <a:lnTo>
                      <a:pt x="192" y="270"/>
                    </a:lnTo>
                    <a:lnTo>
                      <a:pt x="198" y="270"/>
                    </a:lnTo>
                    <a:lnTo>
                      <a:pt x="204" y="270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70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40" y="270"/>
                    </a:lnTo>
                    <a:lnTo>
                      <a:pt x="246" y="270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70"/>
                    </a:lnTo>
                    <a:lnTo>
                      <a:pt x="330" y="270"/>
                    </a:lnTo>
                    <a:lnTo>
                      <a:pt x="336" y="270"/>
                    </a:lnTo>
                    <a:lnTo>
                      <a:pt x="342" y="270"/>
                    </a:lnTo>
                    <a:lnTo>
                      <a:pt x="348" y="270"/>
                    </a:lnTo>
                    <a:lnTo>
                      <a:pt x="354" y="270"/>
                    </a:lnTo>
                    <a:lnTo>
                      <a:pt x="360" y="270"/>
                    </a:lnTo>
                    <a:lnTo>
                      <a:pt x="366" y="270"/>
                    </a:lnTo>
                    <a:lnTo>
                      <a:pt x="372" y="270"/>
                    </a:lnTo>
                    <a:lnTo>
                      <a:pt x="378" y="270"/>
                    </a:lnTo>
                    <a:lnTo>
                      <a:pt x="384" y="270"/>
                    </a:lnTo>
                    <a:lnTo>
                      <a:pt x="390" y="270"/>
                    </a:lnTo>
                    <a:lnTo>
                      <a:pt x="396" y="270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4" y="270"/>
                    </a:lnTo>
                    <a:lnTo>
                      <a:pt x="420" y="270"/>
                    </a:lnTo>
                    <a:lnTo>
                      <a:pt x="426" y="270"/>
                    </a:lnTo>
                    <a:lnTo>
                      <a:pt x="432" y="270"/>
                    </a:lnTo>
                    <a:lnTo>
                      <a:pt x="438" y="270"/>
                    </a:lnTo>
                    <a:lnTo>
                      <a:pt x="444" y="270"/>
                    </a:lnTo>
                    <a:lnTo>
                      <a:pt x="450" y="270"/>
                    </a:lnTo>
                    <a:lnTo>
                      <a:pt x="456" y="270"/>
                    </a:lnTo>
                    <a:lnTo>
                      <a:pt x="462" y="270"/>
                    </a:lnTo>
                    <a:lnTo>
                      <a:pt x="468" y="270"/>
                    </a:lnTo>
                    <a:lnTo>
                      <a:pt x="474" y="270"/>
                    </a:lnTo>
                    <a:lnTo>
                      <a:pt x="480" y="270"/>
                    </a:lnTo>
                    <a:lnTo>
                      <a:pt x="486" y="270"/>
                    </a:lnTo>
                    <a:lnTo>
                      <a:pt x="492" y="270"/>
                    </a:lnTo>
                    <a:lnTo>
                      <a:pt x="498" y="270"/>
                    </a:lnTo>
                    <a:lnTo>
                      <a:pt x="504" y="270"/>
                    </a:lnTo>
                    <a:lnTo>
                      <a:pt x="510" y="270"/>
                    </a:lnTo>
                    <a:lnTo>
                      <a:pt x="516" y="270"/>
                    </a:lnTo>
                    <a:lnTo>
                      <a:pt x="522" y="270"/>
                    </a:lnTo>
                    <a:lnTo>
                      <a:pt x="528" y="270"/>
                    </a:lnTo>
                    <a:lnTo>
                      <a:pt x="534" y="270"/>
                    </a:lnTo>
                    <a:lnTo>
                      <a:pt x="540" y="270"/>
                    </a:lnTo>
                    <a:lnTo>
                      <a:pt x="546" y="270"/>
                    </a:lnTo>
                    <a:lnTo>
                      <a:pt x="552" y="276"/>
                    </a:lnTo>
                    <a:lnTo>
                      <a:pt x="564" y="264"/>
                    </a:lnTo>
                    <a:lnTo>
                      <a:pt x="558" y="264"/>
                    </a:lnTo>
                    <a:lnTo>
                      <a:pt x="564" y="276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82" y="282"/>
                    </a:lnTo>
                    <a:lnTo>
                      <a:pt x="588" y="276"/>
                    </a:lnTo>
                    <a:lnTo>
                      <a:pt x="594" y="276"/>
                    </a:lnTo>
                    <a:lnTo>
                      <a:pt x="600" y="276"/>
                    </a:lnTo>
                    <a:lnTo>
                      <a:pt x="606" y="276"/>
                    </a:lnTo>
                    <a:lnTo>
                      <a:pt x="612" y="276"/>
                    </a:lnTo>
                    <a:lnTo>
                      <a:pt x="618" y="276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76"/>
                    </a:lnTo>
                    <a:lnTo>
                      <a:pt x="642" y="270"/>
                    </a:lnTo>
                    <a:lnTo>
                      <a:pt x="648" y="276"/>
                    </a:lnTo>
                    <a:lnTo>
                      <a:pt x="648" y="282"/>
                    </a:lnTo>
                    <a:lnTo>
                      <a:pt x="648" y="258"/>
                    </a:lnTo>
                    <a:lnTo>
                      <a:pt x="654" y="246"/>
                    </a:lnTo>
                    <a:lnTo>
                      <a:pt x="654" y="336"/>
                    </a:lnTo>
                    <a:lnTo>
                      <a:pt x="654" y="0"/>
                    </a:lnTo>
                    <a:lnTo>
                      <a:pt x="654" y="282"/>
                    </a:lnTo>
                    <a:lnTo>
                      <a:pt x="660" y="318"/>
                    </a:lnTo>
                    <a:lnTo>
                      <a:pt x="660" y="360"/>
                    </a:lnTo>
                    <a:lnTo>
                      <a:pt x="660" y="0"/>
                    </a:lnTo>
                    <a:lnTo>
                      <a:pt x="660" y="18"/>
                    </a:lnTo>
                    <a:lnTo>
                      <a:pt x="666" y="72"/>
                    </a:lnTo>
                    <a:lnTo>
                      <a:pt x="666" y="360"/>
                    </a:lnTo>
                    <a:lnTo>
                      <a:pt x="666" y="198"/>
                    </a:lnTo>
                    <a:lnTo>
                      <a:pt x="672" y="102"/>
                    </a:lnTo>
                    <a:lnTo>
                      <a:pt x="672" y="360"/>
                    </a:lnTo>
                    <a:lnTo>
                      <a:pt x="672" y="0"/>
                    </a:lnTo>
                    <a:lnTo>
                      <a:pt x="672" y="342"/>
                    </a:lnTo>
                    <a:lnTo>
                      <a:pt x="678" y="30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2" name="Freeform 170"/>
              <p:cNvSpPr>
                <a:spLocks/>
              </p:cNvSpPr>
              <p:nvPr/>
            </p:nvSpPr>
            <p:spPr bwMode="auto">
              <a:xfrm>
                <a:off x="4367213" y="3060700"/>
                <a:ext cx="371475" cy="1647825"/>
              </a:xfrm>
              <a:custGeom>
                <a:avLst/>
                <a:gdLst/>
                <a:ahLst/>
                <a:cxnLst>
                  <a:cxn ang="0">
                    <a:pos x="0" y="570"/>
                  </a:cxn>
                  <a:cxn ang="0">
                    <a:pos x="6" y="558"/>
                  </a:cxn>
                  <a:cxn ang="0">
                    <a:pos x="12" y="558"/>
                  </a:cxn>
                  <a:cxn ang="0">
                    <a:pos x="18" y="918"/>
                  </a:cxn>
                  <a:cxn ang="0">
                    <a:pos x="24" y="708"/>
                  </a:cxn>
                  <a:cxn ang="0">
                    <a:pos x="30" y="582"/>
                  </a:cxn>
                  <a:cxn ang="0">
                    <a:pos x="30" y="840"/>
                  </a:cxn>
                  <a:cxn ang="0">
                    <a:pos x="36" y="924"/>
                  </a:cxn>
                  <a:cxn ang="0">
                    <a:pos x="42" y="924"/>
                  </a:cxn>
                  <a:cxn ang="0">
                    <a:pos x="48" y="900"/>
                  </a:cxn>
                  <a:cxn ang="0">
                    <a:pos x="54" y="564"/>
                  </a:cxn>
                  <a:cxn ang="0">
                    <a:pos x="60" y="924"/>
                  </a:cxn>
                  <a:cxn ang="0">
                    <a:pos x="66" y="924"/>
                  </a:cxn>
                  <a:cxn ang="0">
                    <a:pos x="72" y="564"/>
                  </a:cxn>
                  <a:cxn ang="0">
                    <a:pos x="78" y="576"/>
                  </a:cxn>
                  <a:cxn ang="0">
                    <a:pos x="84" y="558"/>
                  </a:cxn>
                  <a:cxn ang="0">
                    <a:pos x="90" y="558"/>
                  </a:cxn>
                  <a:cxn ang="0">
                    <a:pos x="96" y="918"/>
                  </a:cxn>
                  <a:cxn ang="0">
                    <a:pos x="102" y="630"/>
                  </a:cxn>
                  <a:cxn ang="0">
                    <a:pos x="108" y="678"/>
                  </a:cxn>
                  <a:cxn ang="0">
                    <a:pos x="114" y="900"/>
                  </a:cxn>
                  <a:cxn ang="0">
                    <a:pos x="120" y="918"/>
                  </a:cxn>
                  <a:cxn ang="0">
                    <a:pos x="126" y="918"/>
                  </a:cxn>
                  <a:cxn ang="0">
                    <a:pos x="132" y="906"/>
                  </a:cxn>
                  <a:cxn ang="0">
                    <a:pos x="132" y="642"/>
                  </a:cxn>
                  <a:cxn ang="0">
                    <a:pos x="138" y="678"/>
                  </a:cxn>
                  <a:cxn ang="0">
                    <a:pos x="144" y="570"/>
                  </a:cxn>
                  <a:cxn ang="0">
                    <a:pos x="150" y="570"/>
                  </a:cxn>
                  <a:cxn ang="0">
                    <a:pos x="156" y="570"/>
                  </a:cxn>
                  <a:cxn ang="0">
                    <a:pos x="162" y="570"/>
                  </a:cxn>
                  <a:cxn ang="0">
                    <a:pos x="168" y="930"/>
                  </a:cxn>
                  <a:cxn ang="0">
                    <a:pos x="174" y="822"/>
                  </a:cxn>
                  <a:cxn ang="0">
                    <a:pos x="180" y="588"/>
                  </a:cxn>
                  <a:cxn ang="0">
                    <a:pos x="186" y="804"/>
                  </a:cxn>
                  <a:cxn ang="0">
                    <a:pos x="186" y="726"/>
                  </a:cxn>
                  <a:cxn ang="0">
                    <a:pos x="192" y="954"/>
                  </a:cxn>
                  <a:cxn ang="0">
                    <a:pos x="198" y="792"/>
                  </a:cxn>
                  <a:cxn ang="0">
                    <a:pos x="210" y="0"/>
                  </a:cxn>
                  <a:cxn ang="0">
                    <a:pos x="216" y="510"/>
                  </a:cxn>
                  <a:cxn ang="0">
                    <a:pos x="222" y="264"/>
                  </a:cxn>
                  <a:cxn ang="0">
                    <a:pos x="222" y="102"/>
                  </a:cxn>
                  <a:cxn ang="0">
                    <a:pos x="228" y="60"/>
                  </a:cxn>
                </a:cxnLst>
                <a:rect l="0" t="0" r="r" b="b"/>
                <a:pathLst>
                  <a:path w="234" h="1038">
                    <a:moveTo>
                      <a:pt x="0" y="870"/>
                    </a:moveTo>
                    <a:lnTo>
                      <a:pt x="0" y="924"/>
                    </a:lnTo>
                    <a:lnTo>
                      <a:pt x="0" y="570"/>
                    </a:lnTo>
                    <a:lnTo>
                      <a:pt x="0" y="918"/>
                    </a:lnTo>
                    <a:lnTo>
                      <a:pt x="6" y="918"/>
                    </a:lnTo>
                    <a:lnTo>
                      <a:pt x="6" y="558"/>
                    </a:lnTo>
                    <a:lnTo>
                      <a:pt x="6" y="912"/>
                    </a:lnTo>
                    <a:lnTo>
                      <a:pt x="12" y="918"/>
                    </a:lnTo>
                    <a:lnTo>
                      <a:pt x="12" y="558"/>
                    </a:lnTo>
                    <a:lnTo>
                      <a:pt x="12" y="882"/>
                    </a:lnTo>
                    <a:lnTo>
                      <a:pt x="18" y="900"/>
                    </a:lnTo>
                    <a:lnTo>
                      <a:pt x="18" y="918"/>
                    </a:lnTo>
                    <a:lnTo>
                      <a:pt x="18" y="558"/>
                    </a:lnTo>
                    <a:lnTo>
                      <a:pt x="18" y="630"/>
                    </a:lnTo>
                    <a:lnTo>
                      <a:pt x="24" y="708"/>
                    </a:lnTo>
                    <a:lnTo>
                      <a:pt x="24" y="918"/>
                    </a:lnTo>
                    <a:lnTo>
                      <a:pt x="24" y="678"/>
                    </a:lnTo>
                    <a:lnTo>
                      <a:pt x="30" y="582"/>
                    </a:lnTo>
                    <a:lnTo>
                      <a:pt x="30" y="918"/>
                    </a:lnTo>
                    <a:lnTo>
                      <a:pt x="30" y="558"/>
                    </a:lnTo>
                    <a:lnTo>
                      <a:pt x="30" y="840"/>
                    </a:lnTo>
                    <a:lnTo>
                      <a:pt x="36" y="768"/>
                    </a:lnTo>
                    <a:lnTo>
                      <a:pt x="36" y="558"/>
                    </a:lnTo>
                    <a:lnTo>
                      <a:pt x="36" y="924"/>
                    </a:lnTo>
                    <a:lnTo>
                      <a:pt x="42" y="918"/>
                    </a:lnTo>
                    <a:lnTo>
                      <a:pt x="42" y="564"/>
                    </a:lnTo>
                    <a:lnTo>
                      <a:pt x="42" y="924"/>
                    </a:lnTo>
                    <a:lnTo>
                      <a:pt x="48" y="924"/>
                    </a:lnTo>
                    <a:lnTo>
                      <a:pt x="48" y="564"/>
                    </a:lnTo>
                    <a:lnTo>
                      <a:pt x="48" y="900"/>
                    </a:lnTo>
                    <a:lnTo>
                      <a:pt x="54" y="912"/>
                    </a:lnTo>
                    <a:lnTo>
                      <a:pt x="54" y="924"/>
                    </a:lnTo>
                    <a:lnTo>
                      <a:pt x="54" y="564"/>
                    </a:lnTo>
                    <a:lnTo>
                      <a:pt x="54" y="714"/>
                    </a:lnTo>
                    <a:lnTo>
                      <a:pt x="60" y="816"/>
                    </a:lnTo>
                    <a:lnTo>
                      <a:pt x="60" y="924"/>
                    </a:lnTo>
                    <a:lnTo>
                      <a:pt x="60" y="564"/>
                    </a:lnTo>
                    <a:lnTo>
                      <a:pt x="66" y="582"/>
                    </a:lnTo>
                    <a:lnTo>
                      <a:pt x="66" y="924"/>
                    </a:lnTo>
                    <a:lnTo>
                      <a:pt x="66" y="768"/>
                    </a:lnTo>
                    <a:lnTo>
                      <a:pt x="72" y="678"/>
                    </a:lnTo>
                    <a:lnTo>
                      <a:pt x="72" y="564"/>
                    </a:lnTo>
                    <a:lnTo>
                      <a:pt x="72" y="936"/>
                    </a:lnTo>
                    <a:lnTo>
                      <a:pt x="78" y="936"/>
                    </a:lnTo>
                    <a:lnTo>
                      <a:pt x="78" y="576"/>
                    </a:lnTo>
                    <a:lnTo>
                      <a:pt x="78" y="918"/>
                    </a:lnTo>
                    <a:lnTo>
                      <a:pt x="84" y="918"/>
                    </a:lnTo>
                    <a:lnTo>
                      <a:pt x="84" y="558"/>
                    </a:lnTo>
                    <a:lnTo>
                      <a:pt x="84" y="912"/>
                    </a:lnTo>
                    <a:lnTo>
                      <a:pt x="90" y="918"/>
                    </a:lnTo>
                    <a:lnTo>
                      <a:pt x="90" y="558"/>
                    </a:lnTo>
                    <a:lnTo>
                      <a:pt x="90" y="840"/>
                    </a:lnTo>
                    <a:lnTo>
                      <a:pt x="96" y="882"/>
                    </a:lnTo>
                    <a:lnTo>
                      <a:pt x="96" y="918"/>
                    </a:lnTo>
                    <a:lnTo>
                      <a:pt x="96" y="558"/>
                    </a:lnTo>
                    <a:lnTo>
                      <a:pt x="96" y="576"/>
                    </a:lnTo>
                    <a:lnTo>
                      <a:pt x="102" y="630"/>
                    </a:lnTo>
                    <a:lnTo>
                      <a:pt x="102" y="918"/>
                    </a:lnTo>
                    <a:lnTo>
                      <a:pt x="102" y="768"/>
                    </a:lnTo>
                    <a:lnTo>
                      <a:pt x="108" y="678"/>
                    </a:lnTo>
                    <a:lnTo>
                      <a:pt x="108" y="558"/>
                    </a:lnTo>
                    <a:lnTo>
                      <a:pt x="108" y="918"/>
                    </a:lnTo>
                    <a:lnTo>
                      <a:pt x="114" y="900"/>
                    </a:lnTo>
                    <a:lnTo>
                      <a:pt x="114" y="558"/>
                    </a:lnTo>
                    <a:lnTo>
                      <a:pt x="114" y="918"/>
                    </a:lnTo>
                    <a:lnTo>
                      <a:pt x="120" y="918"/>
                    </a:lnTo>
                    <a:lnTo>
                      <a:pt x="120" y="558"/>
                    </a:lnTo>
                    <a:lnTo>
                      <a:pt x="120" y="918"/>
                    </a:lnTo>
                    <a:lnTo>
                      <a:pt x="126" y="918"/>
                    </a:lnTo>
                    <a:lnTo>
                      <a:pt x="126" y="558"/>
                    </a:lnTo>
                    <a:lnTo>
                      <a:pt x="126" y="882"/>
                    </a:lnTo>
                    <a:lnTo>
                      <a:pt x="132" y="906"/>
                    </a:lnTo>
                    <a:lnTo>
                      <a:pt x="132" y="930"/>
                    </a:lnTo>
                    <a:lnTo>
                      <a:pt x="132" y="570"/>
                    </a:lnTo>
                    <a:lnTo>
                      <a:pt x="132" y="642"/>
                    </a:lnTo>
                    <a:lnTo>
                      <a:pt x="138" y="720"/>
                    </a:lnTo>
                    <a:lnTo>
                      <a:pt x="138" y="930"/>
                    </a:lnTo>
                    <a:lnTo>
                      <a:pt x="138" y="678"/>
                    </a:lnTo>
                    <a:lnTo>
                      <a:pt x="144" y="594"/>
                    </a:lnTo>
                    <a:lnTo>
                      <a:pt x="144" y="930"/>
                    </a:lnTo>
                    <a:lnTo>
                      <a:pt x="144" y="570"/>
                    </a:lnTo>
                    <a:lnTo>
                      <a:pt x="144" y="870"/>
                    </a:lnTo>
                    <a:lnTo>
                      <a:pt x="150" y="840"/>
                    </a:lnTo>
                    <a:lnTo>
                      <a:pt x="150" y="570"/>
                    </a:lnTo>
                    <a:lnTo>
                      <a:pt x="150" y="930"/>
                    </a:lnTo>
                    <a:lnTo>
                      <a:pt x="156" y="930"/>
                    </a:lnTo>
                    <a:lnTo>
                      <a:pt x="156" y="570"/>
                    </a:lnTo>
                    <a:lnTo>
                      <a:pt x="156" y="930"/>
                    </a:lnTo>
                    <a:lnTo>
                      <a:pt x="162" y="930"/>
                    </a:lnTo>
                    <a:lnTo>
                      <a:pt x="162" y="570"/>
                    </a:lnTo>
                    <a:lnTo>
                      <a:pt x="162" y="912"/>
                    </a:lnTo>
                    <a:lnTo>
                      <a:pt x="168" y="924"/>
                    </a:lnTo>
                    <a:lnTo>
                      <a:pt x="168" y="930"/>
                    </a:lnTo>
                    <a:lnTo>
                      <a:pt x="168" y="570"/>
                    </a:lnTo>
                    <a:lnTo>
                      <a:pt x="168" y="720"/>
                    </a:lnTo>
                    <a:lnTo>
                      <a:pt x="174" y="822"/>
                    </a:lnTo>
                    <a:lnTo>
                      <a:pt x="174" y="930"/>
                    </a:lnTo>
                    <a:lnTo>
                      <a:pt x="174" y="570"/>
                    </a:lnTo>
                    <a:lnTo>
                      <a:pt x="180" y="588"/>
                    </a:lnTo>
                    <a:lnTo>
                      <a:pt x="180" y="906"/>
                    </a:lnTo>
                    <a:lnTo>
                      <a:pt x="180" y="840"/>
                    </a:lnTo>
                    <a:lnTo>
                      <a:pt x="186" y="804"/>
                    </a:lnTo>
                    <a:lnTo>
                      <a:pt x="186" y="1038"/>
                    </a:lnTo>
                    <a:lnTo>
                      <a:pt x="186" y="714"/>
                    </a:lnTo>
                    <a:lnTo>
                      <a:pt x="186" y="726"/>
                    </a:lnTo>
                    <a:lnTo>
                      <a:pt x="192" y="738"/>
                    </a:lnTo>
                    <a:lnTo>
                      <a:pt x="192" y="966"/>
                    </a:lnTo>
                    <a:lnTo>
                      <a:pt x="192" y="954"/>
                    </a:lnTo>
                    <a:lnTo>
                      <a:pt x="198" y="936"/>
                    </a:lnTo>
                    <a:lnTo>
                      <a:pt x="198" y="768"/>
                    </a:lnTo>
                    <a:lnTo>
                      <a:pt x="198" y="792"/>
                    </a:lnTo>
                    <a:lnTo>
                      <a:pt x="204" y="792"/>
                    </a:lnTo>
                    <a:lnTo>
                      <a:pt x="210" y="786"/>
                    </a:lnTo>
                    <a:lnTo>
                      <a:pt x="210" y="0"/>
                    </a:lnTo>
                    <a:lnTo>
                      <a:pt x="210" y="222"/>
                    </a:lnTo>
                    <a:lnTo>
                      <a:pt x="216" y="306"/>
                    </a:lnTo>
                    <a:lnTo>
                      <a:pt x="216" y="510"/>
                    </a:lnTo>
                    <a:lnTo>
                      <a:pt x="216" y="114"/>
                    </a:lnTo>
                    <a:lnTo>
                      <a:pt x="216" y="210"/>
                    </a:lnTo>
                    <a:lnTo>
                      <a:pt x="222" y="264"/>
                    </a:lnTo>
                    <a:lnTo>
                      <a:pt x="222" y="378"/>
                    </a:lnTo>
                    <a:lnTo>
                      <a:pt x="222" y="78"/>
                    </a:lnTo>
                    <a:lnTo>
                      <a:pt x="222" y="102"/>
                    </a:lnTo>
                    <a:lnTo>
                      <a:pt x="228" y="78"/>
                    </a:lnTo>
                    <a:lnTo>
                      <a:pt x="228" y="366"/>
                    </a:lnTo>
                    <a:lnTo>
                      <a:pt x="228" y="60"/>
                    </a:lnTo>
                    <a:lnTo>
                      <a:pt x="228" y="342"/>
                    </a:lnTo>
                    <a:lnTo>
                      <a:pt x="234" y="282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3" name="Freeform 171"/>
              <p:cNvSpPr>
                <a:spLocks/>
              </p:cNvSpPr>
              <p:nvPr/>
            </p:nvSpPr>
            <p:spPr bwMode="auto">
              <a:xfrm>
                <a:off x="4738688" y="3155950"/>
                <a:ext cx="314325" cy="57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18"/>
                  </a:cxn>
                  <a:cxn ang="0">
                    <a:pos x="12" y="36"/>
                  </a:cxn>
                  <a:cxn ang="0">
                    <a:pos x="12" y="240"/>
                  </a:cxn>
                  <a:cxn ang="0">
                    <a:pos x="18" y="12"/>
                  </a:cxn>
                  <a:cxn ang="0">
                    <a:pos x="24" y="318"/>
                  </a:cxn>
                  <a:cxn ang="0">
                    <a:pos x="30" y="36"/>
                  </a:cxn>
                  <a:cxn ang="0">
                    <a:pos x="30" y="240"/>
                  </a:cxn>
                  <a:cxn ang="0">
                    <a:pos x="36" y="12"/>
                  </a:cxn>
                  <a:cxn ang="0">
                    <a:pos x="42" y="12"/>
                  </a:cxn>
                  <a:cxn ang="0">
                    <a:pos x="48" y="318"/>
                  </a:cxn>
                  <a:cxn ang="0">
                    <a:pos x="54" y="54"/>
                  </a:cxn>
                  <a:cxn ang="0">
                    <a:pos x="54" y="294"/>
                  </a:cxn>
                  <a:cxn ang="0">
                    <a:pos x="60" y="96"/>
                  </a:cxn>
                  <a:cxn ang="0">
                    <a:pos x="66" y="12"/>
                  </a:cxn>
                  <a:cxn ang="0">
                    <a:pos x="72" y="318"/>
                  </a:cxn>
                  <a:cxn ang="0">
                    <a:pos x="78" y="294"/>
                  </a:cxn>
                  <a:cxn ang="0">
                    <a:pos x="78" y="96"/>
                  </a:cxn>
                  <a:cxn ang="0">
                    <a:pos x="84" y="18"/>
                  </a:cxn>
                  <a:cxn ang="0">
                    <a:pos x="90" y="324"/>
                  </a:cxn>
                  <a:cxn ang="0">
                    <a:pos x="96" y="240"/>
                  </a:cxn>
                  <a:cxn ang="0">
                    <a:pos x="96" y="90"/>
                  </a:cxn>
                  <a:cxn ang="0">
                    <a:pos x="102" y="0"/>
                  </a:cxn>
                  <a:cxn ang="0">
                    <a:pos x="108" y="360"/>
                  </a:cxn>
                  <a:cxn ang="0">
                    <a:pos x="114" y="336"/>
                  </a:cxn>
                  <a:cxn ang="0">
                    <a:pos x="120" y="294"/>
                  </a:cxn>
                  <a:cxn ang="0">
                    <a:pos x="120" y="36"/>
                  </a:cxn>
                  <a:cxn ang="0">
                    <a:pos x="126" y="36"/>
                  </a:cxn>
                  <a:cxn ang="0">
                    <a:pos x="132" y="336"/>
                  </a:cxn>
                  <a:cxn ang="0">
                    <a:pos x="138" y="294"/>
                  </a:cxn>
                  <a:cxn ang="0">
                    <a:pos x="144" y="60"/>
                  </a:cxn>
                  <a:cxn ang="0">
                    <a:pos x="144" y="258"/>
                  </a:cxn>
                  <a:cxn ang="0">
                    <a:pos x="150" y="36"/>
                  </a:cxn>
                  <a:cxn ang="0">
                    <a:pos x="156" y="36"/>
                  </a:cxn>
                  <a:cxn ang="0">
                    <a:pos x="162" y="336"/>
                  </a:cxn>
                  <a:cxn ang="0">
                    <a:pos x="168" y="72"/>
                  </a:cxn>
                  <a:cxn ang="0">
                    <a:pos x="168" y="312"/>
                  </a:cxn>
                  <a:cxn ang="0">
                    <a:pos x="174" y="60"/>
                  </a:cxn>
                  <a:cxn ang="0">
                    <a:pos x="180" y="36"/>
                  </a:cxn>
                  <a:cxn ang="0">
                    <a:pos x="186" y="336"/>
                  </a:cxn>
                  <a:cxn ang="0">
                    <a:pos x="192" y="312"/>
                  </a:cxn>
                  <a:cxn ang="0">
                    <a:pos x="192" y="114"/>
                  </a:cxn>
                </a:cxnLst>
                <a:rect l="0" t="0" r="r" b="b"/>
                <a:pathLst>
                  <a:path w="198" h="360">
                    <a:moveTo>
                      <a:pt x="0" y="222"/>
                    </a:moveTo>
                    <a:lnTo>
                      <a:pt x="0" y="306"/>
                    </a:lnTo>
                    <a:lnTo>
                      <a:pt x="0" y="0"/>
                    </a:lnTo>
                    <a:lnTo>
                      <a:pt x="0" y="174"/>
                    </a:lnTo>
                    <a:lnTo>
                      <a:pt x="6" y="276"/>
                    </a:lnTo>
                    <a:lnTo>
                      <a:pt x="6" y="31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36"/>
                    </a:lnTo>
                    <a:lnTo>
                      <a:pt x="12" y="318"/>
                    </a:lnTo>
                    <a:lnTo>
                      <a:pt x="12" y="12"/>
                    </a:lnTo>
                    <a:lnTo>
                      <a:pt x="12" y="240"/>
                    </a:lnTo>
                    <a:lnTo>
                      <a:pt x="18" y="156"/>
                    </a:lnTo>
                    <a:lnTo>
                      <a:pt x="18" y="318"/>
                    </a:lnTo>
                    <a:lnTo>
                      <a:pt x="18" y="12"/>
                    </a:lnTo>
                    <a:lnTo>
                      <a:pt x="18" y="174"/>
                    </a:lnTo>
                    <a:lnTo>
                      <a:pt x="24" y="276"/>
                    </a:lnTo>
                    <a:lnTo>
                      <a:pt x="24" y="3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36"/>
                    </a:lnTo>
                    <a:lnTo>
                      <a:pt x="30" y="318"/>
                    </a:lnTo>
                    <a:lnTo>
                      <a:pt x="30" y="12"/>
                    </a:lnTo>
                    <a:lnTo>
                      <a:pt x="30" y="240"/>
                    </a:lnTo>
                    <a:lnTo>
                      <a:pt x="36" y="156"/>
                    </a:lnTo>
                    <a:lnTo>
                      <a:pt x="36" y="318"/>
                    </a:lnTo>
                    <a:lnTo>
                      <a:pt x="36" y="12"/>
                    </a:lnTo>
                    <a:lnTo>
                      <a:pt x="36" y="294"/>
                    </a:lnTo>
                    <a:lnTo>
                      <a:pt x="42" y="318"/>
                    </a:lnTo>
                    <a:lnTo>
                      <a:pt x="42" y="12"/>
                    </a:lnTo>
                    <a:lnTo>
                      <a:pt x="42" y="36"/>
                    </a:lnTo>
                    <a:lnTo>
                      <a:pt x="48" y="96"/>
                    </a:lnTo>
                    <a:lnTo>
                      <a:pt x="48" y="318"/>
                    </a:lnTo>
                    <a:lnTo>
                      <a:pt x="48" y="12"/>
                    </a:lnTo>
                    <a:lnTo>
                      <a:pt x="48" y="156"/>
                    </a:lnTo>
                    <a:lnTo>
                      <a:pt x="54" y="54"/>
                    </a:lnTo>
                    <a:lnTo>
                      <a:pt x="54" y="318"/>
                    </a:lnTo>
                    <a:lnTo>
                      <a:pt x="54" y="12"/>
                    </a:lnTo>
                    <a:lnTo>
                      <a:pt x="54" y="294"/>
                    </a:lnTo>
                    <a:lnTo>
                      <a:pt x="60" y="318"/>
                    </a:lnTo>
                    <a:lnTo>
                      <a:pt x="60" y="12"/>
                    </a:lnTo>
                    <a:lnTo>
                      <a:pt x="60" y="96"/>
                    </a:lnTo>
                    <a:lnTo>
                      <a:pt x="66" y="174"/>
                    </a:lnTo>
                    <a:lnTo>
                      <a:pt x="66" y="318"/>
                    </a:lnTo>
                    <a:lnTo>
                      <a:pt x="66" y="12"/>
                    </a:lnTo>
                    <a:lnTo>
                      <a:pt x="66" y="156"/>
                    </a:lnTo>
                    <a:lnTo>
                      <a:pt x="72" y="54"/>
                    </a:lnTo>
                    <a:lnTo>
                      <a:pt x="72" y="318"/>
                    </a:lnTo>
                    <a:lnTo>
                      <a:pt x="72" y="12"/>
                    </a:lnTo>
                    <a:lnTo>
                      <a:pt x="72" y="318"/>
                    </a:lnTo>
                    <a:lnTo>
                      <a:pt x="78" y="294"/>
                    </a:lnTo>
                    <a:lnTo>
                      <a:pt x="78" y="318"/>
                    </a:lnTo>
                    <a:lnTo>
                      <a:pt x="78" y="12"/>
                    </a:lnTo>
                    <a:lnTo>
                      <a:pt x="78" y="96"/>
                    </a:lnTo>
                    <a:lnTo>
                      <a:pt x="84" y="174"/>
                    </a:lnTo>
                    <a:lnTo>
                      <a:pt x="84" y="324"/>
                    </a:lnTo>
                    <a:lnTo>
                      <a:pt x="84" y="18"/>
                    </a:lnTo>
                    <a:lnTo>
                      <a:pt x="84" y="60"/>
                    </a:lnTo>
                    <a:lnTo>
                      <a:pt x="90" y="42"/>
                    </a:lnTo>
                    <a:lnTo>
                      <a:pt x="90" y="324"/>
                    </a:lnTo>
                    <a:lnTo>
                      <a:pt x="90" y="18"/>
                    </a:lnTo>
                    <a:lnTo>
                      <a:pt x="90" y="300"/>
                    </a:lnTo>
                    <a:lnTo>
                      <a:pt x="96" y="240"/>
                    </a:lnTo>
                    <a:lnTo>
                      <a:pt x="96" y="324"/>
                    </a:lnTo>
                    <a:lnTo>
                      <a:pt x="96" y="18"/>
                    </a:lnTo>
                    <a:lnTo>
                      <a:pt x="96" y="90"/>
                    </a:lnTo>
                    <a:lnTo>
                      <a:pt x="102" y="168"/>
                    </a:lnTo>
                    <a:lnTo>
                      <a:pt x="102" y="306"/>
                    </a:lnTo>
                    <a:lnTo>
                      <a:pt x="102" y="0"/>
                    </a:lnTo>
                    <a:lnTo>
                      <a:pt x="102" y="72"/>
                    </a:lnTo>
                    <a:lnTo>
                      <a:pt x="108" y="54"/>
                    </a:lnTo>
                    <a:lnTo>
                      <a:pt x="108" y="360"/>
                    </a:lnTo>
                    <a:lnTo>
                      <a:pt x="108" y="312"/>
                    </a:lnTo>
                    <a:lnTo>
                      <a:pt x="114" y="258"/>
                    </a:lnTo>
                    <a:lnTo>
                      <a:pt x="114" y="336"/>
                    </a:lnTo>
                    <a:lnTo>
                      <a:pt x="114" y="36"/>
                    </a:lnTo>
                    <a:lnTo>
                      <a:pt x="114" y="192"/>
                    </a:lnTo>
                    <a:lnTo>
                      <a:pt x="120" y="294"/>
                    </a:lnTo>
                    <a:lnTo>
                      <a:pt x="120" y="336"/>
                    </a:lnTo>
                    <a:lnTo>
                      <a:pt x="120" y="36"/>
                    </a:lnTo>
                    <a:lnTo>
                      <a:pt x="120" y="36"/>
                    </a:lnTo>
                    <a:lnTo>
                      <a:pt x="126" y="60"/>
                    </a:lnTo>
                    <a:lnTo>
                      <a:pt x="126" y="336"/>
                    </a:lnTo>
                    <a:lnTo>
                      <a:pt x="126" y="36"/>
                    </a:lnTo>
                    <a:lnTo>
                      <a:pt x="126" y="258"/>
                    </a:lnTo>
                    <a:lnTo>
                      <a:pt x="132" y="180"/>
                    </a:lnTo>
                    <a:lnTo>
                      <a:pt x="132" y="336"/>
                    </a:lnTo>
                    <a:lnTo>
                      <a:pt x="132" y="36"/>
                    </a:lnTo>
                    <a:lnTo>
                      <a:pt x="132" y="192"/>
                    </a:lnTo>
                    <a:lnTo>
                      <a:pt x="138" y="294"/>
                    </a:lnTo>
                    <a:lnTo>
                      <a:pt x="138" y="336"/>
                    </a:lnTo>
                    <a:lnTo>
                      <a:pt x="138" y="36"/>
                    </a:lnTo>
                    <a:lnTo>
                      <a:pt x="144" y="60"/>
                    </a:lnTo>
                    <a:lnTo>
                      <a:pt x="144" y="336"/>
                    </a:lnTo>
                    <a:lnTo>
                      <a:pt x="144" y="36"/>
                    </a:lnTo>
                    <a:lnTo>
                      <a:pt x="144" y="258"/>
                    </a:lnTo>
                    <a:lnTo>
                      <a:pt x="150" y="180"/>
                    </a:lnTo>
                    <a:lnTo>
                      <a:pt x="150" y="336"/>
                    </a:lnTo>
                    <a:lnTo>
                      <a:pt x="150" y="36"/>
                    </a:lnTo>
                    <a:lnTo>
                      <a:pt x="150" y="312"/>
                    </a:lnTo>
                    <a:lnTo>
                      <a:pt x="156" y="336"/>
                    </a:lnTo>
                    <a:lnTo>
                      <a:pt x="156" y="36"/>
                    </a:lnTo>
                    <a:lnTo>
                      <a:pt x="156" y="60"/>
                    </a:lnTo>
                    <a:lnTo>
                      <a:pt x="162" y="114"/>
                    </a:lnTo>
                    <a:lnTo>
                      <a:pt x="162" y="336"/>
                    </a:lnTo>
                    <a:lnTo>
                      <a:pt x="162" y="36"/>
                    </a:lnTo>
                    <a:lnTo>
                      <a:pt x="162" y="180"/>
                    </a:lnTo>
                    <a:lnTo>
                      <a:pt x="168" y="72"/>
                    </a:lnTo>
                    <a:lnTo>
                      <a:pt x="168" y="336"/>
                    </a:lnTo>
                    <a:lnTo>
                      <a:pt x="168" y="36"/>
                    </a:lnTo>
                    <a:lnTo>
                      <a:pt x="168" y="312"/>
                    </a:lnTo>
                    <a:lnTo>
                      <a:pt x="174" y="336"/>
                    </a:lnTo>
                    <a:lnTo>
                      <a:pt x="174" y="36"/>
                    </a:lnTo>
                    <a:lnTo>
                      <a:pt x="174" y="60"/>
                    </a:lnTo>
                    <a:lnTo>
                      <a:pt x="180" y="114"/>
                    </a:lnTo>
                    <a:lnTo>
                      <a:pt x="180" y="336"/>
                    </a:lnTo>
                    <a:lnTo>
                      <a:pt x="180" y="36"/>
                    </a:lnTo>
                    <a:lnTo>
                      <a:pt x="180" y="180"/>
                    </a:lnTo>
                    <a:lnTo>
                      <a:pt x="186" y="72"/>
                    </a:lnTo>
                    <a:lnTo>
                      <a:pt x="186" y="336"/>
                    </a:lnTo>
                    <a:lnTo>
                      <a:pt x="186" y="36"/>
                    </a:lnTo>
                    <a:lnTo>
                      <a:pt x="186" y="336"/>
                    </a:lnTo>
                    <a:lnTo>
                      <a:pt x="192" y="312"/>
                    </a:lnTo>
                    <a:lnTo>
                      <a:pt x="192" y="336"/>
                    </a:lnTo>
                    <a:lnTo>
                      <a:pt x="192" y="36"/>
                    </a:lnTo>
                    <a:lnTo>
                      <a:pt x="192" y="114"/>
                    </a:lnTo>
                    <a:lnTo>
                      <a:pt x="198" y="192"/>
                    </a:lnTo>
                    <a:lnTo>
                      <a:pt x="198" y="336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4" name="Freeform 172"/>
              <p:cNvSpPr>
                <a:spLocks/>
              </p:cNvSpPr>
              <p:nvPr/>
            </p:nvSpPr>
            <p:spPr bwMode="auto">
              <a:xfrm>
                <a:off x="5053013" y="3213100"/>
                <a:ext cx="314325" cy="476250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6" y="0"/>
                  </a:cxn>
                  <a:cxn ang="0">
                    <a:pos x="12" y="300"/>
                  </a:cxn>
                  <a:cxn ang="0">
                    <a:pos x="18" y="156"/>
                  </a:cxn>
                  <a:cxn ang="0">
                    <a:pos x="18" y="24"/>
                  </a:cxn>
                  <a:cxn ang="0">
                    <a:pos x="24" y="276"/>
                  </a:cxn>
                  <a:cxn ang="0">
                    <a:pos x="30" y="0"/>
                  </a:cxn>
                  <a:cxn ang="0">
                    <a:pos x="36" y="300"/>
                  </a:cxn>
                  <a:cxn ang="0">
                    <a:pos x="42" y="0"/>
                  </a:cxn>
                  <a:cxn ang="0">
                    <a:pos x="42" y="222"/>
                  </a:cxn>
                  <a:cxn ang="0">
                    <a:pos x="48" y="0"/>
                  </a:cxn>
                  <a:cxn ang="0">
                    <a:pos x="54" y="300"/>
                  </a:cxn>
                  <a:cxn ang="0">
                    <a:pos x="60" y="300"/>
                  </a:cxn>
                  <a:cxn ang="0">
                    <a:pos x="66" y="144"/>
                  </a:cxn>
                  <a:cxn ang="0">
                    <a:pos x="66" y="258"/>
                  </a:cxn>
                  <a:cxn ang="0">
                    <a:pos x="72" y="0"/>
                  </a:cxn>
                  <a:cxn ang="0">
                    <a:pos x="78" y="300"/>
                  </a:cxn>
                  <a:cxn ang="0">
                    <a:pos x="84" y="36"/>
                  </a:cxn>
                  <a:cxn ang="0">
                    <a:pos x="84" y="276"/>
                  </a:cxn>
                  <a:cxn ang="0">
                    <a:pos x="90" y="24"/>
                  </a:cxn>
                  <a:cxn ang="0">
                    <a:pos x="96" y="0"/>
                  </a:cxn>
                  <a:cxn ang="0">
                    <a:pos x="102" y="300"/>
                  </a:cxn>
                  <a:cxn ang="0">
                    <a:pos x="108" y="276"/>
                  </a:cxn>
                  <a:cxn ang="0">
                    <a:pos x="108" y="78"/>
                  </a:cxn>
                  <a:cxn ang="0">
                    <a:pos x="114" y="0"/>
                  </a:cxn>
                  <a:cxn ang="0">
                    <a:pos x="120" y="300"/>
                  </a:cxn>
                  <a:cxn ang="0">
                    <a:pos x="126" y="276"/>
                  </a:cxn>
                  <a:cxn ang="0">
                    <a:pos x="126" y="78"/>
                  </a:cxn>
                  <a:cxn ang="0">
                    <a:pos x="132" y="0"/>
                  </a:cxn>
                  <a:cxn ang="0">
                    <a:pos x="138" y="300"/>
                  </a:cxn>
                  <a:cxn ang="0">
                    <a:pos x="144" y="300"/>
                  </a:cxn>
                  <a:cxn ang="0">
                    <a:pos x="150" y="276"/>
                  </a:cxn>
                  <a:cxn ang="0">
                    <a:pos x="150" y="24"/>
                  </a:cxn>
                  <a:cxn ang="0">
                    <a:pos x="156" y="276"/>
                  </a:cxn>
                  <a:cxn ang="0">
                    <a:pos x="162" y="0"/>
                  </a:cxn>
                  <a:cxn ang="0">
                    <a:pos x="168" y="300"/>
                  </a:cxn>
                  <a:cxn ang="0">
                    <a:pos x="174" y="24"/>
                  </a:cxn>
                  <a:cxn ang="0">
                    <a:pos x="174" y="222"/>
                  </a:cxn>
                  <a:cxn ang="0">
                    <a:pos x="180" y="0"/>
                  </a:cxn>
                  <a:cxn ang="0">
                    <a:pos x="186" y="300"/>
                  </a:cxn>
                  <a:cxn ang="0">
                    <a:pos x="192" y="78"/>
                  </a:cxn>
                  <a:cxn ang="0">
                    <a:pos x="192" y="222"/>
                  </a:cxn>
                </a:cxnLst>
                <a:rect l="0" t="0" r="r" b="b"/>
                <a:pathLst>
                  <a:path w="198" h="300">
                    <a:moveTo>
                      <a:pt x="0" y="30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6" y="42"/>
                    </a:lnTo>
                    <a:lnTo>
                      <a:pt x="6" y="300"/>
                    </a:lnTo>
                    <a:lnTo>
                      <a:pt x="6" y="0"/>
                    </a:lnTo>
                    <a:lnTo>
                      <a:pt x="6" y="276"/>
                    </a:lnTo>
                    <a:lnTo>
                      <a:pt x="12" y="222"/>
                    </a:lnTo>
                    <a:lnTo>
                      <a:pt x="12" y="300"/>
                    </a:lnTo>
                    <a:lnTo>
                      <a:pt x="12" y="0"/>
                    </a:lnTo>
                    <a:lnTo>
                      <a:pt x="12" y="78"/>
                    </a:lnTo>
                    <a:lnTo>
                      <a:pt x="18" y="156"/>
                    </a:lnTo>
                    <a:lnTo>
                      <a:pt x="18" y="300"/>
                    </a:lnTo>
                    <a:lnTo>
                      <a:pt x="18" y="0"/>
                    </a:lnTo>
                    <a:lnTo>
                      <a:pt x="18" y="24"/>
                    </a:lnTo>
                    <a:lnTo>
                      <a:pt x="24" y="0"/>
                    </a:lnTo>
                    <a:lnTo>
                      <a:pt x="24" y="300"/>
                    </a:lnTo>
                    <a:lnTo>
                      <a:pt x="24" y="276"/>
                    </a:lnTo>
                    <a:lnTo>
                      <a:pt x="30" y="222"/>
                    </a:lnTo>
                    <a:lnTo>
                      <a:pt x="30" y="300"/>
                    </a:lnTo>
                    <a:lnTo>
                      <a:pt x="30" y="0"/>
                    </a:lnTo>
                    <a:lnTo>
                      <a:pt x="30" y="156"/>
                    </a:lnTo>
                    <a:lnTo>
                      <a:pt x="36" y="258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24"/>
                    </a:lnTo>
                    <a:lnTo>
                      <a:pt x="42" y="0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222"/>
                    </a:lnTo>
                    <a:lnTo>
                      <a:pt x="48" y="144"/>
                    </a:lnTo>
                    <a:lnTo>
                      <a:pt x="48" y="300"/>
                    </a:lnTo>
                    <a:lnTo>
                      <a:pt x="48" y="0"/>
                    </a:lnTo>
                    <a:lnTo>
                      <a:pt x="48" y="156"/>
                    </a:lnTo>
                    <a:lnTo>
                      <a:pt x="54" y="258"/>
                    </a:lnTo>
                    <a:lnTo>
                      <a:pt x="54" y="300"/>
                    </a:lnTo>
                    <a:lnTo>
                      <a:pt x="54" y="0"/>
                    </a:lnTo>
                    <a:lnTo>
                      <a:pt x="60" y="24"/>
                    </a:lnTo>
                    <a:lnTo>
                      <a:pt x="60" y="300"/>
                    </a:lnTo>
                    <a:lnTo>
                      <a:pt x="60" y="0"/>
                    </a:lnTo>
                    <a:lnTo>
                      <a:pt x="60" y="222"/>
                    </a:lnTo>
                    <a:lnTo>
                      <a:pt x="66" y="144"/>
                    </a:lnTo>
                    <a:lnTo>
                      <a:pt x="66" y="300"/>
                    </a:lnTo>
                    <a:lnTo>
                      <a:pt x="66" y="0"/>
                    </a:lnTo>
                    <a:lnTo>
                      <a:pt x="66" y="258"/>
                    </a:lnTo>
                    <a:lnTo>
                      <a:pt x="72" y="276"/>
                    </a:lnTo>
                    <a:lnTo>
                      <a:pt x="72" y="300"/>
                    </a:lnTo>
                    <a:lnTo>
                      <a:pt x="72" y="0"/>
                    </a:lnTo>
                    <a:lnTo>
                      <a:pt x="72" y="24"/>
                    </a:lnTo>
                    <a:lnTo>
                      <a:pt x="78" y="78"/>
                    </a:lnTo>
                    <a:lnTo>
                      <a:pt x="78" y="300"/>
                    </a:lnTo>
                    <a:lnTo>
                      <a:pt x="78" y="0"/>
                    </a:lnTo>
                    <a:lnTo>
                      <a:pt x="78" y="144"/>
                    </a:lnTo>
                    <a:lnTo>
                      <a:pt x="84" y="36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276"/>
                    </a:lnTo>
                    <a:lnTo>
                      <a:pt x="90" y="300"/>
                    </a:lnTo>
                    <a:lnTo>
                      <a:pt x="90" y="0"/>
                    </a:lnTo>
                    <a:lnTo>
                      <a:pt x="90" y="24"/>
                    </a:lnTo>
                    <a:lnTo>
                      <a:pt x="96" y="78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144"/>
                    </a:lnTo>
                    <a:lnTo>
                      <a:pt x="102" y="36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2" y="300"/>
                    </a:lnTo>
                    <a:lnTo>
                      <a:pt x="108" y="276"/>
                    </a:lnTo>
                    <a:lnTo>
                      <a:pt x="108" y="300"/>
                    </a:lnTo>
                    <a:lnTo>
                      <a:pt x="108" y="0"/>
                    </a:lnTo>
                    <a:lnTo>
                      <a:pt x="108" y="78"/>
                    </a:lnTo>
                    <a:lnTo>
                      <a:pt x="114" y="156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144"/>
                    </a:lnTo>
                    <a:lnTo>
                      <a:pt x="120" y="36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0" y="300"/>
                    </a:lnTo>
                    <a:lnTo>
                      <a:pt x="126" y="276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78"/>
                    </a:lnTo>
                    <a:lnTo>
                      <a:pt x="132" y="156"/>
                    </a:lnTo>
                    <a:lnTo>
                      <a:pt x="132" y="300"/>
                    </a:lnTo>
                    <a:lnTo>
                      <a:pt x="132" y="0"/>
                    </a:lnTo>
                    <a:lnTo>
                      <a:pt x="132" y="24"/>
                    </a:lnTo>
                    <a:lnTo>
                      <a:pt x="138" y="0"/>
                    </a:lnTo>
                    <a:lnTo>
                      <a:pt x="138" y="300"/>
                    </a:lnTo>
                    <a:lnTo>
                      <a:pt x="138" y="276"/>
                    </a:lnTo>
                    <a:lnTo>
                      <a:pt x="144" y="222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44" y="174"/>
                    </a:lnTo>
                    <a:lnTo>
                      <a:pt x="150" y="276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24"/>
                    </a:lnTo>
                    <a:lnTo>
                      <a:pt x="156" y="0"/>
                    </a:lnTo>
                    <a:lnTo>
                      <a:pt x="156" y="300"/>
                    </a:lnTo>
                    <a:lnTo>
                      <a:pt x="156" y="276"/>
                    </a:lnTo>
                    <a:lnTo>
                      <a:pt x="162" y="222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2" y="156"/>
                    </a:lnTo>
                    <a:lnTo>
                      <a:pt x="168" y="258"/>
                    </a:lnTo>
                    <a:lnTo>
                      <a:pt x="168" y="300"/>
                    </a:lnTo>
                    <a:lnTo>
                      <a:pt x="168" y="0"/>
                    </a:lnTo>
                    <a:lnTo>
                      <a:pt x="168" y="0"/>
                    </a:lnTo>
                    <a:lnTo>
                      <a:pt x="174" y="24"/>
                    </a:lnTo>
                    <a:lnTo>
                      <a:pt x="174" y="300"/>
                    </a:lnTo>
                    <a:lnTo>
                      <a:pt x="174" y="0"/>
                    </a:lnTo>
                    <a:lnTo>
                      <a:pt x="174" y="222"/>
                    </a:lnTo>
                    <a:lnTo>
                      <a:pt x="180" y="144"/>
                    </a:lnTo>
                    <a:lnTo>
                      <a:pt x="180" y="300"/>
                    </a:lnTo>
                    <a:lnTo>
                      <a:pt x="180" y="0"/>
                    </a:lnTo>
                    <a:lnTo>
                      <a:pt x="180" y="156"/>
                    </a:lnTo>
                    <a:lnTo>
                      <a:pt x="186" y="258"/>
                    </a:lnTo>
                    <a:lnTo>
                      <a:pt x="186" y="300"/>
                    </a:lnTo>
                    <a:lnTo>
                      <a:pt x="186" y="0"/>
                    </a:lnTo>
                    <a:lnTo>
                      <a:pt x="186" y="24"/>
                    </a:lnTo>
                    <a:lnTo>
                      <a:pt x="192" y="78"/>
                    </a:lnTo>
                    <a:lnTo>
                      <a:pt x="192" y="300"/>
                    </a:lnTo>
                    <a:lnTo>
                      <a:pt x="192" y="0"/>
                    </a:lnTo>
                    <a:lnTo>
                      <a:pt x="192" y="222"/>
                    </a:lnTo>
                    <a:lnTo>
                      <a:pt x="198" y="144"/>
                    </a:lnTo>
                    <a:lnTo>
                      <a:pt x="198" y="30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5" name="Freeform 173"/>
              <p:cNvSpPr>
                <a:spLocks/>
              </p:cNvSpPr>
              <p:nvPr/>
            </p:nvSpPr>
            <p:spPr bwMode="auto">
              <a:xfrm>
                <a:off x="5367338" y="3175000"/>
                <a:ext cx="314325" cy="51435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" y="48"/>
                  </a:cxn>
                  <a:cxn ang="0">
                    <a:pos x="12" y="24"/>
                  </a:cxn>
                  <a:cxn ang="0">
                    <a:pos x="18" y="324"/>
                  </a:cxn>
                  <a:cxn ang="0">
                    <a:pos x="24" y="300"/>
                  </a:cxn>
                  <a:cxn ang="0">
                    <a:pos x="24" y="102"/>
                  </a:cxn>
                  <a:cxn ang="0">
                    <a:pos x="30" y="24"/>
                  </a:cxn>
                  <a:cxn ang="0">
                    <a:pos x="36" y="324"/>
                  </a:cxn>
                  <a:cxn ang="0">
                    <a:pos x="42" y="300"/>
                  </a:cxn>
                  <a:cxn ang="0">
                    <a:pos x="42" y="102"/>
                  </a:cxn>
                  <a:cxn ang="0">
                    <a:pos x="48" y="24"/>
                  </a:cxn>
                  <a:cxn ang="0">
                    <a:pos x="54" y="318"/>
                  </a:cxn>
                  <a:cxn ang="0">
                    <a:pos x="60" y="240"/>
                  </a:cxn>
                  <a:cxn ang="0">
                    <a:pos x="60" y="174"/>
                  </a:cxn>
                  <a:cxn ang="0">
                    <a:pos x="66" y="18"/>
                  </a:cxn>
                  <a:cxn ang="0">
                    <a:pos x="72" y="318"/>
                  </a:cxn>
                  <a:cxn ang="0">
                    <a:pos x="78" y="240"/>
                  </a:cxn>
                  <a:cxn ang="0">
                    <a:pos x="78" y="174"/>
                  </a:cxn>
                  <a:cxn ang="0">
                    <a:pos x="84" y="18"/>
                  </a:cxn>
                  <a:cxn ang="0">
                    <a:pos x="90" y="18"/>
                  </a:cxn>
                  <a:cxn ang="0">
                    <a:pos x="96" y="318"/>
                  </a:cxn>
                  <a:cxn ang="0">
                    <a:pos x="102" y="276"/>
                  </a:cxn>
                  <a:cxn ang="0">
                    <a:pos x="108" y="36"/>
                  </a:cxn>
                  <a:cxn ang="0">
                    <a:pos x="108" y="240"/>
                  </a:cxn>
                  <a:cxn ang="0">
                    <a:pos x="114" y="12"/>
                  </a:cxn>
                  <a:cxn ang="0">
                    <a:pos x="120" y="6"/>
                  </a:cxn>
                  <a:cxn ang="0">
                    <a:pos x="126" y="300"/>
                  </a:cxn>
                  <a:cxn ang="0">
                    <a:pos x="132" y="42"/>
                  </a:cxn>
                  <a:cxn ang="0">
                    <a:pos x="132" y="276"/>
                  </a:cxn>
                  <a:cxn ang="0">
                    <a:pos x="138" y="78"/>
                  </a:cxn>
                  <a:cxn ang="0">
                    <a:pos x="144" y="0"/>
                  </a:cxn>
                  <a:cxn ang="0">
                    <a:pos x="150" y="300"/>
                  </a:cxn>
                  <a:cxn ang="0">
                    <a:pos x="156" y="276"/>
                  </a:cxn>
                  <a:cxn ang="0">
                    <a:pos x="156" y="78"/>
                  </a:cxn>
                  <a:cxn ang="0">
                    <a:pos x="162" y="0"/>
                  </a:cxn>
                  <a:cxn ang="0">
                    <a:pos x="168" y="300"/>
                  </a:cxn>
                  <a:cxn ang="0">
                    <a:pos x="174" y="222"/>
                  </a:cxn>
                  <a:cxn ang="0">
                    <a:pos x="174" y="78"/>
                  </a:cxn>
                  <a:cxn ang="0">
                    <a:pos x="180" y="0"/>
                  </a:cxn>
                  <a:cxn ang="0">
                    <a:pos x="186" y="300"/>
                  </a:cxn>
                  <a:cxn ang="0">
                    <a:pos x="192" y="300"/>
                  </a:cxn>
                  <a:cxn ang="0">
                    <a:pos x="198" y="258"/>
                  </a:cxn>
                </a:cxnLst>
                <a:rect l="0" t="0" r="r" b="b"/>
                <a:pathLst>
                  <a:path w="198" h="324">
                    <a:moveTo>
                      <a:pt x="0" y="324"/>
                    </a:moveTo>
                    <a:lnTo>
                      <a:pt x="0" y="24"/>
                    </a:lnTo>
                    <a:lnTo>
                      <a:pt x="0" y="300"/>
                    </a:lnTo>
                    <a:lnTo>
                      <a:pt x="6" y="324"/>
                    </a:lnTo>
                    <a:lnTo>
                      <a:pt x="6" y="24"/>
                    </a:lnTo>
                    <a:lnTo>
                      <a:pt x="6" y="48"/>
                    </a:lnTo>
                    <a:lnTo>
                      <a:pt x="12" y="102"/>
                    </a:lnTo>
                    <a:lnTo>
                      <a:pt x="12" y="324"/>
                    </a:lnTo>
                    <a:lnTo>
                      <a:pt x="12" y="24"/>
                    </a:lnTo>
                    <a:lnTo>
                      <a:pt x="12" y="168"/>
                    </a:lnTo>
                    <a:lnTo>
                      <a:pt x="18" y="60"/>
                    </a:lnTo>
                    <a:lnTo>
                      <a:pt x="18" y="324"/>
                    </a:lnTo>
                    <a:lnTo>
                      <a:pt x="18" y="24"/>
                    </a:lnTo>
                    <a:lnTo>
                      <a:pt x="18" y="324"/>
                    </a:lnTo>
                    <a:lnTo>
                      <a:pt x="24" y="300"/>
                    </a:lnTo>
                    <a:lnTo>
                      <a:pt x="24" y="324"/>
                    </a:lnTo>
                    <a:lnTo>
                      <a:pt x="24" y="24"/>
                    </a:lnTo>
                    <a:lnTo>
                      <a:pt x="24" y="102"/>
                    </a:lnTo>
                    <a:lnTo>
                      <a:pt x="30" y="180"/>
                    </a:lnTo>
                    <a:lnTo>
                      <a:pt x="30" y="324"/>
                    </a:lnTo>
                    <a:lnTo>
                      <a:pt x="30" y="24"/>
                    </a:lnTo>
                    <a:lnTo>
                      <a:pt x="30" y="168"/>
                    </a:lnTo>
                    <a:lnTo>
                      <a:pt x="36" y="60"/>
                    </a:lnTo>
                    <a:lnTo>
                      <a:pt x="36" y="324"/>
                    </a:lnTo>
                    <a:lnTo>
                      <a:pt x="36" y="24"/>
                    </a:lnTo>
                    <a:lnTo>
                      <a:pt x="36" y="324"/>
                    </a:lnTo>
                    <a:lnTo>
                      <a:pt x="42" y="300"/>
                    </a:lnTo>
                    <a:lnTo>
                      <a:pt x="42" y="324"/>
                    </a:lnTo>
                    <a:lnTo>
                      <a:pt x="42" y="24"/>
                    </a:lnTo>
                    <a:lnTo>
                      <a:pt x="42" y="102"/>
                    </a:lnTo>
                    <a:lnTo>
                      <a:pt x="48" y="180"/>
                    </a:lnTo>
                    <a:lnTo>
                      <a:pt x="48" y="324"/>
                    </a:lnTo>
                    <a:lnTo>
                      <a:pt x="48" y="24"/>
                    </a:lnTo>
                    <a:lnTo>
                      <a:pt x="48" y="54"/>
                    </a:lnTo>
                    <a:lnTo>
                      <a:pt x="54" y="42"/>
                    </a:lnTo>
                    <a:lnTo>
                      <a:pt x="54" y="318"/>
                    </a:lnTo>
                    <a:lnTo>
                      <a:pt x="54" y="18"/>
                    </a:lnTo>
                    <a:lnTo>
                      <a:pt x="54" y="294"/>
                    </a:lnTo>
                    <a:lnTo>
                      <a:pt x="60" y="240"/>
                    </a:lnTo>
                    <a:lnTo>
                      <a:pt x="60" y="318"/>
                    </a:lnTo>
                    <a:lnTo>
                      <a:pt x="60" y="18"/>
                    </a:lnTo>
                    <a:lnTo>
                      <a:pt x="60" y="174"/>
                    </a:lnTo>
                    <a:lnTo>
                      <a:pt x="66" y="276"/>
                    </a:lnTo>
                    <a:lnTo>
                      <a:pt x="66" y="318"/>
                    </a:lnTo>
                    <a:lnTo>
                      <a:pt x="66" y="18"/>
                    </a:lnTo>
                    <a:lnTo>
                      <a:pt x="66" y="42"/>
                    </a:lnTo>
                    <a:lnTo>
                      <a:pt x="72" y="18"/>
                    </a:lnTo>
                    <a:lnTo>
                      <a:pt x="72" y="318"/>
                    </a:lnTo>
                    <a:lnTo>
                      <a:pt x="72" y="18"/>
                    </a:lnTo>
                    <a:lnTo>
                      <a:pt x="72" y="294"/>
                    </a:lnTo>
                    <a:lnTo>
                      <a:pt x="78" y="240"/>
                    </a:lnTo>
                    <a:lnTo>
                      <a:pt x="78" y="318"/>
                    </a:lnTo>
                    <a:lnTo>
                      <a:pt x="78" y="18"/>
                    </a:lnTo>
                    <a:lnTo>
                      <a:pt x="78" y="174"/>
                    </a:lnTo>
                    <a:lnTo>
                      <a:pt x="84" y="276"/>
                    </a:lnTo>
                    <a:lnTo>
                      <a:pt x="84" y="318"/>
                    </a:lnTo>
                    <a:lnTo>
                      <a:pt x="84" y="18"/>
                    </a:lnTo>
                    <a:lnTo>
                      <a:pt x="90" y="42"/>
                    </a:lnTo>
                    <a:lnTo>
                      <a:pt x="90" y="318"/>
                    </a:lnTo>
                    <a:lnTo>
                      <a:pt x="90" y="18"/>
                    </a:lnTo>
                    <a:lnTo>
                      <a:pt x="90" y="240"/>
                    </a:lnTo>
                    <a:lnTo>
                      <a:pt x="96" y="156"/>
                    </a:lnTo>
                    <a:lnTo>
                      <a:pt x="96" y="318"/>
                    </a:lnTo>
                    <a:lnTo>
                      <a:pt x="96" y="18"/>
                    </a:lnTo>
                    <a:lnTo>
                      <a:pt x="96" y="174"/>
                    </a:lnTo>
                    <a:lnTo>
                      <a:pt x="102" y="276"/>
                    </a:lnTo>
                    <a:lnTo>
                      <a:pt x="102" y="318"/>
                    </a:lnTo>
                    <a:lnTo>
                      <a:pt x="102" y="12"/>
                    </a:lnTo>
                    <a:lnTo>
                      <a:pt x="108" y="36"/>
                    </a:lnTo>
                    <a:lnTo>
                      <a:pt x="108" y="312"/>
                    </a:lnTo>
                    <a:lnTo>
                      <a:pt x="108" y="12"/>
                    </a:lnTo>
                    <a:lnTo>
                      <a:pt x="108" y="240"/>
                    </a:lnTo>
                    <a:lnTo>
                      <a:pt x="114" y="156"/>
                    </a:lnTo>
                    <a:lnTo>
                      <a:pt x="114" y="312"/>
                    </a:lnTo>
                    <a:lnTo>
                      <a:pt x="114" y="12"/>
                    </a:lnTo>
                    <a:lnTo>
                      <a:pt x="114" y="288"/>
                    </a:lnTo>
                    <a:lnTo>
                      <a:pt x="120" y="312"/>
                    </a:lnTo>
                    <a:lnTo>
                      <a:pt x="120" y="6"/>
                    </a:lnTo>
                    <a:lnTo>
                      <a:pt x="120" y="30"/>
                    </a:lnTo>
                    <a:lnTo>
                      <a:pt x="126" y="84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144"/>
                    </a:lnTo>
                    <a:lnTo>
                      <a:pt x="132" y="42"/>
                    </a:lnTo>
                    <a:lnTo>
                      <a:pt x="132" y="300"/>
                    </a:lnTo>
                    <a:lnTo>
                      <a:pt x="132" y="0"/>
                    </a:lnTo>
                    <a:lnTo>
                      <a:pt x="132" y="276"/>
                    </a:lnTo>
                    <a:lnTo>
                      <a:pt x="138" y="300"/>
                    </a:lnTo>
                    <a:lnTo>
                      <a:pt x="138" y="0"/>
                    </a:lnTo>
                    <a:lnTo>
                      <a:pt x="138" y="78"/>
                    </a:lnTo>
                    <a:lnTo>
                      <a:pt x="144" y="156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44" y="144"/>
                    </a:lnTo>
                    <a:lnTo>
                      <a:pt x="150" y="36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300"/>
                    </a:lnTo>
                    <a:lnTo>
                      <a:pt x="156" y="276"/>
                    </a:lnTo>
                    <a:lnTo>
                      <a:pt x="156" y="300"/>
                    </a:lnTo>
                    <a:lnTo>
                      <a:pt x="156" y="0"/>
                    </a:lnTo>
                    <a:lnTo>
                      <a:pt x="156" y="78"/>
                    </a:lnTo>
                    <a:lnTo>
                      <a:pt x="162" y="156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2" y="36"/>
                    </a:lnTo>
                    <a:lnTo>
                      <a:pt x="168" y="24"/>
                    </a:lnTo>
                    <a:lnTo>
                      <a:pt x="168" y="300"/>
                    </a:lnTo>
                    <a:lnTo>
                      <a:pt x="168" y="0"/>
                    </a:lnTo>
                    <a:lnTo>
                      <a:pt x="168" y="276"/>
                    </a:lnTo>
                    <a:lnTo>
                      <a:pt x="174" y="222"/>
                    </a:lnTo>
                    <a:lnTo>
                      <a:pt x="174" y="300"/>
                    </a:lnTo>
                    <a:lnTo>
                      <a:pt x="174" y="0"/>
                    </a:lnTo>
                    <a:lnTo>
                      <a:pt x="174" y="78"/>
                    </a:lnTo>
                    <a:lnTo>
                      <a:pt x="180" y="156"/>
                    </a:lnTo>
                    <a:lnTo>
                      <a:pt x="180" y="300"/>
                    </a:lnTo>
                    <a:lnTo>
                      <a:pt x="180" y="0"/>
                    </a:lnTo>
                    <a:lnTo>
                      <a:pt x="180" y="24"/>
                    </a:lnTo>
                    <a:lnTo>
                      <a:pt x="186" y="0"/>
                    </a:lnTo>
                    <a:lnTo>
                      <a:pt x="186" y="300"/>
                    </a:lnTo>
                    <a:lnTo>
                      <a:pt x="186" y="276"/>
                    </a:lnTo>
                    <a:lnTo>
                      <a:pt x="192" y="222"/>
                    </a:lnTo>
                    <a:lnTo>
                      <a:pt x="192" y="300"/>
                    </a:lnTo>
                    <a:lnTo>
                      <a:pt x="192" y="0"/>
                    </a:lnTo>
                    <a:lnTo>
                      <a:pt x="192" y="156"/>
                    </a:lnTo>
                    <a:lnTo>
                      <a:pt x="198" y="258"/>
                    </a:lnTo>
                    <a:lnTo>
                      <a:pt x="198" y="300"/>
                    </a:lnTo>
                    <a:lnTo>
                      <a:pt x="198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6" name="Freeform 174"/>
              <p:cNvSpPr>
                <a:spLocks/>
              </p:cNvSpPr>
              <p:nvPr/>
            </p:nvSpPr>
            <p:spPr bwMode="auto">
              <a:xfrm>
                <a:off x="5681663" y="3089275"/>
                <a:ext cx="323850" cy="571500"/>
              </a:xfrm>
              <a:custGeom>
                <a:avLst/>
                <a:gdLst/>
                <a:ahLst/>
                <a:cxnLst>
                  <a:cxn ang="0">
                    <a:pos x="6" y="78"/>
                  </a:cxn>
                  <a:cxn ang="0">
                    <a:pos x="6" y="276"/>
                  </a:cxn>
                  <a:cxn ang="0">
                    <a:pos x="12" y="54"/>
                  </a:cxn>
                  <a:cxn ang="0">
                    <a:pos x="18" y="354"/>
                  </a:cxn>
                  <a:cxn ang="0">
                    <a:pos x="24" y="78"/>
                  </a:cxn>
                  <a:cxn ang="0">
                    <a:pos x="24" y="276"/>
                  </a:cxn>
                  <a:cxn ang="0">
                    <a:pos x="30" y="54"/>
                  </a:cxn>
                  <a:cxn ang="0">
                    <a:pos x="36" y="0"/>
                  </a:cxn>
                  <a:cxn ang="0">
                    <a:pos x="42" y="306"/>
                  </a:cxn>
                  <a:cxn ang="0">
                    <a:pos x="48" y="42"/>
                  </a:cxn>
                  <a:cxn ang="0">
                    <a:pos x="48" y="282"/>
                  </a:cxn>
                  <a:cxn ang="0">
                    <a:pos x="54" y="24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2" y="318"/>
                  </a:cxn>
                  <a:cxn ang="0">
                    <a:pos x="78" y="174"/>
                  </a:cxn>
                  <a:cxn ang="0">
                    <a:pos x="78" y="162"/>
                  </a:cxn>
                  <a:cxn ang="0">
                    <a:pos x="84" y="318"/>
                  </a:cxn>
                  <a:cxn ang="0">
                    <a:pos x="90" y="18"/>
                  </a:cxn>
                  <a:cxn ang="0">
                    <a:pos x="96" y="318"/>
                  </a:cxn>
                  <a:cxn ang="0">
                    <a:pos x="102" y="18"/>
                  </a:cxn>
                  <a:cxn ang="0">
                    <a:pos x="108" y="240"/>
                  </a:cxn>
                  <a:cxn ang="0">
                    <a:pos x="108" y="174"/>
                  </a:cxn>
                  <a:cxn ang="0">
                    <a:pos x="114" y="18"/>
                  </a:cxn>
                  <a:cxn ang="0">
                    <a:pos x="120" y="318"/>
                  </a:cxn>
                  <a:cxn ang="0">
                    <a:pos x="126" y="318"/>
                  </a:cxn>
                  <a:cxn ang="0">
                    <a:pos x="132" y="276"/>
                  </a:cxn>
                  <a:cxn ang="0">
                    <a:pos x="132" y="18"/>
                  </a:cxn>
                  <a:cxn ang="0">
                    <a:pos x="138" y="18"/>
                  </a:cxn>
                  <a:cxn ang="0">
                    <a:pos x="144" y="318"/>
                  </a:cxn>
                  <a:cxn ang="0">
                    <a:pos x="150" y="294"/>
                  </a:cxn>
                  <a:cxn ang="0">
                    <a:pos x="150" y="42"/>
                  </a:cxn>
                  <a:cxn ang="0">
                    <a:pos x="156" y="18"/>
                  </a:cxn>
                  <a:cxn ang="0">
                    <a:pos x="162" y="318"/>
                  </a:cxn>
                  <a:cxn ang="0">
                    <a:pos x="168" y="318"/>
                  </a:cxn>
                  <a:cxn ang="0">
                    <a:pos x="168" y="42"/>
                  </a:cxn>
                  <a:cxn ang="0">
                    <a:pos x="174" y="18"/>
                  </a:cxn>
                  <a:cxn ang="0">
                    <a:pos x="180" y="18"/>
                  </a:cxn>
                  <a:cxn ang="0">
                    <a:pos x="186" y="318"/>
                  </a:cxn>
                  <a:cxn ang="0">
                    <a:pos x="192" y="174"/>
                  </a:cxn>
                  <a:cxn ang="0">
                    <a:pos x="192" y="162"/>
                  </a:cxn>
                  <a:cxn ang="0">
                    <a:pos x="198" y="318"/>
                  </a:cxn>
                </a:cxnLst>
                <a:rect l="0" t="0" r="r" b="b"/>
                <a:pathLst>
                  <a:path w="204" h="360">
                    <a:moveTo>
                      <a:pt x="0" y="54"/>
                    </a:moveTo>
                    <a:lnTo>
                      <a:pt x="0" y="54"/>
                    </a:lnTo>
                    <a:lnTo>
                      <a:pt x="6" y="78"/>
                    </a:lnTo>
                    <a:lnTo>
                      <a:pt x="6" y="354"/>
                    </a:lnTo>
                    <a:lnTo>
                      <a:pt x="6" y="54"/>
                    </a:lnTo>
                    <a:lnTo>
                      <a:pt x="6" y="276"/>
                    </a:lnTo>
                    <a:lnTo>
                      <a:pt x="12" y="198"/>
                    </a:lnTo>
                    <a:lnTo>
                      <a:pt x="12" y="354"/>
                    </a:lnTo>
                    <a:lnTo>
                      <a:pt x="12" y="54"/>
                    </a:lnTo>
                    <a:lnTo>
                      <a:pt x="12" y="210"/>
                    </a:lnTo>
                    <a:lnTo>
                      <a:pt x="18" y="312"/>
                    </a:lnTo>
                    <a:lnTo>
                      <a:pt x="18" y="3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4" y="78"/>
                    </a:lnTo>
                    <a:lnTo>
                      <a:pt x="24" y="354"/>
                    </a:lnTo>
                    <a:lnTo>
                      <a:pt x="24" y="54"/>
                    </a:lnTo>
                    <a:lnTo>
                      <a:pt x="24" y="276"/>
                    </a:lnTo>
                    <a:lnTo>
                      <a:pt x="30" y="198"/>
                    </a:lnTo>
                    <a:lnTo>
                      <a:pt x="30" y="354"/>
                    </a:lnTo>
                    <a:lnTo>
                      <a:pt x="30" y="54"/>
                    </a:lnTo>
                    <a:lnTo>
                      <a:pt x="30" y="330"/>
                    </a:lnTo>
                    <a:lnTo>
                      <a:pt x="36" y="360"/>
                    </a:lnTo>
                    <a:lnTo>
                      <a:pt x="36" y="0"/>
                    </a:lnTo>
                    <a:lnTo>
                      <a:pt x="36" y="24"/>
                    </a:lnTo>
                    <a:lnTo>
                      <a:pt x="42" y="78"/>
                    </a:lnTo>
                    <a:lnTo>
                      <a:pt x="42" y="306"/>
                    </a:lnTo>
                    <a:lnTo>
                      <a:pt x="42" y="0"/>
                    </a:lnTo>
                    <a:lnTo>
                      <a:pt x="42" y="144"/>
                    </a:lnTo>
                    <a:lnTo>
                      <a:pt x="48" y="42"/>
                    </a:lnTo>
                    <a:lnTo>
                      <a:pt x="48" y="306"/>
                    </a:lnTo>
                    <a:lnTo>
                      <a:pt x="48" y="0"/>
                    </a:lnTo>
                    <a:lnTo>
                      <a:pt x="48" y="282"/>
                    </a:lnTo>
                    <a:lnTo>
                      <a:pt x="54" y="306"/>
                    </a:lnTo>
                    <a:lnTo>
                      <a:pt x="54" y="0"/>
                    </a:lnTo>
                    <a:lnTo>
                      <a:pt x="54" y="24"/>
                    </a:lnTo>
                    <a:lnTo>
                      <a:pt x="60" y="84"/>
                    </a:lnTo>
                    <a:lnTo>
                      <a:pt x="60" y="306"/>
                    </a:lnTo>
                    <a:lnTo>
                      <a:pt x="60" y="0"/>
                    </a:lnTo>
                    <a:lnTo>
                      <a:pt x="60" y="144"/>
                    </a:lnTo>
                    <a:lnTo>
                      <a:pt x="66" y="42"/>
                    </a:lnTo>
                    <a:lnTo>
                      <a:pt x="66" y="0"/>
                    </a:lnTo>
                    <a:lnTo>
                      <a:pt x="66" y="318"/>
                    </a:lnTo>
                    <a:lnTo>
                      <a:pt x="72" y="294"/>
                    </a:lnTo>
                    <a:lnTo>
                      <a:pt x="72" y="318"/>
                    </a:lnTo>
                    <a:lnTo>
                      <a:pt x="72" y="18"/>
                    </a:lnTo>
                    <a:lnTo>
                      <a:pt x="72" y="96"/>
                    </a:lnTo>
                    <a:lnTo>
                      <a:pt x="78" y="174"/>
                    </a:lnTo>
                    <a:lnTo>
                      <a:pt x="78" y="318"/>
                    </a:lnTo>
                    <a:lnTo>
                      <a:pt x="78" y="18"/>
                    </a:lnTo>
                    <a:lnTo>
                      <a:pt x="78" y="162"/>
                    </a:lnTo>
                    <a:lnTo>
                      <a:pt x="84" y="60"/>
                    </a:lnTo>
                    <a:lnTo>
                      <a:pt x="84" y="18"/>
                    </a:lnTo>
                    <a:lnTo>
                      <a:pt x="84" y="318"/>
                    </a:lnTo>
                    <a:lnTo>
                      <a:pt x="90" y="294"/>
                    </a:lnTo>
                    <a:lnTo>
                      <a:pt x="90" y="318"/>
                    </a:lnTo>
                    <a:lnTo>
                      <a:pt x="90" y="18"/>
                    </a:lnTo>
                    <a:lnTo>
                      <a:pt x="90" y="96"/>
                    </a:lnTo>
                    <a:lnTo>
                      <a:pt x="96" y="174"/>
                    </a:lnTo>
                    <a:lnTo>
                      <a:pt x="96" y="318"/>
                    </a:lnTo>
                    <a:lnTo>
                      <a:pt x="96" y="18"/>
                    </a:lnTo>
                    <a:lnTo>
                      <a:pt x="96" y="42"/>
                    </a:lnTo>
                    <a:lnTo>
                      <a:pt x="102" y="18"/>
                    </a:lnTo>
                    <a:lnTo>
                      <a:pt x="102" y="318"/>
                    </a:lnTo>
                    <a:lnTo>
                      <a:pt x="102" y="294"/>
                    </a:lnTo>
                    <a:lnTo>
                      <a:pt x="108" y="240"/>
                    </a:lnTo>
                    <a:lnTo>
                      <a:pt x="108" y="318"/>
                    </a:lnTo>
                    <a:lnTo>
                      <a:pt x="108" y="18"/>
                    </a:lnTo>
                    <a:lnTo>
                      <a:pt x="108" y="174"/>
                    </a:lnTo>
                    <a:lnTo>
                      <a:pt x="114" y="276"/>
                    </a:lnTo>
                    <a:lnTo>
                      <a:pt x="114" y="318"/>
                    </a:lnTo>
                    <a:lnTo>
                      <a:pt x="114" y="18"/>
                    </a:lnTo>
                    <a:lnTo>
                      <a:pt x="114" y="42"/>
                    </a:lnTo>
                    <a:lnTo>
                      <a:pt x="120" y="18"/>
                    </a:lnTo>
                    <a:lnTo>
                      <a:pt x="120" y="318"/>
                    </a:lnTo>
                    <a:lnTo>
                      <a:pt x="120" y="240"/>
                    </a:lnTo>
                    <a:lnTo>
                      <a:pt x="126" y="162"/>
                    </a:lnTo>
                    <a:lnTo>
                      <a:pt x="126" y="318"/>
                    </a:lnTo>
                    <a:lnTo>
                      <a:pt x="126" y="18"/>
                    </a:lnTo>
                    <a:lnTo>
                      <a:pt x="126" y="174"/>
                    </a:lnTo>
                    <a:lnTo>
                      <a:pt x="132" y="276"/>
                    </a:lnTo>
                    <a:lnTo>
                      <a:pt x="132" y="318"/>
                    </a:lnTo>
                    <a:lnTo>
                      <a:pt x="132" y="18"/>
                    </a:lnTo>
                    <a:lnTo>
                      <a:pt x="132" y="18"/>
                    </a:lnTo>
                    <a:lnTo>
                      <a:pt x="138" y="42"/>
                    </a:lnTo>
                    <a:lnTo>
                      <a:pt x="138" y="318"/>
                    </a:lnTo>
                    <a:lnTo>
                      <a:pt x="138" y="18"/>
                    </a:lnTo>
                    <a:lnTo>
                      <a:pt x="138" y="240"/>
                    </a:lnTo>
                    <a:lnTo>
                      <a:pt x="144" y="162"/>
                    </a:lnTo>
                    <a:lnTo>
                      <a:pt x="144" y="318"/>
                    </a:lnTo>
                    <a:lnTo>
                      <a:pt x="144" y="18"/>
                    </a:lnTo>
                    <a:lnTo>
                      <a:pt x="144" y="276"/>
                    </a:lnTo>
                    <a:lnTo>
                      <a:pt x="150" y="294"/>
                    </a:lnTo>
                    <a:lnTo>
                      <a:pt x="150" y="318"/>
                    </a:lnTo>
                    <a:lnTo>
                      <a:pt x="150" y="18"/>
                    </a:lnTo>
                    <a:lnTo>
                      <a:pt x="150" y="42"/>
                    </a:lnTo>
                    <a:lnTo>
                      <a:pt x="156" y="96"/>
                    </a:lnTo>
                    <a:lnTo>
                      <a:pt x="156" y="318"/>
                    </a:lnTo>
                    <a:lnTo>
                      <a:pt x="156" y="18"/>
                    </a:lnTo>
                    <a:lnTo>
                      <a:pt x="156" y="162"/>
                    </a:lnTo>
                    <a:lnTo>
                      <a:pt x="162" y="60"/>
                    </a:lnTo>
                    <a:lnTo>
                      <a:pt x="162" y="318"/>
                    </a:lnTo>
                    <a:lnTo>
                      <a:pt x="162" y="18"/>
                    </a:lnTo>
                    <a:lnTo>
                      <a:pt x="162" y="294"/>
                    </a:lnTo>
                    <a:lnTo>
                      <a:pt x="168" y="318"/>
                    </a:lnTo>
                    <a:lnTo>
                      <a:pt x="168" y="318"/>
                    </a:lnTo>
                    <a:lnTo>
                      <a:pt x="168" y="18"/>
                    </a:lnTo>
                    <a:lnTo>
                      <a:pt x="168" y="42"/>
                    </a:lnTo>
                    <a:lnTo>
                      <a:pt x="174" y="96"/>
                    </a:lnTo>
                    <a:lnTo>
                      <a:pt x="174" y="318"/>
                    </a:lnTo>
                    <a:lnTo>
                      <a:pt x="174" y="18"/>
                    </a:lnTo>
                    <a:lnTo>
                      <a:pt x="174" y="162"/>
                    </a:lnTo>
                    <a:lnTo>
                      <a:pt x="180" y="60"/>
                    </a:lnTo>
                    <a:lnTo>
                      <a:pt x="180" y="18"/>
                    </a:lnTo>
                    <a:lnTo>
                      <a:pt x="180" y="318"/>
                    </a:lnTo>
                    <a:lnTo>
                      <a:pt x="186" y="294"/>
                    </a:lnTo>
                    <a:lnTo>
                      <a:pt x="186" y="318"/>
                    </a:lnTo>
                    <a:lnTo>
                      <a:pt x="186" y="18"/>
                    </a:lnTo>
                    <a:lnTo>
                      <a:pt x="186" y="96"/>
                    </a:lnTo>
                    <a:lnTo>
                      <a:pt x="192" y="174"/>
                    </a:lnTo>
                    <a:lnTo>
                      <a:pt x="192" y="318"/>
                    </a:lnTo>
                    <a:lnTo>
                      <a:pt x="192" y="18"/>
                    </a:lnTo>
                    <a:lnTo>
                      <a:pt x="192" y="162"/>
                    </a:lnTo>
                    <a:lnTo>
                      <a:pt x="198" y="60"/>
                    </a:lnTo>
                    <a:lnTo>
                      <a:pt x="198" y="18"/>
                    </a:lnTo>
                    <a:lnTo>
                      <a:pt x="198" y="318"/>
                    </a:lnTo>
                    <a:lnTo>
                      <a:pt x="204" y="294"/>
                    </a:lnTo>
                    <a:lnTo>
                      <a:pt x="204" y="318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7" name="Freeform 175"/>
              <p:cNvSpPr>
                <a:spLocks/>
              </p:cNvSpPr>
              <p:nvPr/>
            </p:nvSpPr>
            <p:spPr bwMode="auto">
              <a:xfrm>
                <a:off x="6005513" y="3117850"/>
                <a:ext cx="314325" cy="5429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" y="0"/>
                  </a:cxn>
                  <a:cxn ang="0">
                    <a:pos x="12" y="300"/>
                  </a:cxn>
                  <a:cxn ang="0">
                    <a:pos x="18" y="300"/>
                  </a:cxn>
                  <a:cxn ang="0">
                    <a:pos x="24" y="258"/>
                  </a:cxn>
                  <a:cxn ang="0">
                    <a:pos x="24" y="24"/>
                  </a:cxn>
                  <a:cxn ang="0">
                    <a:pos x="30" y="276"/>
                  </a:cxn>
                  <a:cxn ang="0">
                    <a:pos x="36" y="0"/>
                  </a:cxn>
                  <a:cxn ang="0">
                    <a:pos x="42" y="300"/>
                  </a:cxn>
                  <a:cxn ang="0">
                    <a:pos x="48" y="24"/>
                  </a:cxn>
                  <a:cxn ang="0">
                    <a:pos x="48" y="222"/>
                  </a:cxn>
                  <a:cxn ang="0">
                    <a:pos x="54" y="0"/>
                  </a:cxn>
                  <a:cxn ang="0">
                    <a:pos x="60" y="300"/>
                  </a:cxn>
                  <a:cxn ang="0">
                    <a:pos x="66" y="78"/>
                  </a:cxn>
                  <a:cxn ang="0">
                    <a:pos x="66" y="222"/>
                  </a:cxn>
                  <a:cxn ang="0">
                    <a:pos x="72" y="0"/>
                  </a:cxn>
                  <a:cxn ang="0">
                    <a:pos x="78" y="300"/>
                  </a:cxn>
                  <a:cxn ang="0">
                    <a:pos x="84" y="78"/>
                  </a:cxn>
                  <a:cxn ang="0">
                    <a:pos x="84" y="144"/>
                  </a:cxn>
                  <a:cxn ang="0">
                    <a:pos x="90" y="0"/>
                  </a:cxn>
                  <a:cxn ang="0">
                    <a:pos x="96" y="300"/>
                  </a:cxn>
                  <a:cxn ang="0">
                    <a:pos x="102" y="156"/>
                  </a:cxn>
                  <a:cxn ang="0">
                    <a:pos x="102" y="144"/>
                  </a:cxn>
                  <a:cxn ang="0">
                    <a:pos x="108" y="300"/>
                  </a:cxn>
                  <a:cxn ang="0">
                    <a:pos x="114" y="0"/>
                  </a:cxn>
                  <a:cxn ang="0">
                    <a:pos x="120" y="300"/>
                  </a:cxn>
                  <a:cxn ang="0">
                    <a:pos x="126" y="24"/>
                  </a:cxn>
                  <a:cxn ang="0">
                    <a:pos x="126" y="276"/>
                  </a:cxn>
                  <a:cxn ang="0">
                    <a:pos x="132" y="0"/>
                  </a:cxn>
                  <a:cxn ang="0">
                    <a:pos x="138" y="342"/>
                  </a:cxn>
                  <a:cxn ang="0">
                    <a:pos x="144" y="42"/>
                  </a:cxn>
                  <a:cxn ang="0">
                    <a:pos x="150" y="264"/>
                  </a:cxn>
                  <a:cxn ang="0">
                    <a:pos x="150" y="198"/>
                  </a:cxn>
                  <a:cxn ang="0">
                    <a:pos x="156" y="42"/>
                  </a:cxn>
                  <a:cxn ang="0">
                    <a:pos x="162" y="342"/>
                  </a:cxn>
                  <a:cxn ang="0">
                    <a:pos x="168" y="186"/>
                  </a:cxn>
                  <a:cxn ang="0">
                    <a:pos x="168" y="198"/>
                  </a:cxn>
                  <a:cxn ang="0">
                    <a:pos x="174" y="42"/>
                  </a:cxn>
                  <a:cxn ang="0">
                    <a:pos x="180" y="342"/>
                  </a:cxn>
                  <a:cxn ang="0">
                    <a:pos x="186" y="186"/>
                  </a:cxn>
                  <a:cxn ang="0">
                    <a:pos x="186" y="318"/>
                  </a:cxn>
                  <a:cxn ang="0">
                    <a:pos x="192" y="42"/>
                  </a:cxn>
                </a:cxnLst>
                <a:rect l="0" t="0" r="r" b="b"/>
                <a:pathLst>
                  <a:path w="198" h="342">
                    <a:moveTo>
                      <a:pt x="0" y="30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6" y="156"/>
                    </a:lnTo>
                    <a:lnTo>
                      <a:pt x="6" y="300"/>
                    </a:lnTo>
                    <a:lnTo>
                      <a:pt x="6" y="0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12" y="300"/>
                    </a:lnTo>
                    <a:lnTo>
                      <a:pt x="12" y="276"/>
                    </a:lnTo>
                    <a:lnTo>
                      <a:pt x="18" y="222"/>
                    </a:lnTo>
                    <a:lnTo>
                      <a:pt x="18" y="300"/>
                    </a:lnTo>
                    <a:lnTo>
                      <a:pt x="18" y="0"/>
                    </a:lnTo>
                    <a:lnTo>
                      <a:pt x="18" y="156"/>
                    </a:lnTo>
                    <a:lnTo>
                      <a:pt x="24" y="258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24" y="24"/>
                    </a:lnTo>
                    <a:lnTo>
                      <a:pt x="30" y="0"/>
                    </a:lnTo>
                    <a:lnTo>
                      <a:pt x="30" y="300"/>
                    </a:lnTo>
                    <a:lnTo>
                      <a:pt x="30" y="276"/>
                    </a:lnTo>
                    <a:lnTo>
                      <a:pt x="36" y="222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156"/>
                    </a:lnTo>
                    <a:lnTo>
                      <a:pt x="42" y="258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24"/>
                    </a:lnTo>
                    <a:lnTo>
                      <a:pt x="48" y="300"/>
                    </a:lnTo>
                    <a:lnTo>
                      <a:pt x="48" y="0"/>
                    </a:lnTo>
                    <a:lnTo>
                      <a:pt x="48" y="222"/>
                    </a:lnTo>
                    <a:lnTo>
                      <a:pt x="54" y="144"/>
                    </a:lnTo>
                    <a:lnTo>
                      <a:pt x="54" y="300"/>
                    </a:lnTo>
                    <a:lnTo>
                      <a:pt x="54" y="0"/>
                    </a:lnTo>
                    <a:lnTo>
                      <a:pt x="54" y="156"/>
                    </a:lnTo>
                    <a:lnTo>
                      <a:pt x="60" y="258"/>
                    </a:lnTo>
                    <a:lnTo>
                      <a:pt x="60" y="300"/>
                    </a:lnTo>
                    <a:lnTo>
                      <a:pt x="60" y="0"/>
                    </a:lnTo>
                    <a:lnTo>
                      <a:pt x="60" y="24"/>
                    </a:lnTo>
                    <a:lnTo>
                      <a:pt x="66" y="78"/>
                    </a:lnTo>
                    <a:lnTo>
                      <a:pt x="66" y="300"/>
                    </a:lnTo>
                    <a:lnTo>
                      <a:pt x="66" y="0"/>
                    </a:lnTo>
                    <a:lnTo>
                      <a:pt x="66" y="222"/>
                    </a:lnTo>
                    <a:lnTo>
                      <a:pt x="72" y="144"/>
                    </a:lnTo>
                    <a:lnTo>
                      <a:pt x="72" y="300"/>
                    </a:lnTo>
                    <a:lnTo>
                      <a:pt x="72" y="0"/>
                    </a:lnTo>
                    <a:lnTo>
                      <a:pt x="72" y="276"/>
                    </a:lnTo>
                    <a:lnTo>
                      <a:pt x="78" y="300"/>
                    </a:lnTo>
                    <a:lnTo>
                      <a:pt x="78" y="300"/>
                    </a:lnTo>
                    <a:lnTo>
                      <a:pt x="78" y="0"/>
                    </a:lnTo>
                    <a:lnTo>
                      <a:pt x="78" y="24"/>
                    </a:lnTo>
                    <a:lnTo>
                      <a:pt x="84" y="78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144"/>
                    </a:lnTo>
                    <a:lnTo>
                      <a:pt x="90" y="42"/>
                    </a:lnTo>
                    <a:lnTo>
                      <a:pt x="90" y="300"/>
                    </a:lnTo>
                    <a:lnTo>
                      <a:pt x="90" y="0"/>
                    </a:lnTo>
                    <a:lnTo>
                      <a:pt x="90" y="276"/>
                    </a:lnTo>
                    <a:lnTo>
                      <a:pt x="96" y="300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78"/>
                    </a:lnTo>
                    <a:lnTo>
                      <a:pt x="102" y="156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2" y="144"/>
                    </a:lnTo>
                    <a:lnTo>
                      <a:pt x="108" y="42"/>
                    </a:lnTo>
                    <a:lnTo>
                      <a:pt x="108" y="0"/>
                    </a:lnTo>
                    <a:lnTo>
                      <a:pt x="108" y="300"/>
                    </a:lnTo>
                    <a:lnTo>
                      <a:pt x="114" y="276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78"/>
                    </a:lnTo>
                    <a:lnTo>
                      <a:pt x="120" y="156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0" y="42"/>
                    </a:lnTo>
                    <a:lnTo>
                      <a:pt x="126" y="24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276"/>
                    </a:lnTo>
                    <a:lnTo>
                      <a:pt x="132" y="222"/>
                    </a:lnTo>
                    <a:lnTo>
                      <a:pt x="132" y="306"/>
                    </a:lnTo>
                    <a:lnTo>
                      <a:pt x="132" y="0"/>
                    </a:lnTo>
                    <a:lnTo>
                      <a:pt x="132" y="198"/>
                    </a:lnTo>
                    <a:lnTo>
                      <a:pt x="138" y="300"/>
                    </a:lnTo>
                    <a:lnTo>
                      <a:pt x="138" y="342"/>
                    </a:lnTo>
                    <a:lnTo>
                      <a:pt x="138" y="42"/>
                    </a:lnTo>
                    <a:lnTo>
                      <a:pt x="138" y="66"/>
                    </a:lnTo>
                    <a:lnTo>
                      <a:pt x="144" y="42"/>
                    </a:lnTo>
                    <a:lnTo>
                      <a:pt x="144" y="342"/>
                    </a:lnTo>
                    <a:lnTo>
                      <a:pt x="144" y="318"/>
                    </a:lnTo>
                    <a:lnTo>
                      <a:pt x="150" y="264"/>
                    </a:lnTo>
                    <a:lnTo>
                      <a:pt x="150" y="342"/>
                    </a:lnTo>
                    <a:lnTo>
                      <a:pt x="150" y="42"/>
                    </a:lnTo>
                    <a:lnTo>
                      <a:pt x="150" y="198"/>
                    </a:lnTo>
                    <a:lnTo>
                      <a:pt x="156" y="300"/>
                    </a:lnTo>
                    <a:lnTo>
                      <a:pt x="156" y="3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62" y="66"/>
                    </a:lnTo>
                    <a:lnTo>
                      <a:pt x="162" y="342"/>
                    </a:lnTo>
                    <a:lnTo>
                      <a:pt x="162" y="42"/>
                    </a:lnTo>
                    <a:lnTo>
                      <a:pt x="162" y="264"/>
                    </a:lnTo>
                    <a:lnTo>
                      <a:pt x="168" y="186"/>
                    </a:lnTo>
                    <a:lnTo>
                      <a:pt x="168" y="342"/>
                    </a:lnTo>
                    <a:lnTo>
                      <a:pt x="168" y="42"/>
                    </a:lnTo>
                    <a:lnTo>
                      <a:pt x="168" y="198"/>
                    </a:lnTo>
                    <a:lnTo>
                      <a:pt x="174" y="300"/>
                    </a:lnTo>
                    <a:lnTo>
                      <a:pt x="174" y="342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80" y="66"/>
                    </a:lnTo>
                    <a:lnTo>
                      <a:pt x="180" y="342"/>
                    </a:lnTo>
                    <a:lnTo>
                      <a:pt x="180" y="42"/>
                    </a:lnTo>
                    <a:lnTo>
                      <a:pt x="180" y="264"/>
                    </a:lnTo>
                    <a:lnTo>
                      <a:pt x="186" y="186"/>
                    </a:lnTo>
                    <a:lnTo>
                      <a:pt x="186" y="342"/>
                    </a:lnTo>
                    <a:lnTo>
                      <a:pt x="186" y="42"/>
                    </a:lnTo>
                    <a:lnTo>
                      <a:pt x="186" y="318"/>
                    </a:lnTo>
                    <a:lnTo>
                      <a:pt x="192" y="342"/>
                    </a:lnTo>
                    <a:lnTo>
                      <a:pt x="192" y="342"/>
                    </a:lnTo>
                    <a:lnTo>
                      <a:pt x="192" y="42"/>
                    </a:lnTo>
                    <a:lnTo>
                      <a:pt x="192" y="66"/>
                    </a:lnTo>
                    <a:lnTo>
                      <a:pt x="198" y="12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8" name="Freeform 176"/>
              <p:cNvSpPr>
                <a:spLocks/>
              </p:cNvSpPr>
              <p:nvPr/>
            </p:nvSpPr>
            <p:spPr bwMode="auto">
              <a:xfrm>
                <a:off x="6319838" y="3175000"/>
                <a:ext cx="314325" cy="4857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306"/>
                  </a:cxn>
                  <a:cxn ang="0">
                    <a:pos x="12" y="306"/>
                  </a:cxn>
                  <a:cxn ang="0">
                    <a:pos x="12" y="30"/>
                  </a:cxn>
                  <a:cxn ang="0">
                    <a:pos x="18" y="6"/>
                  </a:cxn>
                  <a:cxn ang="0">
                    <a:pos x="24" y="6"/>
                  </a:cxn>
                  <a:cxn ang="0">
                    <a:pos x="30" y="306"/>
                  </a:cxn>
                  <a:cxn ang="0">
                    <a:pos x="36" y="162"/>
                  </a:cxn>
                  <a:cxn ang="0">
                    <a:pos x="36" y="150"/>
                  </a:cxn>
                  <a:cxn ang="0">
                    <a:pos x="42" y="6"/>
                  </a:cxn>
                  <a:cxn ang="0">
                    <a:pos x="48" y="306"/>
                  </a:cxn>
                  <a:cxn ang="0">
                    <a:pos x="54" y="258"/>
                  </a:cxn>
                  <a:cxn ang="0">
                    <a:pos x="54" y="30"/>
                  </a:cxn>
                  <a:cxn ang="0">
                    <a:pos x="60" y="282"/>
                  </a:cxn>
                  <a:cxn ang="0">
                    <a:pos x="66" y="6"/>
                  </a:cxn>
                  <a:cxn ang="0">
                    <a:pos x="72" y="306"/>
                  </a:cxn>
                  <a:cxn ang="0">
                    <a:pos x="78" y="30"/>
                  </a:cxn>
                  <a:cxn ang="0">
                    <a:pos x="78" y="228"/>
                  </a:cxn>
                  <a:cxn ang="0">
                    <a:pos x="84" y="6"/>
                  </a:cxn>
                  <a:cxn ang="0">
                    <a:pos x="90" y="306"/>
                  </a:cxn>
                  <a:cxn ang="0">
                    <a:pos x="96" y="30"/>
                  </a:cxn>
                  <a:cxn ang="0">
                    <a:pos x="96" y="228"/>
                  </a:cxn>
                  <a:cxn ang="0">
                    <a:pos x="102" y="6"/>
                  </a:cxn>
                  <a:cxn ang="0">
                    <a:pos x="108" y="306"/>
                  </a:cxn>
                  <a:cxn ang="0">
                    <a:pos x="114" y="84"/>
                  </a:cxn>
                  <a:cxn ang="0">
                    <a:pos x="114" y="150"/>
                  </a:cxn>
                  <a:cxn ang="0">
                    <a:pos x="120" y="6"/>
                  </a:cxn>
                  <a:cxn ang="0">
                    <a:pos x="126" y="306"/>
                  </a:cxn>
                  <a:cxn ang="0">
                    <a:pos x="132" y="84"/>
                  </a:cxn>
                  <a:cxn ang="0">
                    <a:pos x="132" y="150"/>
                  </a:cxn>
                  <a:cxn ang="0">
                    <a:pos x="138" y="306"/>
                  </a:cxn>
                  <a:cxn ang="0">
                    <a:pos x="144" y="6"/>
                  </a:cxn>
                  <a:cxn ang="0">
                    <a:pos x="150" y="306"/>
                  </a:cxn>
                  <a:cxn ang="0">
                    <a:pos x="156" y="48"/>
                  </a:cxn>
                  <a:cxn ang="0">
                    <a:pos x="156" y="306"/>
                  </a:cxn>
                  <a:cxn ang="0">
                    <a:pos x="162" y="6"/>
                  </a:cxn>
                  <a:cxn ang="0">
                    <a:pos x="168" y="306"/>
                  </a:cxn>
                  <a:cxn ang="0">
                    <a:pos x="174" y="6"/>
                  </a:cxn>
                  <a:cxn ang="0">
                    <a:pos x="180" y="228"/>
                  </a:cxn>
                  <a:cxn ang="0">
                    <a:pos x="180" y="156"/>
                  </a:cxn>
                  <a:cxn ang="0">
                    <a:pos x="186" y="0"/>
                  </a:cxn>
                  <a:cxn ang="0">
                    <a:pos x="192" y="300"/>
                  </a:cxn>
                </a:cxnLst>
                <a:rect l="0" t="0" r="r" b="b"/>
                <a:pathLst>
                  <a:path w="198" h="306">
                    <a:moveTo>
                      <a:pt x="0" y="84"/>
                    </a:moveTo>
                    <a:lnTo>
                      <a:pt x="0" y="306"/>
                    </a:lnTo>
                    <a:lnTo>
                      <a:pt x="0" y="6"/>
                    </a:lnTo>
                    <a:lnTo>
                      <a:pt x="0" y="150"/>
                    </a:lnTo>
                    <a:lnTo>
                      <a:pt x="6" y="48"/>
                    </a:lnTo>
                    <a:lnTo>
                      <a:pt x="6" y="306"/>
                    </a:lnTo>
                    <a:lnTo>
                      <a:pt x="6" y="6"/>
                    </a:lnTo>
                    <a:lnTo>
                      <a:pt x="6" y="282"/>
                    </a:lnTo>
                    <a:lnTo>
                      <a:pt x="12" y="306"/>
                    </a:lnTo>
                    <a:lnTo>
                      <a:pt x="12" y="306"/>
                    </a:lnTo>
                    <a:lnTo>
                      <a:pt x="12" y="6"/>
                    </a:lnTo>
                    <a:lnTo>
                      <a:pt x="12" y="30"/>
                    </a:lnTo>
                    <a:lnTo>
                      <a:pt x="18" y="84"/>
                    </a:lnTo>
                    <a:lnTo>
                      <a:pt x="18" y="306"/>
                    </a:lnTo>
                    <a:lnTo>
                      <a:pt x="18" y="6"/>
                    </a:lnTo>
                    <a:lnTo>
                      <a:pt x="18" y="150"/>
                    </a:lnTo>
                    <a:lnTo>
                      <a:pt x="24" y="48"/>
                    </a:lnTo>
                    <a:lnTo>
                      <a:pt x="24" y="6"/>
                    </a:lnTo>
                    <a:lnTo>
                      <a:pt x="24" y="306"/>
                    </a:lnTo>
                    <a:lnTo>
                      <a:pt x="30" y="282"/>
                    </a:lnTo>
                    <a:lnTo>
                      <a:pt x="30" y="306"/>
                    </a:lnTo>
                    <a:lnTo>
                      <a:pt x="30" y="6"/>
                    </a:lnTo>
                    <a:lnTo>
                      <a:pt x="30" y="84"/>
                    </a:lnTo>
                    <a:lnTo>
                      <a:pt x="36" y="162"/>
                    </a:lnTo>
                    <a:lnTo>
                      <a:pt x="36" y="306"/>
                    </a:lnTo>
                    <a:lnTo>
                      <a:pt x="36" y="6"/>
                    </a:lnTo>
                    <a:lnTo>
                      <a:pt x="36" y="150"/>
                    </a:lnTo>
                    <a:lnTo>
                      <a:pt x="42" y="48"/>
                    </a:lnTo>
                    <a:lnTo>
                      <a:pt x="42" y="306"/>
                    </a:lnTo>
                    <a:lnTo>
                      <a:pt x="42" y="6"/>
                    </a:lnTo>
                    <a:lnTo>
                      <a:pt x="42" y="288"/>
                    </a:lnTo>
                    <a:lnTo>
                      <a:pt x="48" y="234"/>
                    </a:lnTo>
                    <a:lnTo>
                      <a:pt x="48" y="306"/>
                    </a:lnTo>
                    <a:lnTo>
                      <a:pt x="48" y="6"/>
                    </a:lnTo>
                    <a:lnTo>
                      <a:pt x="48" y="156"/>
                    </a:lnTo>
                    <a:lnTo>
                      <a:pt x="54" y="258"/>
                    </a:lnTo>
                    <a:lnTo>
                      <a:pt x="54" y="306"/>
                    </a:lnTo>
                    <a:lnTo>
                      <a:pt x="54" y="6"/>
                    </a:lnTo>
                    <a:lnTo>
                      <a:pt x="54" y="30"/>
                    </a:lnTo>
                    <a:lnTo>
                      <a:pt x="60" y="6"/>
                    </a:lnTo>
                    <a:lnTo>
                      <a:pt x="60" y="306"/>
                    </a:lnTo>
                    <a:lnTo>
                      <a:pt x="60" y="282"/>
                    </a:lnTo>
                    <a:lnTo>
                      <a:pt x="66" y="228"/>
                    </a:lnTo>
                    <a:lnTo>
                      <a:pt x="66" y="306"/>
                    </a:lnTo>
                    <a:lnTo>
                      <a:pt x="66" y="6"/>
                    </a:lnTo>
                    <a:lnTo>
                      <a:pt x="66" y="162"/>
                    </a:lnTo>
                    <a:lnTo>
                      <a:pt x="72" y="264"/>
                    </a:lnTo>
                    <a:lnTo>
                      <a:pt x="72" y="30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8" y="30"/>
                    </a:lnTo>
                    <a:lnTo>
                      <a:pt x="78" y="306"/>
                    </a:lnTo>
                    <a:lnTo>
                      <a:pt x="78" y="6"/>
                    </a:lnTo>
                    <a:lnTo>
                      <a:pt x="78" y="228"/>
                    </a:lnTo>
                    <a:lnTo>
                      <a:pt x="84" y="150"/>
                    </a:lnTo>
                    <a:lnTo>
                      <a:pt x="84" y="306"/>
                    </a:lnTo>
                    <a:lnTo>
                      <a:pt x="84" y="6"/>
                    </a:lnTo>
                    <a:lnTo>
                      <a:pt x="84" y="162"/>
                    </a:lnTo>
                    <a:lnTo>
                      <a:pt x="90" y="264"/>
                    </a:lnTo>
                    <a:lnTo>
                      <a:pt x="90" y="306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6" y="30"/>
                    </a:lnTo>
                    <a:lnTo>
                      <a:pt x="96" y="306"/>
                    </a:lnTo>
                    <a:lnTo>
                      <a:pt x="96" y="6"/>
                    </a:lnTo>
                    <a:lnTo>
                      <a:pt x="96" y="228"/>
                    </a:lnTo>
                    <a:lnTo>
                      <a:pt x="102" y="150"/>
                    </a:lnTo>
                    <a:lnTo>
                      <a:pt x="102" y="306"/>
                    </a:lnTo>
                    <a:lnTo>
                      <a:pt x="102" y="6"/>
                    </a:lnTo>
                    <a:lnTo>
                      <a:pt x="102" y="264"/>
                    </a:lnTo>
                    <a:lnTo>
                      <a:pt x="108" y="282"/>
                    </a:lnTo>
                    <a:lnTo>
                      <a:pt x="108" y="306"/>
                    </a:lnTo>
                    <a:lnTo>
                      <a:pt x="108" y="6"/>
                    </a:lnTo>
                    <a:lnTo>
                      <a:pt x="108" y="30"/>
                    </a:lnTo>
                    <a:lnTo>
                      <a:pt x="114" y="84"/>
                    </a:lnTo>
                    <a:lnTo>
                      <a:pt x="114" y="306"/>
                    </a:lnTo>
                    <a:lnTo>
                      <a:pt x="114" y="6"/>
                    </a:lnTo>
                    <a:lnTo>
                      <a:pt x="114" y="150"/>
                    </a:lnTo>
                    <a:lnTo>
                      <a:pt x="120" y="48"/>
                    </a:lnTo>
                    <a:lnTo>
                      <a:pt x="120" y="306"/>
                    </a:lnTo>
                    <a:lnTo>
                      <a:pt x="120" y="6"/>
                    </a:lnTo>
                    <a:lnTo>
                      <a:pt x="120" y="282"/>
                    </a:lnTo>
                    <a:lnTo>
                      <a:pt x="126" y="306"/>
                    </a:lnTo>
                    <a:lnTo>
                      <a:pt x="126" y="306"/>
                    </a:lnTo>
                    <a:lnTo>
                      <a:pt x="126" y="6"/>
                    </a:lnTo>
                    <a:lnTo>
                      <a:pt x="126" y="30"/>
                    </a:lnTo>
                    <a:lnTo>
                      <a:pt x="132" y="84"/>
                    </a:lnTo>
                    <a:lnTo>
                      <a:pt x="132" y="306"/>
                    </a:lnTo>
                    <a:lnTo>
                      <a:pt x="132" y="6"/>
                    </a:lnTo>
                    <a:lnTo>
                      <a:pt x="132" y="150"/>
                    </a:lnTo>
                    <a:lnTo>
                      <a:pt x="138" y="48"/>
                    </a:lnTo>
                    <a:lnTo>
                      <a:pt x="138" y="6"/>
                    </a:lnTo>
                    <a:lnTo>
                      <a:pt x="138" y="306"/>
                    </a:lnTo>
                    <a:lnTo>
                      <a:pt x="144" y="282"/>
                    </a:lnTo>
                    <a:lnTo>
                      <a:pt x="144" y="306"/>
                    </a:lnTo>
                    <a:lnTo>
                      <a:pt x="144" y="6"/>
                    </a:lnTo>
                    <a:lnTo>
                      <a:pt x="144" y="84"/>
                    </a:lnTo>
                    <a:lnTo>
                      <a:pt x="150" y="162"/>
                    </a:lnTo>
                    <a:lnTo>
                      <a:pt x="150" y="306"/>
                    </a:lnTo>
                    <a:lnTo>
                      <a:pt x="150" y="6"/>
                    </a:lnTo>
                    <a:lnTo>
                      <a:pt x="150" y="150"/>
                    </a:lnTo>
                    <a:lnTo>
                      <a:pt x="156" y="48"/>
                    </a:lnTo>
                    <a:lnTo>
                      <a:pt x="156" y="306"/>
                    </a:lnTo>
                    <a:lnTo>
                      <a:pt x="156" y="6"/>
                    </a:lnTo>
                    <a:lnTo>
                      <a:pt x="156" y="306"/>
                    </a:lnTo>
                    <a:lnTo>
                      <a:pt x="162" y="282"/>
                    </a:lnTo>
                    <a:lnTo>
                      <a:pt x="162" y="306"/>
                    </a:lnTo>
                    <a:lnTo>
                      <a:pt x="162" y="6"/>
                    </a:lnTo>
                    <a:lnTo>
                      <a:pt x="162" y="84"/>
                    </a:lnTo>
                    <a:lnTo>
                      <a:pt x="168" y="162"/>
                    </a:lnTo>
                    <a:lnTo>
                      <a:pt x="168" y="306"/>
                    </a:lnTo>
                    <a:lnTo>
                      <a:pt x="168" y="6"/>
                    </a:lnTo>
                    <a:lnTo>
                      <a:pt x="168" y="30"/>
                    </a:lnTo>
                    <a:lnTo>
                      <a:pt x="174" y="6"/>
                    </a:lnTo>
                    <a:lnTo>
                      <a:pt x="174" y="306"/>
                    </a:lnTo>
                    <a:lnTo>
                      <a:pt x="174" y="282"/>
                    </a:lnTo>
                    <a:lnTo>
                      <a:pt x="180" y="228"/>
                    </a:lnTo>
                    <a:lnTo>
                      <a:pt x="180" y="300"/>
                    </a:lnTo>
                    <a:lnTo>
                      <a:pt x="180" y="0"/>
                    </a:lnTo>
                    <a:lnTo>
                      <a:pt x="180" y="156"/>
                    </a:lnTo>
                    <a:lnTo>
                      <a:pt x="186" y="258"/>
                    </a:lnTo>
                    <a:lnTo>
                      <a:pt x="186" y="300"/>
                    </a:lnTo>
                    <a:lnTo>
                      <a:pt x="186" y="0"/>
                    </a:lnTo>
                    <a:lnTo>
                      <a:pt x="186" y="24"/>
                    </a:lnTo>
                    <a:lnTo>
                      <a:pt x="192" y="0"/>
                    </a:lnTo>
                    <a:lnTo>
                      <a:pt x="192" y="300"/>
                    </a:lnTo>
                    <a:lnTo>
                      <a:pt x="192" y="222"/>
                    </a:lnTo>
                    <a:lnTo>
                      <a:pt x="198" y="14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9" name="Freeform 177"/>
              <p:cNvSpPr>
                <a:spLocks/>
              </p:cNvSpPr>
              <p:nvPr/>
            </p:nvSpPr>
            <p:spPr bwMode="auto">
              <a:xfrm>
                <a:off x="6634163" y="3165475"/>
                <a:ext cx="304800" cy="49530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306"/>
                  </a:cxn>
                  <a:cxn ang="0">
                    <a:pos x="12" y="30"/>
                  </a:cxn>
                  <a:cxn ang="0">
                    <a:pos x="12" y="234"/>
                  </a:cxn>
                  <a:cxn ang="0">
                    <a:pos x="18" y="0"/>
                  </a:cxn>
                  <a:cxn ang="0">
                    <a:pos x="24" y="300"/>
                  </a:cxn>
                  <a:cxn ang="0">
                    <a:pos x="30" y="78"/>
                  </a:cxn>
                  <a:cxn ang="0">
                    <a:pos x="30" y="222"/>
                  </a:cxn>
                  <a:cxn ang="0">
                    <a:pos x="36" y="0"/>
                  </a:cxn>
                  <a:cxn ang="0">
                    <a:pos x="42" y="0"/>
                  </a:cxn>
                  <a:cxn ang="0">
                    <a:pos x="48" y="300"/>
                  </a:cxn>
                  <a:cxn ang="0">
                    <a:pos x="54" y="42"/>
                  </a:cxn>
                  <a:cxn ang="0">
                    <a:pos x="54" y="300"/>
                  </a:cxn>
                  <a:cxn ang="0">
                    <a:pos x="60" y="0"/>
                  </a:cxn>
                  <a:cxn ang="0">
                    <a:pos x="66" y="300"/>
                  </a:cxn>
                  <a:cxn ang="0">
                    <a:pos x="72" y="42"/>
                  </a:cxn>
                  <a:cxn ang="0">
                    <a:pos x="72" y="300"/>
                  </a:cxn>
                  <a:cxn ang="0">
                    <a:pos x="78" y="0"/>
                  </a:cxn>
                  <a:cxn ang="0">
                    <a:pos x="84" y="300"/>
                  </a:cxn>
                  <a:cxn ang="0">
                    <a:pos x="90" y="0"/>
                  </a:cxn>
                  <a:cxn ang="0">
                    <a:pos x="90" y="276"/>
                  </a:cxn>
                  <a:cxn ang="0">
                    <a:pos x="96" y="0"/>
                  </a:cxn>
                  <a:cxn ang="0">
                    <a:pos x="102" y="300"/>
                  </a:cxn>
                  <a:cxn ang="0">
                    <a:pos x="108" y="0"/>
                  </a:cxn>
                  <a:cxn ang="0">
                    <a:pos x="108" y="276"/>
                  </a:cxn>
                  <a:cxn ang="0">
                    <a:pos x="114" y="0"/>
                  </a:cxn>
                  <a:cxn ang="0">
                    <a:pos x="120" y="300"/>
                  </a:cxn>
                  <a:cxn ang="0">
                    <a:pos x="126" y="300"/>
                  </a:cxn>
                  <a:cxn ang="0">
                    <a:pos x="132" y="144"/>
                  </a:cxn>
                  <a:cxn ang="0">
                    <a:pos x="132" y="156"/>
                  </a:cxn>
                  <a:cxn ang="0">
                    <a:pos x="138" y="0"/>
                  </a:cxn>
                  <a:cxn ang="0">
                    <a:pos x="144" y="0"/>
                  </a:cxn>
                  <a:cxn ang="0">
                    <a:pos x="150" y="300"/>
                  </a:cxn>
                  <a:cxn ang="0">
                    <a:pos x="156" y="300"/>
                  </a:cxn>
                  <a:cxn ang="0">
                    <a:pos x="162" y="78"/>
                  </a:cxn>
                  <a:cxn ang="0">
                    <a:pos x="162" y="144"/>
                  </a:cxn>
                  <a:cxn ang="0">
                    <a:pos x="168" y="0"/>
                  </a:cxn>
                  <a:cxn ang="0">
                    <a:pos x="174" y="306"/>
                  </a:cxn>
                  <a:cxn ang="0">
                    <a:pos x="180" y="168"/>
                  </a:cxn>
                  <a:cxn ang="0">
                    <a:pos x="180" y="156"/>
                  </a:cxn>
                  <a:cxn ang="0">
                    <a:pos x="186" y="6"/>
                  </a:cxn>
                  <a:cxn ang="0">
                    <a:pos x="192" y="306"/>
                  </a:cxn>
                </a:cxnLst>
                <a:rect l="0" t="0" r="r" b="b"/>
                <a:pathLst>
                  <a:path w="192" h="312">
                    <a:moveTo>
                      <a:pt x="0" y="150"/>
                    </a:moveTo>
                    <a:lnTo>
                      <a:pt x="0" y="306"/>
                    </a:lnTo>
                    <a:lnTo>
                      <a:pt x="0" y="6"/>
                    </a:lnTo>
                    <a:lnTo>
                      <a:pt x="0" y="162"/>
                    </a:lnTo>
                    <a:lnTo>
                      <a:pt x="6" y="264"/>
                    </a:lnTo>
                    <a:lnTo>
                      <a:pt x="6" y="30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30"/>
                    </a:lnTo>
                    <a:lnTo>
                      <a:pt x="12" y="306"/>
                    </a:lnTo>
                    <a:lnTo>
                      <a:pt x="12" y="6"/>
                    </a:lnTo>
                    <a:lnTo>
                      <a:pt x="12" y="234"/>
                    </a:lnTo>
                    <a:lnTo>
                      <a:pt x="18" y="156"/>
                    </a:lnTo>
                    <a:lnTo>
                      <a:pt x="18" y="306"/>
                    </a:lnTo>
                    <a:lnTo>
                      <a:pt x="18" y="0"/>
                    </a:lnTo>
                    <a:lnTo>
                      <a:pt x="18" y="264"/>
                    </a:lnTo>
                    <a:lnTo>
                      <a:pt x="24" y="276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24" y="24"/>
                    </a:lnTo>
                    <a:lnTo>
                      <a:pt x="30" y="78"/>
                    </a:lnTo>
                    <a:lnTo>
                      <a:pt x="30" y="300"/>
                    </a:lnTo>
                    <a:lnTo>
                      <a:pt x="30" y="0"/>
                    </a:lnTo>
                    <a:lnTo>
                      <a:pt x="30" y="222"/>
                    </a:lnTo>
                    <a:lnTo>
                      <a:pt x="36" y="144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276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24"/>
                    </a:lnTo>
                    <a:lnTo>
                      <a:pt x="48" y="78"/>
                    </a:lnTo>
                    <a:lnTo>
                      <a:pt x="48" y="300"/>
                    </a:lnTo>
                    <a:lnTo>
                      <a:pt x="48" y="0"/>
                    </a:lnTo>
                    <a:lnTo>
                      <a:pt x="48" y="144"/>
                    </a:lnTo>
                    <a:lnTo>
                      <a:pt x="54" y="42"/>
                    </a:lnTo>
                    <a:lnTo>
                      <a:pt x="54" y="300"/>
                    </a:lnTo>
                    <a:lnTo>
                      <a:pt x="54" y="0"/>
                    </a:lnTo>
                    <a:lnTo>
                      <a:pt x="54" y="300"/>
                    </a:lnTo>
                    <a:lnTo>
                      <a:pt x="60" y="276"/>
                    </a:lnTo>
                    <a:lnTo>
                      <a:pt x="60" y="300"/>
                    </a:lnTo>
                    <a:lnTo>
                      <a:pt x="60" y="0"/>
                    </a:lnTo>
                    <a:lnTo>
                      <a:pt x="60" y="78"/>
                    </a:lnTo>
                    <a:lnTo>
                      <a:pt x="66" y="156"/>
                    </a:lnTo>
                    <a:lnTo>
                      <a:pt x="66" y="300"/>
                    </a:lnTo>
                    <a:lnTo>
                      <a:pt x="66" y="0"/>
                    </a:lnTo>
                    <a:lnTo>
                      <a:pt x="66" y="144"/>
                    </a:lnTo>
                    <a:lnTo>
                      <a:pt x="72" y="42"/>
                    </a:lnTo>
                    <a:lnTo>
                      <a:pt x="72" y="300"/>
                    </a:lnTo>
                    <a:lnTo>
                      <a:pt x="72" y="0"/>
                    </a:lnTo>
                    <a:lnTo>
                      <a:pt x="72" y="300"/>
                    </a:lnTo>
                    <a:lnTo>
                      <a:pt x="78" y="276"/>
                    </a:lnTo>
                    <a:lnTo>
                      <a:pt x="78" y="300"/>
                    </a:lnTo>
                    <a:lnTo>
                      <a:pt x="78" y="0"/>
                    </a:lnTo>
                    <a:lnTo>
                      <a:pt x="78" y="78"/>
                    </a:lnTo>
                    <a:lnTo>
                      <a:pt x="84" y="156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24"/>
                    </a:lnTo>
                    <a:lnTo>
                      <a:pt x="90" y="0"/>
                    </a:lnTo>
                    <a:lnTo>
                      <a:pt x="90" y="300"/>
                    </a:lnTo>
                    <a:lnTo>
                      <a:pt x="90" y="0"/>
                    </a:lnTo>
                    <a:lnTo>
                      <a:pt x="90" y="276"/>
                    </a:lnTo>
                    <a:lnTo>
                      <a:pt x="96" y="222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156"/>
                    </a:lnTo>
                    <a:lnTo>
                      <a:pt x="102" y="264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2" y="24"/>
                    </a:lnTo>
                    <a:lnTo>
                      <a:pt x="108" y="0"/>
                    </a:lnTo>
                    <a:lnTo>
                      <a:pt x="108" y="300"/>
                    </a:lnTo>
                    <a:lnTo>
                      <a:pt x="108" y="0"/>
                    </a:lnTo>
                    <a:lnTo>
                      <a:pt x="108" y="276"/>
                    </a:lnTo>
                    <a:lnTo>
                      <a:pt x="114" y="222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156"/>
                    </a:lnTo>
                    <a:lnTo>
                      <a:pt x="120" y="264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6" y="24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222"/>
                    </a:lnTo>
                    <a:lnTo>
                      <a:pt x="132" y="144"/>
                    </a:lnTo>
                    <a:lnTo>
                      <a:pt x="132" y="300"/>
                    </a:lnTo>
                    <a:lnTo>
                      <a:pt x="132" y="0"/>
                    </a:lnTo>
                    <a:lnTo>
                      <a:pt x="132" y="156"/>
                    </a:lnTo>
                    <a:lnTo>
                      <a:pt x="138" y="264"/>
                    </a:lnTo>
                    <a:lnTo>
                      <a:pt x="138" y="300"/>
                    </a:lnTo>
                    <a:lnTo>
                      <a:pt x="138" y="0"/>
                    </a:lnTo>
                    <a:lnTo>
                      <a:pt x="144" y="24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44" y="222"/>
                    </a:lnTo>
                    <a:lnTo>
                      <a:pt x="150" y="144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276"/>
                    </a:lnTo>
                    <a:lnTo>
                      <a:pt x="156" y="300"/>
                    </a:lnTo>
                    <a:lnTo>
                      <a:pt x="156" y="0"/>
                    </a:lnTo>
                    <a:lnTo>
                      <a:pt x="156" y="24"/>
                    </a:lnTo>
                    <a:lnTo>
                      <a:pt x="162" y="78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2" y="144"/>
                    </a:lnTo>
                    <a:lnTo>
                      <a:pt x="168" y="42"/>
                    </a:lnTo>
                    <a:lnTo>
                      <a:pt x="168" y="300"/>
                    </a:lnTo>
                    <a:lnTo>
                      <a:pt x="168" y="0"/>
                    </a:lnTo>
                    <a:lnTo>
                      <a:pt x="168" y="282"/>
                    </a:lnTo>
                    <a:lnTo>
                      <a:pt x="174" y="306"/>
                    </a:lnTo>
                    <a:lnTo>
                      <a:pt x="174" y="306"/>
                    </a:lnTo>
                    <a:lnTo>
                      <a:pt x="174" y="6"/>
                    </a:lnTo>
                    <a:lnTo>
                      <a:pt x="174" y="84"/>
                    </a:lnTo>
                    <a:lnTo>
                      <a:pt x="180" y="168"/>
                    </a:lnTo>
                    <a:lnTo>
                      <a:pt x="180" y="312"/>
                    </a:lnTo>
                    <a:lnTo>
                      <a:pt x="180" y="6"/>
                    </a:lnTo>
                    <a:lnTo>
                      <a:pt x="180" y="156"/>
                    </a:lnTo>
                    <a:lnTo>
                      <a:pt x="186" y="60"/>
                    </a:lnTo>
                    <a:lnTo>
                      <a:pt x="186" y="306"/>
                    </a:lnTo>
                    <a:lnTo>
                      <a:pt x="186" y="6"/>
                    </a:lnTo>
                    <a:lnTo>
                      <a:pt x="186" y="306"/>
                    </a:lnTo>
                    <a:lnTo>
                      <a:pt x="192" y="288"/>
                    </a:lnTo>
                    <a:lnTo>
                      <a:pt x="192" y="306"/>
                    </a:lnTo>
                    <a:lnTo>
                      <a:pt x="192" y="6"/>
                    </a:lnTo>
                    <a:lnTo>
                      <a:pt x="192" y="8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0" name="Freeform 178"/>
              <p:cNvSpPr>
                <a:spLocks/>
              </p:cNvSpPr>
              <p:nvPr/>
            </p:nvSpPr>
            <p:spPr bwMode="auto">
              <a:xfrm>
                <a:off x="6938963" y="3175000"/>
                <a:ext cx="314325" cy="504825"/>
              </a:xfrm>
              <a:custGeom>
                <a:avLst/>
                <a:gdLst/>
                <a:ahLst/>
                <a:cxnLst>
                  <a:cxn ang="0">
                    <a:pos x="6" y="300"/>
                  </a:cxn>
                  <a:cxn ang="0">
                    <a:pos x="12" y="24"/>
                  </a:cxn>
                  <a:cxn ang="0">
                    <a:pos x="12" y="282"/>
                  </a:cxn>
                  <a:cxn ang="0">
                    <a:pos x="18" y="0"/>
                  </a:cxn>
                  <a:cxn ang="0">
                    <a:pos x="24" y="300"/>
                  </a:cxn>
                  <a:cxn ang="0">
                    <a:pos x="30" y="0"/>
                  </a:cxn>
                  <a:cxn ang="0">
                    <a:pos x="36" y="222"/>
                  </a:cxn>
                  <a:cxn ang="0">
                    <a:pos x="36" y="162"/>
                  </a:cxn>
                  <a:cxn ang="0">
                    <a:pos x="42" y="0"/>
                  </a:cxn>
                  <a:cxn ang="0">
                    <a:pos x="48" y="312"/>
                  </a:cxn>
                  <a:cxn ang="0">
                    <a:pos x="54" y="150"/>
                  </a:cxn>
                  <a:cxn ang="0">
                    <a:pos x="54" y="168"/>
                  </a:cxn>
                  <a:cxn ang="0">
                    <a:pos x="60" y="6"/>
                  </a:cxn>
                  <a:cxn ang="0">
                    <a:pos x="66" y="312"/>
                  </a:cxn>
                  <a:cxn ang="0">
                    <a:pos x="72" y="150"/>
                  </a:cxn>
                  <a:cxn ang="0">
                    <a:pos x="72" y="288"/>
                  </a:cxn>
                  <a:cxn ang="0">
                    <a:pos x="78" y="30"/>
                  </a:cxn>
                  <a:cxn ang="0">
                    <a:pos x="84" y="6"/>
                  </a:cxn>
                  <a:cxn ang="0">
                    <a:pos x="90" y="312"/>
                  </a:cxn>
                  <a:cxn ang="0">
                    <a:pos x="96" y="312"/>
                  </a:cxn>
                  <a:cxn ang="0">
                    <a:pos x="102" y="84"/>
                  </a:cxn>
                  <a:cxn ang="0">
                    <a:pos x="102" y="150"/>
                  </a:cxn>
                  <a:cxn ang="0">
                    <a:pos x="108" y="6"/>
                  </a:cxn>
                  <a:cxn ang="0">
                    <a:pos x="114" y="306"/>
                  </a:cxn>
                  <a:cxn ang="0">
                    <a:pos x="120" y="162"/>
                  </a:cxn>
                  <a:cxn ang="0">
                    <a:pos x="120" y="144"/>
                  </a:cxn>
                  <a:cxn ang="0">
                    <a:pos x="126" y="0"/>
                  </a:cxn>
                  <a:cxn ang="0">
                    <a:pos x="132" y="306"/>
                  </a:cxn>
                  <a:cxn ang="0">
                    <a:pos x="138" y="162"/>
                  </a:cxn>
                  <a:cxn ang="0">
                    <a:pos x="138" y="24"/>
                  </a:cxn>
                  <a:cxn ang="0">
                    <a:pos x="144" y="282"/>
                  </a:cxn>
                  <a:cxn ang="0">
                    <a:pos x="150" y="0"/>
                  </a:cxn>
                  <a:cxn ang="0">
                    <a:pos x="156" y="306"/>
                  </a:cxn>
                  <a:cxn ang="0">
                    <a:pos x="162" y="0"/>
                  </a:cxn>
                  <a:cxn ang="0">
                    <a:pos x="168" y="144"/>
                  </a:cxn>
                  <a:cxn ang="0">
                    <a:pos x="168" y="156"/>
                  </a:cxn>
                  <a:cxn ang="0">
                    <a:pos x="174" y="12"/>
                  </a:cxn>
                  <a:cxn ang="0">
                    <a:pos x="180" y="306"/>
                  </a:cxn>
                  <a:cxn ang="0">
                    <a:pos x="186" y="144"/>
                  </a:cxn>
                  <a:cxn ang="0">
                    <a:pos x="186" y="264"/>
                  </a:cxn>
                  <a:cxn ang="0">
                    <a:pos x="192" y="0"/>
                  </a:cxn>
                  <a:cxn ang="0">
                    <a:pos x="198" y="306"/>
                  </a:cxn>
                </a:cxnLst>
                <a:rect l="0" t="0" r="r" b="b"/>
                <a:pathLst>
                  <a:path w="198" h="318">
                    <a:moveTo>
                      <a:pt x="0" y="78"/>
                    </a:moveTo>
                    <a:lnTo>
                      <a:pt x="6" y="156"/>
                    </a:lnTo>
                    <a:lnTo>
                      <a:pt x="6" y="300"/>
                    </a:lnTo>
                    <a:lnTo>
                      <a:pt x="6" y="0"/>
                    </a:lnTo>
                    <a:lnTo>
                      <a:pt x="6" y="42"/>
                    </a:lnTo>
                    <a:lnTo>
                      <a:pt x="12" y="24"/>
                    </a:lnTo>
                    <a:lnTo>
                      <a:pt x="12" y="300"/>
                    </a:lnTo>
                    <a:lnTo>
                      <a:pt x="12" y="0"/>
                    </a:lnTo>
                    <a:lnTo>
                      <a:pt x="12" y="282"/>
                    </a:lnTo>
                    <a:lnTo>
                      <a:pt x="18" y="222"/>
                    </a:lnTo>
                    <a:lnTo>
                      <a:pt x="18" y="300"/>
                    </a:lnTo>
                    <a:lnTo>
                      <a:pt x="18" y="0"/>
                    </a:lnTo>
                    <a:lnTo>
                      <a:pt x="18" y="162"/>
                    </a:lnTo>
                    <a:lnTo>
                      <a:pt x="24" y="264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24" y="24"/>
                    </a:lnTo>
                    <a:lnTo>
                      <a:pt x="30" y="0"/>
                    </a:lnTo>
                    <a:lnTo>
                      <a:pt x="30" y="300"/>
                    </a:lnTo>
                    <a:lnTo>
                      <a:pt x="30" y="282"/>
                    </a:lnTo>
                    <a:lnTo>
                      <a:pt x="36" y="222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162"/>
                    </a:lnTo>
                    <a:lnTo>
                      <a:pt x="42" y="264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24"/>
                    </a:lnTo>
                    <a:lnTo>
                      <a:pt x="48" y="312"/>
                    </a:lnTo>
                    <a:lnTo>
                      <a:pt x="48" y="6"/>
                    </a:lnTo>
                    <a:lnTo>
                      <a:pt x="48" y="228"/>
                    </a:lnTo>
                    <a:lnTo>
                      <a:pt x="54" y="150"/>
                    </a:lnTo>
                    <a:lnTo>
                      <a:pt x="54" y="312"/>
                    </a:lnTo>
                    <a:lnTo>
                      <a:pt x="54" y="6"/>
                    </a:lnTo>
                    <a:lnTo>
                      <a:pt x="54" y="168"/>
                    </a:lnTo>
                    <a:lnTo>
                      <a:pt x="60" y="270"/>
                    </a:lnTo>
                    <a:lnTo>
                      <a:pt x="60" y="312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6" y="30"/>
                    </a:lnTo>
                    <a:lnTo>
                      <a:pt x="66" y="312"/>
                    </a:lnTo>
                    <a:lnTo>
                      <a:pt x="66" y="6"/>
                    </a:lnTo>
                    <a:lnTo>
                      <a:pt x="66" y="228"/>
                    </a:lnTo>
                    <a:lnTo>
                      <a:pt x="72" y="150"/>
                    </a:lnTo>
                    <a:lnTo>
                      <a:pt x="72" y="312"/>
                    </a:lnTo>
                    <a:lnTo>
                      <a:pt x="72" y="6"/>
                    </a:lnTo>
                    <a:lnTo>
                      <a:pt x="72" y="288"/>
                    </a:lnTo>
                    <a:lnTo>
                      <a:pt x="78" y="312"/>
                    </a:lnTo>
                    <a:lnTo>
                      <a:pt x="78" y="6"/>
                    </a:lnTo>
                    <a:lnTo>
                      <a:pt x="78" y="30"/>
                    </a:lnTo>
                    <a:lnTo>
                      <a:pt x="84" y="84"/>
                    </a:lnTo>
                    <a:lnTo>
                      <a:pt x="84" y="312"/>
                    </a:lnTo>
                    <a:lnTo>
                      <a:pt x="84" y="6"/>
                    </a:lnTo>
                    <a:lnTo>
                      <a:pt x="84" y="150"/>
                    </a:lnTo>
                    <a:lnTo>
                      <a:pt x="90" y="48"/>
                    </a:lnTo>
                    <a:lnTo>
                      <a:pt x="90" y="312"/>
                    </a:lnTo>
                    <a:lnTo>
                      <a:pt x="90" y="6"/>
                    </a:lnTo>
                    <a:lnTo>
                      <a:pt x="90" y="282"/>
                    </a:lnTo>
                    <a:lnTo>
                      <a:pt x="96" y="312"/>
                    </a:lnTo>
                    <a:lnTo>
                      <a:pt x="96" y="6"/>
                    </a:lnTo>
                    <a:lnTo>
                      <a:pt x="96" y="30"/>
                    </a:lnTo>
                    <a:lnTo>
                      <a:pt x="102" y="84"/>
                    </a:lnTo>
                    <a:lnTo>
                      <a:pt x="102" y="312"/>
                    </a:lnTo>
                    <a:lnTo>
                      <a:pt x="102" y="6"/>
                    </a:lnTo>
                    <a:lnTo>
                      <a:pt x="102" y="150"/>
                    </a:lnTo>
                    <a:lnTo>
                      <a:pt x="108" y="48"/>
                    </a:lnTo>
                    <a:lnTo>
                      <a:pt x="108" y="312"/>
                    </a:lnTo>
                    <a:lnTo>
                      <a:pt x="108" y="6"/>
                    </a:lnTo>
                    <a:lnTo>
                      <a:pt x="108" y="306"/>
                    </a:lnTo>
                    <a:lnTo>
                      <a:pt x="114" y="282"/>
                    </a:lnTo>
                    <a:lnTo>
                      <a:pt x="114" y="306"/>
                    </a:lnTo>
                    <a:lnTo>
                      <a:pt x="114" y="0"/>
                    </a:lnTo>
                    <a:lnTo>
                      <a:pt x="114" y="84"/>
                    </a:lnTo>
                    <a:lnTo>
                      <a:pt x="120" y="162"/>
                    </a:lnTo>
                    <a:lnTo>
                      <a:pt x="120" y="306"/>
                    </a:lnTo>
                    <a:lnTo>
                      <a:pt x="120" y="0"/>
                    </a:lnTo>
                    <a:lnTo>
                      <a:pt x="120" y="144"/>
                    </a:lnTo>
                    <a:lnTo>
                      <a:pt x="126" y="42"/>
                    </a:lnTo>
                    <a:lnTo>
                      <a:pt x="126" y="306"/>
                    </a:lnTo>
                    <a:lnTo>
                      <a:pt x="126" y="0"/>
                    </a:lnTo>
                    <a:lnTo>
                      <a:pt x="126" y="282"/>
                    </a:lnTo>
                    <a:lnTo>
                      <a:pt x="132" y="222"/>
                    </a:lnTo>
                    <a:lnTo>
                      <a:pt x="132" y="306"/>
                    </a:lnTo>
                    <a:lnTo>
                      <a:pt x="132" y="0"/>
                    </a:lnTo>
                    <a:lnTo>
                      <a:pt x="132" y="84"/>
                    </a:lnTo>
                    <a:lnTo>
                      <a:pt x="138" y="162"/>
                    </a:lnTo>
                    <a:lnTo>
                      <a:pt x="138" y="306"/>
                    </a:lnTo>
                    <a:lnTo>
                      <a:pt x="138" y="0"/>
                    </a:lnTo>
                    <a:lnTo>
                      <a:pt x="138" y="24"/>
                    </a:lnTo>
                    <a:lnTo>
                      <a:pt x="144" y="0"/>
                    </a:lnTo>
                    <a:lnTo>
                      <a:pt x="144" y="306"/>
                    </a:lnTo>
                    <a:lnTo>
                      <a:pt x="144" y="282"/>
                    </a:lnTo>
                    <a:lnTo>
                      <a:pt x="150" y="222"/>
                    </a:lnTo>
                    <a:lnTo>
                      <a:pt x="150" y="306"/>
                    </a:lnTo>
                    <a:lnTo>
                      <a:pt x="150" y="0"/>
                    </a:lnTo>
                    <a:lnTo>
                      <a:pt x="150" y="162"/>
                    </a:lnTo>
                    <a:lnTo>
                      <a:pt x="156" y="264"/>
                    </a:lnTo>
                    <a:lnTo>
                      <a:pt x="156" y="306"/>
                    </a:lnTo>
                    <a:lnTo>
                      <a:pt x="156" y="0"/>
                    </a:lnTo>
                    <a:lnTo>
                      <a:pt x="156" y="24"/>
                    </a:lnTo>
                    <a:lnTo>
                      <a:pt x="162" y="0"/>
                    </a:lnTo>
                    <a:lnTo>
                      <a:pt x="162" y="306"/>
                    </a:lnTo>
                    <a:lnTo>
                      <a:pt x="162" y="222"/>
                    </a:lnTo>
                    <a:lnTo>
                      <a:pt x="168" y="144"/>
                    </a:lnTo>
                    <a:lnTo>
                      <a:pt x="168" y="306"/>
                    </a:lnTo>
                    <a:lnTo>
                      <a:pt x="168" y="0"/>
                    </a:lnTo>
                    <a:lnTo>
                      <a:pt x="168" y="156"/>
                    </a:lnTo>
                    <a:lnTo>
                      <a:pt x="174" y="258"/>
                    </a:lnTo>
                    <a:lnTo>
                      <a:pt x="174" y="318"/>
                    </a:lnTo>
                    <a:lnTo>
                      <a:pt x="174" y="12"/>
                    </a:lnTo>
                    <a:lnTo>
                      <a:pt x="174" y="12"/>
                    </a:lnTo>
                    <a:lnTo>
                      <a:pt x="180" y="36"/>
                    </a:lnTo>
                    <a:lnTo>
                      <a:pt x="180" y="306"/>
                    </a:lnTo>
                    <a:lnTo>
                      <a:pt x="180" y="0"/>
                    </a:lnTo>
                    <a:lnTo>
                      <a:pt x="180" y="228"/>
                    </a:lnTo>
                    <a:lnTo>
                      <a:pt x="186" y="144"/>
                    </a:lnTo>
                    <a:lnTo>
                      <a:pt x="186" y="306"/>
                    </a:lnTo>
                    <a:lnTo>
                      <a:pt x="186" y="0"/>
                    </a:lnTo>
                    <a:lnTo>
                      <a:pt x="186" y="264"/>
                    </a:lnTo>
                    <a:lnTo>
                      <a:pt x="192" y="282"/>
                    </a:lnTo>
                    <a:lnTo>
                      <a:pt x="192" y="306"/>
                    </a:lnTo>
                    <a:lnTo>
                      <a:pt x="192" y="0"/>
                    </a:lnTo>
                    <a:lnTo>
                      <a:pt x="192" y="24"/>
                    </a:lnTo>
                    <a:lnTo>
                      <a:pt x="198" y="84"/>
                    </a:lnTo>
                    <a:lnTo>
                      <a:pt x="198" y="306"/>
                    </a:lnTo>
                    <a:lnTo>
                      <a:pt x="198" y="0"/>
                    </a:lnTo>
                    <a:lnTo>
                      <a:pt x="198" y="14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1" name="Freeform 179"/>
              <p:cNvSpPr>
                <a:spLocks/>
              </p:cNvSpPr>
              <p:nvPr/>
            </p:nvSpPr>
            <p:spPr bwMode="auto">
              <a:xfrm>
                <a:off x="7253288" y="3175000"/>
                <a:ext cx="285750" cy="485775"/>
              </a:xfrm>
              <a:custGeom>
                <a:avLst/>
                <a:gdLst/>
                <a:ahLst/>
                <a:cxnLst>
                  <a:cxn ang="0">
                    <a:pos x="6" y="42"/>
                  </a:cxn>
                  <a:cxn ang="0">
                    <a:pos x="6" y="0"/>
                  </a:cxn>
                  <a:cxn ang="0">
                    <a:pos x="12" y="306"/>
                  </a:cxn>
                  <a:cxn ang="0">
                    <a:pos x="12" y="0"/>
                  </a:cxn>
                  <a:cxn ang="0">
                    <a:pos x="18" y="84"/>
                  </a:cxn>
                  <a:cxn ang="0">
                    <a:pos x="18" y="0"/>
                  </a:cxn>
                  <a:cxn ang="0">
                    <a:pos x="24" y="42"/>
                  </a:cxn>
                  <a:cxn ang="0">
                    <a:pos x="24" y="306"/>
                  </a:cxn>
                  <a:cxn ang="0">
                    <a:pos x="30" y="306"/>
                  </a:cxn>
                  <a:cxn ang="0">
                    <a:pos x="30" y="84"/>
                  </a:cxn>
                  <a:cxn ang="0">
                    <a:pos x="36" y="306"/>
                  </a:cxn>
                  <a:cxn ang="0">
                    <a:pos x="36" y="144"/>
                  </a:cxn>
                  <a:cxn ang="0">
                    <a:pos x="42" y="6"/>
                  </a:cxn>
                  <a:cxn ang="0">
                    <a:pos x="48" y="282"/>
                  </a:cxn>
                  <a:cxn ang="0">
                    <a:pos x="48" y="6"/>
                  </a:cxn>
                  <a:cxn ang="0">
                    <a:pos x="54" y="162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0" y="282"/>
                  </a:cxn>
                  <a:cxn ang="0">
                    <a:pos x="66" y="306"/>
                  </a:cxn>
                  <a:cxn ang="0">
                    <a:pos x="66" y="162"/>
                  </a:cxn>
                  <a:cxn ang="0">
                    <a:pos x="72" y="306"/>
                  </a:cxn>
                  <a:cxn ang="0">
                    <a:pos x="72" y="30"/>
                  </a:cxn>
                  <a:cxn ang="0">
                    <a:pos x="78" y="306"/>
                  </a:cxn>
                  <a:cxn ang="0">
                    <a:pos x="84" y="144"/>
                  </a:cxn>
                  <a:cxn ang="0">
                    <a:pos x="84" y="6"/>
                  </a:cxn>
                  <a:cxn ang="0">
                    <a:pos x="90" y="264"/>
                  </a:cxn>
                  <a:cxn ang="0">
                    <a:pos x="90" y="6"/>
                  </a:cxn>
                  <a:cxn ang="0">
                    <a:pos x="96" y="24"/>
                  </a:cxn>
                  <a:cxn ang="0">
                    <a:pos x="96" y="6"/>
                  </a:cxn>
                  <a:cxn ang="0">
                    <a:pos x="102" y="144"/>
                  </a:cxn>
                  <a:cxn ang="0">
                    <a:pos x="102" y="6"/>
                  </a:cxn>
                  <a:cxn ang="0">
                    <a:pos x="108" y="282"/>
                  </a:cxn>
                  <a:cxn ang="0">
                    <a:pos x="108" y="6"/>
                  </a:cxn>
                  <a:cxn ang="0">
                    <a:pos x="114" y="84"/>
                  </a:cxn>
                  <a:cxn ang="0">
                    <a:pos x="114" y="6"/>
                  </a:cxn>
                  <a:cxn ang="0">
                    <a:pos x="120" y="144"/>
                  </a:cxn>
                  <a:cxn ang="0">
                    <a:pos x="120" y="6"/>
                  </a:cxn>
                  <a:cxn ang="0">
                    <a:pos x="126" y="306"/>
                  </a:cxn>
                  <a:cxn ang="0">
                    <a:pos x="126" y="6"/>
                  </a:cxn>
                  <a:cxn ang="0">
                    <a:pos x="132" y="84"/>
                  </a:cxn>
                  <a:cxn ang="0">
                    <a:pos x="132" y="6"/>
                  </a:cxn>
                  <a:cxn ang="0">
                    <a:pos x="138" y="42"/>
                  </a:cxn>
                  <a:cxn ang="0">
                    <a:pos x="138" y="306"/>
                  </a:cxn>
                  <a:cxn ang="0">
                    <a:pos x="144" y="306"/>
                  </a:cxn>
                  <a:cxn ang="0">
                    <a:pos x="144" y="84"/>
                  </a:cxn>
                  <a:cxn ang="0">
                    <a:pos x="150" y="306"/>
                  </a:cxn>
                  <a:cxn ang="0">
                    <a:pos x="150" y="144"/>
                  </a:cxn>
                  <a:cxn ang="0">
                    <a:pos x="156" y="6"/>
                  </a:cxn>
                  <a:cxn ang="0">
                    <a:pos x="162" y="282"/>
                  </a:cxn>
                  <a:cxn ang="0">
                    <a:pos x="162" y="6"/>
                  </a:cxn>
                  <a:cxn ang="0">
                    <a:pos x="168" y="162"/>
                  </a:cxn>
                  <a:cxn ang="0">
                    <a:pos x="168" y="6"/>
                  </a:cxn>
                  <a:cxn ang="0">
                    <a:pos x="174" y="6"/>
                  </a:cxn>
                  <a:cxn ang="0">
                    <a:pos x="174" y="282"/>
                  </a:cxn>
                </a:cxnLst>
                <a:rect l="0" t="0" r="r" b="b"/>
                <a:pathLst>
                  <a:path w="180" h="306">
                    <a:moveTo>
                      <a:pt x="0" y="144"/>
                    </a:moveTo>
                    <a:lnTo>
                      <a:pt x="6" y="42"/>
                    </a:lnTo>
                    <a:lnTo>
                      <a:pt x="6" y="306"/>
                    </a:lnTo>
                    <a:lnTo>
                      <a:pt x="6" y="0"/>
                    </a:lnTo>
                    <a:lnTo>
                      <a:pt x="6" y="282"/>
                    </a:lnTo>
                    <a:lnTo>
                      <a:pt x="12" y="306"/>
                    </a:lnTo>
                    <a:lnTo>
                      <a:pt x="12" y="306"/>
                    </a:lnTo>
                    <a:lnTo>
                      <a:pt x="12" y="0"/>
                    </a:lnTo>
                    <a:lnTo>
                      <a:pt x="12" y="24"/>
                    </a:lnTo>
                    <a:lnTo>
                      <a:pt x="18" y="84"/>
                    </a:lnTo>
                    <a:lnTo>
                      <a:pt x="18" y="306"/>
                    </a:lnTo>
                    <a:lnTo>
                      <a:pt x="18" y="0"/>
                    </a:lnTo>
                    <a:lnTo>
                      <a:pt x="18" y="144"/>
                    </a:lnTo>
                    <a:lnTo>
                      <a:pt x="24" y="42"/>
                    </a:lnTo>
                    <a:lnTo>
                      <a:pt x="24" y="0"/>
                    </a:lnTo>
                    <a:lnTo>
                      <a:pt x="24" y="306"/>
                    </a:lnTo>
                    <a:lnTo>
                      <a:pt x="30" y="282"/>
                    </a:lnTo>
                    <a:lnTo>
                      <a:pt x="30" y="306"/>
                    </a:lnTo>
                    <a:lnTo>
                      <a:pt x="30" y="0"/>
                    </a:lnTo>
                    <a:lnTo>
                      <a:pt x="30" y="84"/>
                    </a:lnTo>
                    <a:lnTo>
                      <a:pt x="36" y="162"/>
                    </a:lnTo>
                    <a:lnTo>
                      <a:pt x="36" y="306"/>
                    </a:lnTo>
                    <a:lnTo>
                      <a:pt x="36" y="6"/>
                    </a:lnTo>
                    <a:lnTo>
                      <a:pt x="36" y="144"/>
                    </a:lnTo>
                    <a:lnTo>
                      <a:pt x="42" y="42"/>
                    </a:lnTo>
                    <a:lnTo>
                      <a:pt x="42" y="6"/>
                    </a:lnTo>
                    <a:lnTo>
                      <a:pt x="42" y="306"/>
                    </a:lnTo>
                    <a:lnTo>
                      <a:pt x="48" y="282"/>
                    </a:lnTo>
                    <a:lnTo>
                      <a:pt x="48" y="306"/>
                    </a:lnTo>
                    <a:lnTo>
                      <a:pt x="48" y="6"/>
                    </a:lnTo>
                    <a:lnTo>
                      <a:pt x="48" y="84"/>
                    </a:lnTo>
                    <a:lnTo>
                      <a:pt x="54" y="162"/>
                    </a:lnTo>
                    <a:lnTo>
                      <a:pt x="54" y="306"/>
                    </a:lnTo>
                    <a:lnTo>
                      <a:pt x="54" y="6"/>
                    </a:lnTo>
                    <a:lnTo>
                      <a:pt x="54" y="30"/>
                    </a:lnTo>
                    <a:lnTo>
                      <a:pt x="60" y="6"/>
                    </a:lnTo>
                    <a:lnTo>
                      <a:pt x="60" y="306"/>
                    </a:lnTo>
                    <a:lnTo>
                      <a:pt x="60" y="282"/>
                    </a:lnTo>
                    <a:lnTo>
                      <a:pt x="66" y="228"/>
                    </a:lnTo>
                    <a:lnTo>
                      <a:pt x="66" y="306"/>
                    </a:lnTo>
                    <a:lnTo>
                      <a:pt x="66" y="6"/>
                    </a:lnTo>
                    <a:lnTo>
                      <a:pt x="66" y="162"/>
                    </a:lnTo>
                    <a:lnTo>
                      <a:pt x="72" y="264"/>
                    </a:lnTo>
                    <a:lnTo>
                      <a:pt x="72" y="306"/>
                    </a:lnTo>
                    <a:lnTo>
                      <a:pt x="72" y="6"/>
                    </a:lnTo>
                    <a:lnTo>
                      <a:pt x="72" y="30"/>
                    </a:lnTo>
                    <a:lnTo>
                      <a:pt x="78" y="6"/>
                    </a:lnTo>
                    <a:lnTo>
                      <a:pt x="78" y="306"/>
                    </a:lnTo>
                    <a:lnTo>
                      <a:pt x="78" y="228"/>
                    </a:lnTo>
                    <a:lnTo>
                      <a:pt x="84" y="144"/>
                    </a:lnTo>
                    <a:lnTo>
                      <a:pt x="84" y="306"/>
                    </a:lnTo>
                    <a:lnTo>
                      <a:pt x="84" y="6"/>
                    </a:lnTo>
                    <a:lnTo>
                      <a:pt x="84" y="162"/>
                    </a:lnTo>
                    <a:lnTo>
                      <a:pt x="90" y="264"/>
                    </a:lnTo>
                    <a:lnTo>
                      <a:pt x="90" y="306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6" y="24"/>
                    </a:lnTo>
                    <a:lnTo>
                      <a:pt x="96" y="306"/>
                    </a:lnTo>
                    <a:lnTo>
                      <a:pt x="96" y="6"/>
                    </a:lnTo>
                    <a:lnTo>
                      <a:pt x="96" y="228"/>
                    </a:lnTo>
                    <a:lnTo>
                      <a:pt x="102" y="144"/>
                    </a:lnTo>
                    <a:lnTo>
                      <a:pt x="102" y="306"/>
                    </a:lnTo>
                    <a:lnTo>
                      <a:pt x="102" y="6"/>
                    </a:lnTo>
                    <a:lnTo>
                      <a:pt x="102" y="264"/>
                    </a:lnTo>
                    <a:lnTo>
                      <a:pt x="108" y="282"/>
                    </a:lnTo>
                    <a:lnTo>
                      <a:pt x="108" y="306"/>
                    </a:lnTo>
                    <a:lnTo>
                      <a:pt x="108" y="6"/>
                    </a:lnTo>
                    <a:lnTo>
                      <a:pt x="108" y="24"/>
                    </a:lnTo>
                    <a:lnTo>
                      <a:pt x="114" y="84"/>
                    </a:lnTo>
                    <a:lnTo>
                      <a:pt x="114" y="306"/>
                    </a:lnTo>
                    <a:lnTo>
                      <a:pt x="114" y="6"/>
                    </a:lnTo>
                    <a:lnTo>
                      <a:pt x="114" y="228"/>
                    </a:lnTo>
                    <a:lnTo>
                      <a:pt x="120" y="144"/>
                    </a:lnTo>
                    <a:lnTo>
                      <a:pt x="120" y="306"/>
                    </a:lnTo>
                    <a:lnTo>
                      <a:pt x="120" y="6"/>
                    </a:lnTo>
                    <a:lnTo>
                      <a:pt x="120" y="282"/>
                    </a:lnTo>
                    <a:lnTo>
                      <a:pt x="126" y="306"/>
                    </a:lnTo>
                    <a:lnTo>
                      <a:pt x="126" y="306"/>
                    </a:lnTo>
                    <a:lnTo>
                      <a:pt x="126" y="6"/>
                    </a:lnTo>
                    <a:lnTo>
                      <a:pt x="126" y="24"/>
                    </a:lnTo>
                    <a:lnTo>
                      <a:pt x="132" y="84"/>
                    </a:lnTo>
                    <a:lnTo>
                      <a:pt x="132" y="306"/>
                    </a:lnTo>
                    <a:lnTo>
                      <a:pt x="132" y="6"/>
                    </a:lnTo>
                    <a:lnTo>
                      <a:pt x="132" y="144"/>
                    </a:lnTo>
                    <a:lnTo>
                      <a:pt x="138" y="42"/>
                    </a:lnTo>
                    <a:lnTo>
                      <a:pt x="138" y="6"/>
                    </a:lnTo>
                    <a:lnTo>
                      <a:pt x="138" y="306"/>
                    </a:lnTo>
                    <a:lnTo>
                      <a:pt x="144" y="282"/>
                    </a:lnTo>
                    <a:lnTo>
                      <a:pt x="144" y="306"/>
                    </a:lnTo>
                    <a:lnTo>
                      <a:pt x="144" y="6"/>
                    </a:lnTo>
                    <a:lnTo>
                      <a:pt x="144" y="84"/>
                    </a:lnTo>
                    <a:lnTo>
                      <a:pt x="150" y="162"/>
                    </a:lnTo>
                    <a:lnTo>
                      <a:pt x="150" y="306"/>
                    </a:lnTo>
                    <a:lnTo>
                      <a:pt x="150" y="6"/>
                    </a:lnTo>
                    <a:lnTo>
                      <a:pt x="150" y="144"/>
                    </a:lnTo>
                    <a:lnTo>
                      <a:pt x="156" y="42"/>
                    </a:lnTo>
                    <a:lnTo>
                      <a:pt x="156" y="6"/>
                    </a:lnTo>
                    <a:lnTo>
                      <a:pt x="156" y="306"/>
                    </a:lnTo>
                    <a:lnTo>
                      <a:pt x="162" y="282"/>
                    </a:lnTo>
                    <a:lnTo>
                      <a:pt x="162" y="306"/>
                    </a:lnTo>
                    <a:lnTo>
                      <a:pt x="162" y="6"/>
                    </a:lnTo>
                    <a:lnTo>
                      <a:pt x="162" y="84"/>
                    </a:lnTo>
                    <a:lnTo>
                      <a:pt x="168" y="162"/>
                    </a:lnTo>
                    <a:lnTo>
                      <a:pt x="168" y="306"/>
                    </a:lnTo>
                    <a:lnTo>
                      <a:pt x="168" y="6"/>
                    </a:lnTo>
                    <a:lnTo>
                      <a:pt x="168" y="30"/>
                    </a:lnTo>
                    <a:lnTo>
                      <a:pt x="174" y="6"/>
                    </a:lnTo>
                    <a:lnTo>
                      <a:pt x="174" y="306"/>
                    </a:lnTo>
                    <a:lnTo>
                      <a:pt x="174" y="282"/>
                    </a:lnTo>
                    <a:lnTo>
                      <a:pt x="180" y="264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2" name="Freeform 180"/>
              <p:cNvSpPr>
                <a:spLocks/>
              </p:cNvSpPr>
              <p:nvPr/>
            </p:nvSpPr>
            <p:spPr bwMode="auto">
              <a:xfrm>
                <a:off x="1871663" y="4251325"/>
                <a:ext cx="314325" cy="3048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18"/>
                  </a:cxn>
                  <a:cxn ang="0">
                    <a:pos x="12" y="192"/>
                  </a:cxn>
                  <a:cxn ang="0">
                    <a:pos x="18" y="186"/>
                  </a:cxn>
                  <a:cxn ang="0">
                    <a:pos x="18" y="180"/>
                  </a:cxn>
                  <a:cxn ang="0">
                    <a:pos x="24" y="6"/>
                  </a:cxn>
                  <a:cxn ang="0">
                    <a:pos x="30" y="186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42" y="6"/>
                  </a:cxn>
                  <a:cxn ang="0">
                    <a:pos x="48" y="36"/>
                  </a:cxn>
                  <a:cxn ang="0">
                    <a:pos x="54" y="6"/>
                  </a:cxn>
                  <a:cxn ang="0">
                    <a:pos x="60" y="186"/>
                  </a:cxn>
                  <a:cxn ang="0">
                    <a:pos x="66" y="186"/>
                  </a:cxn>
                  <a:cxn ang="0">
                    <a:pos x="66" y="180"/>
                  </a:cxn>
                  <a:cxn ang="0">
                    <a:pos x="72" y="6"/>
                  </a:cxn>
                  <a:cxn ang="0">
                    <a:pos x="78" y="186"/>
                  </a:cxn>
                  <a:cxn ang="0">
                    <a:pos x="84" y="30"/>
                  </a:cxn>
                  <a:cxn ang="0">
                    <a:pos x="84" y="12"/>
                  </a:cxn>
                  <a:cxn ang="0">
                    <a:pos x="90" y="12"/>
                  </a:cxn>
                  <a:cxn ang="0">
                    <a:pos x="96" y="18"/>
                  </a:cxn>
                  <a:cxn ang="0">
                    <a:pos x="102" y="6"/>
                  </a:cxn>
                  <a:cxn ang="0">
                    <a:pos x="108" y="186"/>
                  </a:cxn>
                  <a:cxn ang="0">
                    <a:pos x="114" y="174"/>
                  </a:cxn>
                  <a:cxn ang="0">
                    <a:pos x="114" y="180"/>
                  </a:cxn>
                  <a:cxn ang="0">
                    <a:pos x="120" y="6"/>
                  </a:cxn>
                  <a:cxn ang="0">
                    <a:pos x="126" y="180"/>
                  </a:cxn>
                  <a:cxn ang="0">
                    <a:pos x="132" y="18"/>
                  </a:cxn>
                  <a:cxn ang="0">
                    <a:pos x="132" y="12"/>
                  </a:cxn>
                  <a:cxn ang="0">
                    <a:pos x="138" y="0"/>
                  </a:cxn>
                  <a:cxn ang="0">
                    <a:pos x="144" y="180"/>
                  </a:cxn>
                  <a:cxn ang="0">
                    <a:pos x="150" y="180"/>
                  </a:cxn>
                  <a:cxn ang="0">
                    <a:pos x="156" y="90"/>
                  </a:cxn>
                  <a:cxn ang="0">
                    <a:pos x="156" y="132"/>
                  </a:cxn>
                  <a:cxn ang="0">
                    <a:pos x="162" y="180"/>
                  </a:cxn>
                  <a:cxn ang="0">
                    <a:pos x="168" y="0"/>
                  </a:cxn>
                  <a:cxn ang="0">
                    <a:pos x="174" y="180"/>
                  </a:cxn>
                  <a:cxn ang="0">
                    <a:pos x="180" y="18"/>
                  </a:cxn>
                  <a:cxn ang="0">
                    <a:pos x="180" y="12"/>
                  </a:cxn>
                  <a:cxn ang="0">
                    <a:pos x="186" y="0"/>
                  </a:cxn>
                  <a:cxn ang="0">
                    <a:pos x="192" y="180"/>
                  </a:cxn>
                  <a:cxn ang="0">
                    <a:pos x="198" y="180"/>
                  </a:cxn>
                </a:cxnLst>
                <a:rect l="0" t="0" r="r" b="b"/>
                <a:pathLst>
                  <a:path w="198" h="192">
                    <a:moveTo>
                      <a:pt x="0" y="90"/>
                    </a:moveTo>
                    <a:lnTo>
                      <a:pt x="0" y="6"/>
                    </a:lnTo>
                    <a:lnTo>
                      <a:pt x="0" y="36"/>
                    </a:lnTo>
                    <a:lnTo>
                      <a:pt x="6" y="60"/>
                    </a:lnTo>
                    <a:lnTo>
                      <a:pt x="6" y="186"/>
                    </a:lnTo>
                    <a:lnTo>
                      <a:pt x="6" y="18"/>
                    </a:lnTo>
                    <a:lnTo>
                      <a:pt x="6" y="126"/>
                    </a:lnTo>
                    <a:lnTo>
                      <a:pt x="12" y="180"/>
                    </a:lnTo>
                    <a:lnTo>
                      <a:pt x="12" y="192"/>
                    </a:lnTo>
                    <a:lnTo>
                      <a:pt x="12" y="6"/>
                    </a:lnTo>
                    <a:lnTo>
                      <a:pt x="12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8" y="6"/>
                    </a:lnTo>
                    <a:lnTo>
                      <a:pt x="18" y="180"/>
                    </a:lnTo>
                    <a:lnTo>
                      <a:pt x="24" y="150"/>
                    </a:lnTo>
                    <a:lnTo>
                      <a:pt x="24" y="186"/>
                    </a:lnTo>
                    <a:lnTo>
                      <a:pt x="24" y="6"/>
                    </a:lnTo>
                    <a:lnTo>
                      <a:pt x="24" y="90"/>
                    </a:lnTo>
                    <a:lnTo>
                      <a:pt x="30" y="48"/>
                    </a:lnTo>
                    <a:lnTo>
                      <a:pt x="30" y="186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18"/>
                    </a:lnTo>
                    <a:lnTo>
                      <a:pt x="36" y="18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42" y="18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48" y="186"/>
                    </a:lnTo>
                    <a:lnTo>
                      <a:pt x="48" y="36"/>
                    </a:lnTo>
                    <a:lnTo>
                      <a:pt x="54" y="72"/>
                    </a:lnTo>
                    <a:lnTo>
                      <a:pt x="54" y="186"/>
                    </a:lnTo>
                    <a:lnTo>
                      <a:pt x="54" y="6"/>
                    </a:lnTo>
                    <a:lnTo>
                      <a:pt x="54" y="90"/>
                    </a:lnTo>
                    <a:lnTo>
                      <a:pt x="60" y="132"/>
                    </a:lnTo>
                    <a:lnTo>
                      <a:pt x="60" y="186"/>
                    </a:lnTo>
                    <a:lnTo>
                      <a:pt x="60" y="6"/>
                    </a:lnTo>
                    <a:lnTo>
                      <a:pt x="60" y="174"/>
                    </a:lnTo>
                    <a:lnTo>
                      <a:pt x="66" y="186"/>
                    </a:lnTo>
                    <a:lnTo>
                      <a:pt x="66" y="186"/>
                    </a:lnTo>
                    <a:lnTo>
                      <a:pt x="66" y="6"/>
                    </a:lnTo>
                    <a:lnTo>
                      <a:pt x="66" y="180"/>
                    </a:lnTo>
                    <a:lnTo>
                      <a:pt x="72" y="150"/>
                    </a:lnTo>
                    <a:lnTo>
                      <a:pt x="72" y="186"/>
                    </a:lnTo>
                    <a:lnTo>
                      <a:pt x="72" y="6"/>
                    </a:lnTo>
                    <a:lnTo>
                      <a:pt x="72" y="114"/>
                    </a:lnTo>
                    <a:lnTo>
                      <a:pt x="78" y="90"/>
                    </a:lnTo>
                    <a:lnTo>
                      <a:pt x="78" y="186"/>
                    </a:lnTo>
                    <a:lnTo>
                      <a:pt x="78" y="6"/>
                    </a:lnTo>
                    <a:lnTo>
                      <a:pt x="78" y="48"/>
                    </a:lnTo>
                    <a:lnTo>
                      <a:pt x="84" y="30"/>
                    </a:lnTo>
                    <a:lnTo>
                      <a:pt x="84" y="186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90" y="6"/>
                    </a:lnTo>
                    <a:lnTo>
                      <a:pt x="90" y="18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186"/>
                    </a:lnTo>
                    <a:lnTo>
                      <a:pt x="96" y="18"/>
                    </a:lnTo>
                    <a:lnTo>
                      <a:pt x="102" y="36"/>
                    </a:lnTo>
                    <a:lnTo>
                      <a:pt x="102" y="186"/>
                    </a:lnTo>
                    <a:lnTo>
                      <a:pt x="102" y="6"/>
                    </a:lnTo>
                    <a:lnTo>
                      <a:pt x="102" y="90"/>
                    </a:lnTo>
                    <a:lnTo>
                      <a:pt x="108" y="132"/>
                    </a:lnTo>
                    <a:lnTo>
                      <a:pt x="108" y="186"/>
                    </a:lnTo>
                    <a:lnTo>
                      <a:pt x="108" y="6"/>
                    </a:lnTo>
                    <a:lnTo>
                      <a:pt x="108" y="132"/>
                    </a:lnTo>
                    <a:lnTo>
                      <a:pt x="114" y="174"/>
                    </a:lnTo>
                    <a:lnTo>
                      <a:pt x="114" y="186"/>
                    </a:lnTo>
                    <a:lnTo>
                      <a:pt x="114" y="6"/>
                    </a:lnTo>
                    <a:lnTo>
                      <a:pt x="114" y="180"/>
                    </a:lnTo>
                    <a:lnTo>
                      <a:pt x="120" y="150"/>
                    </a:lnTo>
                    <a:lnTo>
                      <a:pt x="120" y="180"/>
                    </a:lnTo>
                    <a:lnTo>
                      <a:pt x="120" y="6"/>
                    </a:lnTo>
                    <a:lnTo>
                      <a:pt x="120" y="102"/>
                    </a:lnTo>
                    <a:lnTo>
                      <a:pt x="126" y="90"/>
                    </a:lnTo>
                    <a:lnTo>
                      <a:pt x="126" y="180"/>
                    </a:lnTo>
                    <a:lnTo>
                      <a:pt x="126" y="0"/>
                    </a:lnTo>
                    <a:lnTo>
                      <a:pt x="126" y="42"/>
                    </a:lnTo>
                    <a:lnTo>
                      <a:pt x="132" y="18"/>
                    </a:lnTo>
                    <a:lnTo>
                      <a:pt x="132" y="180"/>
                    </a:lnTo>
                    <a:lnTo>
                      <a:pt x="132" y="0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38" y="18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180"/>
                    </a:lnTo>
                    <a:lnTo>
                      <a:pt x="144" y="12"/>
                    </a:lnTo>
                    <a:lnTo>
                      <a:pt x="150" y="30"/>
                    </a:lnTo>
                    <a:lnTo>
                      <a:pt x="150" y="180"/>
                    </a:lnTo>
                    <a:lnTo>
                      <a:pt x="150" y="0"/>
                    </a:lnTo>
                    <a:lnTo>
                      <a:pt x="150" y="66"/>
                    </a:lnTo>
                    <a:lnTo>
                      <a:pt x="156" y="90"/>
                    </a:lnTo>
                    <a:lnTo>
                      <a:pt x="156" y="180"/>
                    </a:lnTo>
                    <a:lnTo>
                      <a:pt x="156" y="0"/>
                    </a:lnTo>
                    <a:lnTo>
                      <a:pt x="156" y="132"/>
                    </a:lnTo>
                    <a:lnTo>
                      <a:pt x="162" y="168"/>
                    </a:lnTo>
                    <a:lnTo>
                      <a:pt x="162" y="0"/>
                    </a:lnTo>
                    <a:lnTo>
                      <a:pt x="162" y="180"/>
                    </a:lnTo>
                    <a:lnTo>
                      <a:pt x="168" y="168"/>
                    </a:lnTo>
                    <a:lnTo>
                      <a:pt x="168" y="180"/>
                    </a:lnTo>
                    <a:lnTo>
                      <a:pt x="168" y="0"/>
                    </a:lnTo>
                    <a:lnTo>
                      <a:pt x="168" y="144"/>
                    </a:lnTo>
                    <a:lnTo>
                      <a:pt x="174" y="108"/>
                    </a:lnTo>
                    <a:lnTo>
                      <a:pt x="174" y="180"/>
                    </a:lnTo>
                    <a:lnTo>
                      <a:pt x="174" y="0"/>
                    </a:lnTo>
                    <a:lnTo>
                      <a:pt x="174" y="42"/>
                    </a:lnTo>
                    <a:lnTo>
                      <a:pt x="180" y="18"/>
                    </a:lnTo>
                    <a:lnTo>
                      <a:pt x="180" y="180"/>
                    </a:lnTo>
                    <a:lnTo>
                      <a:pt x="180" y="0"/>
                    </a:lnTo>
                    <a:lnTo>
                      <a:pt x="180" y="12"/>
                    </a:lnTo>
                    <a:lnTo>
                      <a:pt x="186" y="6"/>
                    </a:lnTo>
                    <a:lnTo>
                      <a:pt x="186" y="18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2" y="180"/>
                    </a:lnTo>
                    <a:lnTo>
                      <a:pt x="192" y="0"/>
                    </a:lnTo>
                    <a:lnTo>
                      <a:pt x="198" y="12"/>
                    </a:lnTo>
                    <a:lnTo>
                      <a:pt x="198" y="180"/>
                    </a:lnTo>
                    <a:lnTo>
                      <a:pt x="198" y="0"/>
                    </a:lnTo>
                    <a:lnTo>
                      <a:pt x="198" y="3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3" name="Freeform 181"/>
              <p:cNvSpPr>
                <a:spLocks/>
              </p:cNvSpPr>
              <p:nvPr/>
            </p:nvSpPr>
            <p:spPr bwMode="auto">
              <a:xfrm>
                <a:off x="2185988" y="4156075"/>
                <a:ext cx="1104900" cy="381000"/>
              </a:xfrm>
              <a:custGeom>
                <a:avLst/>
                <a:gdLst/>
                <a:ahLst/>
                <a:cxnLst>
                  <a:cxn ang="0">
                    <a:pos x="6" y="240"/>
                  </a:cxn>
                  <a:cxn ang="0">
                    <a:pos x="12" y="228"/>
                  </a:cxn>
                  <a:cxn ang="0">
                    <a:pos x="18" y="234"/>
                  </a:cxn>
                  <a:cxn ang="0">
                    <a:pos x="24" y="90"/>
                  </a:cxn>
                  <a:cxn ang="0">
                    <a:pos x="30" y="174"/>
                  </a:cxn>
                  <a:cxn ang="0">
                    <a:pos x="42" y="144"/>
                  </a:cxn>
                  <a:cxn ang="0">
                    <a:pos x="60" y="144"/>
                  </a:cxn>
                  <a:cxn ang="0">
                    <a:pos x="78" y="144"/>
                  </a:cxn>
                  <a:cxn ang="0">
                    <a:pos x="96" y="156"/>
                  </a:cxn>
                  <a:cxn ang="0">
                    <a:pos x="114" y="156"/>
                  </a:cxn>
                  <a:cxn ang="0">
                    <a:pos x="132" y="156"/>
                  </a:cxn>
                  <a:cxn ang="0">
                    <a:pos x="150" y="156"/>
                  </a:cxn>
                  <a:cxn ang="0">
                    <a:pos x="168" y="156"/>
                  </a:cxn>
                  <a:cxn ang="0">
                    <a:pos x="186" y="150"/>
                  </a:cxn>
                  <a:cxn ang="0">
                    <a:pos x="204" y="150"/>
                  </a:cxn>
                  <a:cxn ang="0">
                    <a:pos x="222" y="156"/>
                  </a:cxn>
                  <a:cxn ang="0">
                    <a:pos x="240" y="156"/>
                  </a:cxn>
                  <a:cxn ang="0">
                    <a:pos x="264" y="144"/>
                  </a:cxn>
                  <a:cxn ang="0">
                    <a:pos x="270" y="144"/>
                  </a:cxn>
                  <a:cxn ang="0">
                    <a:pos x="288" y="144"/>
                  </a:cxn>
                  <a:cxn ang="0">
                    <a:pos x="306" y="144"/>
                  </a:cxn>
                  <a:cxn ang="0">
                    <a:pos x="324" y="150"/>
                  </a:cxn>
                  <a:cxn ang="0">
                    <a:pos x="342" y="150"/>
                  </a:cxn>
                  <a:cxn ang="0">
                    <a:pos x="360" y="150"/>
                  </a:cxn>
                  <a:cxn ang="0">
                    <a:pos x="378" y="150"/>
                  </a:cxn>
                  <a:cxn ang="0">
                    <a:pos x="396" y="150"/>
                  </a:cxn>
                  <a:cxn ang="0">
                    <a:pos x="414" y="150"/>
                  </a:cxn>
                  <a:cxn ang="0">
                    <a:pos x="432" y="150"/>
                  </a:cxn>
                  <a:cxn ang="0">
                    <a:pos x="450" y="150"/>
                  </a:cxn>
                  <a:cxn ang="0">
                    <a:pos x="468" y="150"/>
                  </a:cxn>
                  <a:cxn ang="0">
                    <a:pos x="486" y="150"/>
                  </a:cxn>
                  <a:cxn ang="0">
                    <a:pos x="504" y="150"/>
                  </a:cxn>
                  <a:cxn ang="0">
                    <a:pos x="522" y="150"/>
                  </a:cxn>
                  <a:cxn ang="0">
                    <a:pos x="540" y="150"/>
                  </a:cxn>
                  <a:cxn ang="0">
                    <a:pos x="558" y="150"/>
                  </a:cxn>
                  <a:cxn ang="0">
                    <a:pos x="576" y="156"/>
                  </a:cxn>
                  <a:cxn ang="0">
                    <a:pos x="594" y="150"/>
                  </a:cxn>
                  <a:cxn ang="0">
                    <a:pos x="612" y="150"/>
                  </a:cxn>
                  <a:cxn ang="0">
                    <a:pos x="630" y="150"/>
                  </a:cxn>
                  <a:cxn ang="0">
                    <a:pos x="648" y="150"/>
                  </a:cxn>
                  <a:cxn ang="0">
                    <a:pos x="666" y="150"/>
                  </a:cxn>
                  <a:cxn ang="0">
                    <a:pos x="684" y="150"/>
                  </a:cxn>
                </a:cxnLst>
                <a:rect l="0" t="0" r="r" b="b"/>
                <a:pathLst>
                  <a:path w="696" h="240">
                    <a:moveTo>
                      <a:pt x="0" y="90"/>
                    </a:moveTo>
                    <a:lnTo>
                      <a:pt x="6" y="126"/>
                    </a:lnTo>
                    <a:lnTo>
                      <a:pt x="6" y="240"/>
                    </a:lnTo>
                    <a:lnTo>
                      <a:pt x="6" y="60"/>
                    </a:lnTo>
                    <a:lnTo>
                      <a:pt x="6" y="192"/>
                    </a:lnTo>
                    <a:lnTo>
                      <a:pt x="12" y="228"/>
                    </a:lnTo>
                    <a:lnTo>
                      <a:pt x="12" y="60"/>
                    </a:lnTo>
                    <a:lnTo>
                      <a:pt x="12" y="240"/>
                    </a:lnTo>
                    <a:lnTo>
                      <a:pt x="18" y="234"/>
                    </a:lnTo>
                    <a:lnTo>
                      <a:pt x="18" y="66"/>
                    </a:lnTo>
                    <a:lnTo>
                      <a:pt x="18" y="126"/>
                    </a:lnTo>
                    <a:lnTo>
                      <a:pt x="24" y="90"/>
                    </a:lnTo>
                    <a:lnTo>
                      <a:pt x="24" y="0"/>
                    </a:lnTo>
                    <a:lnTo>
                      <a:pt x="24" y="180"/>
                    </a:lnTo>
                    <a:lnTo>
                      <a:pt x="30" y="174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44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8" y="144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6" y="156"/>
                    </a:lnTo>
                    <a:lnTo>
                      <a:pt x="102" y="156"/>
                    </a:lnTo>
                    <a:lnTo>
                      <a:pt x="108" y="156"/>
                    </a:lnTo>
                    <a:lnTo>
                      <a:pt x="114" y="156"/>
                    </a:lnTo>
                    <a:lnTo>
                      <a:pt x="120" y="156"/>
                    </a:lnTo>
                    <a:lnTo>
                      <a:pt x="126" y="156"/>
                    </a:lnTo>
                    <a:lnTo>
                      <a:pt x="132" y="156"/>
                    </a:lnTo>
                    <a:lnTo>
                      <a:pt x="138" y="156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6" y="156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74" y="150"/>
                    </a:lnTo>
                    <a:lnTo>
                      <a:pt x="180" y="150"/>
                    </a:lnTo>
                    <a:lnTo>
                      <a:pt x="186" y="150"/>
                    </a:lnTo>
                    <a:lnTo>
                      <a:pt x="192" y="150"/>
                    </a:lnTo>
                    <a:lnTo>
                      <a:pt x="198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6" y="156"/>
                    </a:lnTo>
                    <a:lnTo>
                      <a:pt x="222" y="156"/>
                    </a:lnTo>
                    <a:lnTo>
                      <a:pt x="228" y="156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6" y="156"/>
                    </a:lnTo>
                    <a:lnTo>
                      <a:pt x="252" y="156"/>
                    </a:lnTo>
                    <a:lnTo>
                      <a:pt x="264" y="144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70" y="144"/>
                    </a:lnTo>
                    <a:lnTo>
                      <a:pt x="276" y="144"/>
                    </a:lnTo>
                    <a:lnTo>
                      <a:pt x="282" y="144"/>
                    </a:lnTo>
                    <a:lnTo>
                      <a:pt x="288" y="144"/>
                    </a:lnTo>
                    <a:lnTo>
                      <a:pt x="294" y="144"/>
                    </a:lnTo>
                    <a:lnTo>
                      <a:pt x="300" y="144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50"/>
                    </a:lnTo>
                    <a:lnTo>
                      <a:pt x="330" y="150"/>
                    </a:lnTo>
                    <a:lnTo>
                      <a:pt x="336" y="150"/>
                    </a:lnTo>
                    <a:lnTo>
                      <a:pt x="342" y="150"/>
                    </a:lnTo>
                    <a:lnTo>
                      <a:pt x="348" y="150"/>
                    </a:lnTo>
                    <a:lnTo>
                      <a:pt x="354" y="150"/>
                    </a:lnTo>
                    <a:lnTo>
                      <a:pt x="360" y="150"/>
                    </a:lnTo>
                    <a:lnTo>
                      <a:pt x="366" y="150"/>
                    </a:lnTo>
                    <a:lnTo>
                      <a:pt x="372" y="150"/>
                    </a:lnTo>
                    <a:lnTo>
                      <a:pt x="378" y="150"/>
                    </a:lnTo>
                    <a:lnTo>
                      <a:pt x="384" y="150"/>
                    </a:lnTo>
                    <a:lnTo>
                      <a:pt x="390" y="150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8" y="150"/>
                    </a:lnTo>
                    <a:lnTo>
                      <a:pt x="414" y="150"/>
                    </a:lnTo>
                    <a:lnTo>
                      <a:pt x="420" y="150"/>
                    </a:lnTo>
                    <a:lnTo>
                      <a:pt x="426" y="150"/>
                    </a:lnTo>
                    <a:lnTo>
                      <a:pt x="432" y="150"/>
                    </a:lnTo>
                    <a:lnTo>
                      <a:pt x="438" y="150"/>
                    </a:lnTo>
                    <a:lnTo>
                      <a:pt x="444" y="150"/>
                    </a:lnTo>
                    <a:lnTo>
                      <a:pt x="450" y="150"/>
                    </a:lnTo>
                    <a:lnTo>
                      <a:pt x="456" y="150"/>
                    </a:lnTo>
                    <a:lnTo>
                      <a:pt x="462" y="150"/>
                    </a:lnTo>
                    <a:lnTo>
                      <a:pt x="468" y="150"/>
                    </a:lnTo>
                    <a:lnTo>
                      <a:pt x="474" y="150"/>
                    </a:lnTo>
                    <a:lnTo>
                      <a:pt x="480" y="150"/>
                    </a:lnTo>
                    <a:lnTo>
                      <a:pt x="486" y="150"/>
                    </a:lnTo>
                    <a:lnTo>
                      <a:pt x="492" y="150"/>
                    </a:lnTo>
                    <a:lnTo>
                      <a:pt x="498" y="150"/>
                    </a:lnTo>
                    <a:lnTo>
                      <a:pt x="504" y="150"/>
                    </a:lnTo>
                    <a:lnTo>
                      <a:pt x="510" y="150"/>
                    </a:lnTo>
                    <a:lnTo>
                      <a:pt x="516" y="150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0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150"/>
                    </a:lnTo>
                    <a:lnTo>
                      <a:pt x="564" y="156"/>
                    </a:lnTo>
                    <a:lnTo>
                      <a:pt x="570" y="156"/>
                    </a:lnTo>
                    <a:lnTo>
                      <a:pt x="576" y="156"/>
                    </a:lnTo>
                    <a:lnTo>
                      <a:pt x="582" y="156"/>
                    </a:lnTo>
                    <a:lnTo>
                      <a:pt x="588" y="150"/>
                    </a:lnTo>
                    <a:lnTo>
                      <a:pt x="594" y="150"/>
                    </a:lnTo>
                    <a:lnTo>
                      <a:pt x="600" y="150"/>
                    </a:lnTo>
                    <a:lnTo>
                      <a:pt x="606" y="150"/>
                    </a:lnTo>
                    <a:lnTo>
                      <a:pt x="612" y="150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50"/>
                    </a:lnTo>
                    <a:lnTo>
                      <a:pt x="642" y="150"/>
                    </a:lnTo>
                    <a:lnTo>
                      <a:pt x="648" y="150"/>
                    </a:lnTo>
                    <a:lnTo>
                      <a:pt x="654" y="150"/>
                    </a:lnTo>
                    <a:lnTo>
                      <a:pt x="660" y="150"/>
                    </a:lnTo>
                    <a:lnTo>
                      <a:pt x="666" y="150"/>
                    </a:lnTo>
                    <a:lnTo>
                      <a:pt x="672" y="150"/>
                    </a:lnTo>
                    <a:lnTo>
                      <a:pt x="678" y="150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4" name="Freeform 182"/>
              <p:cNvSpPr>
                <a:spLocks/>
              </p:cNvSpPr>
              <p:nvPr/>
            </p:nvSpPr>
            <p:spPr bwMode="auto">
              <a:xfrm>
                <a:off x="3290888" y="3965575"/>
                <a:ext cx="1076325" cy="571500"/>
              </a:xfrm>
              <a:custGeom>
                <a:avLst/>
                <a:gdLst/>
                <a:ahLst/>
                <a:cxnLst>
                  <a:cxn ang="0">
                    <a:pos x="12" y="270"/>
                  </a:cxn>
                  <a:cxn ang="0">
                    <a:pos x="30" y="270"/>
                  </a:cxn>
                  <a:cxn ang="0">
                    <a:pos x="48" y="270"/>
                  </a:cxn>
                  <a:cxn ang="0">
                    <a:pos x="66" y="270"/>
                  </a:cxn>
                  <a:cxn ang="0">
                    <a:pos x="84" y="270"/>
                  </a:cxn>
                  <a:cxn ang="0">
                    <a:pos x="102" y="270"/>
                  </a:cxn>
                  <a:cxn ang="0">
                    <a:pos x="120" y="270"/>
                  </a:cxn>
                  <a:cxn ang="0">
                    <a:pos x="138" y="270"/>
                  </a:cxn>
                  <a:cxn ang="0">
                    <a:pos x="156" y="270"/>
                  </a:cxn>
                  <a:cxn ang="0">
                    <a:pos x="174" y="270"/>
                  </a:cxn>
                  <a:cxn ang="0">
                    <a:pos x="192" y="270"/>
                  </a:cxn>
                  <a:cxn ang="0">
                    <a:pos x="210" y="270"/>
                  </a:cxn>
                  <a:cxn ang="0">
                    <a:pos x="228" y="270"/>
                  </a:cxn>
                  <a:cxn ang="0">
                    <a:pos x="246" y="270"/>
                  </a:cxn>
                  <a:cxn ang="0">
                    <a:pos x="264" y="270"/>
                  </a:cxn>
                  <a:cxn ang="0">
                    <a:pos x="282" y="270"/>
                  </a:cxn>
                  <a:cxn ang="0">
                    <a:pos x="300" y="270"/>
                  </a:cxn>
                  <a:cxn ang="0">
                    <a:pos x="318" y="270"/>
                  </a:cxn>
                  <a:cxn ang="0">
                    <a:pos x="336" y="270"/>
                  </a:cxn>
                  <a:cxn ang="0">
                    <a:pos x="354" y="270"/>
                  </a:cxn>
                  <a:cxn ang="0">
                    <a:pos x="372" y="270"/>
                  </a:cxn>
                  <a:cxn ang="0">
                    <a:pos x="390" y="270"/>
                  </a:cxn>
                  <a:cxn ang="0">
                    <a:pos x="408" y="270"/>
                  </a:cxn>
                  <a:cxn ang="0">
                    <a:pos x="426" y="270"/>
                  </a:cxn>
                  <a:cxn ang="0">
                    <a:pos x="444" y="270"/>
                  </a:cxn>
                  <a:cxn ang="0">
                    <a:pos x="462" y="270"/>
                  </a:cxn>
                  <a:cxn ang="0">
                    <a:pos x="480" y="270"/>
                  </a:cxn>
                  <a:cxn ang="0">
                    <a:pos x="498" y="270"/>
                  </a:cxn>
                  <a:cxn ang="0">
                    <a:pos x="516" y="270"/>
                  </a:cxn>
                  <a:cxn ang="0">
                    <a:pos x="534" y="270"/>
                  </a:cxn>
                  <a:cxn ang="0">
                    <a:pos x="552" y="276"/>
                  </a:cxn>
                  <a:cxn ang="0">
                    <a:pos x="564" y="276"/>
                  </a:cxn>
                  <a:cxn ang="0">
                    <a:pos x="582" y="282"/>
                  </a:cxn>
                  <a:cxn ang="0">
                    <a:pos x="600" y="276"/>
                  </a:cxn>
                  <a:cxn ang="0">
                    <a:pos x="618" y="276"/>
                  </a:cxn>
                  <a:cxn ang="0">
                    <a:pos x="636" y="276"/>
                  </a:cxn>
                  <a:cxn ang="0">
                    <a:pos x="648" y="282"/>
                  </a:cxn>
                  <a:cxn ang="0">
                    <a:pos x="654" y="336"/>
                  </a:cxn>
                  <a:cxn ang="0">
                    <a:pos x="660" y="318"/>
                  </a:cxn>
                  <a:cxn ang="0">
                    <a:pos x="660" y="18"/>
                  </a:cxn>
                  <a:cxn ang="0">
                    <a:pos x="666" y="198"/>
                  </a:cxn>
                  <a:cxn ang="0">
                    <a:pos x="672" y="0"/>
                  </a:cxn>
                </a:cxnLst>
                <a:rect l="0" t="0" r="r" b="b"/>
                <a:pathLst>
                  <a:path w="678" h="360">
                    <a:moveTo>
                      <a:pt x="0" y="270"/>
                    </a:moveTo>
                    <a:lnTo>
                      <a:pt x="6" y="270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54" y="270"/>
                    </a:lnTo>
                    <a:lnTo>
                      <a:pt x="60" y="270"/>
                    </a:lnTo>
                    <a:lnTo>
                      <a:pt x="66" y="270"/>
                    </a:lnTo>
                    <a:lnTo>
                      <a:pt x="72" y="270"/>
                    </a:lnTo>
                    <a:lnTo>
                      <a:pt x="78" y="270"/>
                    </a:lnTo>
                    <a:lnTo>
                      <a:pt x="84" y="270"/>
                    </a:lnTo>
                    <a:lnTo>
                      <a:pt x="90" y="270"/>
                    </a:lnTo>
                    <a:lnTo>
                      <a:pt x="96" y="270"/>
                    </a:lnTo>
                    <a:lnTo>
                      <a:pt x="102" y="270"/>
                    </a:lnTo>
                    <a:lnTo>
                      <a:pt x="108" y="270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6" y="270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0"/>
                    </a:lnTo>
                    <a:lnTo>
                      <a:pt x="150" y="270"/>
                    </a:lnTo>
                    <a:lnTo>
                      <a:pt x="156" y="270"/>
                    </a:lnTo>
                    <a:lnTo>
                      <a:pt x="162" y="270"/>
                    </a:lnTo>
                    <a:lnTo>
                      <a:pt x="168" y="270"/>
                    </a:lnTo>
                    <a:lnTo>
                      <a:pt x="174" y="270"/>
                    </a:lnTo>
                    <a:lnTo>
                      <a:pt x="180" y="270"/>
                    </a:lnTo>
                    <a:lnTo>
                      <a:pt x="186" y="270"/>
                    </a:lnTo>
                    <a:lnTo>
                      <a:pt x="192" y="270"/>
                    </a:lnTo>
                    <a:lnTo>
                      <a:pt x="198" y="270"/>
                    </a:lnTo>
                    <a:lnTo>
                      <a:pt x="204" y="270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70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40" y="270"/>
                    </a:lnTo>
                    <a:lnTo>
                      <a:pt x="246" y="270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70"/>
                    </a:lnTo>
                    <a:lnTo>
                      <a:pt x="330" y="270"/>
                    </a:lnTo>
                    <a:lnTo>
                      <a:pt x="336" y="270"/>
                    </a:lnTo>
                    <a:lnTo>
                      <a:pt x="342" y="270"/>
                    </a:lnTo>
                    <a:lnTo>
                      <a:pt x="348" y="270"/>
                    </a:lnTo>
                    <a:lnTo>
                      <a:pt x="354" y="270"/>
                    </a:lnTo>
                    <a:lnTo>
                      <a:pt x="360" y="270"/>
                    </a:lnTo>
                    <a:lnTo>
                      <a:pt x="366" y="270"/>
                    </a:lnTo>
                    <a:lnTo>
                      <a:pt x="372" y="270"/>
                    </a:lnTo>
                    <a:lnTo>
                      <a:pt x="378" y="270"/>
                    </a:lnTo>
                    <a:lnTo>
                      <a:pt x="384" y="270"/>
                    </a:lnTo>
                    <a:lnTo>
                      <a:pt x="390" y="270"/>
                    </a:lnTo>
                    <a:lnTo>
                      <a:pt x="396" y="270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4" y="270"/>
                    </a:lnTo>
                    <a:lnTo>
                      <a:pt x="420" y="270"/>
                    </a:lnTo>
                    <a:lnTo>
                      <a:pt x="426" y="270"/>
                    </a:lnTo>
                    <a:lnTo>
                      <a:pt x="432" y="270"/>
                    </a:lnTo>
                    <a:lnTo>
                      <a:pt x="438" y="270"/>
                    </a:lnTo>
                    <a:lnTo>
                      <a:pt x="444" y="270"/>
                    </a:lnTo>
                    <a:lnTo>
                      <a:pt x="450" y="270"/>
                    </a:lnTo>
                    <a:lnTo>
                      <a:pt x="456" y="270"/>
                    </a:lnTo>
                    <a:lnTo>
                      <a:pt x="462" y="270"/>
                    </a:lnTo>
                    <a:lnTo>
                      <a:pt x="468" y="270"/>
                    </a:lnTo>
                    <a:lnTo>
                      <a:pt x="474" y="270"/>
                    </a:lnTo>
                    <a:lnTo>
                      <a:pt x="480" y="270"/>
                    </a:lnTo>
                    <a:lnTo>
                      <a:pt x="486" y="270"/>
                    </a:lnTo>
                    <a:lnTo>
                      <a:pt x="492" y="270"/>
                    </a:lnTo>
                    <a:lnTo>
                      <a:pt x="498" y="270"/>
                    </a:lnTo>
                    <a:lnTo>
                      <a:pt x="504" y="270"/>
                    </a:lnTo>
                    <a:lnTo>
                      <a:pt x="510" y="270"/>
                    </a:lnTo>
                    <a:lnTo>
                      <a:pt x="516" y="270"/>
                    </a:lnTo>
                    <a:lnTo>
                      <a:pt x="522" y="270"/>
                    </a:lnTo>
                    <a:lnTo>
                      <a:pt x="528" y="270"/>
                    </a:lnTo>
                    <a:lnTo>
                      <a:pt x="534" y="270"/>
                    </a:lnTo>
                    <a:lnTo>
                      <a:pt x="540" y="270"/>
                    </a:lnTo>
                    <a:lnTo>
                      <a:pt x="546" y="270"/>
                    </a:lnTo>
                    <a:lnTo>
                      <a:pt x="552" y="276"/>
                    </a:lnTo>
                    <a:lnTo>
                      <a:pt x="564" y="264"/>
                    </a:lnTo>
                    <a:lnTo>
                      <a:pt x="558" y="264"/>
                    </a:lnTo>
                    <a:lnTo>
                      <a:pt x="564" y="276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82" y="282"/>
                    </a:lnTo>
                    <a:lnTo>
                      <a:pt x="588" y="276"/>
                    </a:lnTo>
                    <a:lnTo>
                      <a:pt x="594" y="276"/>
                    </a:lnTo>
                    <a:lnTo>
                      <a:pt x="600" y="276"/>
                    </a:lnTo>
                    <a:lnTo>
                      <a:pt x="606" y="276"/>
                    </a:lnTo>
                    <a:lnTo>
                      <a:pt x="612" y="276"/>
                    </a:lnTo>
                    <a:lnTo>
                      <a:pt x="618" y="276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76"/>
                    </a:lnTo>
                    <a:lnTo>
                      <a:pt x="642" y="270"/>
                    </a:lnTo>
                    <a:lnTo>
                      <a:pt x="648" y="276"/>
                    </a:lnTo>
                    <a:lnTo>
                      <a:pt x="648" y="282"/>
                    </a:lnTo>
                    <a:lnTo>
                      <a:pt x="648" y="258"/>
                    </a:lnTo>
                    <a:lnTo>
                      <a:pt x="654" y="246"/>
                    </a:lnTo>
                    <a:lnTo>
                      <a:pt x="654" y="336"/>
                    </a:lnTo>
                    <a:lnTo>
                      <a:pt x="654" y="0"/>
                    </a:lnTo>
                    <a:lnTo>
                      <a:pt x="654" y="282"/>
                    </a:lnTo>
                    <a:lnTo>
                      <a:pt x="660" y="318"/>
                    </a:lnTo>
                    <a:lnTo>
                      <a:pt x="660" y="360"/>
                    </a:lnTo>
                    <a:lnTo>
                      <a:pt x="660" y="0"/>
                    </a:lnTo>
                    <a:lnTo>
                      <a:pt x="660" y="18"/>
                    </a:lnTo>
                    <a:lnTo>
                      <a:pt x="666" y="72"/>
                    </a:lnTo>
                    <a:lnTo>
                      <a:pt x="666" y="360"/>
                    </a:lnTo>
                    <a:lnTo>
                      <a:pt x="666" y="198"/>
                    </a:lnTo>
                    <a:lnTo>
                      <a:pt x="672" y="102"/>
                    </a:lnTo>
                    <a:lnTo>
                      <a:pt x="672" y="360"/>
                    </a:lnTo>
                    <a:lnTo>
                      <a:pt x="672" y="0"/>
                    </a:lnTo>
                    <a:lnTo>
                      <a:pt x="672" y="342"/>
                    </a:lnTo>
                    <a:lnTo>
                      <a:pt x="678" y="30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5" name="Freeform 183"/>
              <p:cNvSpPr>
                <a:spLocks/>
              </p:cNvSpPr>
              <p:nvPr/>
            </p:nvSpPr>
            <p:spPr bwMode="auto">
              <a:xfrm>
                <a:off x="4367213" y="2279650"/>
                <a:ext cx="371475" cy="2428875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6" y="1050"/>
                  </a:cxn>
                  <a:cxn ang="0">
                    <a:pos x="12" y="1050"/>
                  </a:cxn>
                  <a:cxn ang="0">
                    <a:pos x="18" y="1410"/>
                  </a:cxn>
                  <a:cxn ang="0">
                    <a:pos x="24" y="1200"/>
                  </a:cxn>
                  <a:cxn ang="0">
                    <a:pos x="30" y="1074"/>
                  </a:cxn>
                  <a:cxn ang="0">
                    <a:pos x="30" y="1332"/>
                  </a:cxn>
                  <a:cxn ang="0">
                    <a:pos x="36" y="1416"/>
                  </a:cxn>
                  <a:cxn ang="0">
                    <a:pos x="42" y="1416"/>
                  </a:cxn>
                  <a:cxn ang="0">
                    <a:pos x="48" y="1392"/>
                  </a:cxn>
                  <a:cxn ang="0">
                    <a:pos x="54" y="1056"/>
                  </a:cxn>
                  <a:cxn ang="0">
                    <a:pos x="60" y="1416"/>
                  </a:cxn>
                  <a:cxn ang="0">
                    <a:pos x="66" y="1416"/>
                  </a:cxn>
                  <a:cxn ang="0">
                    <a:pos x="72" y="1056"/>
                  </a:cxn>
                  <a:cxn ang="0">
                    <a:pos x="78" y="1068"/>
                  </a:cxn>
                  <a:cxn ang="0">
                    <a:pos x="84" y="1050"/>
                  </a:cxn>
                  <a:cxn ang="0">
                    <a:pos x="90" y="1050"/>
                  </a:cxn>
                  <a:cxn ang="0">
                    <a:pos x="96" y="1410"/>
                  </a:cxn>
                  <a:cxn ang="0">
                    <a:pos x="102" y="1122"/>
                  </a:cxn>
                  <a:cxn ang="0">
                    <a:pos x="108" y="1170"/>
                  </a:cxn>
                  <a:cxn ang="0">
                    <a:pos x="114" y="1392"/>
                  </a:cxn>
                  <a:cxn ang="0">
                    <a:pos x="120" y="1410"/>
                  </a:cxn>
                  <a:cxn ang="0">
                    <a:pos x="126" y="1410"/>
                  </a:cxn>
                  <a:cxn ang="0">
                    <a:pos x="132" y="1398"/>
                  </a:cxn>
                  <a:cxn ang="0">
                    <a:pos x="132" y="1134"/>
                  </a:cxn>
                  <a:cxn ang="0">
                    <a:pos x="138" y="1170"/>
                  </a:cxn>
                  <a:cxn ang="0">
                    <a:pos x="144" y="1062"/>
                  </a:cxn>
                  <a:cxn ang="0">
                    <a:pos x="150" y="1062"/>
                  </a:cxn>
                  <a:cxn ang="0">
                    <a:pos x="156" y="1062"/>
                  </a:cxn>
                  <a:cxn ang="0">
                    <a:pos x="162" y="1062"/>
                  </a:cxn>
                  <a:cxn ang="0">
                    <a:pos x="168" y="1422"/>
                  </a:cxn>
                  <a:cxn ang="0">
                    <a:pos x="174" y="1314"/>
                  </a:cxn>
                  <a:cxn ang="0">
                    <a:pos x="180" y="1080"/>
                  </a:cxn>
                  <a:cxn ang="0">
                    <a:pos x="186" y="1296"/>
                  </a:cxn>
                  <a:cxn ang="0">
                    <a:pos x="186" y="1218"/>
                  </a:cxn>
                  <a:cxn ang="0">
                    <a:pos x="192" y="1446"/>
                  </a:cxn>
                  <a:cxn ang="0">
                    <a:pos x="198" y="1284"/>
                  </a:cxn>
                  <a:cxn ang="0">
                    <a:pos x="210" y="42"/>
                  </a:cxn>
                  <a:cxn ang="0">
                    <a:pos x="216" y="24"/>
                  </a:cxn>
                  <a:cxn ang="0">
                    <a:pos x="222" y="300"/>
                  </a:cxn>
                  <a:cxn ang="0">
                    <a:pos x="228" y="138"/>
                  </a:cxn>
                  <a:cxn ang="0">
                    <a:pos x="228" y="132"/>
                  </a:cxn>
                </a:cxnLst>
                <a:rect l="0" t="0" r="r" b="b"/>
                <a:pathLst>
                  <a:path w="234" h="1530">
                    <a:moveTo>
                      <a:pt x="0" y="1362"/>
                    </a:moveTo>
                    <a:lnTo>
                      <a:pt x="0" y="1416"/>
                    </a:lnTo>
                    <a:lnTo>
                      <a:pt x="0" y="1062"/>
                    </a:lnTo>
                    <a:lnTo>
                      <a:pt x="0" y="1410"/>
                    </a:lnTo>
                    <a:lnTo>
                      <a:pt x="6" y="1410"/>
                    </a:lnTo>
                    <a:lnTo>
                      <a:pt x="6" y="1050"/>
                    </a:lnTo>
                    <a:lnTo>
                      <a:pt x="6" y="1404"/>
                    </a:lnTo>
                    <a:lnTo>
                      <a:pt x="12" y="1410"/>
                    </a:lnTo>
                    <a:lnTo>
                      <a:pt x="12" y="1050"/>
                    </a:lnTo>
                    <a:lnTo>
                      <a:pt x="12" y="1374"/>
                    </a:lnTo>
                    <a:lnTo>
                      <a:pt x="18" y="1392"/>
                    </a:lnTo>
                    <a:lnTo>
                      <a:pt x="18" y="1410"/>
                    </a:lnTo>
                    <a:lnTo>
                      <a:pt x="18" y="1050"/>
                    </a:lnTo>
                    <a:lnTo>
                      <a:pt x="18" y="1122"/>
                    </a:lnTo>
                    <a:lnTo>
                      <a:pt x="24" y="1200"/>
                    </a:lnTo>
                    <a:lnTo>
                      <a:pt x="24" y="1410"/>
                    </a:lnTo>
                    <a:lnTo>
                      <a:pt x="24" y="1170"/>
                    </a:lnTo>
                    <a:lnTo>
                      <a:pt x="30" y="1074"/>
                    </a:lnTo>
                    <a:lnTo>
                      <a:pt x="30" y="1410"/>
                    </a:lnTo>
                    <a:lnTo>
                      <a:pt x="30" y="1050"/>
                    </a:lnTo>
                    <a:lnTo>
                      <a:pt x="30" y="1332"/>
                    </a:lnTo>
                    <a:lnTo>
                      <a:pt x="36" y="1260"/>
                    </a:lnTo>
                    <a:lnTo>
                      <a:pt x="36" y="1050"/>
                    </a:lnTo>
                    <a:lnTo>
                      <a:pt x="36" y="1416"/>
                    </a:lnTo>
                    <a:lnTo>
                      <a:pt x="42" y="1410"/>
                    </a:lnTo>
                    <a:lnTo>
                      <a:pt x="42" y="1056"/>
                    </a:lnTo>
                    <a:lnTo>
                      <a:pt x="42" y="1416"/>
                    </a:lnTo>
                    <a:lnTo>
                      <a:pt x="48" y="1416"/>
                    </a:lnTo>
                    <a:lnTo>
                      <a:pt x="48" y="1056"/>
                    </a:lnTo>
                    <a:lnTo>
                      <a:pt x="48" y="1392"/>
                    </a:lnTo>
                    <a:lnTo>
                      <a:pt x="54" y="1404"/>
                    </a:lnTo>
                    <a:lnTo>
                      <a:pt x="54" y="1416"/>
                    </a:lnTo>
                    <a:lnTo>
                      <a:pt x="54" y="1056"/>
                    </a:lnTo>
                    <a:lnTo>
                      <a:pt x="54" y="1206"/>
                    </a:lnTo>
                    <a:lnTo>
                      <a:pt x="60" y="1308"/>
                    </a:lnTo>
                    <a:lnTo>
                      <a:pt x="60" y="1416"/>
                    </a:lnTo>
                    <a:lnTo>
                      <a:pt x="60" y="1056"/>
                    </a:lnTo>
                    <a:lnTo>
                      <a:pt x="66" y="1074"/>
                    </a:lnTo>
                    <a:lnTo>
                      <a:pt x="66" y="1416"/>
                    </a:lnTo>
                    <a:lnTo>
                      <a:pt x="66" y="1260"/>
                    </a:lnTo>
                    <a:lnTo>
                      <a:pt x="72" y="1170"/>
                    </a:lnTo>
                    <a:lnTo>
                      <a:pt x="72" y="1056"/>
                    </a:lnTo>
                    <a:lnTo>
                      <a:pt x="72" y="1428"/>
                    </a:lnTo>
                    <a:lnTo>
                      <a:pt x="78" y="1428"/>
                    </a:lnTo>
                    <a:lnTo>
                      <a:pt x="78" y="1068"/>
                    </a:lnTo>
                    <a:lnTo>
                      <a:pt x="78" y="1410"/>
                    </a:lnTo>
                    <a:lnTo>
                      <a:pt x="84" y="1410"/>
                    </a:lnTo>
                    <a:lnTo>
                      <a:pt x="84" y="1050"/>
                    </a:lnTo>
                    <a:lnTo>
                      <a:pt x="84" y="1404"/>
                    </a:lnTo>
                    <a:lnTo>
                      <a:pt x="90" y="1410"/>
                    </a:lnTo>
                    <a:lnTo>
                      <a:pt x="90" y="1050"/>
                    </a:lnTo>
                    <a:lnTo>
                      <a:pt x="90" y="1332"/>
                    </a:lnTo>
                    <a:lnTo>
                      <a:pt x="96" y="1374"/>
                    </a:lnTo>
                    <a:lnTo>
                      <a:pt x="96" y="1410"/>
                    </a:lnTo>
                    <a:lnTo>
                      <a:pt x="96" y="1050"/>
                    </a:lnTo>
                    <a:lnTo>
                      <a:pt x="96" y="1068"/>
                    </a:lnTo>
                    <a:lnTo>
                      <a:pt x="102" y="1122"/>
                    </a:lnTo>
                    <a:lnTo>
                      <a:pt x="102" y="1410"/>
                    </a:lnTo>
                    <a:lnTo>
                      <a:pt x="102" y="1260"/>
                    </a:lnTo>
                    <a:lnTo>
                      <a:pt x="108" y="1170"/>
                    </a:lnTo>
                    <a:lnTo>
                      <a:pt x="108" y="1050"/>
                    </a:lnTo>
                    <a:lnTo>
                      <a:pt x="108" y="1410"/>
                    </a:lnTo>
                    <a:lnTo>
                      <a:pt x="114" y="1392"/>
                    </a:lnTo>
                    <a:lnTo>
                      <a:pt x="114" y="1050"/>
                    </a:lnTo>
                    <a:lnTo>
                      <a:pt x="114" y="1410"/>
                    </a:lnTo>
                    <a:lnTo>
                      <a:pt x="120" y="1410"/>
                    </a:lnTo>
                    <a:lnTo>
                      <a:pt x="120" y="1050"/>
                    </a:lnTo>
                    <a:lnTo>
                      <a:pt x="120" y="1410"/>
                    </a:lnTo>
                    <a:lnTo>
                      <a:pt x="126" y="1410"/>
                    </a:lnTo>
                    <a:lnTo>
                      <a:pt x="126" y="1050"/>
                    </a:lnTo>
                    <a:lnTo>
                      <a:pt x="126" y="1374"/>
                    </a:lnTo>
                    <a:lnTo>
                      <a:pt x="132" y="1398"/>
                    </a:lnTo>
                    <a:lnTo>
                      <a:pt x="132" y="1422"/>
                    </a:lnTo>
                    <a:lnTo>
                      <a:pt x="132" y="1062"/>
                    </a:lnTo>
                    <a:lnTo>
                      <a:pt x="132" y="1134"/>
                    </a:lnTo>
                    <a:lnTo>
                      <a:pt x="138" y="1212"/>
                    </a:lnTo>
                    <a:lnTo>
                      <a:pt x="138" y="1422"/>
                    </a:lnTo>
                    <a:lnTo>
                      <a:pt x="138" y="1170"/>
                    </a:lnTo>
                    <a:lnTo>
                      <a:pt x="144" y="1086"/>
                    </a:lnTo>
                    <a:lnTo>
                      <a:pt x="144" y="1422"/>
                    </a:lnTo>
                    <a:lnTo>
                      <a:pt x="144" y="1062"/>
                    </a:lnTo>
                    <a:lnTo>
                      <a:pt x="144" y="1362"/>
                    </a:lnTo>
                    <a:lnTo>
                      <a:pt x="150" y="1332"/>
                    </a:lnTo>
                    <a:lnTo>
                      <a:pt x="150" y="1062"/>
                    </a:lnTo>
                    <a:lnTo>
                      <a:pt x="150" y="1422"/>
                    </a:lnTo>
                    <a:lnTo>
                      <a:pt x="156" y="1422"/>
                    </a:lnTo>
                    <a:lnTo>
                      <a:pt x="156" y="1062"/>
                    </a:lnTo>
                    <a:lnTo>
                      <a:pt x="156" y="1422"/>
                    </a:lnTo>
                    <a:lnTo>
                      <a:pt x="162" y="1422"/>
                    </a:lnTo>
                    <a:lnTo>
                      <a:pt x="162" y="1062"/>
                    </a:lnTo>
                    <a:lnTo>
                      <a:pt x="162" y="1404"/>
                    </a:lnTo>
                    <a:lnTo>
                      <a:pt x="168" y="1416"/>
                    </a:lnTo>
                    <a:lnTo>
                      <a:pt x="168" y="1422"/>
                    </a:lnTo>
                    <a:lnTo>
                      <a:pt x="168" y="1062"/>
                    </a:lnTo>
                    <a:lnTo>
                      <a:pt x="168" y="1212"/>
                    </a:lnTo>
                    <a:lnTo>
                      <a:pt x="174" y="1314"/>
                    </a:lnTo>
                    <a:lnTo>
                      <a:pt x="174" y="1422"/>
                    </a:lnTo>
                    <a:lnTo>
                      <a:pt x="174" y="1062"/>
                    </a:lnTo>
                    <a:lnTo>
                      <a:pt x="180" y="1080"/>
                    </a:lnTo>
                    <a:lnTo>
                      <a:pt x="180" y="1398"/>
                    </a:lnTo>
                    <a:lnTo>
                      <a:pt x="180" y="1332"/>
                    </a:lnTo>
                    <a:lnTo>
                      <a:pt x="186" y="1296"/>
                    </a:lnTo>
                    <a:lnTo>
                      <a:pt x="186" y="1530"/>
                    </a:lnTo>
                    <a:lnTo>
                      <a:pt x="186" y="1206"/>
                    </a:lnTo>
                    <a:lnTo>
                      <a:pt x="186" y="1218"/>
                    </a:lnTo>
                    <a:lnTo>
                      <a:pt x="192" y="1230"/>
                    </a:lnTo>
                    <a:lnTo>
                      <a:pt x="192" y="1458"/>
                    </a:lnTo>
                    <a:lnTo>
                      <a:pt x="192" y="1446"/>
                    </a:lnTo>
                    <a:lnTo>
                      <a:pt x="198" y="1428"/>
                    </a:lnTo>
                    <a:lnTo>
                      <a:pt x="198" y="1260"/>
                    </a:lnTo>
                    <a:lnTo>
                      <a:pt x="198" y="1284"/>
                    </a:lnTo>
                    <a:lnTo>
                      <a:pt x="204" y="1284"/>
                    </a:lnTo>
                    <a:lnTo>
                      <a:pt x="210" y="1278"/>
                    </a:lnTo>
                    <a:lnTo>
                      <a:pt x="210" y="42"/>
                    </a:lnTo>
                    <a:lnTo>
                      <a:pt x="216" y="30"/>
                    </a:lnTo>
                    <a:lnTo>
                      <a:pt x="216" y="414"/>
                    </a:lnTo>
                    <a:lnTo>
                      <a:pt x="216" y="24"/>
                    </a:lnTo>
                    <a:lnTo>
                      <a:pt x="216" y="156"/>
                    </a:lnTo>
                    <a:lnTo>
                      <a:pt x="222" y="54"/>
                    </a:lnTo>
                    <a:lnTo>
                      <a:pt x="222" y="300"/>
                    </a:lnTo>
                    <a:lnTo>
                      <a:pt x="222" y="0"/>
                    </a:lnTo>
                    <a:lnTo>
                      <a:pt x="222" y="150"/>
                    </a:lnTo>
                    <a:lnTo>
                      <a:pt x="228" y="138"/>
                    </a:lnTo>
                    <a:lnTo>
                      <a:pt x="228" y="312"/>
                    </a:lnTo>
                    <a:lnTo>
                      <a:pt x="228" y="120"/>
                    </a:lnTo>
                    <a:lnTo>
                      <a:pt x="228" y="132"/>
                    </a:lnTo>
                    <a:lnTo>
                      <a:pt x="234" y="162"/>
                    </a:lnTo>
                    <a:lnTo>
                      <a:pt x="234" y="300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6" name="Freeform 184"/>
              <p:cNvSpPr>
                <a:spLocks/>
              </p:cNvSpPr>
              <p:nvPr/>
            </p:nvSpPr>
            <p:spPr bwMode="auto">
              <a:xfrm>
                <a:off x="4738688" y="2336800"/>
                <a:ext cx="800100" cy="533400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6" y="84"/>
                  </a:cxn>
                  <a:cxn ang="0">
                    <a:pos x="12" y="264"/>
                  </a:cxn>
                  <a:cxn ang="0">
                    <a:pos x="18" y="258"/>
                  </a:cxn>
                  <a:cxn ang="0">
                    <a:pos x="24" y="258"/>
                  </a:cxn>
                  <a:cxn ang="0">
                    <a:pos x="24" y="258"/>
                  </a:cxn>
                  <a:cxn ang="0">
                    <a:pos x="30" y="84"/>
                  </a:cxn>
                  <a:cxn ang="0">
                    <a:pos x="36" y="264"/>
                  </a:cxn>
                  <a:cxn ang="0">
                    <a:pos x="42" y="84"/>
                  </a:cxn>
                  <a:cxn ang="0">
                    <a:pos x="42" y="96"/>
                  </a:cxn>
                  <a:cxn ang="0">
                    <a:pos x="48" y="84"/>
                  </a:cxn>
                  <a:cxn ang="0">
                    <a:pos x="54" y="264"/>
                  </a:cxn>
                  <a:cxn ang="0">
                    <a:pos x="60" y="246"/>
                  </a:cxn>
                  <a:cxn ang="0">
                    <a:pos x="60" y="264"/>
                  </a:cxn>
                  <a:cxn ang="0">
                    <a:pos x="66" y="264"/>
                  </a:cxn>
                  <a:cxn ang="0">
                    <a:pos x="72" y="84"/>
                  </a:cxn>
                  <a:cxn ang="0">
                    <a:pos x="78" y="336"/>
                  </a:cxn>
                  <a:cxn ang="0">
                    <a:pos x="84" y="156"/>
                  </a:cxn>
                  <a:cxn ang="0">
                    <a:pos x="90" y="174"/>
                  </a:cxn>
                  <a:cxn ang="0">
                    <a:pos x="102" y="144"/>
                  </a:cxn>
                  <a:cxn ang="0">
                    <a:pos x="120" y="144"/>
                  </a:cxn>
                  <a:cxn ang="0">
                    <a:pos x="138" y="144"/>
                  </a:cxn>
                  <a:cxn ang="0">
                    <a:pos x="156" y="144"/>
                  </a:cxn>
                  <a:cxn ang="0">
                    <a:pos x="174" y="144"/>
                  </a:cxn>
                  <a:cxn ang="0">
                    <a:pos x="192" y="144"/>
                  </a:cxn>
                  <a:cxn ang="0">
                    <a:pos x="210" y="144"/>
                  </a:cxn>
                  <a:cxn ang="0">
                    <a:pos x="228" y="150"/>
                  </a:cxn>
                  <a:cxn ang="0">
                    <a:pos x="240" y="162"/>
                  </a:cxn>
                  <a:cxn ang="0">
                    <a:pos x="258" y="162"/>
                  </a:cxn>
                  <a:cxn ang="0">
                    <a:pos x="276" y="162"/>
                  </a:cxn>
                  <a:cxn ang="0">
                    <a:pos x="294" y="162"/>
                  </a:cxn>
                  <a:cxn ang="0">
                    <a:pos x="312" y="162"/>
                  </a:cxn>
                  <a:cxn ang="0">
                    <a:pos x="330" y="162"/>
                  </a:cxn>
                  <a:cxn ang="0">
                    <a:pos x="348" y="162"/>
                  </a:cxn>
                  <a:cxn ang="0">
                    <a:pos x="366" y="162"/>
                  </a:cxn>
                  <a:cxn ang="0">
                    <a:pos x="384" y="162"/>
                  </a:cxn>
                  <a:cxn ang="0">
                    <a:pos x="402" y="162"/>
                  </a:cxn>
                  <a:cxn ang="0">
                    <a:pos x="420" y="162"/>
                  </a:cxn>
                  <a:cxn ang="0">
                    <a:pos x="438" y="162"/>
                  </a:cxn>
                  <a:cxn ang="0">
                    <a:pos x="456" y="162"/>
                  </a:cxn>
                  <a:cxn ang="0">
                    <a:pos x="474" y="162"/>
                  </a:cxn>
                  <a:cxn ang="0">
                    <a:pos x="492" y="162"/>
                  </a:cxn>
                </a:cxnLst>
                <a:rect l="0" t="0" r="r" b="b"/>
                <a:pathLst>
                  <a:path w="504" h="336">
                    <a:moveTo>
                      <a:pt x="0" y="264"/>
                    </a:moveTo>
                    <a:lnTo>
                      <a:pt x="0" y="84"/>
                    </a:lnTo>
                    <a:lnTo>
                      <a:pt x="0" y="168"/>
                    </a:lnTo>
                    <a:lnTo>
                      <a:pt x="6" y="216"/>
                    </a:lnTo>
                    <a:lnTo>
                      <a:pt x="6" y="264"/>
                    </a:lnTo>
                    <a:lnTo>
                      <a:pt x="6" y="84"/>
                    </a:lnTo>
                    <a:lnTo>
                      <a:pt x="6" y="246"/>
                    </a:lnTo>
                    <a:lnTo>
                      <a:pt x="12" y="258"/>
                    </a:lnTo>
                    <a:lnTo>
                      <a:pt x="12" y="264"/>
                    </a:lnTo>
                    <a:lnTo>
                      <a:pt x="12" y="84"/>
                    </a:lnTo>
                    <a:lnTo>
                      <a:pt x="12" y="264"/>
                    </a:lnTo>
                    <a:lnTo>
                      <a:pt x="18" y="258"/>
                    </a:lnTo>
                    <a:lnTo>
                      <a:pt x="18" y="84"/>
                    </a:lnTo>
                    <a:lnTo>
                      <a:pt x="18" y="264"/>
                    </a:lnTo>
                    <a:lnTo>
                      <a:pt x="24" y="258"/>
                    </a:lnTo>
                    <a:lnTo>
                      <a:pt x="24" y="264"/>
                    </a:lnTo>
                    <a:lnTo>
                      <a:pt x="24" y="84"/>
                    </a:lnTo>
                    <a:lnTo>
                      <a:pt x="24" y="258"/>
                    </a:lnTo>
                    <a:lnTo>
                      <a:pt x="30" y="234"/>
                    </a:lnTo>
                    <a:lnTo>
                      <a:pt x="30" y="264"/>
                    </a:lnTo>
                    <a:lnTo>
                      <a:pt x="30" y="84"/>
                    </a:lnTo>
                    <a:lnTo>
                      <a:pt x="30" y="204"/>
                    </a:lnTo>
                    <a:lnTo>
                      <a:pt x="36" y="162"/>
                    </a:lnTo>
                    <a:lnTo>
                      <a:pt x="36" y="264"/>
                    </a:lnTo>
                    <a:lnTo>
                      <a:pt x="36" y="84"/>
                    </a:lnTo>
                    <a:lnTo>
                      <a:pt x="36" y="102"/>
                    </a:lnTo>
                    <a:lnTo>
                      <a:pt x="42" y="84"/>
                    </a:lnTo>
                    <a:lnTo>
                      <a:pt x="42" y="264"/>
                    </a:lnTo>
                    <a:lnTo>
                      <a:pt x="42" y="84"/>
                    </a:lnTo>
                    <a:lnTo>
                      <a:pt x="42" y="96"/>
                    </a:lnTo>
                    <a:lnTo>
                      <a:pt x="48" y="126"/>
                    </a:lnTo>
                    <a:lnTo>
                      <a:pt x="48" y="264"/>
                    </a:lnTo>
                    <a:lnTo>
                      <a:pt x="48" y="84"/>
                    </a:lnTo>
                    <a:lnTo>
                      <a:pt x="48" y="162"/>
                    </a:lnTo>
                    <a:lnTo>
                      <a:pt x="54" y="216"/>
                    </a:lnTo>
                    <a:lnTo>
                      <a:pt x="54" y="264"/>
                    </a:lnTo>
                    <a:lnTo>
                      <a:pt x="54" y="84"/>
                    </a:lnTo>
                    <a:lnTo>
                      <a:pt x="54" y="228"/>
                    </a:lnTo>
                    <a:lnTo>
                      <a:pt x="60" y="246"/>
                    </a:lnTo>
                    <a:lnTo>
                      <a:pt x="60" y="264"/>
                    </a:lnTo>
                    <a:lnTo>
                      <a:pt x="60" y="84"/>
                    </a:lnTo>
                    <a:lnTo>
                      <a:pt x="60" y="264"/>
                    </a:lnTo>
                    <a:lnTo>
                      <a:pt x="66" y="258"/>
                    </a:lnTo>
                    <a:lnTo>
                      <a:pt x="66" y="84"/>
                    </a:lnTo>
                    <a:lnTo>
                      <a:pt x="66" y="264"/>
                    </a:lnTo>
                    <a:lnTo>
                      <a:pt x="72" y="258"/>
                    </a:lnTo>
                    <a:lnTo>
                      <a:pt x="72" y="264"/>
                    </a:lnTo>
                    <a:lnTo>
                      <a:pt x="72" y="84"/>
                    </a:lnTo>
                    <a:lnTo>
                      <a:pt x="72" y="258"/>
                    </a:lnTo>
                    <a:lnTo>
                      <a:pt x="78" y="234"/>
                    </a:lnTo>
                    <a:lnTo>
                      <a:pt x="78" y="336"/>
                    </a:lnTo>
                    <a:lnTo>
                      <a:pt x="78" y="90"/>
                    </a:lnTo>
                    <a:lnTo>
                      <a:pt x="78" y="240"/>
                    </a:lnTo>
                    <a:lnTo>
                      <a:pt x="84" y="156"/>
                    </a:lnTo>
                    <a:lnTo>
                      <a:pt x="84" y="0"/>
                    </a:lnTo>
                    <a:lnTo>
                      <a:pt x="84" y="180"/>
                    </a:lnTo>
                    <a:lnTo>
                      <a:pt x="90" y="174"/>
                    </a:lnTo>
                    <a:lnTo>
                      <a:pt x="90" y="144"/>
                    </a:lnTo>
                    <a:lnTo>
                      <a:pt x="96" y="144"/>
                    </a:lnTo>
                    <a:lnTo>
                      <a:pt x="102" y="144"/>
                    </a:lnTo>
                    <a:lnTo>
                      <a:pt x="108" y="144"/>
                    </a:lnTo>
                    <a:lnTo>
                      <a:pt x="114" y="144"/>
                    </a:lnTo>
                    <a:lnTo>
                      <a:pt x="120" y="144"/>
                    </a:lnTo>
                    <a:lnTo>
                      <a:pt x="126" y="144"/>
                    </a:lnTo>
                    <a:lnTo>
                      <a:pt x="132" y="144"/>
                    </a:lnTo>
                    <a:lnTo>
                      <a:pt x="138" y="144"/>
                    </a:lnTo>
                    <a:lnTo>
                      <a:pt x="144" y="144"/>
                    </a:lnTo>
                    <a:lnTo>
                      <a:pt x="150" y="144"/>
                    </a:lnTo>
                    <a:lnTo>
                      <a:pt x="156" y="144"/>
                    </a:lnTo>
                    <a:lnTo>
                      <a:pt x="162" y="144"/>
                    </a:lnTo>
                    <a:lnTo>
                      <a:pt x="168" y="144"/>
                    </a:lnTo>
                    <a:lnTo>
                      <a:pt x="174" y="144"/>
                    </a:lnTo>
                    <a:lnTo>
                      <a:pt x="180" y="144"/>
                    </a:lnTo>
                    <a:lnTo>
                      <a:pt x="186" y="144"/>
                    </a:lnTo>
                    <a:lnTo>
                      <a:pt x="192" y="144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44"/>
                    </a:lnTo>
                    <a:lnTo>
                      <a:pt x="216" y="144"/>
                    </a:lnTo>
                    <a:lnTo>
                      <a:pt x="222" y="144"/>
                    </a:lnTo>
                    <a:lnTo>
                      <a:pt x="228" y="150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8" y="162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8" y="162"/>
                    </a:lnTo>
                    <a:lnTo>
                      <a:pt x="294" y="162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62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0" y="162"/>
                    </a:lnTo>
                    <a:lnTo>
                      <a:pt x="336" y="162"/>
                    </a:lnTo>
                    <a:lnTo>
                      <a:pt x="342" y="162"/>
                    </a:lnTo>
                    <a:lnTo>
                      <a:pt x="348" y="162"/>
                    </a:lnTo>
                    <a:lnTo>
                      <a:pt x="354" y="162"/>
                    </a:lnTo>
                    <a:lnTo>
                      <a:pt x="360" y="162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90" y="162"/>
                    </a:lnTo>
                    <a:lnTo>
                      <a:pt x="396" y="162"/>
                    </a:lnTo>
                    <a:lnTo>
                      <a:pt x="402" y="162"/>
                    </a:lnTo>
                    <a:lnTo>
                      <a:pt x="408" y="162"/>
                    </a:lnTo>
                    <a:lnTo>
                      <a:pt x="414" y="162"/>
                    </a:lnTo>
                    <a:lnTo>
                      <a:pt x="420" y="162"/>
                    </a:lnTo>
                    <a:lnTo>
                      <a:pt x="426" y="162"/>
                    </a:lnTo>
                    <a:lnTo>
                      <a:pt x="432" y="162"/>
                    </a:lnTo>
                    <a:lnTo>
                      <a:pt x="438" y="162"/>
                    </a:lnTo>
                    <a:lnTo>
                      <a:pt x="444" y="162"/>
                    </a:lnTo>
                    <a:lnTo>
                      <a:pt x="450" y="162"/>
                    </a:lnTo>
                    <a:lnTo>
                      <a:pt x="456" y="162"/>
                    </a:lnTo>
                    <a:lnTo>
                      <a:pt x="462" y="162"/>
                    </a:lnTo>
                    <a:lnTo>
                      <a:pt x="468" y="162"/>
                    </a:lnTo>
                    <a:lnTo>
                      <a:pt x="474" y="162"/>
                    </a:lnTo>
                    <a:lnTo>
                      <a:pt x="480" y="162"/>
                    </a:lnTo>
                    <a:lnTo>
                      <a:pt x="486" y="162"/>
                    </a:lnTo>
                    <a:lnTo>
                      <a:pt x="492" y="162"/>
                    </a:lnTo>
                    <a:lnTo>
                      <a:pt x="498" y="162"/>
                    </a:lnTo>
                    <a:lnTo>
                      <a:pt x="504" y="16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7" name="Freeform 185"/>
              <p:cNvSpPr>
                <a:spLocks/>
              </p:cNvSpPr>
              <p:nvPr/>
            </p:nvSpPr>
            <p:spPr bwMode="auto">
              <a:xfrm>
                <a:off x="5538788" y="2593975"/>
                <a:ext cx="12001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84" y="0"/>
                  </a:cxn>
                  <a:cxn ang="0">
                    <a:pos x="102" y="0"/>
                  </a:cxn>
                  <a:cxn ang="0">
                    <a:pos x="120" y="0"/>
                  </a:cxn>
                  <a:cxn ang="0">
                    <a:pos x="138" y="0"/>
                  </a:cxn>
                  <a:cxn ang="0">
                    <a:pos x="156" y="0"/>
                  </a:cxn>
                  <a:cxn ang="0">
                    <a:pos x="174" y="0"/>
                  </a:cxn>
                  <a:cxn ang="0">
                    <a:pos x="192" y="0"/>
                  </a:cxn>
                  <a:cxn ang="0">
                    <a:pos x="210" y="0"/>
                  </a:cxn>
                  <a:cxn ang="0">
                    <a:pos x="228" y="0"/>
                  </a:cxn>
                  <a:cxn ang="0">
                    <a:pos x="246" y="0"/>
                  </a:cxn>
                  <a:cxn ang="0">
                    <a:pos x="264" y="0"/>
                  </a:cxn>
                  <a:cxn ang="0">
                    <a:pos x="282" y="0"/>
                  </a:cxn>
                  <a:cxn ang="0">
                    <a:pos x="300" y="0"/>
                  </a:cxn>
                  <a:cxn ang="0">
                    <a:pos x="318" y="0"/>
                  </a:cxn>
                  <a:cxn ang="0">
                    <a:pos x="336" y="0"/>
                  </a:cxn>
                  <a:cxn ang="0">
                    <a:pos x="354" y="0"/>
                  </a:cxn>
                  <a:cxn ang="0">
                    <a:pos x="372" y="0"/>
                  </a:cxn>
                  <a:cxn ang="0">
                    <a:pos x="390" y="0"/>
                  </a:cxn>
                  <a:cxn ang="0">
                    <a:pos x="408" y="0"/>
                  </a:cxn>
                  <a:cxn ang="0">
                    <a:pos x="426" y="0"/>
                  </a:cxn>
                  <a:cxn ang="0">
                    <a:pos x="444" y="0"/>
                  </a:cxn>
                  <a:cxn ang="0">
                    <a:pos x="462" y="0"/>
                  </a:cxn>
                  <a:cxn ang="0">
                    <a:pos x="480" y="0"/>
                  </a:cxn>
                  <a:cxn ang="0">
                    <a:pos x="498" y="0"/>
                  </a:cxn>
                  <a:cxn ang="0">
                    <a:pos x="516" y="0"/>
                  </a:cxn>
                  <a:cxn ang="0">
                    <a:pos x="534" y="0"/>
                  </a:cxn>
                  <a:cxn ang="0">
                    <a:pos x="552" y="0"/>
                  </a:cxn>
                  <a:cxn ang="0">
                    <a:pos x="564" y="12"/>
                  </a:cxn>
                  <a:cxn ang="0">
                    <a:pos x="582" y="12"/>
                  </a:cxn>
                  <a:cxn ang="0">
                    <a:pos x="600" y="12"/>
                  </a:cxn>
                  <a:cxn ang="0">
                    <a:pos x="618" y="12"/>
                  </a:cxn>
                  <a:cxn ang="0">
                    <a:pos x="636" y="12"/>
                  </a:cxn>
                  <a:cxn ang="0">
                    <a:pos x="654" y="12"/>
                  </a:cxn>
                  <a:cxn ang="0">
                    <a:pos x="672" y="12"/>
                  </a:cxn>
                  <a:cxn ang="0">
                    <a:pos x="690" y="12"/>
                  </a:cxn>
                  <a:cxn ang="0">
                    <a:pos x="708" y="12"/>
                  </a:cxn>
                  <a:cxn ang="0">
                    <a:pos x="726" y="12"/>
                  </a:cxn>
                  <a:cxn ang="0">
                    <a:pos x="744" y="12"/>
                  </a:cxn>
                </a:cxnLst>
                <a:rect l="0" t="0" r="r" b="b"/>
                <a:pathLst>
                  <a:path w="756" h="12">
                    <a:moveTo>
                      <a:pt x="0" y="0"/>
                    </a:moveTo>
                    <a:lnTo>
                      <a:pt x="6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4" y="0"/>
                    </a:lnTo>
                    <a:lnTo>
                      <a:pt x="120" y="0"/>
                    </a:lnTo>
                    <a:lnTo>
                      <a:pt x="126" y="0"/>
                    </a:lnTo>
                    <a:lnTo>
                      <a:pt x="132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8" y="0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0"/>
                    </a:lnTo>
                    <a:lnTo>
                      <a:pt x="510" y="0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6" y="0"/>
                    </a:lnTo>
                    <a:lnTo>
                      <a:pt x="552" y="0"/>
                    </a:lnTo>
                    <a:lnTo>
                      <a:pt x="564" y="12"/>
                    </a:lnTo>
                    <a:lnTo>
                      <a:pt x="558" y="12"/>
                    </a:lnTo>
                    <a:lnTo>
                      <a:pt x="564" y="12"/>
                    </a:lnTo>
                    <a:lnTo>
                      <a:pt x="570" y="12"/>
                    </a:lnTo>
                    <a:lnTo>
                      <a:pt x="576" y="12"/>
                    </a:lnTo>
                    <a:lnTo>
                      <a:pt x="582" y="12"/>
                    </a:lnTo>
                    <a:lnTo>
                      <a:pt x="588" y="12"/>
                    </a:lnTo>
                    <a:lnTo>
                      <a:pt x="594" y="12"/>
                    </a:lnTo>
                    <a:lnTo>
                      <a:pt x="600" y="12"/>
                    </a:lnTo>
                    <a:lnTo>
                      <a:pt x="606" y="12"/>
                    </a:lnTo>
                    <a:lnTo>
                      <a:pt x="612" y="12"/>
                    </a:lnTo>
                    <a:lnTo>
                      <a:pt x="618" y="12"/>
                    </a:lnTo>
                    <a:lnTo>
                      <a:pt x="624" y="12"/>
                    </a:lnTo>
                    <a:lnTo>
                      <a:pt x="630" y="12"/>
                    </a:lnTo>
                    <a:lnTo>
                      <a:pt x="636" y="12"/>
                    </a:lnTo>
                    <a:lnTo>
                      <a:pt x="642" y="12"/>
                    </a:lnTo>
                    <a:lnTo>
                      <a:pt x="648" y="12"/>
                    </a:lnTo>
                    <a:lnTo>
                      <a:pt x="654" y="12"/>
                    </a:lnTo>
                    <a:lnTo>
                      <a:pt x="660" y="12"/>
                    </a:lnTo>
                    <a:lnTo>
                      <a:pt x="666" y="12"/>
                    </a:lnTo>
                    <a:lnTo>
                      <a:pt x="672" y="12"/>
                    </a:lnTo>
                    <a:lnTo>
                      <a:pt x="678" y="12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696" y="12"/>
                    </a:lnTo>
                    <a:lnTo>
                      <a:pt x="702" y="12"/>
                    </a:lnTo>
                    <a:lnTo>
                      <a:pt x="708" y="12"/>
                    </a:lnTo>
                    <a:lnTo>
                      <a:pt x="714" y="12"/>
                    </a:lnTo>
                    <a:lnTo>
                      <a:pt x="720" y="12"/>
                    </a:lnTo>
                    <a:lnTo>
                      <a:pt x="726" y="12"/>
                    </a:lnTo>
                    <a:lnTo>
                      <a:pt x="732" y="12"/>
                    </a:lnTo>
                    <a:lnTo>
                      <a:pt x="738" y="12"/>
                    </a:lnTo>
                    <a:lnTo>
                      <a:pt x="744" y="12"/>
                    </a:lnTo>
                    <a:lnTo>
                      <a:pt x="750" y="12"/>
                    </a:lnTo>
                    <a:lnTo>
                      <a:pt x="756" y="12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8" name="Freeform 186"/>
              <p:cNvSpPr>
                <a:spLocks/>
              </p:cNvSpPr>
              <p:nvPr/>
            </p:nvSpPr>
            <p:spPr bwMode="auto">
              <a:xfrm>
                <a:off x="6738938" y="2593975"/>
                <a:ext cx="800100" cy="285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8" y="12"/>
                  </a:cxn>
                  <a:cxn ang="0">
                    <a:pos x="30" y="12"/>
                  </a:cxn>
                  <a:cxn ang="0">
                    <a:pos x="42" y="12"/>
                  </a:cxn>
                  <a:cxn ang="0">
                    <a:pos x="54" y="12"/>
                  </a:cxn>
                  <a:cxn ang="0">
                    <a:pos x="66" y="12"/>
                  </a:cxn>
                  <a:cxn ang="0">
                    <a:pos x="78" y="12"/>
                  </a:cxn>
                  <a:cxn ang="0">
                    <a:pos x="90" y="12"/>
                  </a:cxn>
                  <a:cxn ang="0">
                    <a:pos x="102" y="12"/>
                  </a:cxn>
                  <a:cxn ang="0">
                    <a:pos x="114" y="12"/>
                  </a:cxn>
                  <a:cxn ang="0">
                    <a:pos x="126" y="12"/>
                  </a:cxn>
                  <a:cxn ang="0">
                    <a:pos x="138" y="12"/>
                  </a:cxn>
                  <a:cxn ang="0">
                    <a:pos x="150" y="12"/>
                  </a:cxn>
                  <a:cxn ang="0">
                    <a:pos x="162" y="12"/>
                  </a:cxn>
                  <a:cxn ang="0">
                    <a:pos x="174" y="12"/>
                  </a:cxn>
                  <a:cxn ang="0">
                    <a:pos x="186" y="12"/>
                  </a:cxn>
                  <a:cxn ang="0">
                    <a:pos x="198" y="12"/>
                  </a:cxn>
                  <a:cxn ang="0">
                    <a:pos x="210" y="12"/>
                  </a:cxn>
                  <a:cxn ang="0">
                    <a:pos x="222" y="12"/>
                  </a:cxn>
                  <a:cxn ang="0">
                    <a:pos x="234" y="12"/>
                  </a:cxn>
                  <a:cxn ang="0">
                    <a:pos x="246" y="12"/>
                  </a:cxn>
                  <a:cxn ang="0">
                    <a:pos x="258" y="12"/>
                  </a:cxn>
                  <a:cxn ang="0">
                    <a:pos x="270" y="12"/>
                  </a:cxn>
                  <a:cxn ang="0">
                    <a:pos x="282" y="12"/>
                  </a:cxn>
                  <a:cxn ang="0">
                    <a:pos x="294" y="12"/>
                  </a:cxn>
                  <a:cxn ang="0">
                    <a:pos x="306" y="12"/>
                  </a:cxn>
                  <a:cxn ang="0">
                    <a:pos x="318" y="12"/>
                  </a:cxn>
                  <a:cxn ang="0">
                    <a:pos x="330" y="6"/>
                  </a:cxn>
                  <a:cxn ang="0">
                    <a:pos x="342" y="0"/>
                  </a:cxn>
                  <a:cxn ang="0">
                    <a:pos x="354" y="0"/>
                  </a:cxn>
                  <a:cxn ang="0">
                    <a:pos x="366" y="0"/>
                  </a:cxn>
                  <a:cxn ang="0">
                    <a:pos x="378" y="0"/>
                  </a:cxn>
                  <a:cxn ang="0">
                    <a:pos x="390" y="0"/>
                  </a:cxn>
                  <a:cxn ang="0">
                    <a:pos x="402" y="0"/>
                  </a:cxn>
                  <a:cxn ang="0">
                    <a:pos x="414" y="0"/>
                  </a:cxn>
                  <a:cxn ang="0">
                    <a:pos x="426" y="0"/>
                  </a:cxn>
                  <a:cxn ang="0">
                    <a:pos x="438" y="0"/>
                  </a:cxn>
                  <a:cxn ang="0">
                    <a:pos x="450" y="0"/>
                  </a:cxn>
                  <a:cxn ang="0">
                    <a:pos x="462" y="0"/>
                  </a:cxn>
                  <a:cxn ang="0">
                    <a:pos x="474" y="0"/>
                  </a:cxn>
                  <a:cxn ang="0">
                    <a:pos x="486" y="0"/>
                  </a:cxn>
                  <a:cxn ang="0">
                    <a:pos x="498" y="6"/>
                  </a:cxn>
                  <a:cxn ang="0">
                    <a:pos x="504" y="18"/>
                  </a:cxn>
                </a:cxnLst>
                <a:rect l="0" t="0" r="r" b="b"/>
                <a:pathLst>
                  <a:path w="504" h="18">
                    <a:moveTo>
                      <a:pt x="0" y="12"/>
                    </a:moveTo>
                    <a:lnTo>
                      <a:pt x="6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6" y="12"/>
                    </a:lnTo>
                    <a:lnTo>
                      <a:pt x="252" y="12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70" y="12"/>
                    </a:lnTo>
                    <a:lnTo>
                      <a:pt x="276" y="12"/>
                    </a:lnTo>
                    <a:lnTo>
                      <a:pt x="282" y="12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8" y="6"/>
                    </a:lnTo>
                    <a:lnTo>
                      <a:pt x="498" y="18"/>
                    </a:lnTo>
                    <a:lnTo>
                      <a:pt x="504" y="18"/>
                    </a:lnTo>
                  </a:path>
                </a:pathLst>
              </a:cu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9" name="Freeform 187"/>
              <p:cNvSpPr>
                <a:spLocks/>
              </p:cNvSpPr>
              <p:nvPr/>
            </p:nvSpPr>
            <p:spPr bwMode="auto">
              <a:xfrm>
                <a:off x="1871663" y="4251325"/>
                <a:ext cx="314325" cy="3048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" y="18"/>
                  </a:cxn>
                  <a:cxn ang="0">
                    <a:pos x="12" y="192"/>
                  </a:cxn>
                  <a:cxn ang="0">
                    <a:pos x="18" y="186"/>
                  </a:cxn>
                  <a:cxn ang="0">
                    <a:pos x="18" y="180"/>
                  </a:cxn>
                  <a:cxn ang="0">
                    <a:pos x="24" y="6"/>
                  </a:cxn>
                  <a:cxn ang="0">
                    <a:pos x="30" y="186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42" y="6"/>
                  </a:cxn>
                  <a:cxn ang="0">
                    <a:pos x="48" y="36"/>
                  </a:cxn>
                  <a:cxn ang="0">
                    <a:pos x="54" y="6"/>
                  </a:cxn>
                  <a:cxn ang="0">
                    <a:pos x="60" y="186"/>
                  </a:cxn>
                  <a:cxn ang="0">
                    <a:pos x="66" y="186"/>
                  </a:cxn>
                  <a:cxn ang="0">
                    <a:pos x="66" y="180"/>
                  </a:cxn>
                  <a:cxn ang="0">
                    <a:pos x="72" y="6"/>
                  </a:cxn>
                  <a:cxn ang="0">
                    <a:pos x="78" y="186"/>
                  </a:cxn>
                  <a:cxn ang="0">
                    <a:pos x="84" y="30"/>
                  </a:cxn>
                  <a:cxn ang="0">
                    <a:pos x="84" y="12"/>
                  </a:cxn>
                  <a:cxn ang="0">
                    <a:pos x="90" y="12"/>
                  </a:cxn>
                  <a:cxn ang="0">
                    <a:pos x="96" y="18"/>
                  </a:cxn>
                  <a:cxn ang="0">
                    <a:pos x="102" y="6"/>
                  </a:cxn>
                  <a:cxn ang="0">
                    <a:pos x="108" y="186"/>
                  </a:cxn>
                  <a:cxn ang="0">
                    <a:pos x="114" y="174"/>
                  </a:cxn>
                  <a:cxn ang="0">
                    <a:pos x="114" y="180"/>
                  </a:cxn>
                  <a:cxn ang="0">
                    <a:pos x="120" y="6"/>
                  </a:cxn>
                  <a:cxn ang="0">
                    <a:pos x="126" y="180"/>
                  </a:cxn>
                  <a:cxn ang="0">
                    <a:pos x="132" y="18"/>
                  </a:cxn>
                  <a:cxn ang="0">
                    <a:pos x="132" y="12"/>
                  </a:cxn>
                  <a:cxn ang="0">
                    <a:pos x="138" y="0"/>
                  </a:cxn>
                  <a:cxn ang="0">
                    <a:pos x="144" y="180"/>
                  </a:cxn>
                  <a:cxn ang="0">
                    <a:pos x="150" y="180"/>
                  </a:cxn>
                  <a:cxn ang="0">
                    <a:pos x="156" y="90"/>
                  </a:cxn>
                  <a:cxn ang="0">
                    <a:pos x="156" y="132"/>
                  </a:cxn>
                  <a:cxn ang="0">
                    <a:pos x="162" y="180"/>
                  </a:cxn>
                  <a:cxn ang="0">
                    <a:pos x="168" y="0"/>
                  </a:cxn>
                  <a:cxn ang="0">
                    <a:pos x="174" y="180"/>
                  </a:cxn>
                  <a:cxn ang="0">
                    <a:pos x="180" y="18"/>
                  </a:cxn>
                  <a:cxn ang="0">
                    <a:pos x="180" y="12"/>
                  </a:cxn>
                  <a:cxn ang="0">
                    <a:pos x="186" y="0"/>
                  </a:cxn>
                  <a:cxn ang="0">
                    <a:pos x="192" y="180"/>
                  </a:cxn>
                  <a:cxn ang="0">
                    <a:pos x="198" y="180"/>
                  </a:cxn>
                </a:cxnLst>
                <a:rect l="0" t="0" r="r" b="b"/>
                <a:pathLst>
                  <a:path w="198" h="192">
                    <a:moveTo>
                      <a:pt x="0" y="90"/>
                    </a:moveTo>
                    <a:lnTo>
                      <a:pt x="0" y="6"/>
                    </a:lnTo>
                    <a:lnTo>
                      <a:pt x="0" y="36"/>
                    </a:lnTo>
                    <a:lnTo>
                      <a:pt x="6" y="60"/>
                    </a:lnTo>
                    <a:lnTo>
                      <a:pt x="6" y="186"/>
                    </a:lnTo>
                    <a:lnTo>
                      <a:pt x="6" y="18"/>
                    </a:lnTo>
                    <a:lnTo>
                      <a:pt x="6" y="126"/>
                    </a:lnTo>
                    <a:lnTo>
                      <a:pt x="12" y="180"/>
                    </a:lnTo>
                    <a:lnTo>
                      <a:pt x="12" y="192"/>
                    </a:lnTo>
                    <a:lnTo>
                      <a:pt x="12" y="6"/>
                    </a:lnTo>
                    <a:lnTo>
                      <a:pt x="12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8" y="6"/>
                    </a:lnTo>
                    <a:lnTo>
                      <a:pt x="18" y="180"/>
                    </a:lnTo>
                    <a:lnTo>
                      <a:pt x="24" y="150"/>
                    </a:lnTo>
                    <a:lnTo>
                      <a:pt x="24" y="186"/>
                    </a:lnTo>
                    <a:lnTo>
                      <a:pt x="24" y="6"/>
                    </a:lnTo>
                    <a:lnTo>
                      <a:pt x="24" y="90"/>
                    </a:lnTo>
                    <a:lnTo>
                      <a:pt x="30" y="48"/>
                    </a:lnTo>
                    <a:lnTo>
                      <a:pt x="30" y="186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18"/>
                    </a:lnTo>
                    <a:lnTo>
                      <a:pt x="36" y="18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42" y="18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48" y="186"/>
                    </a:lnTo>
                    <a:lnTo>
                      <a:pt x="48" y="36"/>
                    </a:lnTo>
                    <a:lnTo>
                      <a:pt x="54" y="72"/>
                    </a:lnTo>
                    <a:lnTo>
                      <a:pt x="54" y="186"/>
                    </a:lnTo>
                    <a:lnTo>
                      <a:pt x="54" y="6"/>
                    </a:lnTo>
                    <a:lnTo>
                      <a:pt x="54" y="90"/>
                    </a:lnTo>
                    <a:lnTo>
                      <a:pt x="60" y="132"/>
                    </a:lnTo>
                    <a:lnTo>
                      <a:pt x="60" y="186"/>
                    </a:lnTo>
                    <a:lnTo>
                      <a:pt x="60" y="6"/>
                    </a:lnTo>
                    <a:lnTo>
                      <a:pt x="60" y="174"/>
                    </a:lnTo>
                    <a:lnTo>
                      <a:pt x="66" y="186"/>
                    </a:lnTo>
                    <a:lnTo>
                      <a:pt x="66" y="186"/>
                    </a:lnTo>
                    <a:lnTo>
                      <a:pt x="66" y="6"/>
                    </a:lnTo>
                    <a:lnTo>
                      <a:pt x="66" y="180"/>
                    </a:lnTo>
                    <a:lnTo>
                      <a:pt x="72" y="150"/>
                    </a:lnTo>
                    <a:lnTo>
                      <a:pt x="72" y="186"/>
                    </a:lnTo>
                    <a:lnTo>
                      <a:pt x="72" y="6"/>
                    </a:lnTo>
                    <a:lnTo>
                      <a:pt x="72" y="114"/>
                    </a:lnTo>
                    <a:lnTo>
                      <a:pt x="78" y="90"/>
                    </a:lnTo>
                    <a:lnTo>
                      <a:pt x="78" y="186"/>
                    </a:lnTo>
                    <a:lnTo>
                      <a:pt x="78" y="6"/>
                    </a:lnTo>
                    <a:lnTo>
                      <a:pt x="78" y="48"/>
                    </a:lnTo>
                    <a:lnTo>
                      <a:pt x="84" y="30"/>
                    </a:lnTo>
                    <a:lnTo>
                      <a:pt x="84" y="186"/>
                    </a:lnTo>
                    <a:lnTo>
                      <a:pt x="84" y="6"/>
                    </a:lnTo>
                    <a:lnTo>
                      <a:pt x="84" y="12"/>
                    </a:lnTo>
                    <a:lnTo>
                      <a:pt x="90" y="6"/>
                    </a:lnTo>
                    <a:lnTo>
                      <a:pt x="90" y="186"/>
                    </a:lnTo>
                    <a:lnTo>
                      <a:pt x="90" y="12"/>
                    </a:lnTo>
                    <a:lnTo>
                      <a:pt x="96" y="6"/>
                    </a:lnTo>
                    <a:lnTo>
                      <a:pt x="96" y="186"/>
                    </a:lnTo>
                    <a:lnTo>
                      <a:pt x="96" y="18"/>
                    </a:lnTo>
                    <a:lnTo>
                      <a:pt x="102" y="36"/>
                    </a:lnTo>
                    <a:lnTo>
                      <a:pt x="102" y="186"/>
                    </a:lnTo>
                    <a:lnTo>
                      <a:pt x="102" y="6"/>
                    </a:lnTo>
                    <a:lnTo>
                      <a:pt x="102" y="90"/>
                    </a:lnTo>
                    <a:lnTo>
                      <a:pt x="108" y="132"/>
                    </a:lnTo>
                    <a:lnTo>
                      <a:pt x="108" y="186"/>
                    </a:lnTo>
                    <a:lnTo>
                      <a:pt x="108" y="6"/>
                    </a:lnTo>
                    <a:lnTo>
                      <a:pt x="108" y="132"/>
                    </a:lnTo>
                    <a:lnTo>
                      <a:pt x="114" y="174"/>
                    </a:lnTo>
                    <a:lnTo>
                      <a:pt x="114" y="186"/>
                    </a:lnTo>
                    <a:lnTo>
                      <a:pt x="114" y="6"/>
                    </a:lnTo>
                    <a:lnTo>
                      <a:pt x="114" y="180"/>
                    </a:lnTo>
                    <a:lnTo>
                      <a:pt x="120" y="150"/>
                    </a:lnTo>
                    <a:lnTo>
                      <a:pt x="120" y="180"/>
                    </a:lnTo>
                    <a:lnTo>
                      <a:pt x="120" y="6"/>
                    </a:lnTo>
                    <a:lnTo>
                      <a:pt x="120" y="102"/>
                    </a:lnTo>
                    <a:lnTo>
                      <a:pt x="126" y="90"/>
                    </a:lnTo>
                    <a:lnTo>
                      <a:pt x="126" y="180"/>
                    </a:lnTo>
                    <a:lnTo>
                      <a:pt x="126" y="0"/>
                    </a:lnTo>
                    <a:lnTo>
                      <a:pt x="126" y="42"/>
                    </a:lnTo>
                    <a:lnTo>
                      <a:pt x="132" y="18"/>
                    </a:lnTo>
                    <a:lnTo>
                      <a:pt x="132" y="180"/>
                    </a:lnTo>
                    <a:lnTo>
                      <a:pt x="132" y="0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38" y="18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180"/>
                    </a:lnTo>
                    <a:lnTo>
                      <a:pt x="144" y="12"/>
                    </a:lnTo>
                    <a:lnTo>
                      <a:pt x="150" y="30"/>
                    </a:lnTo>
                    <a:lnTo>
                      <a:pt x="150" y="180"/>
                    </a:lnTo>
                    <a:lnTo>
                      <a:pt x="150" y="0"/>
                    </a:lnTo>
                    <a:lnTo>
                      <a:pt x="150" y="66"/>
                    </a:lnTo>
                    <a:lnTo>
                      <a:pt x="156" y="90"/>
                    </a:lnTo>
                    <a:lnTo>
                      <a:pt x="156" y="180"/>
                    </a:lnTo>
                    <a:lnTo>
                      <a:pt x="156" y="0"/>
                    </a:lnTo>
                    <a:lnTo>
                      <a:pt x="156" y="132"/>
                    </a:lnTo>
                    <a:lnTo>
                      <a:pt x="162" y="168"/>
                    </a:lnTo>
                    <a:lnTo>
                      <a:pt x="162" y="0"/>
                    </a:lnTo>
                    <a:lnTo>
                      <a:pt x="162" y="180"/>
                    </a:lnTo>
                    <a:lnTo>
                      <a:pt x="168" y="168"/>
                    </a:lnTo>
                    <a:lnTo>
                      <a:pt x="168" y="180"/>
                    </a:lnTo>
                    <a:lnTo>
                      <a:pt x="168" y="0"/>
                    </a:lnTo>
                    <a:lnTo>
                      <a:pt x="168" y="144"/>
                    </a:lnTo>
                    <a:lnTo>
                      <a:pt x="174" y="108"/>
                    </a:lnTo>
                    <a:lnTo>
                      <a:pt x="174" y="180"/>
                    </a:lnTo>
                    <a:lnTo>
                      <a:pt x="174" y="0"/>
                    </a:lnTo>
                    <a:lnTo>
                      <a:pt x="174" y="42"/>
                    </a:lnTo>
                    <a:lnTo>
                      <a:pt x="180" y="18"/>
                    </a:lnTo>
                    <a:lnTo>
                      <a:pt x="180" y="180"/>
                    </a:lnTo>
                    <a:lnTo>
                      <a:pt x="180" y="0"/>
                    </a:lnTo>
                    <a:lnTo>
                      <a:pt x="180" y="12"/>
                    </a:lnTo>
                    <a:lnTo>
                      <a:pt x="186" y="6"/>
                    </a:lnTo>
                    <a:lnTo>
                      <a:pt x="186" y="18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2" y="180"/>
                    </a:lnTo>
                    <a:lnTo>
                      <a:pt x="192" y="0"/>
                    </a:lnTo>
                    <a:lnTo>
                      <a:pt x="198" y="12"/>
                    </a:lnTo>
                    <a:lnTo>
                      <a:pt x="198" y="180"/>
                    </a:lnTo>
                    <a:lnTo>
                      <a:pt x="198" y="0"/>
                    </a:lnTo>
                    <a:lnTo>
                      <a:pt x="198" y="3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0" name="Freeform 188"/>
              <p:cNvSpPr>
                <a:spLocks/>
              </p:cNvSpPr>
              <p:nvPr/>
            </p:nvSpPr>
            <p:spPr bwMode="auto">
              <a:xfrm>
                <a:off x="2185988" y="4156075"/>
                <a:ext cx="1104900" cy="381000"/>
              </a:xfrm>
              <a:custGeom>
                <a:avLst/>
                <a:gdLst/>
                <a:ahLst/>
                <a:cxnLst>
                  <a:cxn ang="0">
                    <a:pos x="6" y="240"/>
                  </a:cxn>
                  <a:cxn ang="0">
                    <a:pos x="12" y="228"/>
                  </a:cxn>
                  <a:cxn ang="0">
                    <a:pos x="18" y="234"/>
                  </a:cxn>
                  <a:cxn ang="0">
                    <a:pos x="24" y="90"/>
                  </a:cxn>
                  <a:cxn ang="0">
                    <a:pos x="30" y="174"/>
                  </a:cxn>
                  <a:cxn ang="0">
                    <a:pos x="42" y="144"/>
                  </a:cxn>
                  <a:cxn ang="0">
                    <a:pos x="60" y="144"/>
                  </a:cxn>
                  <a:cxn ang="0">
                    <a:pos x="78" y="144"/>
                  </a:cxn>
                  <a:cxn ang="0">
                    <a:pos x="96" y="156"/>
                  </a:cxn>
                  <a:cxn ang="0">
                    <a:pos x="114" y="156"/>
                  </a:cxn>
                  <a:cxn ang="0">
                    <a:pos x="132" y="156"/>
                  </a:cxn>
                  <a:cxn ang="0">
                    <a:pos x="150" y="156"/>
                  </a:cxn>
                  <a:cxn ang="0">
                    <a:pos x="168" y="156"/>
                  </a:cxn>
                  <a:cxn ang="0">
                    <a:pos x="186" y="150"/>
                  </a:cxn>
                  <a:cxn ang="0">
                    <a:pos x="204" y="150"/>
                  </a:cxn>
                  <a:cxn ang="0">
                    <a:pos x="222" y="156"/>
                  </a:cxn>
                  <a:cxn ang="0">
                    <a:pos x="240" y="156"/>
                  </a:cxn>
                  <a:cxn ang="0">
                    <a:pos x="264" y="144"/>
                  </a:cxn>
                  <a:cxn ang="0">
                    <a:pos x="270" y="144"/>
                  </a:cxn>
                  <a:cxn ang="0">
                    <a:pos x="288" y="144"/>
                  </a:cxn>
                  <a:cxn ang="0">
                    <a:pos x="306" y="144"/>
                  </a:cxn>
                  <a:cxn ang="0">
                    <a:pos x="324" y="150"/>
                  </a:cxn>
                  <a:cxn ang="0">
                    <a:pos x="342" y="150"/>
                  </a:cxn>
                  <a:cxn ang="0">
                    <a:pos x="360" y="150"/>
                  </a:cxn>
                  <a:cxn ang="0">
                    <a:pos x="378" y="150"/>
                  </a:cxn>
                  <a:cxn ang="0">
                    <a:pos x="396" y="150"/>
                  </a:cxn>
                  <a:cxn ang="0">
                    <a:pos x="414" y="150"/>
                  </a:cxn>
                  <a:cxn ang="0">
                    <a:pos x="432" y="150"/>
                  </a:cxn>
                  <a:cxn ang="0">
                    <a:pos x="450" y="150"/>
                  </a:cxn>
                  <a:cxn ang="0">
                    <a:pos x="468" y="150"/>
                  </a:cxn>
                  <a:cxn ang="0">
                    <a:pos x="486" y="150"/>
                  </a:cxn>
                  <a:cxn ang="0">
                    <a:pos x="504" y="150"/>
                  </a:cxn>
                  <a:cxn ang="0">
                    <a:pos x="522" y="150"/>
                  </a:cxn>
                  <a:cxn ang="0">
                    <a:pos x="540" y="150"/>
                  </a:cxn>
                  <a:cxn ang="0">
                    <a:pos x="558" y="150"/>
                  </a:cxn>
                  <a:cxn ang="0">
                    <a:pos x="576" y="156"/>
                  </a:cxn>
                  <a:cxn ang="0">
                    <a:pos x="594" y="150"/>
                  </a:cxn>
                  <a:cxn ang="0">
                    <a:pos x="612" y="150"/>
                  </a:cxn>
                  <a:cxn ang="0">
                    <a:pos x="630" y="150"/>
                  </a:cxn>
                  <a:cxn ang="0">
                    <a:pos x="648" y="150"/>
                  </a:cxn>
                  <a:cxn ang="0">
                    <a:pos x="666" y="150"/>
                  </a:cxn>
                  <a:cxn ang="0">
                    <a:pos x="684" y="150"/>
                  </a:cxn>
                </a:cxnLst>
                <a:rect l="0" t="0" r="r" b="b"/>
                <a:pathLst>
                  <a:path w="696" h="240">
                    <a:moveTo>
                      <a:pt x="0" y="90"/>
                    </a:moveTo>
                    <a:lnTo>
                      <a:pt x="6" y="126"/>
                    </a:lnTo>
                    <a:lnTo>
                      <a:pt x="6" y="240"/>
                    </a:lnTo>
                    <a:lnTo>
                      <a:pt x="6" y="60"/>
                    </a:lnTo>
                    <a:lnTo>
                      <a:pt x="6" y="192"/>
                    </a:lnTo>
                    <a:lnTo>
                      <a:pt x="12" y="228"/>
                    </a:lnTo>
                    <a:lnTo>
                      <a:pt x="12" y="60"/>
                    </a:lnTo>
                    <a:lnTo>
                      <a:pt x="12" y="240"/>
                    </a:lnTo>
                    <a:lnTo>
                      <a:pt x="18" y="234"/>
                    </a:lnTo>
                    <a:lnTo>
                      <a:pt x="18" y="66"/>
                    </a:lnTo>
                    <a:lnTo>
                      <a:pt x="18" y="126"/>
                    </a:lnTo>
                    <a:lnTo>
                      <a:pt x="24" y="90"/>
                    </a:lnTo>
                    <a:lnTo>
                      <a:pt x="24" y="0"/>
                    </a:lnTo>
                    <a:lnTo>
                      <a:pt x="24" y="180"/>
                    </a:lnTo>
                    <a:lnTo>
                      <a:pt x="30" y="174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44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8" y="144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6" y="156"/>
                    </a:lnTo>
                    <a:lnTo>
                      <a:pt x="102" y="156"/>
                    </a:lnTo>
                    <a:lnTo>
                      <a:pt x="108" y="156"/>
                    </a:lnTo>
                    <a:lnTo>
                      <a:pt x="114" y="156"/>
                    </a:lnTo>
                    <a:lnTo>
                      <a:pt x="120" y="156"/>
                    </a:lnTo>
                    <a:lnTo>
                      <a:pt x="126" y="156"/>
                    </a:lnTo>
                    <a:lnTo>
                      <a:pt x="132" y="156"/>
                    </a:lnTo>
                    <a:lnTo>
                      <a:pt x="138" y="156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6" y="156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74" y="150"/>
                    </a:lnTo>
                    <a:lnTo>
                      <a:pt x="180" y="150"/>
                    </a:lnTo>
                    <a:lnTo>
                      <a:pt x="186" y="150"/>
                    </a:lnTo>
                    <a:lnTo>
                      <a:pt x="192" y="150"/>
                    </a:lnTo>
                    <a:lnTo>
                      <a:pt x="198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6" y="156"/>
                    </a:lnTo>
                    <a:lnTo>
                      <a:pt x="222" y="156"/>
                    </a:lnTo>
                    <a:lnTo>
                      <a:pt x="228" y="156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6" y="156"/>
                    </a:lnTo>
                    <a:lnTo>
                      <a:pt x="252" y="156"/>
                    </a:lnTo>
                    <a:lnTo>
                      <a:pt x="264" y="144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70" y="144"/>
                    </a:lnTo>
                    <a:lnTo>
                      <a:pt x="276" y="144"/>
                    </a:lnTo>
                    <a:lnTo>
                      <a:pt x="282" y="144"/>
                    </a:lnTo>
                    <a:lnTo>
                      <a:pt x="288" y="144"/>
                    </a:lnTo>
                    <a:lnTo>
                      <a:pt x="294" y="144"/>
                    </a:lnTo>
                    <a:lnTo>
                      <a:pt x="300" y="144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50"/>
                    </a:lnTo>
                    <a:lnTo>
                      <a:pt x="330" y="150"/>
                    </a:lnTo>
                    <a:lnTo>
                      <a:pt x="336" y="150"/>
                    </a:lnTo>
                    <a:lnTo>
                      <a:pt x="342" y="150"/>
                    </a:lnTo>
                    <a:lnTo>
                      <a:pt x="348" y="150"/>
                    </a:lnTo>
                    <a:lnTo>
                      <a:pt x="354" y="150"/>
                    </a:lnTo>
                    <a:lnTo>
                      <a:pt x="360" y="150"/>
                    </a:lnTo>
                    <a:lnTo>
                      <a:pt x="366" y="150"/>
                    </a:lnTo>
                    <a:lnTo>
                      <a:pt x="372" y="150"/>
                    </a:lnTo>
                    <a:lnTo>
                      <a:pt x="378" y="150"/>
                    </a:lnTo>
                    <a:lnTo>
                      <a:pt x="384" y="150"/>
                    </a:lnTo>
                    <a:lnTo>
                      <a:pt x="390" y="150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8" y="150"/>
                    </a:lnTo>
                    <a:lnTo>
                      <a:pt x="414" y="150"/>
                    </a:lnTo>
                    <a:lnTo>
                      <a:pt x="420" y="150"/>
                    </a:lnTo>
                    <a:lnTo>
                      <a:pt x="426" y="150"/>
                    </a:lnTo>
                    <a:lnTo>
                      <a:pt x="432" y="150"/>
                    </a:lnTo>
                    <a:lnTo>
                      <a:pt x="438" y="150"/>
                    </a:lnTo>
                    <a:lnTo>
                      <a:pt x="444" y="150"/>
                    </a:lnTo>
                    <a:lnTo>
                      <a:pt x="450" y="150"/>
                    </a:lnTo>
                    <a:lnTo>
                      <a:pt x="456" y="150"/>
                    </a:lnTo>
                    <a:lnTo>
                      <a:pt x="462" y="150"/>
                    </a:lnTo>
                    <a:lnTo>
                      <a:pt x="468" y="150"/>
                    </a:lnTo>
                    <a:lnTo>
                      <a:pt x="474" y="150"/>
                    </a:lnTo>
                    <a:lnTo>
                      <a:pt x="480" y="150"/>
                    </a:lnTo>
                    <a:lnTo>
                      <a:pt x="486" y="150"/>
                    </a:lnTo>
                    <a:lnTo>
                      <a:pt x="492" y="150"/>
                    </a:lnTo>
                    <a:lnTo>
                      <a:pt x="498" y="150"/>
                    </a:lnTo>
                    <a:lnTo>
                      <a:pt x="504" y="150"/>
                    </a:lnTo>
                    <a:lnTo>
                      <a:pt x="510" y="150"/>
                    </a:lnTo>
                    <a:lnTo>
                      <a:pt x="516" y="150"/>
                    </a:lnTo>
                    <a:lnTo>
                      <a:pt x="522" y="150"/>
                    </a:lnTo>
                    <a:lnTo>
                      <a:pt x="528" y="150"/>
                    </a:lnTo>
                    <a:lnTo>
                      <a:pt x="534" y="150"/>
                    </a:lnTo>
                    <a:lnTo>
                      <a:pt x="540" y="150"/>
                    </a:lnTo>
                    <a:lnTo>
                      <a:pt x="546" y="150"/>
                    </a:lnTo>
                    <a:lnTo>
                      <a:pt x="552" y="150"/>
                    </a:lnTo>
                    <a:lnTo>
                      <a:pt x="558" y="150"/>
                    </a:lnTo>
                    <a:lnTo>
                      <a:pt x="564" y="156"/>
                    </a:lnTo>
                    <a:lnTo>
                      <a:pt x="570" y="156"/>
                    </a:lnTo>
                    <a:lnTo>
                      <a:pt x="576" y="156"/>
                    </a:lnTo>
                    <a:lnTo>
                      <a:pt x="582" y="156"/>
                    </a:lnTo>
                    <a:lnTo>
                      <a:pt x="588" y="150"/>
                    </a:lnTo>
                    <a:lnTo>
                      <a:pt x="594" y="150"/>
                    </a:lnTo>
                    <a:lnTo>
                      <a:pt x="600" y="150"/>
                    </a:lnTo>
                    <a:lnTo>
                      <a:pt x="606" y="150"/>
                    </a:lnTo>
                    <a:lnTo>
                      <a:pt x="612" y="150"/>
                    </a:lnTo>
                    <a:lnTo>
                      <a:pt x="618" y="150"/>
                    </a:lnTo>
                    <a:lnTo>
                      <a:pt x="624" y="150"/>
                    </a:lnTo>
                    <a:lnTo>
                      <a:pt x="630" y="150"/>
                    </a:lnTo>
                    <a:lnTo>
                      <a:pt x="636" y="150"/>
                    </a:lnTo>
                    <a:lnTo>
                      <a:pt x="642" y="150"/>
                    </a:lnTo>
                    <a:lnTo>
                      <a:pt x="648" y="150"/>
                    </a:lnTo>
                    <a:lnTo>
                      <a:pt x="654" y="150"/>
                    </a:lnTo>
                    <a:lnTo>
                      <a:pt x="660" y="150"/>
                    </a:lnTo>
                    <a:lnTo>
                      <a:pt x="666" y="150"/>
                    </a:lnTo>
                    <a:lnTo>
                      <a:pt x="672" y="150"/>
                    </a:lnTo>
                    <a:lnTo>
                      <a:pt x="678" y="150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1" name="Freeform 189"/>
              <p:cNvSpPr>
                <a:spLocks/>
              </p:cNvSpPr>
              <p:nvPr/>
            </p:nvSpPr>
            <p:spPr bwMode="auto">
              <a:xfrm>
                <a:off x="3290888" y="3965575"/>
                <a:ext cx="1076325" cy="571500"/>
              </a:xfrm>
              <a:custGeom>
                <a:avLst/>
                <a:gdLst/>
                <a:ahLst/>
                <a:cxnLst>
                  <a:cxn ang="0">
                    <a:pos x="12" y="270"/>
                  </a:cxn>
                  <a:cxn ang="0">
                    <a:pos x="30" y="270"/>
                  </a:cxn>
                  <a:cxn ang="0">
                    <a:pos x="48" y="270"/>
                  </a:cxn>
                  <a:cxn ang="0">
                    <a:pos x="66" y="270"/>
                  </a:cxn>
                  <a:cxn ang="0">
                    <a:pos x="84" y="270"/>
                  </a:cxn>
                  <a:cxn ang="0">
                    <a:pos x="102" y="270"/>
                  </a:cxn>
                  <a:cxn ang="0">
                    <a:pos x="120" y="270"/>
                  </a:cxn>
                  <a:cxn ang="0">
                    <a:pos x="138" y="270"/>
                  </a:cxn>
                  <a:cxn ang="0">
                    <a:pos x="156" y="270"/>
                  </a:cxn>
                  <a:cxn ang="0">
                    <a:pos x="174" y="270"/>
                  </a:cxn>
                  <a:cxn ang="0">
                    <a:pos x="192" y="270"/>
                  </a:cxn>
                  <a:cxn ang="0">
                    <a:pos x="210" y="270"/>
                  </a:cxn>
                  <a:cxn ang="0">
                    <a:pos x="228" y="270"/>
                  </a:cxn>
                  <a:cxn ang="0">
                    <a:pos x="246" y="270"/>
                  </a:cxn>
                  <a:cxn ang="0">
                    <a:pos x="264" y="270"/>
                  </a:cxn>
                  <a:cxn ang="0">
                    <a:pos x="282" y="270"/>
                  </a:cxn>
                  <a:cxn ang="0">
                    <a:pos x="300" y="270"/>
                  </a:cxn>
                  <a:cxn ang="0">
                    <a:pos x="318" y="270"/>
                  </a:cxn>
                  <a:cxn ang="0">
                    <a:pos x="336" y="270"/>
                  </a:cxn>
                  <a:cxn ang="0">
                    <a:pos x="354" y="270"/>
                  </a:cxn>
                  <a:cxn ang="0">
                    <a:pos x="372" y="270"/>
                  </a:cxn>
                  <a:cxn ang="0">
                    <a:pos x="390" y="270"/>
                  </a:cxn>
                  <a:cxn ang="0">
                    <a:pos x="408" y="270"/>
                  </a:cxn>
                  <a:cxn ang="0">
                    <a:pos x="426" y="270"/>
                  </a:cxn>
                  <a:cxn ang="0">
                    <a:pos x="444" y="270"/>
                  </a:cxn>
                  <a:cxn ang="0">
                    <a:pos x="462" y="270"/>
                  </a:cxn>
                  <a:cxn ang="0">
                    <a:pos x="480" y="270"/>
                  </a:cxn>
                  <a:cxn ang="0">
                    <a:pos x="498" y="270"/>
                  </a:cxn>
                  <a:cxn ang="0">
                    <a:pos x="516" y="270"/>
                  </a:cxn>
                  <a:cxn ang="0">
                    <a:pos x="534" y="270"/>
                  </a:cxn>
                  <a:cxn ang="0">
                    <a:pos x="552" y="276"/>
                  </a:cxn>
                  <a:cxn ang="0">
                    <a:pos x="564" y="276"/>
                  </a:cxn>
                  <a:cxn ang="0">
                    <a:pos x="582" y="282"/>
                  </a:cxn>
                  <a:cxn ang="0">
                    <a:pos x="600" y="276"/>
                  </a:cxn>
                  <a:cxn ang="0">
                    <a:pos x="618" y="276"/>
                  </a:cxn>
                  <a:cxn ang="0">
                    <a:pos x="636" y="276"/>
                  </a:cxn>
                  <a:cxn ang="0">
                    <a:pos x="648" y="282"/>
                  </a:cxn>
                  <a:cxn ang="0">
                    <a:pos x="654" y="336"/>
                  </a:cxn>
                  <a:cxn ang="0">
                    <a:pos x="660" y="318"/>
                  </a:cxn>
                  <a:cxn ang="0">
                    <a:pos x="660" y="18"/>
                  </a:cxn>
                  <a:cxn ang="0">
                    <a:pos x="666" y="198"/>
                  </a:cxn>
                  <a:cxn ang="0">
                    <a:pos x="672" y="0"/>
                  </a:cxn>
                </a:cxnLst>
                <a:rect l="0" t="0" r="r" b="b"/>
                <a:pathLst>
                  <a:path w="678" h="360">
                    <a:moveTo>
                      <a:pt x="0" y="270"/>
                    </a:moveTo>
                    <a:lnTo>
                      <a:pt x="6" y="270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54" y="270"/>
                    </a:lnTo>
                    <a:lnTo>
                      <a:pt x="60" y="270"/>
                    </a:lnTo>
                    <a:lnTo>
                      <a:pt x="66" y="270"/>
                    </a:lnTo>
                    <a:lnTo>
                      <a:pt x="72" y="270"/>
                    </a:lnTo>
                    <a:lnTo>
                      <a:pt x="78" y="270"/>
                    </a:lnTo>
                    <a:lnTo>
                      <a:pt x="84" y="270"/>
                    </a:lnTo>
                    <a:lnTo>
                      <a:pt x="90" y="270"/>
                    </a:lnTo>
                    <a:lnTo>
                      <a:pt x="96" y="270"/>
                    </a:lnTo>
                    <a:lnTo>
                      <a:pt x="102" y="270"/>
                    </a:lnTo>
                    <a:lnTo>
                      <a:pt x="108" y="270"/>
                    </a:lnTo>
                    <a:lnTo>
                      <a:pt x="114" y="270"/>
                    </a:lnTo>
                    <a:lnTo>
                      <a:pt x="120" y="270"/>
                    </a:lnTo>
                    <a:lnTo>
                      <a:pt x="126" y="270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0"/>
                    </a:lnTo>
                    <a:lnTo>
                      <a:pt x="150" y="270"/>
                    </a:lnTo>
                    <a:lnTo>
                      <a:pt x="156" y="270"/>
                    </a:lnTo>
                    <a:lnTo>
                      <a:pt x="162" y="270"/>
                    </a:lnTo>
                    <a:lnTo>
                      <a:pt x="168" y="270"/>
                    </a:lnTo>
                    <a:lnTo>
                      <a:pt x="174" y="270"/>
                    </a:lnTo>
                    <a:lnTo>
                      <a:pt x="180" y="270"/>
                    </a:lnTo>
                    <a:lnTo>
                      <a:pt x="186" y="270"/>
                    </a:lnTo>
                    <a:lnTo>
                      <a:pt x="192" y="270"/>
                    </a:lnTo>
                    <a:lnTo>
                      <a:pt x="198" y="270"/>
                    </a:lnTo>
                    <a:lnTo>
                      <a:pt x="204" y="270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70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40" y="270"/>
                    </a:lnTo>
                    <a:lnTo>
                      <a:pt x="246" y="270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0"/>
                    </a:lnTo>
                    <a:lnTo>
                      <a:pt x="270" y="270"/>
                    </a:lnTo>
                    <a:lnTo>
                      <a:pt x="276" y="270"/>
                    </a:lnTo>
                    <a:lnTo>
                      <a:pt x="282" y="270"/>
                    </a:lnTo>
                    <a:lnTo>
                      <a:pt x="288" y="270"/>
                    </a:lnTo>
                    <a:lnTo>
                      <a:pt x="294" y="270"/>
                    </a:lnTo>
                    <a:lnTo>
                      <a:pt x="300" y="270"/>
                    </a:lnTo>
                    <a:lnTo>
                      <a:pt x="306" y="270"/>
                    </a:lnTo>
                    <a:lnTo>
                      <a:pt x="312" y="270"/>
                    </a:lnTo>
                    <a:lnTo>
                      <a:pt x="318" y="270"/>
                    </a:lnTo>
                    <a:lnTo>
                      <a:pt x="324" y="270"/>
                    </a:lnTo>
                    <a:lnTo>
                      <a:pt x="330" y="270"/>
                    </a:lnTo>
                    <a:lnTo>
                      <a:pt x="336" y="270"/>
                    </a:lnTo>
                    <a:lnTo>
                      <a:pt x="342" y="270"/>
                    </a:lnTo>
                    <a:lnTo>
                      <a:pt x="348" y="270"/>
                    </a:lnTo>
                    <a:lnTo>
                      <a:pt x="354" y="270"/>
                    </a:lnTo>
                    <a:lnTo>
                      <a:pt x="360" y="270"/>
                    </a:lnTo>
                    <a:lnTo>
                      <a:pt x="366" y="270"/>
                    </a:lnTo>
                    <a:lnTo>
                      <a:pt x="372" y="270"/>
                    </a:lnTo>
                    <a:lnTo>
                      <a:pt x="378" y="270"/>
                    </a:lnTo>
                    <a:lnTo>
                      <a:pt x="384" y="270"/>
                    </a:lnTo>
                    <a:lnTo>
                      <a:pt x="390" y="270"/>
                    </a:lnTo>
                    <a:lnTo>
                      <a:pt x="396" y="270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4" y="270"/>
                    </a:lnTo>
                    <a:lnTo>
                      <a:pt x="420" y="270"/>
                    </a:lnTo>
                    <a:lnTo>
                      <a:pt x="426" y="270"/>
                    </a:lnTo>
                    <a:lnTo>
                      <a:pt x="432" y="270"/>
                    </a:lnTo>
                    <a:lnTo>
                      <a:pt x="438" y="270"/>
                    </a:lnTo>
                    <a:lnTo>
                      <a:pt x="444" y="270"/>
                    </a:lnTo>
                    <a:lnTo>
                      <a:pt x="450" y="270"/>
                    </a:lnTo>
                    <a:lnTo>
                      <a:pt x="456" y="270"/>
                    </a:lnTo>
                    <a:lnTo>
                      <a:pt x="462" y="270"/>
                    </a:lnTo>
                    <a:lnTo>
                      <a:pt x="468" y="270"/>
                    </a:lnTo>
                    <a:lnTo>
                      <a:pt x="474" y="270"/>
                    </a:lnTo>
                    <a:lnTo>
                      <a:pt x="480" y="270"/>
                    </a:lnTo>
                    <a:lnTo>
                      <a:pt x="486" y="270"/>
                    </a:lnTo>
                    <a:lnTo>
                      <a:pt x="492" y="270"/>
                    </a:lnTo>
                    <a:lnTo>
                      <a:pt x="498" y="270"/>
                    </a:lnTo>
                    <a:lnTo>
                      <a:pt x="504" y="270"/>
                    </a:lnTo>
                    <a:lnTo>
                      <a:pt x="510" y="270"/>
                    </a:lnTo>
                    <a:lnTo>
                      <a:pt x="516" y="270"/>
                    </a:lnTo>
                    <a:lnTo>
                      <a:pt x="522" y="270"/>
                    </a:lnTo>
                    <a:lnTo>
                      <a:pt x="528" y="270"/>
                    </a:lnTo>
                    <a:lnTo>
                      <a:pt x="534" y="270"/>
                    </a:lnTo>
                    <a:lnTo>
                      <a:pt x="540" y="270"/>
                    </a:lnTo>
                    <a:lnTo>
                      <a:pt x="546" y="270"/>
                    </a:lnTo>
                    <a:lnTo>
                      <a:pt x="552" y="276"/>
                    </a:lnTo>
                    <a:lnTo>
                      <a:pt x="564" y="264"/>
                    </a:lnTo>
                    <a:lnTo>
                      <a:pt x="558" y="264"/>
                    </a:lnTo>
                    <a:lnTo>
                      <a:pt x="564" y="276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82" y="282"/>
                    </a:lnTo>
                    <a:lnTo>
                      <a:pt x="588" y="276"/>
                    </a:lnTo>
                    <a:lnTo>
                      <a:pt x="594" y="276"/>
                    </a:lnTo>
                    <a:lnTo>
                      <a:pt x="600" y="276"/>
                    </a:lnTo>
                    <a:lnTo>
                      <a:pt x="606" y="276"/>
                    </a:lnTo>
                    <a:lnTo>
                      <a:pt x="612" y="276"/>
                    </a:lnTo>
                    <a:lnTo>
                      <a:pt x="618" y="276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76"/>
                    </a:lnTo>
                    <a:lnTo>
                      <a:pt x="642" y="270"/>
                    </a:lnTo>
                    <a:lnTo>
                      <a:pt x="648" y="276"/>
                    </a:lnTo>
                    <a:lnTo>
                      <a:pt x="648" y="282"/>
                    </a:lnTo>
                    <a:lnTo>
                      <a:pt x="648" y="258"/>
                    </a:lnTo>
                    <a:lnTo>
                      <a:pt x="654" y="246"/>
                    </a:lnTo>
                    <a:lnTo>
                      <a:pt x="654" y="336"/>
                    </a:lnTo>
                    <a:lnTo>
                      <a:pt x="654" y="0"/>
                    </a:lnTo>
                    <a:lnTo>
                      <a:pt x="654" y="282"/>
                    </a:lnTo>
                    <a:lnTo>
                      <a:pt x="660" y="318"/>
                    </a:lnTo>
                    <a:lnTo>
                      <a:pt x="660" y="360"/>
                    </a:lnTo>
                    <a:lnTo>
                      <a:pt x="660" y="0"/>
                    </a:lnTo>
                    <a:lnTo>
                      <a:pt x="660" y="18"/>
                    </a:lnTo>
                    <a:lnTo>
                      <a:pt x="666" y="72"/>
                    </a:lnTo>
                    <a:lnTo>
                      <a:pt x="666" y="360"/>
                    </a:lnTo>
                    <a:lnTo>
                      <a:pt x="666" y="198"/>
                    </a:lnTo>
                    <a:lnTo>
                      <a:pt x="672" y="102"/>
                    </a:lnTo>
                    <a:lnTo>
                      <a:pt x="672" y="360"/>
                    </a:lnTo>
                    <a:lnTo>
                      <a:pt x="672" y="0"/>
                    </a:lnTo>
                    <a:lnTo>
                      <a:pt x="672" y="342"/>
                    </a:lnTo>
                    <a:lnTo>
                      <a:pt x="678" y="30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2" name="Freeform 190"/>
              <p:cNvSpPr>
                <a:spLocks/>
              </p:cNvSpPr>
              <p:nvPr/>
            </p:nvSpPr>
            <p:spPr bwMode="auto">
              <a:xfrm>
                <a:off x="4367213" y="1660525"/>
                <a:ext cx="371475" cy="3048000"/>
              </a:xfrm>
              <a:custGeom>
                <a:avLst/>
                <a:gdLst/>
                <a:ahLst/>
                <a:cxnLst>
                  <a:cxn ang="0">
                    <a:pos x="0" y="1452"/>
                  </a:cxn>
                  <a:cxn ang="0">
                    <a:pos x="6" y="1440"/>
                  </a:cxn>
                  <a:cxn ang="0">
                    <a:pos x="12" y="1440"/>
                  </a:cxn>
                  <a:cxn ang="0">
                    <a:pos x="18" y="1800"/>
                  </a:cxn>
                  <a:cxn ang="0">
                    <a:pos x="24" y="1590"/>
                  </a:cxn>
                  <a:cxn ang="0">
                    <a:pos x="30" y="1464"/>
                  </a:cxn>
                  <a:cxn ang="0">
                    <a:pos x="30" y="1722"/>
                  </a:cxn>
                  <a:cxn ang="0">
                    <a:pos x="36" y="1806"/>
                  </a:cxn>
                  <a:cxn ang="0">
                    <a:pos x="42" y="1806"/>
                  </a:cxn>
                  <a:cxn ang="0">
                    <a:pos x="48" y="1782"/>
                  </a:cxn>
                  <a:cxn ang="0">
                    <a:pos x="54" y="1446"/>
                  </a:cxn>
                  <a:cxn ang="0">
                    <a:pos x="60" y="1806"/>
                  </a:cxn>
                  <a:cxn ang="0">
                    <a:pos x="66" y="1806"/>
                  </a:cxn>
                  <a:cxn ang="0">
                    <a:pos x="72" y="1446"/>
                  </a:cxn>
                  <a:cxn ang="0">
                    <a:pos x="78" y="1458"/>
                  </a:cxn>
                  <a:cxn ang="0">
                    <a:pos x="84" y="1440"/>
                  </a:cxn>
                  <a:cxn ang="0">
                    <a:pos x="90" y="1440"/>
                  </a:cxn>
                  <a:cxn ang="0">
                    <a:pos x="96" y="1800"/>
                  </a:cxn>
                  <a:cxn ang="0">
                    <a:pos x="102" y="1512"/>
                  </a:cxn>
                  <a:cxn ang="0">
                    <a:pos x="108" y="1560"/>
                  </a:cxn>
                  <a:cxn ang="0">
                    <a:pos x="114" y="1782"/>
                  </a:cxn>
                  <a:cxn ang="0">
                    <a:pos x="120" y="1800"/>
                  </a:cxn>
                  <a:cxn ang="0">
                    <a:pos x="126" y="1800"/>
                  </a:cxn>
                  <a:cxn ang="0">
                    <a:pos x="132" y="1788"/>
                  </a:cxn>
                  <a:cxn ang="0">
                    <a:pos x="132" y="1524"/>
                  </a:cxn>
                  <a:cxn ang="0">
                    <a:pos x="138" y="1560"/>
                  </a:cxn>
                  <a:cxn ang="0">
                    <a:pos x="144" y="1452"/>
                  </a:cxn>
                  <a:cxn ang="0">
                    <a:pos x="150" y="1452"/>
                  </a:cxn>
                  <a:cxn ang="0">
                    <a:pos x="156" y="1452"/>
                  </a:cxn>
                  <a:cxn ang="0">
                    <a:pos x="162" y="1452"/>
                  </a:cxn>
                  <a:cxn ang="0">
                    <a:pos x="168" y="1812"/>
                  </a:cxn>
                  <a:cxn ang="0">
                    <a:pos x="174" y="1704"/>
                  </a:cxn>
                  <a:cxn ang="0">
                    <a:pos x="180" y="1470"/>
                  </a:cxn>
                  <a:cxn ang="0">
                    <a:pos x="186" y="1686"/>
                  </a:cxn>
                  <a:cxn ang="0">
                    <a:pos x="186" y="1608"/>
                  </a:cxn>
                  <a:cxn ang="0">
                    <a:pos x="192" y="1836"/>
                  </a:cxn>
                  <a:cxn ang="0">
                    <a:pos x="198" y="1674"/>
                  </a:cxn>
                  <a:cxn ang="0">
                    <a:pos x="210" y="498"/>
                  </a:cxn>
                  <a:cxn ang="0">
                    <a:pos x="216" y="396"/>
                  </a:cxn>
                  <a:cxn ang="0">
                    <a:pos x="222" y="258"/>
                  </a:cxn>
                  <a:cxn ang="0">
                    <a:pos x="228" y="120"/>
                  </a:cxn>
                  <a:cxn ang="0">
                    <a:pos x="234" y="270"/>
                  </a:cxn>
                </a:cxnLst>
                <a:rect l="0" t="0" r="r" b="b"/>
                <a:pathLst>
                  <a:path w="234" h="1920">
                    <a:moveTo>
                      <a:pt x="0" y="1752"/>
                    </a:moveTo>
                    <a:lnTo>
                      <a:pt x="0" y="1806"/>
                    </a:lnTo>
                    <a:lnTo>
                      <a:pt x="0" y="1452"/>
                    </a:lnTo>
                    <a:lnTo>
                      <a:pt x="0" y="1800"/>
                    </a:lnTo>
                    <a:lnTo>
                      <a:pt x="6" y="1800"/>
                    </a:lnTo>
                    <a:lnTo>
                      <a:pt x="6" y="1440"/>
                    </a:lnTo>
                    <a:lnTo>
                      <a:pt x="6" y="1794"/>
                    </a:lnTo>
                    <a:lnTo>
                      <a:pt x="12" y="1800"/>
                    </a:lnTo>
                    <a:lnTo>
                      <a:pt x="12" y="1440"/>
                    </a:lnTo>
                    <a:lnTo>
                      <a:pt x="12" y="1764"/>
                    </a:lnTo>
                    <a:lnTo>
                      <a:pt x="18" y="1782"/>
                    </a:lnTo>
                    <a:lnTo>
                      <a:pt x="18" y="1800"/>
                    </a:lnTo>
                    <a:lnTo>
                      <a:pt x="18" y="1440"/>
                    </a:lnTo>
                    <a:lnTo>
                      <a:pt x="18" y="1512"/>
                    </a:lnTo>
                    <a:lnTo>
                      <a:pt x="24" y="1590"/>
                    </a:lnTo>
                    <a:lnTo>
                      <a:pt x="24" y="1800"/>
                    </a:lnTo>
                    <a:lnTo>
                      <a:pt x="24" y="1560"/>
                    </a:lnTo>
                    <a:lnTo>
                      <a:pt x="30" y="1464"/>
                    </a:lnTo>
                    <a:lnTo>
                      <a:pt x="30" y="1800"/>
                    </a:lnTo>
                    <a:lnTo>
                      <a:pt x="30" y="1440"/>
                    </a:lnTo>
                    <a:lnTo>
                      <a:pt x="30" y="1722"/>
                    </a:lnTo>
                    <a:lnTo>
                      <a:pt x="36" y="1650"/>
                    </a:lnTo>
                    <a:lnTo>
                      <a:pt x="36" y="1440"/>
                    </a:lnTo>
                    <a:lnTo>
                      <a:pt x="36" y="1806"/>
                    </a:lnTo>
                    <a:lnTo>
                      <a:pt x="42" y="1800"/>
                    </a:lnTo>
                    <a:lnTo>
                      <a:pt x="42" y="1446"/>
                    </a:lnTo>
                    <a:lnTo>
                      <a:pt x="42" y="1806"/>
                    </a:lnTo>
                    <a:lnTo>
                      <a:pt x="48" y="1806"/>
                    </a:lnTo>
                    <a:lnTo>
                      <a:pt x="48" y="1446"/>
                    </a:lnTo>
                    <a:lnTo>
                      <a:pt x="48" y="1782"/>
                    </a:lnTo>
                    <a:lnTo>
                      <a:pt x="54" y="1794"/>
                    </a:lnTo>
                    <a:lnTo>
                      <a:pt x="54" y="1806"/>
                    </a:lnTo>
                    <a:lnTo>
                      <a:pt x="54" y="1446"/>
                    </a:lnTo>
                    <a:lnTo>
                      <a:pt x="54" y="1596"/>
                    </a:lnTo>
                    <a:lnTo>
                      <a:pt x="60" y="1698"/>
                    </a:lnTo>
                    <a:lnTo>
                      <a:pt x="60" y="1806"/>
                    </a:lnTo>
                    <a:lnTo>
                      <a:pt x="60" y="1446"/>
                    </a:lnTo>
                    <a:lnTo>
                      <a:pt x="66" y="1464"/>
                    </a:lnTo>
                    <a:lnTo>
                      <a:pt x="66" y="1806"/>
                    </a:lnTo>
                    <a:lnTo>
                      <a:pt x="66" y="1650"/>
                    </a:lnTo>
                    <a:lnTo>
                      <a:pt x="72" y="1560"/>
                    </a:lnTo>
                    <a:lnTo>
                      <a:pt x="72" y="1446"/>
                    </a:lnTo>
                    <a:lnTo>
                      <a:pt x="72" y="1818"/>
                    </a:lnTo>
                    <a:lnTo>
                      <a:pt x="78" y="1818"/>
                    </a:lnTo>
                    <a:lnTo>
                      <a:pt x="78" y="1458"/>
                    </a:lnTo>
                    <a:lnTo>
                      <a:pt x="78" y="1800"/>
                    </a:lnTo>
                    <a:lnTo>
                      <a:pt x="84" y="1800"/>
                    </a:lnTo>
                    <a:lnTo>
                      <a:pt x="84" y="1440"/>
                    </a:lnTo>
                    <a:lnTo>
                      <a:pt x="84" y="1794"/>
                    </a:lnTo>
                    <a:lnTo>
                      <a:pt x="90" y="1800"/>
                    </a:lnTo>
                    <a:lnTo>
                      <a:pt x="90" y="1440"/>
                    </a:lnTo>
                    <a:lnTo>
                      <a:pt x="90" y="1722"/>
                    </a:lnTo>
                    <a:lnTo>
                      <a:pt x="96" y="1764"/>
                    </a:lnTo>
                    <a:lnTo>
                      <a:pt x="96" y="1800"/>
                    </a:lnTo>
                    <a:lnTo>
                      <a:pt x="96" y="1440"/>
                    </a:lnTo>
                    <a:lnTo>
                      <a:pt x="96" y="1458"/>
                    </a:lnTo>
                    <a:lnTo>
                      <a:pt x="102" y="1512"/>
                    </a:lnTo>
                    <a:lnTo>
                      <a:pt x="102" y="1800"/>
                    </a:lnTo>
                    <a:lnTo>
                      <a:pt x="102" y="1650"/>
                    </a:lnTo>
                    <a:lnTo>
                      <a:pt x="108" y="1560"/>
                    </a:lnTo>
                    <a:lnTo>
                      <a:pt x="108" y="1440"/>
                    </a:lnTo>
                    <a:lnTo>
                      <a:pt x="108" y="1800"/>
                    </a:lnTo>
                    <a:lnTo>
                      <a:pt x="114" y="1782"/>
                    </a:lnTo>
                    <a:lnTo>
                      <a:pt x="114" y="1440"/>
                    </a:lnTo>
                    <a:lnTo>
                      <a:pt x="114" y="1800"/>
                    </a:lnTo>
                    <a:lnTo>
                      <a:pt x="120" y="1800"/>
                    </a:lnTo>
                    <a:lnTo>
                      <a:pt x="120" y="1440"/>
                    </a:lnTo>
                    <a:lnTo>
                      <a:pt x="120" y="1800"/>
                    </a:lnTo>
                    <a:lnTo>
                      <a:pt x="126" y="1800"/>
                    </a:lnTo>
                    <a:lnTo>
                      <a:pt x="126" y="1440"/>
                    </a:lnTo>
                    <a:lnTo>
                      <a:pt x="126" y="1764"/>
                    </a:lnTo>
                    <a:lnTo>
                      <a:pt x="132" y="1788"/>
                    </a:lnTo>
                    <a:lnTo>
                      <a:pt x="132" y="1812"/>
                    </a:lnTo>
                    <a:lnTo>
                      <a:pt x="132" y="1452"/>
                    </a:lnTo>
                    <a:lnTo>
                      <a:pt x="132" y="1524"/>
                    </a:lnTo>
                    <a:lnTo>
                      <a:pt x="138" y="1602"/>
                    </a:lnTo>
                    <a:lnTo>
                      <a:pt x="138" y="1812"/>
                    </a:lnTo>
                    <a:lnTo>
                      <a:pt x="138" y="1560"/>
                    </a:lnTo>
                    <a:lnTo>
                      <a:pt x="144" y="1476"/>
                    </a:lnTo>
                    <a:lnTo>
                      <a:pt x="144" y="1812"/>
                    </a:lnTo>
                    <a:lnTo>
                      <a:pt x="144" y="1452"/>
                    </a:lnTo>
                    <a:lnTo>
                      <a:pt x="144" y="1752"/>
                    </a:lnTo>
                    <a:lnTo>
                      <a:pt x="150" y="1722"/>
                    </a:lnTo>
                    <a:lnTo>
                      <a:pt x="150" y="1452"/>
                    </a:lnTo>
                    <a:lnTo>
                      <a:pt x="150" y="1812"/>
                    </a:lnTo>
                    <a:lnTo>
                      <a:pt x="156" y="1812"/>
                    </a:lnTo>
                    <a:lnTo>
                      <a:pt x="156" y="1452"/>
                    </a:lnTo>
                    <a:lnTo>
                      <a:pt x="156" y="1812"/>
                    </a:lnTo>
                    <a:lnTo>
                      <a:pt x="162" y="1812"/>
                    </a:lnTo>
                    <a:lnTo>
                      <a:pt x="162" y="1452"/>
                    </a:lnTo>
                    <a:lnTo>
                      <a:pt x="162" y="1794"/>
                    </a:lnTo>
                    <a:lnTo>
                      <a:pt x="168" y="1806"/>
                    </a:lnTo>
                    <a:lnTo>
                      <a:pt x="168" y="1812"/>
                    </a:lnTo>
                    <a:lnTo>
                      <a:pt x="168" y="1452"/>
                    </a:lnTo>
                    <a:lnTo>
                      <a:pt x="168" y="1602"/>
                    </a:lnTo>
                    <a:lnTo>
                      <a:pt x="174" y="1704"/>
                    </a:lnTo>
                    <a:lnTo>
                      <a:pt x="174" y="1812"/>
                    </a:lnTo>
                    <a:lnTo>
                      <a:pt x="174" y="1452"/>
                    </a:lnTo>
                    <a:lnTo>
                      <a:pt x="180" y="1470"/>
                    </a:lnTo>
                    <a:lnTo>
                      <a:pt x="180" y="1788"/>
                    </a:lnTo>
                    <a:lnTo>
                      <a:pt x="180" y="1722"/>
                    </a:lnTo>
                    <a:lnTo>
                      <a:pt x="186" y="1686"/>
                    </a:lnTo>
                    <a:lnTo>
                      <a:pt x="186" y="1920"/>
                    </a:lnTo>
                    <a:lnTo>
                      <a:pt x="186" y="1596"/>
                    </a:lnTo>
                    <a:lnTo>
                      <a:pt x="186" y="1608"/>
                    </a:lnTo>
                    <a:lnTo>
                      <a:pt x="192" y="1620"/>
                    </a:lnTo>
                    <a:lnTo>
                      <a:pt x="192" y="1848"/>
                    </a:lnTo>
                    <a:lnTo>
                      <a:pt x="192" y="1836"/>
                    </a:lnTo>
                    <a:lnTo>
                      <a:pt x="198" y="1818"/>
                    </a:lnTo>
                    <a:lnTo>
                      <a:pt x="198" y="1650"/>
                    </a:lnTo>
                    <a:lnTo>
                      <a:pt x="198" y="1674"/>
                    </a:lnTo>
                    <a:lnTo>
                      <a:pt x="204" y="1674"/>
                    </a:lnTo>
                    <a:lnTo>
                      <a:pt x="210" y="1668"/>
                    </a:lnTo>
                    <a:lnTo>
                      <a:pt x="210" y="498"/>
                    </a:lnTo>
                    <a:lnTo>
                      <a:pt x="216" y="150"/>
                    </a:lnTo>
                    <a:lnTo>
                      <a:pt x="216" y="0"/>
                    </a:lnTo>
                    <a:lnTo>
                      <a:pt x="216" y="396"/>
                    </a:lnTo>
                    <a:lnTo>
                      <a:pt x="222" y="390"/>
                    </a:lnTo>
                    <a:lnTo>
                      <a:pt x="222" y="0"/>
                    </a:lnTo>
                    <a:lnTo>
                      <a:pt x="222" y="258"/>
                    </a:lnTo>
                    <a:lnTo>
                      <a:pt x="228" y="270"/>
                    </a:lnTo>
                    <a:lnTo>
                      <a:pt x="228" y="270"/>
                    </a:lnTo>
                    <a:lnTo>
                      <a:pt x="228" y="120"/>
                    </a:lnTo>
                    <a:lnTo>
                      <a:pt x="228" y="132"/>
                    </a:lnTo>
                    <a:lnTo>
                      <a:pt x="234" y="162"/>
                    </a:lnTo>
                    <a:lnTo>
                      <a:pt x="234" y="270"/>
                    </a:lnTo>
                    <a:lnTo>
                      <a:pt x="234" y="120"/>
                    </a:lnTo>
                    <a:lnTo>
                      <a:pt x="234" y="192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3" name="Freeform 191"/>
              <p:cNvSpPr>
                <a:spLocks/>
              </p:cNvSpPr>
              <p:nvPr/>
            </p:nvSpPr>
            <p:spPr bwMode="auto">
              <a:xfrm>
                <a:off x="4738688" y="1841500"/>
                <a:ext cx="314325" cy="257175"/>
              </a:xfrm>
              <a:custGeom>
                <a:avLst/>
                <a:gdLst/>
                <a:ahLst/>
                <a:cxnLst>
                  <a:cxn ang="0">
                    <a:pos x="6" y="156"/>
                  </a:cxn>
                  <a:cxn ang="0">
                    <a:pos x="12" y="138"/>
                  </a:cxn>
                  <a:cxn ang="0">
                    <a:pos x="12" y="36"/>
                  </a:cxn>
                  <a:cxn ang="0">
                    <a:pos x="18" y="0"/>
                  </a:cxn>
                  <a:cxn ang="0">
                    <a:pos x="24" y="150"/>
                  </a:cxn>
                  <a:cxn ang="0">
                    <a:pos x="30" y="138"/>
                  </a:cxn>
                  <a:cxn ang="0">
                    <a:pos x="30" y="36"/>
                  </a:cxn>
                  <a:cxn ang="0">
                    <a:pos x="36" y="0"/>
                  </a:cxn>
                  <a:cxn ang="0">
                    <a:pos x="42" y="150"/>
                  </a:cxn>
                  <a:cxn ang="0">
                    <a:pos x="48" y="150"/>
                  </a:cxn>
                  <a:cxn ang="0">
                    <a:pos x="54" y="132"/>
                  </a:cxn>
                  <a:cxn ang="0">
                    <a:pos x="54" y="24"/>
                  </a:cxn>
                  <a:cxn ang="0">
                    <a:pos x="60" y="126"/>
                  </a:cxn>
                  <a:cxn ang="0">
                    <a:pos x="66" y="12"/>
                  </a:cxn>
                  <a:cxn ang="0">
                    <a:pos x="72" y="162"/>
                  </a:cxn>
                  <a:cxn ang="0">
                    <a:pos x="78" y="24"/>
                  </a:cxn>
                  <a:cxn ang="0">
                    <a:pos x="78" y="126"/>
                  </a:cxn>
                  <a:cxn ang="0">
                    <a:pos x="84" y="12"/>
                  </a:cxn>
                  <a:cxn ang="0">
                    <a:pos x="90" y="162"/>
                  </a:cxn>
                  <a:cxn ang="0">
                    <a:pos x="96" y="54"/>
                  </a:cxn>
                  <a:cxn ang="0">
                    <a:pos x="96" y="126"/>
                  </a:cxn>
                  <a:cxn ang="0">
                    <a:pos x="102" y="0"/>
                  </a:cxn>
                  <a:cxn ang="0">
                    <a:pos x="108" y="0"/>
                  </a:cxn>
                  <a:cxn ang="0">
                    <a:pos x="114" y="150"/>
                  </a:cxn>
                  <a:cxn ang="0">
                    <a:pos x="120" y="12"/>
                  </a:cxn>
                  <a:cxn ang="0">
                    <a:pos x="120" y="150"/>
                  </a:cxn>
                  <a:cxn ang="0">
                    <a:pos x="126" y="0"/>
                  </a:cxn>
                  <a:cxn ang="0">
                    <a:pos x="132" y="150"/>
                  </a:cxn>
                  <a:cxn ang="0">
                    <a:pos x="138" y="18"/>
                  </a:cxn>
                  <a:cxn ang="0">
                    <a:pos x="138" y="150"/>
                  </a:cxn>
                  <a:cxn ang="0">
                    <a:pos x="144" y="0"/>
                  </a:cxn>
                  <a:cxn ang="0">
                    <a:pos x="150" y="150"/>
                  </a:cxn>
                  <a:cxn ang="0">
                    <a:pos x="156" y="0"/>
                  </a:cxn>
                  <a:cxn ang="0">
                    <a:pos x="162" y="108"/>
                  </a:cxn>
                  <a:cxn ang="0">
                    <a:pos x="162" y="78"/>
                  </a:cxn>
                  <a:cxn ang="0">
                    <a:pos x="168" y="0"/>
                  </a:cxn>
                  <a:cxn ang="0">
                    <a:pos x="174" y="150"/>
                  </a:cxn>
                  <a:cxn ang="0">
                    <a:pos x="180" y="150"/>
                  </a:cxn>
                  <a:cxn ang="0">
                    <a:pos x="186" y="132"/>
                  </a:cxn>
                  <a:cxn ang="0">
                    <a:pos x="186" y="0"/>
                  </a:cxn>
                  <a:cxn ang="0">
                    <a:pos x="192" y="0"/>
                  </a:cxn>
                  <a:cxn ang="0">
                    <a:pos x="198" y="150"/>
                  </a:cxn>
                </a:cxnLst>
                <a:rect l="0" t="0" r="r" b="b"/>
                <a:pathLst>
                  <a:path w="198" h="162">
                    <a:moveTo>
                      <a:pt x="0" y="78"/>
                    </a:moveTo>
                    <a:lnTo>
                      <a:pt x="6" y="30"/>
                    </a:lnTo>
                    <a:lnTo>
                      <a:pt x="6" y="156"/>
                    </a:lnTo>
                    <a:lnTo>
                      <a:pt x="6" y="0"/>
                    </a:lnTo>
                    <a:lnTo>
                      <a:pt x="6" y="150"/>
                    </a:lnTo>
                    <a:lnTo>
                      <a:pt x="12" y="138"/>
                    </a:lnTo>
                    <a:lnTo>
                      <a:pt x="12" y="150"/>
                    </a:lnTo>
                    <a:lnTo>
                      <a:pt x="12" y="0"/>
                    </a:lnTo>
                    <a:lnTo>
                      <a:pt x="12" y="36"/>
                    </a:lnTo>
                    <a:lnTo>
                      <a:pt x="18" y="78"/>
                    </a:lnTo>
                    <a:lnTo>
                      <a:pt x="18" y="150"/>
                    </a:lnTo>
                    <a:lnTo>
                      <a:pt x="18" y="0"/>
                    </a:lnTo>
                    <a:lnTo>
                      <a:pt x="18" y="72"/>
                    </a:lnTo>
                    <a:lnTo>
                      <a:pt x="24" y="18"/>
                    </a:lnTo>
                    <a:lnTo>
                      <a:pt x="24" y="150"/>
                    </a:lnTo>
                    <a:lnTo>
                      <a:pt x="24" y="0"/>
                    </a:lnTo>
                    <a:lnTo>
                      <a:pt x="24" y="150"/>
                    </a:lnTo>
                    <a:lnTo>
                      <a:pt x="30" y="138"/>
                    </a:lnTo>
                    <a:lnTo>
                      <a:pt x="30" y="150"/>
                    </a:lnTo>
                    <a:lnTo>
                      <a:pt x="30" y="0"/>
                    </a:lnTo>
                    <a:lnTo>
                      <a:pt x="30" y="36"/>
                    </a:lnTo>
                    <a:lnTo>
                      <a:pt x="36" y="78"/>
                    </a:lnTo>
                    <a:lnTo>
                      <a:pt x="36" y="150"/>
                    </a:lnTo>
                    <a:lnTo>
                      <a:pt x="36" y="0"/>
                    </a:lnTo>
                    <a:lnTo>
                      <a:pt x="36" y="12"/>
                    </a:lnTo>
                    <a:lnTo>
                      <a:pt x="42" y="0"/>
                    </a:lnTo>
                    <a:lnTo>
                      <a:pt x="42" y="150"/>
                    </a:lnTo>
                    <a:lnTo>
                      <a:pt x="42" y="138"/>
                    </a:lnTo>
                    <a:lnTo>
                      <a:pt x="48" y="108"/>
                    </a:lnTo>
                    <a:lnTo>
                      <a:pt x="48" y="150"/>
                    </a:lnTo>
                    <a:lnTo>
                      <a:pt x="48" y="0"/>
                    </a:lnTo>
                    <a:lnTo>
                      <a:pt x="48" y="78"/>
                    </a:lnTo>
                    <a:lnTo>
                      <a:pt x="54" y="132"/>
                    </a:lnTo>
                    <a:lnTo>
                      <a:pt x="54" y="150"/>
                    </a:lnTo>
                    <a:lnTo>
                      <a:pt x="54" y="0"/>
                    </a:lnTo>
                    <a:lnTo>
                      <a:pt x="54" y="24"/>
                    </a:lnTo>
                    <a:lnTo>
                      <a:pt x="60" y="12"/>
                    </a:lnTo>
                    <a:lnTo>
                      <a:pt x="60" y="162"/>
                    </a:lnTo>
                    <a:lnTo>
                      <a:pt x="60" y="126"/>
                    </a:lnTo>
                    <a:lnTo>
                      <a:pt x="66" y="84"/>
                    </a:lnTo>
                    <a:lnTo>
                      <a:pt x="66" y="162"/>
                    </a:lnTo>
                    <a:lnTo>
                      <a:pt x="66" y="12"/>
                    </a:lnTo>
                    <a:lnTo>
                      <a:pt x="66" y="90"/>
                    </a:lnTo>
                    <a:lnTo>
                      <a:pt x="72" y="144"/>
                    </a:lnTo>
                    <a:lnTo>
                      <a:pt x="72" y="16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24"/>
                    </a:lnTo>
                    <a:lnTo>
                      <a:pt x="78" y="162"/>
                    </a:lnTo>
                    <a:lnTo>
                      <a:pt x="78" y="12"/>
                    </a:lnTo>
                    <a:lnTo>
                      <a:pt x="78" y="126"/>
                    </a:lnTo>
                    <a:lnTo>
                      <a:pt x="84" y="84"/>
                    </a:lnTo>
                    <a:lnTo>
                      <a:pt x="84" y="162"/>
                    </a:lnTo>
                    <a:lnTo>
                      <a:pt x="84" y="12"/>
                    </a:lnTo>
                    <a:lnTo>
                      <a:pt x="84" y="144"/>
                    </a:lnTo>
                    <a:lnTo>
                      <a:pt x="90" y="150"/>
                    </a:lnTo>
                    <a:lnTo>
                      <a:pt x="90" y="162"/>
                    </a:lnTo>
                    <a:lnTo>
                      <a:pt x="90" y="12"/>
                    </a:lnTo>
                    <a:lnTo>
                      <a:pt x="90" y="24"/>
                    </a:lnTo>
                    <a:lnTo>
                      <a:pt x="96" y="54"/>
                    </a:lnTo>
                    <a:lnTo>
                      <a:pt x="96" y="162"/>
                    </a:lnTo>
                    <a:lnTo>
                      <a:pt x="96" y="12"/>
                    </a:lnTo>
                    <a:lnTo>
                      <a:pt x="96" y="126"/>
                    </a:lnTo>
                    <a:lnTo>
                      <a:pt x="102" y="84"/>
                    </a:lnTo>
                    <a:lnTo>
                      <a:pt x="102" y="150"/>
                    </a:lnTo>
                    <a:lnTo>
                      <a:pt x="102" y="0"/>
                    </a:lnTo>
                    <a:lnTo>
                      <a:pt x="102" y="138"/>
                    </a:lnTo>
                    <a:lnTo>
                      <a:pt x="108" y="150"/>
                    </a:lnTo>
                    <a:lnTo>
                      <a:pt x="108" y="0"/>
                    </a:lnTo>
                    <a:lnTo>
                      <a:pt x="108" y="12"/>
                    </a:lnTo>
                    <a:lnTo>
                      <a:pt x="114" y="36"/>
                    </a:lnTo>
                    <a:lnTo>
                      <a:pt x="114" y="150"/>
                    </a:lnTo>
                    <a:lnTo>
                      <a:pt x="114" y="0"/>
                    </a:lnTo>
                    <a:lnTo>
                      <a:pt x="114" y="60"/>
                    </a:lnTo>
                    <a:lnTo>
                      <a:pt x="120" y="12"/>
                    </a:lnTo>
                    <a:lnTo>
                      <a:pt x="120" y="150"/>
                    </a:lnTo>
                    <a:lnTo>
                      <a:pt x="120" y="0"/>
                    </a:lnTo>
                    <a:lnTo>
                      <a:pt x="120" y="150"/>
                    </a:lnTo>
                    <a:lnTo>
                      <a:pt x="126" y="138"/>
                    </a:lnTo>
                    <a:lnTo>
                      <a:pt x="126" y="150"/>
                    </a:lnTo>
                    <a:lnTo>
                      <a:pt x="126" y="0"/>
                    </a:lnTo>
                    <a:lnTo>
                      <a:pt x="126" y="36"/>
                    </a:lnTo>
                    <a:lnTo>
                      <a:pt x="132" y="78"/>
                    </a:lnTo>
                    <a:lnTo>
                      <a:pt x="132" y="150"/>
                    </a:lnTo>
                    <a:lnTo>
                      <a:pt x="132" y="0"/>
                    </a:lnTo>
                    <a:lnTo>
                      <a:pt x="132" y="72"/>
                    </a:lnTo>
                    <a:lnTo>
                      <a:pt x="138" y="18"/>
                    </a:lnTo>
                    <a:lnTo>
                      <a:pt x="138" y="150"/>
                    </a:lnTo>
                    <a:lnTo>
                      <a:pt x="138" y="0"/>
                    </a:lnTo>
                    <a:lnTo>
                      <a:pt x="138" y="150"/>
                    </a:lnTo>
                    <a:lnTo>
                      <a:pt x="144" y="138"/>
                    </a:lnTo>
                    <a:lnTo>
                      <a:pt x="144" y="150"/>
                    </a:lnTo>
                    <a:lnTo>
                      <a:pt x="144" y="0"/>
                    </a:lnTo>
                    <a:lnTo>
                      <a:pt x="144" y="36"/>
                    </a:lnTo>
                    <a:lnTo>
                      <a:pt x="150" y="78"/>
                    </a:lnTo>
                    <a:lnTo>
                      <a:pt x="150" y="150"/>
                    </a:lnTo>
                    <a:lnTo>
                      <a:pt x="150" y="0"/>
                    </a:lnTo>
                    <a:lnTo>
                      <a:pt x="150" y="12"/>
                    </a:lnTo>
                    <a:lnTo>
                      <a:pt x="156" y="0"/>
                    </a:lnTo>
                    <a:lnTo>
                      <a:pt x="156" y="150"/>
                    </a:lnTo>
                    <a:lnTo>
                      <a:pt x="156" y="138"/>
                    </a:lnTo>
                    <a:lnTo>
                      <a:pt x="162" y="108"/>
                    </a:lnTo>
                    <a:lnTo>
                      <a:pt x="162" y="150"/>
                    </a:lnTo>
                    <a:lnTo>
                      <a:pt x="162" y="0"/>
                    </a:lnTo>
                    <a:lnTo>
                      <a:pt x="162" y="78"/>
                    </a:lnTo>
                    <a:lnTo>
                      <a:pt x="168" y="132"/>
                    </a:lnTo>
                    <a:lnTo>
                      <a:pt x="168" y="150"/>
                    </a:lnTo>
                    <a:lnTo>
                      <a:pt x="168" y="0"/>
                    </a:lnTo>
                    <a:lnTo>
                      <a:pt x="168" y="12"/>
                    </a:lnTo>
                    <a:lnTo>
                      <a:pt x="174" y="0"/>
                    </a:lnTo>
                    <a:lnTo>
                      <a:pt x="174" y="150"/>
                    </a:lnTo>
                    <a:lnTo>
                      <a:pt x="174" y="138"/>
                    </a:lnTo>
                    <a:lnTo>
                      <a:pt x="180" y="108"/>
                    </a:lnTo>
                    <a:lnTo>
                      <a:pt x="180" y="150"/>
                    </a:lnTo>
                    <a:lnTo>
                      <a:pt x="180" y="0"/>
                    </a:lnTo>
                    <a:lnTo>
                      <a:pt x="180" y="78"/>
                    </a:lnTo>
                    <a:lnTo>
                      <a:pt x="186" y="132"/>
                    </a:lnTo>
                    <a:lnTo>
                      <a:pt x="186" y="150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92" y="12"/>
                    </a:lnTo>
                    <a:lnTo>
                      <a:pt x="192" y="150"/>
                    </a:lnTo>
                    <a:lnTo>
                      <a:pt x="192" y="0"/>
                    </a:lnTo>
                    <a:lnTo>
                      <a:pt x="192" y="108"/>
                    </a:lnTo>
                    <a:lnTo>
                      <a:pt x="198" y="72"/>
                    </a:lnTo>
                    <a:lnTo>
                      <a:pt x="198" y="150"/>
                    </a:lnTo>
                    <a:lnTo>
                      <a:pt x="198" y="0"/>
                    </a:lnTo>
                    <a:lnTo>
                      <a:pt x="198" y="78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4" name="Freeform 192"/>
              <p:cNvSpPr>
                <a:spLocks/>
              </p:cNvSpPr>
              <p:nvPr/>
            </p:nvSpPr>
            <p:spPr bwMode="auto">
              <a:xfrm>
                <a:off x="5053013" y="1736725"/>
                <a:ext cx="314325" cy="495300"/>
              </a:xfrm>
              <a:custGeom>
                <a:avLst/>
                <a:gdLst/>
                <a:ahLst/>
                <a:cxnLst>
                  <a:cxn ang="0">
                    <a:pos x="6" y="216"/>
                  </a:cxn>
                  <a:cxn ang="0">
                    <a:pos x="12" y="102"/>
                  </a:cxn>
                  <a:cxn ang="0">
                    <a:pos x="12" y="174"/>
                  </a:cxn>
                  <a:cxn ang="0">
                    <a:pos x="18" y="66"/>
                  </a:cxn>
                  <a:cxn ang="0">
                    <a:pos x="24" y="216"/>
                  </a:cxn>
                  <a:cxn ang="0">
                    <a:pos x="30" y="108"/>
                  </a:cxn>
                  <a:cxn ang="0">
                    <a:pos x="30" y="144"/>
                  </a:cxn>
                  <a:cxn ang="0">
                    <a:pos x="36" y="72"/>
                  </a:cxn>
                  <a:cxn ang="0">
                    <a:pos x="42" y="222"/>
                  </a:cxn>
                  <a:cxn ang="0">
                    <a:pos x="48" y="150"/>
                  </a:cxn>
                  <a:cxn ang="0">
                    <a:pos x="48" y="144"/>
                  </a:cxn>
                  <a:cxn ang="0">
                    <a:pos x="54" y="72"/>
                  </a:cxn>
                  <a:cxn ang="0">
                    <a:pos x="60" y="216"/>
                  </a:cxn>
                  <a:cxn ang="0">
                    <a:pos x="66" y="144"/>
                  </a:cxn>
                  <a:cxn ang="0">
                    <a:pos x="66" y="90"/>
                  </a:cxn>
                  <a:cxn ang="0">
                    <a:pos x="72" y="72"/>
                  </a:cxn>
                  <a:cxn ang="0">
                    <a:pos x="78" y="222"/>
                  </a:cxn>
                  <a:cxn ang="0">
                    <a:pos x="84" y="234"/>
                  </a:cxn>
                  <a:cxn ang="0">
                    <a:pos x="90" y="54"/>
                  </a:cxn>
                  <a:cxn ang="0">
                    <a:pos x="90" y="282"/>
                  </a:cxn>
                  <a:cxn ang="0">
                    <a:pos x="96" y="0"/>
                  </a:cxn>
                  <a:cxn ang="0">
                    <a:pos x="102" y="306"/>
                  </a:cxn>
                  <a:cxn ang="0">
                    <a:pos x="108" y="24"/>
                  </a:cxn>
                  <a:cxn ang="0">
                    <a:pos x="108" y="228"/>
                  </a:cxn>
                  <a:cxn ang="0">
                    <a:pos x="114" y="0"/>
                  </a:cxn>
                  <a:cxn ang="0">
                    <a:pos x="120" y="306"/>
                  </a:cxn>
                  <a:cxn ang="0">
                    <a:pos x="126" y="306"/>
                  </a:cxn>
                  <a:cxn ang="0">
                    <a:pos x="132" y="150"/>
                  </a:cxn>
                  <a:cxn ang="0">
                    <a:pos x="132" y="282"/>
                  </a:cxn>
                  <a:cxn ang="0">
                    <a:pos x="138" y="24"/>
                  </a:cxn>
                  <a:cxn ang="0">
                    <a:pos x="144" y="0"/>
                  </a:cxn>
                  <a:cxn ang="0">
                    <a:pos x="150" y="306"/>
                  </a:cxn>
                  <a:cxn ang="0">
                    <a:pos x="156" y="306"/>
                  </a:cxn>
                  <a:cxn ang="0">
                    <a:pos x="162" y="84"/>
                  </a:cxn>
                  <a:cxn ang="0">
                    <a:pos x="162" y="144"/>
                  </a:cxn>
                  <a:cxn ang="0">
                    <a:pos x="168" y="0"/>
                  </a:cxn>
                  <a:cxn ang="0">
                    <a:pos x="174" y="306"/>
                  </a:cxn>
                  <a:cxn ang="0">
                    <a:pos x="180" y="162"/>
                  </a:cxn>
                  <a:cxn ang="0">
                    <a:pos x="180" y="144"/>
                  </a:cxn>
                  <a:cxn ang="0">
                    <a:pos x="186" y="0"/>
                  </a:cxn>
                  <a:cxn ang="0">
                    <a:pos x="192" y="306"/>
                  </a:cxn>
                  <a:cxn ang="0">
                    <a:pos x="198" y="162"/>
                  </a:cxn>
                </a:cxnLst>
                <a:rect l="0" t="0" r="r" b="b"/>
                <a:pathLst>
                  <a:path w="198" h="312">
                    <a:moveTo>
                      <a:pt x="0" y="144"/>
                    </a:moveTo>
                    <a:lnTo>
                      <a:pt x="6" y="198"/>
                    </a:lnTo>
                    <a:lnTo>
                      <a:pt x="6" y="216"/>
                    </a:lnTo>
                    <a:lnTo>
                      <a:pt x="6" y="66"/>
                    </a:lnTo>
                    <a:lnTo>
                      <a:pt x="6" y="78"/>
                    </a:lnTo>
                    <a:lnTo>
                      <a:pt x="12" y="102"/>
                    </a:lnTo>
                    <a:lnTo>
                      <a:pt x="12" y="216"/>
                    </a:lnTo>
                    <a:lnTo>
                      <a:pt x="12" y="66"/>
                    </a:lnTo>
                    <a:lnTo>
                      <a:pt x="12" y="174"/>
                    </a:lnTo>
                    <a:lnTo>
                      <a:pt x="18" y="138"/>
                    </a:lnTo>
                    <a:lnTo>
                      <a:pt x="18" y="216"/>
                    </a:lnTo>
                    <a:lnTo>
                      <a:pt x="18" y="66"/>
                    </a:lnTo>
                    <a:lnTo>
                      <a:pt x="18" y="204"/>
                    </a:lnTo>
                    <a:lnTo>
                      <a:pt x="24" y="216"/>
                    </a:lnTo>
                    <a:lnTo>
                      <a:pt x="24" y="216"/>
                    </a:lnTo>
                    <a:lnTo>
                      <a:pt x="24" y="66"/>
                    </a:lnTo>
                    <a:lnTo>
                      <a:pt x="24" y="84"/>
                    </a:lnTo>
                    <a:lnTo>
                      <a:pt x="30" y="108"/>
                    </a:lnTo>
                    <a:lnTo>
                      <a:pt x="30" y="222"/>
                    </a:lnTo>
                    <a:lnTo>
                      <a:pt x="30" y="72"/>
                    </a:lnTo>
                    <a:lnTo>
                      <a:pt x="30" y="144"/>
                    </a:lnTo>
                    <a:lnTo>
                      <a:pt x="36" y="90"/>
                    </a:lnTo>
                    <a:lnTo>
                      <a:pt x="36" y="222"/>
                    </a:lnTo>
                    <a:lnTo>
                      <a:pt x="36" y="72"/>
                    </a:lnTo>
                    <a:lnTo>
                      <a:pt x="36" y="210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2" y="72"/>
                    </a:lnTo>
                    <a:lnTo>
                      <a:pt x="42" y="108"/>
                    </a:lnTo>
                    <a:lnTo>
                      <a:pt x="48" y="150"/>
                    </a:lnTo>
                    <a:lnTo>
                      <a:pt x="48" y="222"/>
                    </a:lnTo>
                    <a:lnTo>
                      <a:pt x="48" y="72"/>
                    </a:lnTo>
                    <a:lnTo>
                      <a:pt x="48" y="144"/>
                    </a:lnTo>
                    <a:lnTo>
                      <a:pt x="54" y="90"/>
                    </a:lnTo>
                    <a:lnTo>
                      <a:pt x="54" y="222"/>
                    </a:lnTo>
                    <a:lnTo>
                      <a:pt x="54" y="72"/>
                    </a:lnTo>
                    <a:lnTo>
                      <a:pt x="54" y="216"/>
                    </a:lnTo>
                    <a:lnTo>
                      <a:pt x="60" y="204"/>
                    </a:lnTo>
                    <a:lnTo>
                      <a:pt x="60" y="216"/>
                    </a:lnTo>
                    <a:lnTo>
                      <a:pt x="60" y="66"/>
                    </a:lnTo>
                    <a:lnTo>
                      <a:pt x="60" y="108"/>
                    </a:lnTo>
                    <a:lnTo>
                      <a:pt x="66" y="144"/>
                    </a:lnTo>
                    <a:lnTo>
                      <a:pt x="66" y="222"/>
                    </a:lnTo>
                    <a:lnTo>
                      <a:pt x="66" y="72"/>
                    </a:lnTo>
                    <a:lnTo>
                      <a:pt x="66" y="90"/>
                    </a:lnTo>
                    <a:lnTo>
                      <a:pt x="72" y="84"/>
                    </a:lnTo>
                    <a:lnTo>
                      <a:pt x="72" y="222"/>
                    </a:lnTo>
                    <a:lnTo>
                      <a:pt x="72" y="72"/>
                    </a:lnTo>
                    <a:lnTo>
                      <a:pt x="72" y="210"/>
                    </a:lnTo>
                    <a:lnTo>
                      <a:pt x="78" y="186"/>
                    </a:lnTo>
                    <a:lnTo>
                      <a:pt x="78" y="222"/>
                    </a:lnTo>
                    <a:lnTo>
                      <a:pt x="78" y="72"/>
                    </a:lnTo>
                    <a:lnTo>
                      <a:pt x="78" y="174"/>
                    </a:lnTo>
                    <a:lnTo>
                      <a:pt x="84" y="234"/>
                    </a:lnTo>
                    <a:lnTo>
                      <a:pt x="84" y="258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0" y="312"/>
                    </a:lnTo>
                    <a:lnTo>
                      <a:pt x="90" y="6"/>
                    </a:lnTo>
                    <a:lnTo>
                      <a:pt x="90" y="282"/>
                    </a:lnTo>
                    <a:lnTo>
                      <a:pt x="96" y="228"/>
                    </a:lnTo>
                    <a:lnTo>
                      <a:pt x="96" y="306"/>
                    </a:lnTo>
                    <a:lnTo>
                      <a:pt x="96" y="0"/>
                    </a:lnTo>
                    <a:lnTo>
                      <a:pt x="96" y="162"/>
                    </a:lnTo>
                    <a:lnTo>
                      <a:pt x="102" y="264"/>
                    </a:lnTo>
                    <a:lnTo>
                      <a:pt x="102" y="306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8" y="24"/>
                    </a:lnTo>
                    <a:lnTo>
                      <a:pt x="108" y="306"/>
                    </a:lnTo>
                    <a:lnTo>
                      <a:pt x="108" y="0"/>
                    </a:lnTo>
                    <a:lnTo>
                      <a:pt x="108" y="228"/>
                    </a:lnTo>
                    <a:lnTo>
                      <a:pt x="114" y="144"/>
                    </a:lnTo>
                    <a:lnTo>
                      <a:pt x="114" y="306"/>
                    </a:lnTo>
                    <a:lnTo>
                      <a:pt x="114" y="0"/>
                    </a:lnTo>
                    <a:lnTo>
                      <a:pt x="114" y="162"/>
                    </a:lnTo>
                    <a:lnTo>
                      <a:pt x="120" y="264"/>
                    </a:lnTo>
                    <a:lnTo>
                      <a:pt x="120" y="306"/>
                    </a:lnTo>
                    <a:lnTo>
                      <a:pt x="120" y="0"/>
                    </a:lnTo>
                    <a:lnTo>
                      <a:pt x="126" y="24"/>
                    </a:lnTo>
                    <a:lnTo>
                      <a:pt x="126" y="306"/>
                    </a:lnTo>
                    <a:lnTo>
                      <a:pt x="126" y="0"/>
                    </a:lnTo>
                    <a:lnTo>
                      <a:pt x="126" y="228"/>
                    </a:lnTo>
                    <a:lnTo>
                      <a:pt x="132" y="150"/>
                    </a:lnTo>
                    <a:lnTo>
                      <a:pt x="132" y="306"/>
                    </a:lnTo>
                    <a:lnTo>
                      <a:pt x="132" y="0"/>
                    </a:lnTo>
                    <a:lnTo>
                      <a:pt x="132" y="282"/>
                    </a:lnTo>
                    <a:lnTo>
                      <a:pt x="138" y="306"/>
                    </a:lnTo>
                    <a:lnTo>
                      <a:pt x="138" y="0"/>
                    </a:lnTo>
                    <a:lnTo>
                      <a:pt x="138" y="24"/>
                    </a:lnTo>
                    <a:lnTo>
                      <a:pt x="144" y="78"/>
                    </a:lnTo>
                    <a:lnTo>
                      <a:pt x="144" y="306"/>
                    </a:lnTo>
                    <a:lnTo>
                      <a:pt x="144" y="0"/>
                    </a:lnTo>
                    <a:lnTo>
                      <a:pt x="144" y="150"/>
                    </a:lnTo>
                    <a:lnTo>
                      <a:pt x="150" y="48"/>
                    </a:lnTo>
                    <a:lnTo>
                      <a:pt x="150" y="306"/>
                    </a:lnTo>
                    <a:lnTo>
                      <a:pt x="150" y="0"/>
                    </a:lnTo>
                    <a:lnTo>
                      <a:pt x="150" y="282"/>
                    </a:lnTo>
                    <a:lnTo>
                      <a:pt x="156" y="306"/>
                    </a:lnTo>
                    <a:lnTo>
                      <a:pt x="156" y="0"/>
                    </a:lnTo>
                    <a:lnTo>
                      <a:pt x="156" y="24"/>
                    </a:lnTo>
                    <a:lnTo>
                      <a:pt x="162" y="84"/>
                    </a:lnTo>
                    <a:lnTo>
                      <a:pt x="162" y="306"/>
                    </a:lnTo>
                    <a:lnTo>
                      <a:pt x="162" y="0"/>
                    </a:lnTo>
                    <a:lnTo>
                      <a:pt x="162" y="144"/>
                    </a:lnTo>
                    <a:lnTo>
                      <a:pt x="168" y="42"/>
                    </a:lnTo>
                    <a:lnTo>
                      <a:pt x="168" y="306"/>
                    </a:lnTo>
                    <a:lnTo>
                      <a:pt x="168" y="0"/>
                    </a:lnTo>
                    <a:lnTo>
                      <a:pt x="168" y="306"/>
                    </a:lnTo>
                    <a:lnTo>
                      <a:pt x="174" y="282"/>
                    </a:lnTo>
                    <a:lnTo>
                      <a:pt x="174" y="306"/>
                    </a:lnTo>
                    <a:lnTo>
                      <a:pt x="174" y="0"/>
                    </a:lnTo>
                    <a:lnTo>
                      <a:pt x="174" y="84"/>
                    </a:lnTo>
                    <a:lnTo>
                      <a:pt x="180" y="162"/>
                    </a:lnTo>
                    <a:lnTo>
                      <a:pt x="180" y="306"/>
                    </a:lnTo>
                    <a:lnTo>
                      <a:pt x="180" y="0"/>
                    </a:lnTo>
                    <a:lnTo>
                      <a:pt x="180" y="144"/>
                    </a:lnTo>
                    <a:lnTo>
                      <a:pt x="186" y="42"/>
                    </a:lnTo>
                    <a:lnTo>
                      <a:pt x="186" y="306"/>
                    </a:lnTo>
                    <a:lnTo>
                      <a:pt x="186" y="0"/>
                    </a:lnTo>
                    <a:lnTo>
                      <a:pt x="186" y="282"/>
                    </a:lnTo>
                    <a:lnTo>
                      <a:pt x="192" y="228"/>
                    </a:lnTo>
                    <a:lnTo>
                      <a:pt x="192" y="306"/>
                    </a:lnTo>
                    <a:lnTo>
                      <a:pt x="192" y="0"/>
                    </a:lnTo>
                    <a:lnTo>
                      <a:pt x="192" y="84"/>
                    </a:lnTo>
                    <a:lnTo>
                      <a:pt x="198" y="162"/>
                    </a:lnTo>
                    <a:lnTo>
                      <a:pt x="198" y="306"/>
                    </a:lnTo>
                    <a:lnTo>
                      <a:pt x="198" y="0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5" name="Freeform 193"/>
              <p:cNvSpPr>
                <a:spLocks/>
              </p:cNvSpPr>
              <p:nvPr/>
            </p:nvSpPr>
            <p:spPr bwMode="auto">
              <a:xfrm>
                <a:off x="5367338" y="1736725"/>
                <a:ext cx="314325" cy="523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82"/>
                  </a:cxn>
                  <a:cxn ang="0">
                    <a:pos x="12" y="0"/>
                  </a:cxn>
                  <a:cxn ang="0">
                    <a:pos x="18" y="306"/>
                  </a:cxn>
                  <a:cxn ang="0">
                    <a:pos x="24" y="24"/>
                  </a:cxn>
                  <a:cxn ang="0">
                    <a:pos x="24" y="228"/>
                  </a:cxn>
                  <a:cxn ang="0">
                    <a:pos x="30" y="0"/>
                  </a:cxn>
                  <a:cxn ang="0">
                    <a:pos x="36" y="306"/>
                  </a:cxn>
                  <a:cxn ang="0">
                    <a:pos x="42" y="24"/>
                  </a:cxn>
                  <a:cxn ang="0">
                    <a:pos x="42" y="228"/>
                  </a:cxn>
                  <a:cxn ang="0">
                    <a:pos x="48" y="0"/>
                  </a:cxn>
                  <a:cxn ang="0">
                    <a:pos x="54" y="306"/>
                  </a:cxn>
                  <a:cxn ang="0">
                    <a:pos x="60" y="84"/>
                  </a:cxn>
                  <a:cxn ang="0">
                    <a:pos x="60" y="144"/>
                  </a:cxn>
                  <a:cxn ang="0">
                    <a:pos x="66" y="0"/>
                  </a:cxn>
                  <a:cxn ang="0">
                    <a:pos x="72" y="0"/>
                  </a:cxn>
                  <a:cxn ang="0">
                    <a:pos x="78" y="306"/>
                  </a:cxn>
                  <a:cxn ang="0">
                    <a:pos x="84" y="42"/>
                  </a:cxn>
                  <a:cxn ang="0">
                    <a:pos x="84" y="306"/>
                  </a:cxn>
                  <a:cxn ang="0">
                    <a:pos x="90" y="0"/>
                  </a:cxn>
                  <a:cxn ang="0">
                    <a:pos x="96" y="306"/>
                  </a:cxn>
                  <a:cxn ang="0">
                    <a:pos x="102" y="42"/>
                  </a:cxn>
                  <a:cxn ang="0">
                    <a:pos x="102" y="306"/>
                  </a:cxn>
                  <a:cxn ang="0">
                    <a:pos x="108" y="0"/>
                  </a:cxn>
                  <a:cxn ang="0">
                    <a:pos x="114" y="306"/>
                  </a:cxn>
                  <a:cxn ang="0">
                    <a:pos x="120" y="0"/>
                  </a:cxn>
                  <a:cxn ang="0">
                    <a:pos x="120" y="282"/>
                  </a:cxn>
                  <a:cxn ang="0">
                    <a:pos x="126" y="0"/>
                  </a:cxn>
                  <a:cxn ang="0">
                    <a:pos x="132" y="306"/>
                  </a:cxn>
                  <a:cxn ang="0">
                    <a:pos x="138" y="0"/>
                  </a:cxn>
                  <a:cxn ang="0">
                    <a:pos x="138" y="228"/>
                  </a:cxn>
                  <a:cxn ang="0">
                    <a:pos x="144" y="0"/>
                  </a:cxn>
                  <a:cxn ang="0">
                    <a:pos x="150" y="306"/>
                  </a:cxn>
                  <a:cxn ang="0">
                    <a:pos x="156" y="306"/>
                  </a:cxn>
                  <a:cxn ang="0">
                    <a:pos x="162" y="144"/>
                  </a:cxn>
                  <a:cxn ang="0">
                    <a:pos x="162" y="264"/>
                  </a:cxn>
                  <a:cxn ang="0">
                    <a:pos x="168" y="0"/>
                  </a:cxn>
                  <a:cxn ang="0">
                    <a:pos x="174" y="330"/>
                  </a:cxn>
                  <a:cxn ang="0">
                    <a:pos x="180" y="174"/>
                  </a:cxn>
                  <a:cxn ang="0">
                    <a:pos x="180" y="306"/>
                  </a:cxn>
                  <a:cxn ang="0">
                    <a:pos x="186" y="54"/>
                  </a:cxn>
                  <a:cxn ang="0">
                    <a:pos x="192" y="30"/>
                  </a:cxn>
                </a:cxnLst>
                <a:rect l="0" t="0" r="r" b="b"/>
                <a:pathLst>
                  <a:path w="198" h="330">
                    <a:moveTo>
                      <a:pt x="0" y="0"/>
                    </a:moveTo>
                    <a:lnTo>
                      <a:pt x="0" y="30"/>
                    </a:lnTo>
                    <a:lnTo>
                      <a:pt x="6" y="0"/>
                    </a:lnTo>
                    <a:lnTo>
                      <a:pt x="6" y="306"/>
                    </a:lnTo>
                    <a:lnTo>
                      <a:pt x="6" y="0"/>
                    </a:lnTo>
                    <a:lnTo>
                      <a:pt x="6" y="282"/>
                    </a:lnTo>
                    <a:lnTo>
                      <a:pt x="12" y="228"/>
                    </a:lnTo>
                    <a:lnTo>
                      <a:pt x="12" y="306"/>
                    </a:lnTo>
                    <a:lnTo>
                      <a:pt x="12" y="0"/>
                    </a:lnTo>
                    <a:lnTo>
                      <a:pt x="12" y="162"/>
                    </a:lnTo>
                    <a:lnTo>
                      <a:pt x="18" y="264"/>
                    </a:lnTo>
                    <a:lnTo>
                      <a:pt x="18" y="30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4"/>
                    </a:lnTo>
                    <a:lnTo>
                      <a:pt x="24" y="306"/>
                    </a:lnTo>
                    <a:lnTo>
                      <a:pt x="24" y="0"/>
                    </a:lnTo>
                    <a:lnTo>
                      <a:pt x="24" y="228"/>
                    </a:lnTo>
                    <a:lnTo>
                      <a:pt x="30" y="144"/>
                    </a:lnTo>
                    <a:lnTo>
                      <a:pt x="30" y="306"/>
                    </a:lnTo>
                    <a:lnTo>
                      <a:pt x="30" y="0"/>
                    </a:lnTo>
                    <a:lnTo>
                      <a:pt x="30" y="162"/>
                    </a:lnTo>
                    <a:lnTo>
                      <a:pt x="36" y="264"/>
                    </a:lnTo>
                    <a:lnTo>
                      <a:pt x="36" y="306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2" y="24"/>
                    </a:lnTo>
                    <a:lnTo>
                      <a:pt x="42" y="306"/>
                    </a:lnTo>
                    <a:lnTo>
                      <a:pt x="42" y="0"/>
                    </a:lnTo>
                    <a:lnTo>
                      <a:pt x="42" y="228"/>
                    </a:lnTo>
                    <a:lnTo>
                      <a:pt x="48" y="144"/>
                    </a:lnTo>
                    <a:lnTo>
                      <a:pt x="48" y="306"/>
                    </a:lnTo>
                    <a:lnTo>
                      <a:pt x="48" y="0"/>
                    </a:lnTo>
                    <a:lnTo>
                      <a:pt x="48" y="264"/>
                    </a:lnTo>
                    <a:lnTo>
                      <a:pt x="54" y="282"/>
                    </a:lnTo>
                    <a:lnTo>
                      <a:pt x="54" y="306"/>
                    </a:lnTo>
                    <a:lnTo>
                      <a:pt x="54" y="0"/>
                    </a:lnTo>
                    <a:lnTo>
                      <a:pt x="54" y="24"/>
                    </a:lnTo>
                    <a:lnTo>
                      <a:pt x="60" y="84"/>
                    </a:lnTo>
                    <a:lnTo>
                      <a:pt x="60" y="306"/>
                    </a:lnTo>
                    <a:lnTo>
                      <a:pt x="60" y="0"/>
                    </a:lnTo>
                    <a:lnTo>
                      <a:pt x="60" y="144"/>
                    </a:lnTo>
                    <a:lnTo>
                      <a:pt x="66" y="42"/>
                    </a:lnTo>
                    <a:lnTo>
                      <a:pt x="66" y="306"/>
                    </a:lnTo>
                    <a:lnTo>
                      <a:pt x="66" y="0"/>
                    </a:lnTo>
                    <a:lnTo>
                      <a:pt x="66" y="282"/>
                    </a:lnTo>
                    <a:lnTo>
                      <a:pt x="72" y="306"/>
                    </a:lnTo>
                    <a:lnTo>
                      <a:pt x="72" y="0"/>
                    </a:lnTo>
                    <a:lnTo>
                      <a:pt x="72" y="24"/>
                    </a:lnTo>
                    <a:lnTo>
                      <a:pt x="78" y="84"/>
                    </a:lnTo>
                    <a:lnTo>
                      <a:pt x="78" y="306"/>
                    </a:lnTo>
                    <a:lnTo>
                      <a:pt x="78" y="0"/>
                    </a:lnTo>
                    <a:lnTo>
                      <a:pt x="78" y="144"/>
                    </a:lnTo>
                    <a:lnTo>
                      <a:pt x="84" y="42"/>
                    </a:lnTo>
                    <a:lnTo>
                      <a:pt x="84" y="306"/>
                    </a:lnTo>
                    <a:lnTo>
                      <a:pt x="84" y="0"/>
                    </a:lnTo>
                    <a:lnTo>
                      <a:pt x="84" y="306"/>
                    </a:lnTo>
                    <a:lnTo>
                      <a:pt x="90" y="282"/>
                    </a:lnTo>
                    <a:lnTo>
                      <a:pt x="90" y="306"/>
                    </a:lnTo>
                    <a:lnTo>
                      <a:pt x="90" y="0"/>
                    </a:lnTo>
                    <a:lnTo>
                      <a:pt x="90" y="84"/>
                    </a:lnTo>
                    <a:lnTo>
                      <a:pt x="96" y="162"/>
                    </a:lnTo>
                    <a:lnTo>
                      <a:pt x="96" y="306"/>
                    </a:lnTo>
                    <a:lnTo>
                      <a:pt x="96" y="0"/>
                    </a:lnTo>
                    <a:lnTo>
                      <a:pt x="96" y="144"/>
                    </a:lnTo>
                    <a:lnTo>
                      <a:pt x="102" y="42"/>
                    </a:lnTo>
                    <a:lnTo>
                      <a:pt x="102" y="306"/>
                    </a:lnTo>
                    <a:lnTo>
                      <a:pt x="102" y="0"/>
                    </a:lnTo>
                    <a:lnTo>
                      <a:pt x="102" y="306"/>
                    </a:lnTo>
                    <a:lnTo>
                      <a:pt x="108" y="282"/>
                    </a:lnTo>
                    <a:lnTo>
                      <a:pt x="108" y="306"/>
                    </a:lnTo>
                    <a:lnTo>
                      <a:pt x="108" y="0"/>
                    </a:lnTo>
                    <a:lnTo>
                      <a:pt x="108" y="84"/>
                    </a:lnTo>
                    <a:lnTo>
                      <a:pt x="114" y="162"/>
                    </a:lnTo>
                    <a:lnTo>
                      <a:pt x="114" y="306"/>
                    </a:lnTo>
                    <a:lnTo>
                      <a:pt x="114" y="0"/>
                    </a:lnTo>
                    <a:lnTo>
                      <a:pt x="114" y="30"/>
                    </a:lnTo>
                    <a:lnTo>
                      <a:pt x="120" y="0"/>
                    </a:lnTo>
                    <a:lnTo>
                      <a:pt x="120" y="306"/>
                    </a:lnTo>
                    <a:lnTo>
                      <a:pt x="120" y="0"/>
                    </a:lnTo>
                    <a:lnTo>
                      <a:pt x="120" y="282"/>
                    </a:lnTo>
                    <a:lnTo>
                      <a:pt x="126" y="228"/>
                    </a:lnTo>
                    <a:lnTo>
                      <a:pt x="126" y="306"/>
                    </a:lnTo>
                    <a:lnTo>
                      <a:pt x="126" y="0"/>
                    </a:lnTo>
                    <a:lnTo>
                      <a:pt x="126" y="162"/>
                    </a:lnTo>
                    <a:lnTo>
                      <a:pt x="132" y="264"/>
                    </a:lnTo>
                    <a:lnTo>
                      <a:pt x="132" y="306"/>
                    </a:lnTo>
                    <a:lnTo>
                      <a:pt x="132" y="0"/>
                    </a:lnTo>
                    <a:lnTo>
                      <a:pt x="132" y="30"/>
                    </a:lnTo>
                    <a:lnTo>
                      <a:pt x="138" y="0"/>
                    </a:lnTo>
                    <a:lnTo>
                      <a:pt x="138" y="306"/>
                    </a:lnTo>
                    <a:lnTo>
                      <a:pt x="138" y="0"/>
                    </a:lnTo>
                    <a:lnTo>
                      <a:pt x="138" y="228"/>
                    </a:lnTo>
                    <a:lnTo>
                      <a:pt x="144" y="144"/>
                    </a:lnTo>
                    <a:lnTo>
                      <a:pt x="144" y="306"/>
                    </a:lnTo>
                    <a:lnTo>
                      <a:pt x="144" y="0"/>
                    </a:lnTo>
                    <a:lnTo>
                      <a:pt x="144" y="162"/>
                    </a:lnTo>
                    <a:lnTo>
                      <a:pt x="150" y="264"/>
                    </a:lnTo>
                    <a:lnTo>
                      <a:pt x="150" y="306"/>
                    </a:lnTo>
                    <a:lnTo>
                      <a:pt x="150" y="0"/>
                    </a:lnTo>
                    <a:lnTo>
                      <a:pt x="156" y="24"/>
                    </a:lnTo>
                    <a:lnTo>
                      <a:pt x="156" y="306"/>
                    </a:lnTo>
                    <a:lnTo>
                      <a:pt x="156" y="0"/>
                    </a:lnTo>
                    <a:lnTo>
                      <a:pt x="156" y="228"/>
                    </a:lnTo>
                    <a:lnTo>
                      <a:pt x="162" y="144"/>
                    </a:lnTo>
                    <a:lnTo>
                      <a:pt x="162" y="306"/>
                    </a:lnTo>
                    <a:lnTo>
                      <a:pt x="162" y="0"/>
                    </a:lnTo>
                    <a:lnTo>
                      <a:pt x="162" y="264"/>
                    </a:lnTo>
                    <a:lnTo>
                      <a:pt x="168" y="282"/>
                    </a:lnTo>
                    <a:lnTo>
                      <a:pt x="168" y="306"/>
                    </a:lnTo>
                    <a:lnTo>
                      <a:pt x="168" y="0"/>
                    </a:lnTo>
                    <a:lnTo>
                      <a:pt x="168" y="48"/>
                    </a:lnTo>
                    <a:lnTo>
                      <a:pt x="174" y="108"/>
                    </a:lnTo>
                    <a:lnTo>
                      <a:pt x="174" y="330"/>
                    </a:lnTo>
                    <a:lnTo>
                      <a:pt x="174" y="30"/>
                    </a:lnTo>
                    <a:lnTo>
                      <a:pt x="174" y="252"/>
                    </a:lnTo>
                    <a:lnTo>
                      <a:pt x="180" y="174"/>
                    </a:lnTo>
                    <a:lnTo>
                      <a:pt x="180" y="330"/>
                    </a:lnTo>
                    <a:lnTo>
                      <a:pt x="180" y="30"/>
                    </a:lnTo>
                    <a:lnTo>
                      <a:pt x="180" y="306"/>
                    </a:lnTo>
                    <a:lnTo>
                      <a:pt x="186" y="330"/>
                    </a:lnTo>
                    <a:lnTo>
                      <a:pt x="186" y="30"/>
                    </a:lnTo>
                    <a:lnTo>
                      <a:pt x="186" y="54"/>
                    </a:lnTo>
                    <a:lnTo>
                      <a:pt x="192" y="108"/>
                    </a:lnTo>
                    <a:lnTo>
                      <a:pt x="192" y="330"/>
                    </a:lnTo>
                    <a:lnTo>
                      <a:pt x="192" y="30"/>
                    </a:lnTo>
                    <a:lnTo>
                      <a:pt x="192" y="168"/>
                    </a:lnTo>
                    <a:lnTo>
                      <a:pt x="198" y="5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6" name="Freeform 194"/>
              <p:cNvSpPr>
                <a:spLocks/>
              </p:cNvSpPr>
              <p:nvPr/>
            </p:nvSpPr>
            <p:spPr bwMode="auto">
              <a:xfrm>
                <a:off x="5681663" y="1774825"/>
                <a:ext cx="314325" cy="4857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306"/>
                  </a:cxn>
                  <a:cxn ang="0">
                    <a:pos x="12" y="162"/>
                  </a:cxn>
                  <a:cxn ang="0">
                    <a:pos x="12" y="150"/>
                  </a:cxn>
                  <a:cxn ang="0">
                    <a:pos x="18" y="6"/>
                  </a:cxn>
                  <a:cxn ang="0">
                    <a:pos x="24" y="306"/>
                  </a:cxn>
                  <a:cxn ang="0">
                    <a:pos x="30" y="162"/>
                  </a:cxn>
                  <a:cxn ang="0">
                    <a:pos x="30" y="30"/>
                  </a:cxn>
                  <a:cxn ang="0">
                    <a:pos x="36" y="6"/>
                  </a:cxn>
                  <a:cxn ang="0">
                    <a:pos x="42" y="306"/>
                  </a:cxn>
                  <a:cxn ang="0">
                    <a:pos x="48" y="264"/>
                  </a:cxn>
                  <a:cxn ang="0">
                    <a:pos x="48" y="30"/>
                  </a:cxn>
                  <a:cxn ang="0">
                    <a:pos x="54" y="6"/>
                  </a:cxn>
                  <a:cxn ang="0">
                    <a:pos x="60" y="306"/>
                  </a:cxn>
                  <a:cxn ang="0">
                    <a:pos x="66" y="264"/>
                  </a:cxn>
                  <a:cxn ang="0">
                    <a:pos x="72" y="30"/>
                  </a:cxn>
                  <a:cxn ang="0">
                    <a:pos x="72" y="228"/>
                  </a:cxn>
                  <a:cxn ang="0">
                    <a:pos x="78" y="6"/>
                  </a:cxn>
                  <a:cxn ang="0">
                    <a:pos x="84" y="306"/>
                  </a:cxn>
                  <a:cxn ang="0">
                    <a:pos x="90" y="306"/>
                  </a:cxn>
                  <a:cxn ang="0">
                    <a:pos x="96" y="150"/>
                  </a:cxn>
                  <a:cxn ang="0">
                    <a:pos x="96" y="282"/>
                  </a:cxn>
                  <a:cxn ang="0">
                    <a:pos x="102" y="30"/>
                  </a:cxn>
                  <a:cxn ang="0">
                    <a:pos x="108" y="6"/>
                  </a:cxn>
                  <a:cxn ang="0">
                    <a:pos x="114" y="306"/>
                  </a:cxn>
                  <a:cxn ang="0">
                    <a:pos x="120" y="306"/>
                  </a:cxn>
                  <a:cxn ang="0">
                    <a:pos x="126" y="162"/>
                  </a:cxn>
                  <a:cxn ang="0">
                    <a:pos x="126" y="150"/>
                  </a:cxn>
                  <a:cxn ang="0">
                    <a:pos x="132" y="6"/>
                  </a:cxn>
                  <a:cxn ang="0">
                    <a:pos x="138" y="306"/>
                  </a:cxn>
                  <a:cxn ang="0">
                    <a:pos x="144" y="162"/>
                  </a:cxn>
                  <a:cxn ang="0">
                    <a:pos x="144" y="42"/>
                  </a:cxn>
                  <a:cxn ang="0">
                    <a:pos x="150" y="6"/>
                  </a:cxn>
                  <a:cxn ang="0">
                    <a:pos x="156" y="306"/>
                  </a:cxn>
                  <a:cxn ang="0">
                    <a:pos x="162" y="264"/>
                  </a:cxn>
                  <a:cxn ang="0">
                    <a:pos x="162" y="30"/>
                  </a:cxn>
                  <a:cxn ang="0">
                    <a:pos x="168" y="6"/>
                  </a:cxn>
                  <a:cxn ang="0">
                    <a:pos x="174" y="306"/>
                  </a:cxn>
                  <a:cxn ang="0">
                    <a:pos x="180" y="264"/>
                  </a:cxn>
                  <a:cxn ang="0">
                    <a:pos x="186" y="24"/>
                  </a:cxn>
                  <a:cxn ang="0">
                    <a:pos x="186" y="222"/>
                  </a:cxn>
                  <a:cxn ang="0">
                    <a:pos x="192" y="0"/>
                  </a:cxn>
                </a:cxnLst>
                <a:rect l="0" t="0" r="r" b="b"/>
                <a:pathLst>
                  <a:path w="198" h="306">
                    <a:moveTo>
                      <a:pt x="0" y="30"/>
                    </a:moveTo>
                    <a:lnTo>
                      <a:pt x="0" y="306"/>
                    </a:lnTo>
                    <a:lnTo>
                      <a:pt x="0" y="6"/>
                    </a:lnTo>
                    <a:lnTo>
                      <a:pt x="0" y="306"/>
                    </a:lnTo>
                    <a:lnTo>
                      <a:pt x="6" y="282"/>
                    </a:lnTo>
                    <a:lnTo>
                      <a:pt x="6" y="306"/>
                    </a:lnTo>
                    <a:lnTo>
                      <a:pt x="6" y="6"/>
                    </a:lnTo>
                    <a:lnTo>
                      <a:pt x="6" y="84"/>
                    </a:lnTo>
                    <a:lnTo>
                      <a:pt x="12" y="162"/>
                    </a:lnTo>
                    <a:lnTo>
                      <a:pt x="12" y="306"/>
                    </a:lnTo>
                    <a:lnTo>
                      <a:pt x="12" y="6"/>
                    </a:lnTo>
                    <a:lnTo>
                      <a:pt x="12" y="150"/>
                    </a:lnTo>
                    <a:lnTo>
                      <a:pt x="18" y="48"/>
                    </a:lnTo>
                    <a:lnTo>
                      <a:pt x="18" y="306"/>
                    </a:lnTo>
                    <a:lnTo>
                      <a:pt x="18" y="6"/>
                    </a:lnTo>
                    <a:lnTo>
                      <a:pt x="18" y="306"/>
                    </a:lnTo>
                    <a:lnTo>
                      <a:pt x="24" y="282"/>
                    </a:lnTo>
                    <a:lnTo>
                      <a:pt x="24" y="306"/>
                    </a:lnTo>
                    <a:lnTo>
                      <a:pt x="24" y="6"/>
                    </a:lnTo>
                    <a:lnTo>
                      <a:pt x="24" y="84"/>
                    </a:lnTo>
                    <a:lnTo>
                      <a:pt x="30" y="162"/>
                    </a:lnTo>
                    <a:lnTo>
                      <a:pt x="30" y="306"/>
                    </a:lnTo>
                    <a:lnTo>
                      <a:pt x="30" y="6"/>
                    </a:lnTo>
                    <a:lnTo>
                      <a:pt x="30" y="30"/>
                    </a:lnTo>
                    <a:lnTo>
                      <a:pt x="36" y="6"/>
                    </a:lnTo>
                    <a:lnTo>
                      <a:pt x="36" y="306"/>
                    </a:lnTo>
                    <a:lnTo>
                      <a:pt x="36" y="6"/>
                    </a:lnTo>
                    <a:lnTo>
                      <a:pt x="36" y="282"/>
                    </a:lnTo>
                    <a:lnTo>
                      <a:pt x="42" y="228"/>
                    </a:lnTo>
                    <a:lnTo>
                      <a:pt x="42" y="306"/>
                    </a:lnTo>
                    <a:lnTo>
                      <a:pt x="42" y="6"/>
                    </a:lnTo>
                    <a:lnTo>
                      <a:pt x="42" y="162"/>
                    </a:lnTo>
                    <a:lnTo>
                      <a:pt x="48" y="264"/>
                    </a:lnTo>
                    <a:lnTo>
                      <a:pt x="48" y="306"/>
                    </a:lnTo>
                    <a:lnTo>
                      <a:pt x="48" y="6"/>
                    </a:lnTo>
                    <a:lnTo>
                      <a:pt x="48" y="30"/>
                    </a:lnTo>
                    <a:lnTo>
                      <a:pt x="54" y="6"/>
                    </a:lnTo>
                    <a:lnTo>
                      <a:pt x="54" y="306"/>
                    </a:lnTo>
                    <a:lnTo>
                      <a:pt x="54" y="6"/>
                    </a:lnTo>
                    <a:lnTo>
                      <a:pt x="54" y="282"/>
                    </a:lnTo>
                    <a:lnTo>
                      <a:pt x="60" y="228"/>
                    </a:lnTo>
                    <a:lnTo>
                      <a:pt x="60" y="306"/>
                    </a:lnTo>
                    <a:lnTo>
                      <a:pt x="60" y="6"/>
                    </a:lnTo>
                    <a:lnTo>
                      <a:pt x="60" y="162"/>
                    </a:lnTo>
                    <a:lnTo>
                      <a:pt x="66" y="264"/>
                    </a:lnTo>
                    <a:lnTo>
                      <a:pt x="66" y="306"/>
                    </a:lnTo>
                    <a:lnTo>
                      <a:pt x="66" y="6"/>
                    </a:lnTo>
                    <a:lnTo>
                      <a:pt x="72" y="30"/>
                    </a:lnTo>
                    <a:lnTo>
                      <a:pt x="72" y="306"/>
                    </a:lnTo>
                    <a:lnTo>
                      <a:pt x="72" y="6"/>
                    </a:lnTo>
                    <a:lnTo>
                      <a:pt x="72" y="228"/>
                    </a:lnTo>
                    <a:lnTo>
                      <a:pt x="78" y="150"/>
                    </a:lnTo>
                    <a:lnTo>
                      <a:pt x="78" y="306"/>
                    </a:lnTo>
                    <a:lnTo>
                      <a:pt x="78" y="6"/>
                    </a:lnTo>
                    <a:lnTo>
                      <a:pt x="78" y="162"/>
                    </a:lnTo>
                    <a:lnTo>
                      <a:pt x="84" y="264"/>
                    </a:lnTo>
                    <a:lnTo>
                      <a:pt x="84" y="306"/>
                    </a:lnTo>
                    <a:lnTo>
                      <a:pt x="84" y="6"/>
                    </a:lnTo>
                    <a:lnTo>
                      <a:pt x="90" y="30"/>
                    </a:lnTo>
                    <a:lnTo>
                      <a:pt x="90" y="306"/>
                    </a:lnTo>
                    <a:lnTo>
                      <a:pt x="90" y="6"/>
                    </a:lnTo>
                    <a:lnTo>
                      <a:pt x="90" y="228"/>
                    </a:lnTo>
                    <a:lnTo>
                      <a:pt x="96" y="150"/>
                    </a:lnTo>
                    <a:lnTo>
                      <a:pt x="96" y="306"/>
                    </a:lnTo>
                    <a:lnTo>
                      <a:pt x="96" y="6"/>
                    </a:lnTo>
                    <a:lnTo>
                      <a:pt x="96" y="282"/>
                    </a:lnTo>
                    <a:lnTo>
                      <a:pt x="102" y="306"/>
                    </a:lnTo>
                    <a:lnTo>
                      <a:pt x="102" y="6"/>
                    </a:lnTo>
                    <a:lnTo>
                      <a:pt x="102" y="30"/>
                    </a:lnTo>
                    <a:lnTo>
                      <a:pt x="108" y="84"/>
                    </a:lnTo>
                    <a:lnTo>
                      <a:pt x="108" y="306"/>
                    </a:lnTo>
                    <a:lnTo>
                      <a:pt x="108" y="6"/>
                    </a:lnTo>
                    <a:lnTo>
                      <a:pt x="108" y="150"/>
                    </a:lnTo>
                    <a:lnTo>
                      <a:pt x="114" y="42"/>
                    </a:lnTo>
                    <a:lnTo>
                      <a:pt x="114" y="306"/>
                    </a:lnTo>
                    <a:lnTo>
                      <a:pt x="114" y="6"/>
                    </a:lnTo>
                    <a:lnTo>
                      <a:pt x="114" y="282"/>
                    </a:lnTo>
                    <a:lnTo>
                      <a:pt x="120" y="306"/>
                    </a:lnTo>
                    <a:lnTo>
                      <a:pt x="120" y="6"/>
                    </a:lnTo>
                    <a:lnTo>
                      <a:pt x="120" y="84"/>
                    </a:lnTo>
                    <a:lnTo>
                      <a:pt x="126" y="162"/>
                    </a:lnTo>
                    <a:lnTo>
                      <a:pt x="126" y="306"/>
                    </a:lnTo>
                    <a:lnTo>
                      <a:pt x="126" y="6"/>
                    </a:lnTo>
                    <a:lnTo>
                      <a:pt x="126" y="150"/>
                    </a:lnTo>
                    <a:lnTo>
                      <a:pt x="132" y="42"/>
                    </a:lnTo>
                    <a:lnTo>
                      <a:pt x="132" y="306"/>
                    </a:lnTo>
                    <a:lnTo>
                      <a:pt x="132" y="6"/>
                    </a:lnTo>
                    <a:lnTo>
                      <a:pt x="132" y="306"/>
                    </a:lnTo>
                    <a:lnTo>
                      <a:pt x="138" y="282"/>
                    </a:lnTo>
                    <a:lnTo>
                      <a:pt x="138" y="306"/>
                    </a:lnTo>
                    <a:lnTo>
                      <a:pt x="138" y="6"/>
                    </a:lnTo>
                    <a:lnTo>
                      <a:pt x="138" y="84"/>
                    </a:lnTo>
                    <a:lnTo>
                      <a:pt x="144" y="162"/>
                    </a:lnTo>
                    <a:lnTo>
                      <a:pt x="144" y="306"/>
                    </a:lnTo>
                    <a:lnTo>
                      <a:pt x="144" y="6"/>
                    </a:lnTo>
                    <a:lnTo>
                      <a:pt x="144" y="42"/>
                    </a:lnTo>
                    <a:lnTo>
                      <a:pt x="150" y="30"/>
                    </a:lnTo>
                    <a:lnTo>
                      <a:pt x="150" y="306"/>
                    </a:lnTo>
                    <a:lnTo>
                      <a:pt x="150" y="6"/>
                    </a:lnTo>
                    <a:lnTo>
                      <a:pt x="150" y="282"/>
                    </a:lnTo>
                    <a:lnTo>
                      <a:pt x="156" y="228"/>
                    </a:lnTo>
                    <a:lnTo>
                      <a:pt x="156" y="306"/>
                    </a:lnTo>
                    <a:lnTo>
                      <a:pt x="156" y="6"/>
                    </a:lnTo>
                    <a:lnTo>
                      <a:pt x="156" y="162"/>
                    </a:lnTo>
                    <a:lnTo>
                      <a:pt x="162" y="264"/>
                    </a:lnTo>
                    <a:lnTo>
                      <a:pt x="162" y="306"/>
                    </a:lnTo>
                    <a:lnTo>
                      <a:pt x="162" y="6"/>
                    </a:lnTo>
                    <a:lnTo>
                      <a:pt x="162" y="30"/>
                    </a:lnTo>
                    <a:lnTo>
                      <a:pt x="168" y="6"/>
                    </a:lnTo>
                    <a:lnTo>
                      <a:pt x="168" y="306"/>
                    </a:lnTo>
                    <a:lnTo>
                      <a:pt x="168" y="6"/>
                    </a:lnTo>
                    <a:lnTo>
                      <a:pt x="168" y="282"/>
                    </a:lnTo>
                    <a:lnTo>
                      <a:pt x="174" y="228"/>
                    </a:lnTo>
                    <a:lnTo>
                      <a:pt x="174" y="306"/>
                    </a:lnTo>
                    <a:lnTo>
                      <a:pt x="174" y="0"/>
                    </a:lnTo>
                    <a:lnTo>
                      <a:pt x="174" y="162"/>
                    </a:lnTo>
                    <a:lnTo>
                      <a:pt x="180" y="264"/>
                    </a:lnTo>
                    <a:lnTo>
                      <a:pt x="180" y="306"/>
                    </a:lnTo>
                    <a:lnTo>
                      <a:pt x="180" y="0"/>
                    </a:lnTo>
                    <a:lnTo>
                      <a:pt x="186" y="24"/>
                    </a:lnTo>
                    <a:lnTo>
                      <a:pt x="186" y="306"/>
                    </a:lnTo>
                    <a:lnTo>
                      <a:pt x="186" y="0"/>
                    </a:lnTo>
                    <a:lnTo>
                      <a:pt x="186" y="222"/>
                    </a:lnTo>
                    <a:lnTo>
                      <a:pt x="192" y="144"/>
                    </a:lnTo>
                    <a:lnTo>
                      <a:pt x="192" y="306"/>
                    </a:lnTo>
                    <a:lnTo>
                      <a:pt x="192" y="0"/>
                    </a:lnTo>
                    <a:lnTo>
                      <a:pt x="192" y="162"/>
                    </a:lnTo>
                    <a:lnTo>
                      <a:pt x="198" y="26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7" name="Freeform 195"/>
              <p:cNvSpPr>
                <a:spLocks/>
              </p:cNvSpPr>
              <p:nvPr/>
            </p:nvSpPr>
            <p:spPr bwMode="auto">
              <a:xfrm>
                <a:off x="5995988" y="1736725"/>
                <a:ext cx="314325" cy="52387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312"/>
                  </a:cxn>
                  <a:cxn ang="0">
                    <a:pos x="18" y="312"/>
                  </a:cxn>
                  <a:cxn ang="0">
                    <a:pos x="24" y="84"/>
                  </a:cxn>
                  <a:cxn ang="0">
                    <a:pos x="24" y="150"/>
                  </a:cxn>
                  <a:cxn ang="0">
                    <a:pos x="30" y="6"/>
                  </a:cxn>
                  <a:cxn ang="0">
                    <a:pos x="36" y="6"/>
                  </a:cxn>
                  <a:cxn ang="0">
                    <a:pos x="42" y="312"/>
                  </a:cxn>
                  <a:cxn ang="0">
                    <a:pos x="48" y="48"/>
                  </a:cxn>
                  <a:cxn ang="0">
                    <a:pos x="48" y="312"/>
                  </a:cxn>
                  <a:cxn ang="0">
                    <a:pos x="54" y="6"/>
                  </a:cxn>
                  <a:cxn ang="0">
                    <a:pos x="60" y="312"/>
                  </a:cxn>
                  <a:cxn ang="0">
                    <a:pos x="66" y="48"/>
                  </a:cxn>
                  <a:cxn ang="0">
                    <a:pos x="66" y="288"/>
                  </a:cxn>
                  <a:cxn ang="0">
                    <a:pos x="72" y="6"/>
                  </a:cxn>
                  <a:cxn ang="0">
                    <a:pos x="78" y="312"/>
                  </a:cxn>
                  <a:cxn ang="0">
                    <a:pos x="84" y="6"/>
                  </a:cxn>
                  <a:cxn ang="0">
                    <a:pos x="90" y="228"/>
                  </a:cxn>
                  <a:cxn ang="0">
                    <a:pos x="90" y="168"/>
                  </a:cxn>
                  <a:cxn ang="0">
                    <a:pos x="96" y="6"/>
                  </a:cxn>
                  <a:cxn ang="0">
                    <a:pos x="102" y="312"/>
                  </a:cxn>
                  <a:cxn ang="0">
                    <a:pos x="108" y="312"/>
                  </a:cxn>
                  <a:cxn ang="0">
                    <a:pos x="114" y="270"/>
                  </a:cxn>
                  <a:cxn ang="0">
                    <a:pos x="114" y="6"/>
                  </a:cxn>
                  <a:cxn ang="0">
                    <a:pos x="120" y="6"/>
                  </a:cxn>
                  <a:cxn ang="0">
                    <a:pos x="126" y="312"/>
                  </a:cxn>
                  <a:cxn ang="0">
                    <a:pos x="132" y="288"/>
                  </a:cxn>
                  <a:cxn ang="0">
                    <a:pos x="132" y="30"/>
                  </a:cxn>
                  <a:cxn ang="0">
                    <a:pos x="138" y="6"/>
                  </a:cxn>
                  <a:cxn ang="0">
                    <a:pos x="144" y="312"/>
                  </a:cxn>
                  <a:cxn ang="0">
                    <a:pos x="150" y="312"/>
                  </a:cxn>
                  <a:cxn ang="0">
                    <a:pos x="156" y="84"/>
                  </a:cxn>
                  <a:cxn ang="0">
                    <a:pos x="156" y="150"/>
                  </a:cxn>
                  <a:cxn ang="0">
                    <a:pos x="162" y="6"/>
                  </a:cxn>
                  <a:cxn ang="0">
                    <a:pos x="168" y="312"/>
                  </a:cxn>
                  <a:cxn ang="0">
                    <a:pos x="174" y="168"/>
                  </a:cxn>
                  <a:cxn ang="0">
                    <a:pos x="174" y="150"/>
                  </a:cxn>
                  <a:cxn ang="0">
                    <a:pos x="180" y="0"/>
                  </a:cxn>
                  <a:cxn ang="0">
                    <a:pos x="186" y="306"/>
                  </a:cxn>
                  <a:cxn ang="0">
                    <a:pos x="192" y="162"/>
                  </a:cxn>
                  <a:cxn ang="0">
                    <a:pos x="192" y="24"/>
                  </a:cxn>
                </a:cxnLst>
                <a:rect l="0" t="0" r="r" b="b"/>
                <a:pathLst>
                  <a:path w="198" h="330">
                    <a:moveTo>
                      <a:pt x="0" y="288"/>
                    </a:moveTo>
                    <a:lnTo>
                      <a:pt x="0" y="330"/>
                    </a:lnTo>
                    <a:lnTo>
                      <a:pt x="0" y="24"/>
                    </a:lnTo>
                    <a:lnTo>
                      <a:pt x="6" y="48"/>
                    </a:lnTo>
                    <a:lnTo>
                      <a:pt x="6" y="330"/>
                    </a:lnTo>
                    <a:lnTo>
                      <a:pt x="6" y="24"/>
                    </a:lnTo>
                    <a:lnTo>
                      <a:pt x="6" y="228"/>
                    </a:lnTo>
                    <a:lnTo>
                      <a:pt x="12" y="150"/>
                    </a:lnTo>
                    <a:lnTo>
                      <a:pt x="12" y="312"/>
                    </a:lnTo>
                    <a:lnTo>
                      <a:pt x="12" y="6"/>
                    </a:lnTo>
                    <a:lnTo>
                      <a:pt x="12" y="288"/>
                    </a:lnTo>
                    <a:lnTo>
                      <a:pt x="18" y="312"/>
                    </a:lnTo>
                    <a:lnTo>
                      <a:pt x="18" y="6"/>
                    </a:lnTo>
                    <a:lnTo>
                      <a:pt x="18" y="30"/>
                    </a:lnTo>
                    <a:lnTo>
                      <a:pt x="24" y="84"/>
                    </a:lnTo>
                    <a:lnTo>
                      <a:pt x="24" y="312"/>
                    </a:lnTo>
                    <a:lnTo>
                      <a:pt x="24" y="6"/>
                    </a:lnTo>
                    <a:lnTo>
                      <a:pt x="24" y="150"/>
                    </a:lnTo>
                    <a:lnTo>
                      <a:pt x="30" y="48"/>
                    </a:lnTo>
                    <a:lnTo>
                      <a:pt x="30" y="312"/>
                    </a:lnTo>
                    <a:lnTo>
                      <a:pt x="30" y="6"/>
                    </a:lnTo>
                    <a:lnTo>
                      <a:pt x="30" y="288"/>
                    </a:lnTo>
                    <a:lnTo>
                      <a:pt x="36" y="312"/>
                    </a:lnTo>
                    <a:lnTo>
                      <a:pt x="36" y="6"/>
                    </a:lnTo>
                    <a:lnTo>
                      <a:pt x="36" y="30"/>
                    </a:lnTo>
                    <a:lnTo>
                      <a:pt x="42" y="84"/>
                    </a:lnTo>
                    <a:lnTo>
                      <a:pt x="42" y="312"/>
                    </a:lnTo>
                    <a:lnTo>
                      <a:pt x="42" y="6"/>
                    </a:lnTo>
                    <a:lnTo>
                      <a:pt x="42" y="150"/>
                    </a:lnTo>
                    <a:lnTo>
                      <a:pt x="48" y="48"/>
                    </a:lnTo>
                    <a:lnTo>
                      <a:pt x="48" y="312"/>
                    </a:lnTo>
                    <a:lnTo>
                      <a:pt x="48" y="6"/>
                    </a:lnTo>
                    <a:lnTo>
                      <a:pt x="48" y="312"/>
                    </a:lnTo>
                    <a:lnTo>
                      <a:pt x="54" y="288"/>
                    </a:lnTo>
                    <a:lnTo>
                      <a:pt x="54" y="312"/>
                    </a:lnTo>
                    <a:lnTo>
                      <a:pt x="54" y="6"/>
                    </a:lnTo>
                    <a:lnTo>
                      <a:pt x="54" y="84"/>
                    </a:lnTo>
                    <a:lnTo>
                      <a:pt x="60" y="168"/>
                    </a:lnTo>
                    <a:lnTo>
                      <a:pt x="60" y="312"/>
                    </a:lnTo>
                    <a:lnTo>
                      <a:pt x="60" y="6"/>
                    </a:lnTo>
                    <a:lnTo>
                      <a:pt x="60" y="150"/>
                    </a:lnTo>
                    <a:lnTo>
                      <a:pt x="66" y="48"/>
                    </a:lnTo>
                    <a:lnTo>
                      <a:pt x="66" y="312"/>
                    </a:lnTo>
                    <a:lnTo>
                      <a:pt x="66" y="6"/>
                    </a:lnTo>
                    <a:lnTo>
                      <a:pt x="66" y="288"/>
                    </a:lnTo>
                    <a:lnTo>
                      <a:pt x="72" y="228"/>
                    </a:lnTo>
                    <a:lnTo>
                      <a:pt x="72" y="312"/>
                    </a:lnTo>
                    <a:lnTo>
                      <a:pt x="72" y="6"/>
                    </a:lnTo>
                    <a:lnTo>
                      <a:pt x="72" y="84"/>
                    </a:lnTo>
                    <a:lnTo>
                      <a:pt x="78" y="168"/>
                    </a:lnTo>
                    <a:lnTo>
                      <a:pt x="78" y="312"/>
                    </a:lnTo>
                    <a:lnTo>
                      <a:pt x="78" y="6"/>
                    </a:lnTo>
                    <a:lnTo>
                      <a:pt x="78" y="30"/>
                    </a:lnTo>
                    <a:lnTo>
                      <a:pt x="84" y="6"/>
                    </a:lnTo>
                    <a:lnTo>
                      <a:pt x="84" y="312"/>
                    </a:lnTo>
                    <a:lnTo>
                      <a:pt x="84" y="288"/>
                    </a:lnTo>
                    <a:lnTo>
                      <a:pt x="90" y="228"/>
                    </a:lnTo>
                    <a:lnTo>
                      <a:pt x="90" y="312"/>
                    </a:lnTo>
                    <a:lnTo>
                      <a:pt x="90" y="6"/>
                    </a:lnTo>
                    <a:lnTo>
                      <a:pt x="90" y="168"/>
                    </a:lnTo>
                    <a:lnTo>
                      <a:pt x="96" y="270"/>
                    </a:lnTo>
                    <a:lnTo>
                      <a:pt x="96" y="312"/>
                    </a:lnTo>
                    <a:lnTo>
                      <a:pt x="96" y="6"/>
                    </a:lnTo>
                    <a:lnTo>
                      <a:pt x="96" y="30"/>
                    </a:lnTo>
                    <a:lnTo>
                      <a:pt x="102" y="6"/>
                    </a:lnTo>
                    <a:lnTo>
                      <a:pt x="102" y="312"/>
                    </a:lnTo>
                    <a:lnTo>
                      <a:pt x="102" y="228"/>
                    </a:lnTo>
                    <a:lnTo>
                      <a:pt x="108" y="150"/>
                    </a:lnTo>
                    <a:lnTo>
                      <a:pt x="108" y="312"/>
                    </a:lnTo>
                    <a:lnTo>
                      <a:pt x="108" y="6"/>
                    </a:lnTo>
                    <a:lnTo>
                      <a:pt x="108" y="168"/>
                    </a:lnTo>
                    <a:lnTo>
                      <a:pt x="114" y="270"/>
                    </a:lnTo>
                    <a:lnTo>
                      <a:pt x="114" y="312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20" y="30"/>
                    </a:lnTo>
                    <a:lnTo>
                      <a:pt x="120" y="312"/>
                    </a:lnTo>
                    <a:lnTo>
                      <a:pt x="120" y="6"/>
                    </a:lnTo>
                    <a:lnTo>
                      <a:pt x="120" y="228"/>
                    </a:lnTo>
                    <a:lnTo>
                      <a:pt x="126" y="150"/>
                    </a:lnTo>
                    <a:lnTo>
                      <a:pt x="126" y="312"/>
                    </a:lnTo>
                    <a:lnTo>
                      <a:pt x="126" y="6"/>
                    </a:lnTo>
                    <a:lnTo>
                      <a:pt x="126" y="270"/>
                    </a:lnTo>
                    <a:lnTo>
                      <a:pt x="132" y="288"/>
                    </a:lnTo>
                    <a:lnTo>
                      <a:pt x="132" y="312"/>
                    </a:lnTo>
                    <a:lnTo>
                      <a:pt x="132" y="6"/>
                    </a:lnTo>
                    <a:lnTo>
                      <a:pt x="132" y="30"/>
                    </a:lnTo>
                    <a:lnTo>
                      <a:pt x="138" y="78"/>
                    </a:lnTo>
                    <a:lnTo>
                      <a:pt x="138" y="312"/>
                    </a:lnTo>
                    <a:lnTo>
                      <a:pt x="138" y="6"/>
                    </a:lnTo>
                    <a:lnTo>
                      <a:pt x="138" y="156"/>
                    </a:lnTo>
                    <a:lnTo>
                      <a:pt x="144" y="54"/>
                    </a:lnTo>
                    <a:lnTo>
                      <a:pt x="144" y="312"/>
                    </a:lnTo>
                    <a:lnTo>
                      <a:pt x="144" y="6"/>
                    </a:lnTo>
                    <a:lnTo>
                      <a:pt x="144" y="288"/>
                    </a:lnTo>
                    <a:lnTo>
                      <a:pt x="150" y="312"/>
                    </a:lnTo>
                    <a:lnTo>
                      <a:pt x="150" y="6"/>
                    </a:lnTo>
                    <a:lnTo>
                      <a:pt x="150" y="30"/>
                    </a:lnTo>
                    <a:lnTo>
                      <a:pt x="156" y="84"/>
                    </a:lnTo>
                    <a:lnTo>
                      <a:pt x="156" y="312"/>
                    </a:lnTo>
                    <a:lnTo>
                      <a:pt x="156" y="6"/>
                    </a:lnTo>
                    <a:lnTo>
                      <a:pt x="156" y="150"/>
                    </a:lnTo>
                    <a:lnTo>
                      <a:pt x="162" y="48"/>
                    </a:lnTo>
                    <a:lnTo>
                      <a:pt x="162" y="312"/>
                    </a:lnTo>
                    <a:lnTo>
                      <a:pt x="162" y="6"/>
                    </a:lnTo>
                    <a:lnTo>
                      <a:pt x="162" y="312"/>
                    </a:lnTo>
                    <a:lnTo>
                      <a:pt x="168" y="288"/>
                    </a:lnTo>
                    <a:lnTo>
                      <a:pt x="168" y="312"/>
                    </a:lnTo>
                    <a:lnTo>
                      <a:pt x="168" y="6"/>
                    </a:lnTo>
                    <a:lnTo>
                      <a:pt x="168" y="84"/>
                    </a:lnTo>
                    <a:lnTo>
                      <a:pt x="174" y="168"/>
                    </a:lnTo>
                    <a:lnTo>
                      <a:pt x="174" y="312"/>
                    </a:lnTo>
                    <a:lnTo>
                      <a:pt x="174" y="6"/>
                    </a:lnTo>
                    <a:lnTo>
                      <a:pt x="174" y="150"/>
                    </a:lnTo>
                    <a:lnTo>
                      <a:pt x="180" y="48"/>
                    </a:lnTo>
                    <a:lnTo>
                      <a:pt x="180" y="306"/>
                    </a:lnTo>
                    <a:lnTo>
                      <a:pt x="180" y="0"/>
                    </a:lnTo>
                    <a:lnTo>
                      <a:pt x="180" y="306"/>
                    </a:lnTo>
                    <a:lnTo>
                      <a:pt x="186" y="282"/>
                    </a:lnTo>
                    <a:lnTo>
                      <a:pt x="186" y="306"/>
                    </a:lnTo>
                    <a:lnTo>
                      <a:pt x="186" y="0"/>
                    </a:lnTo>
                    <a:lnTo>
                      <a:pt x="186" y="84"/>
                    </a:lnTo>
                    <a:lnTo>
                      <a:pt x="192" y="162"/>
                    </a:lnTo>
                    <a:lnTo>
                      <a:pt x="192" y="306"/>
                    </a:lnTo>
                    <a:lnTo>
                      <a:pt x="192" y="0"/>
                    </a:lnTo>
                    <a:lnTo>
                      <a:pt x="192" y="24"/>
                    </a:lnTo>
                    <a:lnTo>
                      <a:pt x="198" y="0"/>
                    </a:lnTo>
                    <a:lnTo>
                      <a:pt x="198" y="30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8" name="Freeform 196"/>
              <p:cNvSpPr>
                <a:spLocks/>
              </p:cNvSpPr>
              <p:nvPr/>
            </p:nvSpPr>
            <p:spPr bwMode="auto">
              <a:xfrm>
                <a:off x="6310313" y="1727200"/>
                <a:ext cx="323850" cy="495300"/>
              </a:xfrm>
              <a:custGeom>
                <a:avLst/>
                <a:gdLst/>
                <a:ahLst/>
                <a:cxnLst>
                  <a:cxn ang="0">
                    <a:pos x="6" y="234"/>
                  </a:cxn>
                  <a:cxn ang="0">
                    <a:pos x="6" y="168"/>
                  </a:cxn>
                  <a:cxn ang="0">
                    <a:pos x="12" y="6"/>
                  </a:cxn>
                  <a:cxn ang="0">
                    <a:pos x="18" y="312"/>
                  </a:cxn>
                  <a:cxn ang="0">
                    <a:pos x="24" y="312"/>
                  </a:cxn>
                  <a:cxn ang="0">
                    <a:pos x="30" y="270"/>
                  </a:cxn>
                  <a:cxn ang="0">
                    <a:pos x="30" y="6"/>
                  </a:cxn>
                  <a:cxn ang="0">
                    <a:pos x="36" y="6"/>
                  </a:cxn>
                  <a:cxn ang="0">
                    <a:pos x="42" y="312"/>
                  </a:cxn>
                  <a:cxn ang="0">
                    <a:pos x="48" y="270"/>
                  </a:cxn>
                  <a:cxn ang="0">
                    <a:pos x="48" y="30"/>
                  </a:cxn>
                  <a:cxn ang="0">
                    <a:pos x="54" y="12"/>
                  </a:cxn>
                  <a:cxn ang="0">
                    <a:pos x="60" y="306"/>
                  </a:cxn>
                  <a:cxn ang="0">
                    <a:pos x="66" y="306"/>
                  </a:cxn>
                  <a:cxn ang="0">
                    <a:pos x="72" y="84"/>
                  </a:cxn>
                  <a:cxn ang="0">
                    <a:pos x="72" y="150"/>
                  </a:cxn>
                  <a:cxn ang="0">
                    <a:pos x="78" y="6"/>
                  </a:cxn>
                  <a:cxn ang="0">
                    <a:pos x="84" y="300"/>
                  </a:cxn>
                  <a:cxn ang="0">
                    <a:pos x="90" y="156"/>
                  </a:cxn>
                  <a:cxn ang="0">
                    <a:pos x="90" y="138"/>
                  </a:cxn>
                  <a:cxn ang="0">
                    <a:pos x="96" y="0"/>
                  </a:cxn>
                  <a:cxn ang="0">
                    <a:pos x="102" y="300"/>
                  </a:cxn>
                  <a:cxn ang="0">
                    <a:pos x="108" y="156"/>
                  </a:cxn>
                  <a:cxn ang="0">
                    <a:pos x="108" y="36"/>
                  </a:cxn>
                  <a:cxn ang="0">
                    <a:pos x="114" y="0"/>
                  </a:cxn>
                  <a:cxn ang="0">
                    <a:pos x="120" y="300"/>
                  </a:cxn>
                  <a:cxn ang="0">
                    <a:pos x="126" y="258"/>
                  </a:cxn>
                  <a:cxn ang="0">
                    <a:pos x="126" y="24"/>
                  </a:cxn>
                  <a:cxn ang="0">
                    <a:pos x="132" y="276"/>
                  </a:cxn>
                  <a:cxn ang="0">
                    <a:pos x="138" y="0"/>
                  </a:cxn>
                  <a:cxn ang="0">
                    <a:pos x="144" y="300"/>
                  </a:cxn>
                  <a:cxn ang="0">
                    <a:pos x="150" y="300"/>
                  </a:cxn>
                  <a:cxn ang="0">
                    <a:pos x="156" y="138"/>
                  </a:cxn>
                  <a:cxn ang="0">
                    <a:pos x="156" y="156"/>
                  </a:cxn>
                  <a:cxn ang="0">
                    <a:pos x="162" y="0"/>
                  </a:cxn>
                  <a:cxn ang="0">
                    <a:pos x="168" y="0"/>
                  </a:cxn>
                  <a:cxn ang="0">
                    <a:pos x="174" y="300"/>
                  </a:cxn>
                  <a:cxn ang="0">
                    <a:pos x="180" y="300"/>
                  </a:cxn>
                  <a:cxn ang="0">
                    <a:pos x="186" y="78"/>
                  </a:cxn>
                  <a:cxn ang="0">
                    <a:pos x="186" y="138"/>
                  </a:cxn>
                  <a:cxn ang="0">
                    <a:pos x="192" y="0"/>
                  </a:cxn>
                  <a:cxn ang="0">
                    <a:pos x="198" y="0"/>
                  </a:cxn>
                </a:cxnLst>
                <a:rect l="0" t="0" r="r" b="b"/>
                <a:pathLst>
                  <a:path w="204" h="312">
                    <a:moveTo>
                      <a:pt x="0" y="312"/>
                    </a:moveTo>
                    <a:lnTo>
                      <a:pt x="0" y="288"/>
                    </a:lnTo>
                    <a:lnTo>
                      <a:pt x="6" y="234"/>
                    </a:lnTo>
                    <a:lnTo>
                      <a:pt x="6" y="312"/>
                    </a:lnTo>
                    <a:lnTo>
                      <a:pt x="6" y="6"/>
                    </a:lnTo>
                    <a:lnTo>
                      <a:pt x="6" y="168"/>
                    </a:lnTo>
                    <a:lnTo>
                      <a:pt x="12" y="270"/>
                    </a:lnTo>
                    <a:lnTo>
                      <a:pt x="12" y="312"/>
                    </a:lnTo>
                    <a:lnTo>
                      <a:pt x="12" y="6"/>
                    </a:lnTo>
                    <a:lnTo>
                      <a:pt x="12" y="30"/>
                    </a:lnTo>
                    <a:lnTo>
                      <a:pt x="18" y="6"/>
                    </a:lnTo>
                    <a:lnTo>
                      <a:pt x="18" y="312"/>
                    </a:lnTo>
                    <a:lnTo>
                      <a:pt x="18" y="288"/>
                    </a:lnTo>
                    <a:lnTo>
                      <a:pt x="24" y="234"/>
                    </a:lnTo>
                    <a:lnTo>
                      <a:pt x="24" y="312"/>
                    </a:lnTo>
                    <a:lnTo>
                      <a:pt x="24" y="6"/>
                    </a:lnTo>
                    <a:lnTo>
                      <a:pt x="24" y="168"/>
                    </a:lnTo>
                    <a:lnTo>
                      <a:pt x="30" y="270"/>
                    </a:lnTo>
                    <a:lnTo>
                      <a:pt x="30" y="3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6" y="30"/>
                    </a:lnTo>
                    <a:lnTo>
                      <a:pt x="36" y="312"/>
                    </a:lnTo>
                    <a:lnTo>
                      <a:pt x="36" y="6"/>
                    </a:lnTo>
                    <a:lnTo>
                      <a:pt x="36" y="234"/>
                    </a:lnTo>
                    <a:lnTo>
                      <a:pt x="42" y="150"/>
                    </a:lnTo>
                    <a:lnTo>
                      <a:pt x="42" y="312"/>
                    </a:lnTo>
                    <a:lnTo>
                      <a:pt x="42" y="6"/>
                    </a:lnTo>
                    <a:lnTo>
                      <a:pt x="42" y="168"/>
                    </a:lnTo>
                    <a:lnTo>
                      <a:pt x="48" y="270"/>
                    </a:lnTo>
                    <a:lnTo>
                      <a:pt x="48" y="312"/>
                    </a:lnTo>
                    <a:lnTo>
                      <a:pt x="48" y="6"/>
                    </a:lnTo>
                    <a:lnTo>
                      <a:pt x="48" y="30"/>
                    </a:lnTo>
                    <a:lnTo>
                      <a:pt x="54" y="90"/>
                    </a:lnTo>
                    <a:lnTo>
                      <a:pt x="54" y="312"/>
                    </a:lnTo>
                    <a:lnTo>
                      <a:pt x="54" y="12"/>
                    </a:lnTo>
                    <a:lnTo>
                      <a:pt x="54" y="156"/>
                    </a:lnTo>
                    <a:lnTo>
                      <a:pt x="60" y="54"/>
                    </a:lnTo>
                    <a:lnTo>
                      <a:pt x="60" y="306"/>
                    </a:lnTo>
                    <a:lnTo>
                      <a:pt x="60" y="6"/>
                    </a:lnTo>
                    <a:lnTo>
                      <a:pt x="60" y="282"/>
                    </a:lnTo>
                    <a:lnTo>
                      <a:pt x="66" y="306"/>
                    </a:lnTo>
                    <a:lnTo>
                      <a:pt x="66" y="6"/>
                    </a:lnTo>
                    <a:lnTo>
                      <a:pt x="66" y="30"/>
                    </a:lnTo>
                    <a:lnTo>
                      <a:pt x="72" y="84"/>
                    </a:lnTo>
                    <a:lnTo>
                      <a:pt x="72" y="306"/>
                    </a:lnTo>
                    <a:lnTo>
                      <a:pt x="72" y="6"/>
                    </a:lnTo>
                    <a:lnTo>
                      <a:pt x="72" y="150"/>
                    </a:lnTo>
                    <a:lnTo>
                      <a:pt x="78" y="48"/>
                    </a:lnTo>
                    <a:lnTo>
                      <a:pt x="78" y="306"/>
                    </a:lnTo>
                    <a:lnTo>
                      <a:pt x="78" y="6"/>
                    </a:lnTo>
                    <a:lnTo>
                      <a:pt x="78" y="306"/>
                    </a:lnTo>
                    <a:lnTo>
                      <a:pt x="84" y="282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78"/>
                    </a:lnTo>
                    <a:lnTo>
                      <a:pt x="90" y="156"/>
                    </a:lnTo>
                    <a:lnTo>
                      <a:pt x="90" y="300"/>
                    </a:lnTo>
                    <a:lnTo>
                      <a:pt x="90" y="0"/>
                    </a:lnTo>
                    <a:lnTo>
                      <a:pt x="90" y="138"/>
                    </a:lnTo>
                    <a:lnTo>
                      <a:pt x="96" y="36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300"/>
                    </a:lnTo>
                    <a:lnTo>
                      <a:pt x="102" y="276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2" y="78"/>
                    </a:lnTo>
                    <a:lnTo>
                      <a:pt x="108" y="156"/>
                    </a:lnTo>
                    <a:lnTo>
                      <a:pt x="108" y="300"/>
                    </a:lnTo>
                    <a:lnTo>
                      <a:pt x="108" y="0"/>
                    </a:lnTo>
                    <a:lnTo>
                      <a:pt x="108" y="36"/>
                    </a:lnTo>
                    <a:lnTo>
                      <a:pt x="114" y="24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276"/>
                    </a:lnTo>
                    <a:lnTo>
                      <a:pt x="120" y="222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0" y="156"/>
                    </a:lnTo>
                    <a:lnTo>
                      <a:pt x="126" y="258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24"/>
                    </a:lnTo>
                    <a:lnTo>
                      <a:pt x="132" y="0"/>
                    </a:lnTo>
                    <a:lnTo>
                      <a:pt x="132" y="300"/>
                    </a:lnTo>
                    <a:lnTo>
                      <a:pt x="132" y="276"/>
                    </a:lnTo>
                    <a:lnTo>
                      <a:pt x="138" y="222"/>
                    </a:lnTo>
                    <a:lnTo>
                      <a:pt x="138" y="300"/>
                    </a:lnTo>
                    <a:lnTo>
                      <a:pt x="138" y="0"/>
                    </a:lnTo>
                    <a:lnTo>
                      <a:pt x="138" y="156"/>
                    </a:lnTo>
                    <a:lnTo>
                      <a:pt x="144" y="258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50" y="18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222"/>
                    </a:lnTo>
                    <a:lnTo>
                      <a:pt x="156" y="138"/>
                    </a:lnTo>
                    <a:lnTo>
                      <a:pt x="156" y="300"/>
                    </a:lnTo>
                    <a:lnTo>
                      <a:pt x="156" y="0"/>
                    </a:lnTo>
                    <a:lnTo>
                      <a:pt x="156" y="156"/>
                    </a:lnTo>
                    <a:lnTo>
                      <a:pt x="162" y="258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8" y="18"/>
                    </a:lnTo>
                    <a:lnTo>
                      <a:pt x="168" y="300"/>
                    </a:lnTo>
                    <a:lnTo>
                      <a:pt x="168" y="0"/>
                    </a:lnTo>
                    <a:lnTo>
                      <a:pt x="168" y="222"/>
                    </a:lnTo>
                    <a:lnTo>
                      <a:pt x="174" y="138"/>
                    </a:lnTo>
                    <a:lnTo>
                      <a:pt x="174" y="300"/>
                    </a:lnTo>
                    <a:lnTo>
                      <a:pt x="174" y="0"/>
                    </a:lnTo>
                    <a:lnTo>
                      <a:pt x="174" y="276"/>
                    </a:lnTo>
                    <a:lnTo>
                      <a:pt x="180" y="300"/>
                    </a:lnTo>
                    <a:lnTo>
                      <a:pt x="180" y="0"/>
                    </a:lnTo>
                    <a:lnTo>
                      <a:pt x="180" y="18"/>
                    </a:lnTo>
                    <a:lnTo>
                      <a:pt x="186" y="78"/>
                    </a:lnTo>
                    <a:lnTo>
                      <a:pt x="186" y="300"/>
                    </a:lnTo>
                    <a:lnTo>
                      <a:pt x="186" y="0"/>
                    </a:lnTo>
                    <a:lnTo>
                      <a:pt x="186" y="138"/>
                    </a:lnTo>
                    <a:lnTo>
                      <a:pt x="192" y="36"/>
                    </a:lnTo>
                    <a:lnTo>
                      <a:pt x="192" y="300"/>
                    </a:lnTo>
                    <a:lnTo>
                      <a:pt x="192" y="0"/>
                    </a:lnTo>
                    <a:lnTo>
                      <a:pt x="192" y="276"/>
                    </a:lnTo>
                    <a:lnTo>
                      <a:pt x="198" y="300"/>
                    </a:lnTo>
                    <a:lnTo>
                      <a:pt x="198" y="0"/>
                    </a:lnTo>
                    <a:lnTo>
                      <a:pt x="198" y="78"/>
                    </a:lnTo>
                    <a:lnTo>
                      <a:pt x="204" y="15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9" name="Freeform 197"/>
              <p:cNvSpPr>
                <a:spLocks/>
              </p:cNvSpPr>
              <p:nvPr/>
            </p:nvSpPr>
            <p:spPr bwMode="auto">
              <a:xfrm>
                <a:off x="6634163" y="1717675"/>
                <a:ext cx="314325" cy="485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06"/>
                  </a:cxn>
                  <a:cxn ang="0">
                    <a:pos x="12" y="282"/>
                  </a:cxn>
                  <a:cxn ang="0">
                    <a:pos x="12" y="84"/>
                  </a:cxn>
                  <a:cxn ang="0">
                    <a:pos x="18" y="6"/>
                  </a:cxn>
                  <a:cxn ang="0">
                    <a:pos x="24" y="306"/>
                  </a:cxn>
                  <a:cxn ang="0">
                    <a:pos x="30" y="228"/>
                  </a:cxn>
                  <a:cxn ang="0">
                    <a:pos x="30" y="84"/>
                  </a:cxn>
                  <a:cxn ang="0">
                    <a:pos x="36" y="6"/>
                  </a:cxn>
                  <a:cxn ang="0">
                    <a:pos x="42" y="306"/>
                  </a:cxn>
                  <a:cxn ang="0">
                    <a:pos x="48" y="306"/>
                  </a:cxn>
                  <a:cxn ang="0">
                    <a:pos x="54" y="264"/>
                  </a:cxn>
                  <a:cxn ang="0">
                    <a:pos x="54" y="6"/>
                  </a:cxn>
                  <a:cxn ang="0">
                    <a:pos x="60" y="6"/>
                  </a:cxn>
                  <a:cxn ang="0">
                    <a:pos x="66" y="306"/>
                  </a:cxn>
                  <a:cxn ang="0">
                    <a:pos x="72" y="264"/>
                  </a:cxn>
                  <a:cxn ang="0">
                    <a:pos x="78" y="24"/>
                  </a:cxn>
                  <a:cxn ang="0">
                    <a:pos x="78" y="228"/>
                  </a:cxn>
                  <a:cxn ang="0">
                    <a:pos x="84" y="6"/>
                  </a:cxn>
                  <a:cxn ang="0">
                    <a:pos x="90" y="6"/>
                  </a:cxn>
                  <a:cxn ang="0">
                    <a:pos x="96" y="306"/>
                  </a:cxn>
                  <a:cxn ang="0">
                    <a:pos x="102" y="42"/>
                  </a:cxn>
                  <a:cxn ang="0">
                    <a:pos x="102" y="282"/>
                  </a:cxn>
                  <a:cxn ang="0">
                    <a:pos x="108" y="24"/>
                  </a:cxn>
                  <a:cxn ang="0">
                    <a:pos x="114" y="6"/>
                  </a:cxn>
                  <a:cxn ang="0">
                    <a:pos x="120" y="306"/>
                  </a:cxn>
                  <a:cxn ang="0">
                    <a:pos x="126" y="282"/>
                  </a:cxn>
                  <a:cxn ang="0">
                    <a:pos x="126" y="84"/>
                  </a:cxn>
                  <a:cxn ang="0">
                    <a:pos x="132" y="6"/>
                  </a:cxn>
                  <a:cxn ang="0">
                    <a:pos x="138" y="306"/>
                  </a:cxn>
                  <a:cxn ang="0">
                    <a:pos x="144" y="282"/>
                  </a:cxn>
                  <a:cxn ang="0">
                    <a:pos x="144" y="84"/>
                  </a:cxn>
                  <a:cxn ang="0">
                    <a:pos x="150" y="6"/>
                  </a:cxn>
                  <a:cxn ang="0">
                    <a:pos x="156" y="306"/>
                  </a:cxn>
                  <a:cxn ang="0">
                    <a:pos x="162" y="228"/>
                  </a:cxn>
                  <a:cxn ang="0">
                    <a:pos x="162" y="162"/>
                  </a:cxn>
                  <a:cxn ang="0">
                    <a:pos x="168" y="6"/>
                  </a:cxn>
                  <a:cxn ang="0">
                    <a:pos x="174" y="306"/>
                  </a:cxn>
                  <a:cxn ang="0">
                    <a:pos x="180" y="144"/>
                  </a:cxn>
                  <a:cxn ang="0">
                    <a:pos x="180" y="162"/>
                  </a:cxn>
                  <a:cxn ang="0">
                    <a:pos x="186" y="6"/>
                  </a:cxn>
                  <a:cxn ang="0">
                    <a:pos x="192" y="6"/>
                  </a:cxn>
                </a:cxnLst>
                <a:rect l="0" t="0" r="r" b="b"/>
                <a:pathLst>
                  <a:path w="198" h="306">
                    <a:moveTo>
                      <a:pt x="0" y="162"/>
                    </a:moveTo>
                    <a:lnTo>
                      <a:pt x="0" y="306"/>
                    </a:lnTo>
                    <a:lnTo>
                      <a:pt x="0" y="0"/>
                    </a:lnTo>
                    <a:lnTo>
                      <a:pt x="0" y="156"/>
                    </a:lnTo>
                    <a:lnTo>
                      <a:pt x="6" y="54"/>
                    </a:lnTo>
                    <a:lnTo>
                      <a:pt x="6" y="306"/>
                    </a:lnTo>
                    <a:lnTo>
                      <a:pt x="6" y="6"/>
                    </a:lnTo>
                    <a:lnTo>
                      <a:pt x="6" y="306"/>
                    </a:lnTo>
                    <a:lnTo>
                      <a:pt x="12" y="282"/>
                    </a:lnTo>
                    <a:lnTo>
                      <a:pt x="12" y="306"/>
                    </a:lnTo>
                    <a:lnTo>
                      <a:pt x="12" y="6"/>
                    </a:lnTo>
                    <a:lnTo>
                      <a:pt x="12" y="84"/>
                    </a:lnTo>
                    <a:lnTo>
                      <a:pt x="18" y="162"/>
                    </a:lnTo>
                    <a:lnTo>
                      <a:pt x="18" y="306"/>
                    </a:lnTo>
                    <a:lnTo>
                      <a:pt x="18" y="6"/>
                    </a:lnTo>
                    <a:lnTo>
                      <a:pt x="18" y="48"/>
                    </a:lnTo>
                    <a:lnTo>
                      <a:pt x="24" y="30"/>
                    </a:lnTo>
                    <a:lnTo>
                      <a:pt x="24" y="306"/>
                    </a:lnTo>
                    <a:lnTo>
                      <a:pt x="24" y="6"/>
                    </a:lnTo>
                    <a:lnTo>
                      <a:pt x="24" y="282"/>
                    </a:lnTo>
                    <a:lnTo>
                      <a:pt x="30" y="228"/>
                    </a:lnTo>
                    <a:lnTo>
                      <a:pt x="30" y="306"/>
                    </a:lnTo>
                    <a:lnTo>
                      <a:pt x="30" y="6"/>
                    </a:lnTo>
                    <a:lnTo>
                      <a:pt x="30" y="84"/>
                    </a:lnTo>
                    <a:lnTo>
                      <a:pt x="36" y="162"/>
                    </a:lnTo>
                    <a:lnTo>
                      <a:pt x="36" y="306"/>
                    </a:lnTo>
                    <a:lnTo>
                      <a:pt x="36" y="6"/>
                    </a:lnTo>
                    <a:lnTo>
                      <a:pt x="36" y="30"/>
                    </a:lnTo>
                    <a:lnTo>
                      <a:pt x="42" y="6"/>
                    </a:lnTo>
                    <a:lnTo>
                      <a:pt x="42" y="306"/>
                    </a:lnTo>
                    <a:lnTo>
                      <a:pt x="42" y="282"/>
                    </a:lnTo>
                    <a:lnTo>
                      <a:pt x="48" y="228"/>
                    </a:lnTo>
                    <a:lnTo>
                      <a:pt x="48" y="306"/>
                    </a:lnTo>
                    <a:lnTo>
                      <a:pt x="48" y="6"/>
                    </a:lnTo>
                    <a:lnTo>
                      <a:pt x="48" y="162"/>
                    </a:lnTo>
                    <a:lnTo>
                      <a:pt x="54" y="264"/>
                    </a:lnTo>
                    <a:lnTo>
                      <a:pt x="54" y="30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60" y="24"/>
                    </a:lnTo>
                    <a:lnTo>
                      <a:pt x="60" y="306"/>
                    </a:lnTo>
                    <a:lnTo>
                      <a:pt x="60" y="6"/>
                    </a:lnTo>
                    <a:lnTo>
                      <a:pt x="60" y="228"/>
                    </a:lnTo>
                    <a:lnTo>
                      <a:pt x="66" y="144"/>
                    </a:lnTo>
                    <a:lnTo>
                      <a:pt x="66" y="306"/>
                    </a:lnTo>
                    <a:lnTo>
                      <a:pt x="66" y="6"/>
                    </a:lnTo>
                    <a:lnTo>
                      <a:pt x="66" y="162"/>
                    </a:lnTo>
                    <a:lnTo>
                      <a:pt x="72" y="264"/>
                    </a:lnTo>
                    <a:lnTo>
                      <a:pt x="72" y="306"/>
                    </a:lnTo>
                    <a:lnTo>
                      <a:pt x="72" y="6"/>
                    </a:lnTo>
                    <a:lnTo>
                      <a:pt x="78" y="24"/>
                    </a:lnTo>
                    <a:lnTo>
                      <a:pt x="78" y="306"/>
                    </a:lnTo>
                    <a:lnTo>
                      <a:pt x="78" y="6"/>
                    </a:lnTo>
                    <a:lnTo>
                      <a:pt x="78" y="228"/>
                    </a:lnTo>
                    <a:lnTo>
                      <a:pt x="84" y="144"/>
                    </a:lnTo>
                    <a:lnTo>
                      <a:pt x="84" y="306"/>
                    </a:lnTo>
                    <a:lnTo>
                      <a:pt x="84" y="6"/>
                    </a:lnTo>
                    <a:lnTo>
                      <a:pt x="84" y="282"/>
                    </a:lnTo>
                    <a:lnTo>
                      <a:pt x="90" y="306"/>
                    </a:lnTo>
                    <a:lnTo>
                      <a:pt x="90" y="6"/>
                    </a:lnTo>
                    <a:lnTo>
                      <a:pt x="90" y="24"/>
                    </a:lnTo>
                    <a:lnTo>
                      <a:pt x="96" y="84"/>
                    </a:lnTo>
                    <a:lnTo>
                      <a:pt x="96" y="306"/>
                    </a:lnTo>
                    <a:lnTo>
                      <a:pt x="96" y="6"/>
                    </a:lnTo>
                    <a:lnTo>
                      <a:pt x="96" y="144"/>
                    </a:lnTo>
                    <a:lnTo>
                      <a:pt x="102" y="42"/>
                    </a:lnTo>
                    <a:lnTo>
                      <a:pt x="102" y="306"/>
                    </a:lnTo>
                    <a:lnTo>
                      <a:pt x="102" y="6"/>
                    </a:lnTo>
                    <a:lnTo>
                      <a:pt x="102" y="282"/>
                    </a:lnTo>
                    <a:lnTo>
                      <a:pt x="108" y="306"/>
                    </a:lnTo>
                    <a:lnTo>
                      <a:pt x="108" y="6"/>
                    </a:lnTo>
                    <a:lnTo>
                      <a:pt x="108" y="24"/>
                    </a:lnTo>
                    <a:lnTo>
                      <a:pt x="114" y="84"/>
                    </a:lnTo>
                    <a:lnTo>
                      <a:pt x="114" y="306"/>
                    </a:lnTo>
                    <a:lnTo>
                      <a:pt x="114" y="6"/>
                    </a:lnTo>
                    <a:lnTo>
                      <a:pt x="114" y="144"/>
                    </a:lnTo>
                    <a:lnTo>
                      <a:pt x="120" y="42"/>
                    </a:lnTo>
                    <a:lnTo>
                      <a:pt x="120" y="306"/>
                    </a:lnTo>
                    <a:lnTo>
                      <a:pt x="120" y="6"/>
                    </a:lnTo>
                    <a:lnTo>
                      <a:pt x="120" y="306"/>
                    </a:lnTo>
                    <a:lnTo>
                      <a:pt x="126" y="282"/>
                    </a:lnTo>
                    <a:lnTo>
                      <a:pt x="126" y="306"/>
                    </a:lnTo>
                    <a:lnTo>
                      <a:pt x="126" y="6"/>
                    </a:lnTo>
                    <a:lnTo>
                      <a:pt x="126" y="84"/>
                    </a:lnTo>
                    <a:lnTo>
                      <a:pt x="132" y="162"/>
                    </a:lnTo>
                    <a:lnTo>
                      <a:pt x="132" y="306"/>
                    </a:lnTo>
                    <a:lnTo>
                      <a:pt x="132" y="6"/>
                    </a:lnTo>
                    <a:lnTo>
                      <a:pt x="132" y="144"/>
                    </a:lnTo>
                    <a:lnTo>
                      <a:pt x="138" y="42"/>
                    </a:lnTo>
                    <a:lnTo>
                      <a:pt x="138" y="306"/>
                    </a:lnTo>
                    <a:lnTo>
                      <a:pt x="138" y="6"/>
                    </a:lnTo>
                    <a:lnTo>
                      <a:pt x="138" y="306"/>
                    </a:lnTo>
                    <a:lnTo>
                      <a:pt x="144" y="282"/>
                    </a:lnTo>
                    <a:lnTo>
                      <a:pt x="144" y="306"/>
                    </a:lnTo>
                    <a:lnTo>
                      <a:pt x="144" y="6"/>
                    </a:lnTo>
                    <a:lnTo>
                      <a:pt x="144" y="84"/>
                    </a:lnTo>
                    <a:lnTo>
                      <a:pt x="150" y="162"/>
                    </a:lnTo>
                    <a:lnTo>
                      <a:pt x="150" y="306"/>
                    </a:lnTo>
                    <a:lnTo>
                      <a:pt x="150" y="6"/>
                    </a:lnTo>
                    <a:lnTo>
                      <a:pt x="150" y="30"/>
                    </a:lnTo>
                    <a:lnTo>
                      <a:pt x="156" y="6"/>
                    </a:lnTo>
                    <a:lnTo>
                      <a:pt x="156" y="306"/>
                    </a:lnTo>
                    <a:lnTo>
                      <a:pt x="156" y="6"/>
                    </a:lnTo>
                    <a:lnTo>
                      <a:pt x="156" y="282"/>
                    </a:lnTo>
                    <a:lnTo>
                      <a:pt x="162" y="228"/>
                    </a:lnTo>
                    <a:lnTo>
                      <a:pt x="162" y="306"/>
                    </a:lnTo>
                    <a:lnTo>
                      <a:pt x="162" y="6"/>
                    </a:lnTo>
                    <a:lnTo>
                      <a:pt x="162" y="162"/>
                    </a:lnTo>
                    <a:lnTo>
                      <a:pt x="168" y="264"/>
                    </a:lnTo>
                    <a:lnTo>
                      <a:pt x="168" y="306"/>
                    </a:lnTo>
                    <a:lnTo>
                      <a:pt x="168" y="6"/>
                    </a:lnTo>
                    <a:lnTo>
                      <a:pt x="168" y="30"/>
                    </a:lnTo>
                    <a:lnTo>
                      <a:pt x="174" y="6"/>
                    </a:lnTo>
                    <a:lnTo>
                      <a:pt x="174" y="306"/>
                    </a:lnTo>
                    <a:lnTo>
                      <a:pt x="174" y="6"/>
                    </a:lnTo>
                    <a:lnTo>
                      <a:pt x="174" y="228"/>
                    </a:lnTo>
                    <a:lnTo>
                      <a:pt x="180" y="144"/>
                    </a:lnTo>
                    <a:lnTo>
                      <a:pt x="180" y="306"/>
                    </a:lnTo>
                    <a:lnTo>
                      <a:pt x="180" y="6"/>
                    </a:lnTo>
                    <a:lnTo>
                      <a:pt x="180" y="162"/>
                    </a:lnTo>
                    <a:lnTo>
                      <a:pt x="186" y="264"/>
                    </a:lnTo>
                    <a:lnTo>
                      <a:pt x="186" y="306"/>
                    </a:lnTo>
                    <a:lnTo>
                      <a:pt x="186" y="6"/>
                    </a:lnTo>
                    <a:lnTo>
                      <a:pt x="192" y="24"/>
                    </a:lnTo>
                    <a:lnTo>
                      <a:pt x="192" y="306"/>
                    </a:lnTo>
                    <a:lnTo>
                      <a:pt x="192" y="6"/>
                    </a:lnTo>
                    <a:lnTo>
                      <a:pt x="192" y="228"/>
                    </a:lnTo>
                    <a:lnTo>
                      <a:pt x="198" y="144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0" name="Freeform 198"/>
              <p:cNvSpPr>
                <a:spLocks/>
              </p:cNvSpPr>
              <p:nvPr/>
            </p:nvSpPr>
            <p:spPr bwMode="auto">
              <a:xfrm>
                <a:off x="6948488" y="1727200"/>
                <a:ext cx="304800" cy="476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00"/>
                  </a:cxn>
                  <a:cxn ang="0">
                    <a:pos x="12" y="78"/>
                  </a:cxn>
                  <a:cxn ang="0">
                    <a:pos x="12" y="138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0" y="300"/>
                  </a:cxn>
                  <a:cxn ang="0">
                    <a:pos x="36" y="36"/>
                  </a:cxn>
                  <a:cxn ang="0">
                    <a:pos x="36" y="300"/>
                  </a:cxn>
                  <a:cxn ang="0">
                    <a:pos x="42" y="0"/>
                  </a:cxn>
                  <a:cxn ang="0">
                    <a:pos x="48" y="300"/>
                  </a:cxn>
                  <a:cxn ang="0">
                    <a:pos x="54" y="36"/>
                  </a:cxn>
                  <a:cxn ang="0">
                    <a:pos x="54" y="300"/>
                  </a:cxn>
                  <a:cxn ang="0">
                    <a:pos x="60" y="0"/>
                  </a:cxn>
                  <a:cxn ang="0">
                    <a:pos x="66" y="300"/>
                  </a:cxn>
                  <a:cxn ang="0">
                    <a:pos x="72" y="0"/>
                  </a:cxn>
                  <a:cxn ang="0">
                    <a:pos x="72" y="276"/>
                  </a:cxn>
                  <a:cxn ang="0">
                    <a:pos x="78" y="0"/>
                  </a:cxn>
                  <a:cxn ang="0">
                    <a:pos x="84" y="300"/>
                  </a:cxn>
                  <a:cxn ang="0">
                    <a:pos x="90" y="0"/>
                  </a:cxn>
                  <a:cxn ang="0">
                    <a:pos x="90" y="276"/>
                  </a:cxn>
                  <a:cxn ang="0">
                    <a:pos x="96" y="0"/>
                  </a:cxn>
                  <a:cxn ang="0">
                    <a:pos x="102" y="300"/>
                  </a:cxn>
                  <a:cxn ang="0">
                    <a:pos x="108" y="300"/>
                  </a:cxn>
                  <a:cxn ang="0">
                    <a:pos x="114" y="138"/>
                  </a:cxn>
                  <a:cxn ang="0">
                    <a:pos x="114" y="156"/>
                  </a:cxn>
                  <a:cxn ang="0">
                    <a:pos x="120" y="0"/>
                  </a:cxn>
                  <a:cxn ang="0">
                    <a:pos x="126" y="300"/>
                  </a:cxn>
                  <a:cxn ang="0">
                    <a:pos x="132" y="138"/>
                  </a:cxn>
                  <a:cxn ang="0">
                    <a:pos x="132" y="276"/>
                  </a:cxn>
                  <a:cxn ang="0">
                    <a:pos x="138" y="18"/>
                  </a:cxn>
                  <a:cxn ang="0">
                    <a:pos x="144" y="0"/>
                  </a:cxn>
                  <a:cxn ang="0">
                    <a:pos x="150" y="300"/>
                  </a:cxn>
                  <a:cxn ang="0">
                    <a:pos x="156" y="300"/>
                  </a:cxn>
                  <a:cxn ang="0">
                    <a:pos x="156" y="78"/>
                  </a:cxn>
                  <a:cxn ang="0">
                    <a:pos x="162" y="0"/>
                  </a:cxn>
                  <a:cxn ang="0">
                    <a:pos x="168" y="0"/>
                  </a:cxn>
                  <a:cxn ang="0">
                    <a:pos x="174" y="300"/>
                  </a:cxn>
                  <a:cxn ang="0">
                    <a:pos x="180" y="150"/>
                  </a:cxn>
                  <a:cxn ang="0">
                    <a:pos x="180" y="42"/>
                  </a:cxn>
                  <a:cxn ang="0">
                    <a:pos x="186" y="0"/>
                  </a:cxn>
                  <a:cxn ang="0">
                    <a:pos x="192" y="300"/>
                  </a:cxn>
                </a:cxnLst>
                <a:rect l="0" t="0" r="r" b="b"/>
                <a:pathLst>
                  <a:path w="192" h="300">
                    <a:moveTo>
                      <a:pt x="0" y="138"/>
                    </a:moveTo>
                    <a:lnTo>
                      <a:pt x="0" y="300"/>
                    </a:lnTo>
                    <a:lnTo>
                      <a:pt x="0" y="0"/>
                    </a:lnTo>
                    <a:lnTo>
                      <a:pt x="0" y="258"/>
                    </a:lnTo>
                    <a:lnTo>
                      <a:pt x="6" y="276"/>
                    </a:lnTo>
                    <a:lnTo>
                      <a:pt x="6" y="300"/>
                    </a:lnTo>
                    <a:lnTo>
                      <a:pt x="6" y="0"/>
                    </a:lnTo>
                    <a:lnTo>
                      <a:pt x="6" y="18"/>
                    </a:lnTo>
                    <a:lnTo>
                      <a:pt x="12" y="78"/>
                    </a:lnTo>
                    <a:lnTo>
                      <a:pt x="12" y="300"/>
                    </a:lnTo>
                    <a:lnTo>
                      <a:pt x="12" y="0"/>
                    </a:lnTo>
                    <a:lnTo>
                      <a:pt x="12" y="138"/>
                    </a:lnTo>
                    <a:lnTo>
                      <a:pt x="18" y="36"/>
                    </a:lnTo>
                    <a:lnTo>
                      <a:pt x="18" y="300"/>
                    </a:lnTo>
                    <a:lnTo>
                      <a:pt x="18" y="0"/>
                    </a:lnTo>
                    <a:lnTo>
                      <a:pt x="18" y="276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24" y="18"/>
                    </a:lnTo>
                    <a:lnTo>
                      <a:pt x="30" y="78"/>
                    </a:lnTo>
                    <a:lnTo>
                      <a:pt x="30" y="300"/>
                    </a:lnTo>
                    <a:lnTo>
                      <a:pt x="30" y="0"/>
                    </a:lnTo>
                    <a:lnTo>
                      <a:pt x="30" y="138"/>
                    </a:lnTo>
                    <a:lnTo>
                      <a:pt x="36" y="36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300"/>
                    </a:lnTo>
                    <a:lnTo>
                      <a:pt x="42" y="276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78"/>
                    </a:lnTo>
                    <a:lnTo>
                      <a:pt x="48" y="156"/>
                    </a:lnTo>
                    <a:lnTo>
                      <a:pt x="48" y="300"/>
                    </a:lnTo>
                    <a:lnTo>
                      <a:pt x="48" y="0"/>
                    </a:lnTo>
                    <a:lnTo>
                      <a:pt x="48" y="138"/>
                    </a:lnTo>
                    <a:lnTo>
                      <a:pt x="54" y="36"/>
                    </a:lnTo>
                    <a:lnTo>
                      <a:pt x="54" y="300"/>
                    </a:lnTo>
                    <a:lnTo>
                      <a:pt x="54" y="0"/>
                    </a:lnTo>
                    <a:lnTo>
                      <a:pt x="54" y="300"/>
                    </a:lnTo>
                    <a:lnTo>
                      <a:pt x="60" y="276"/>
                    </a:lnTo>
                    <a:lnTo>
                      <a:pt x="60" y="300"/>
                    </a:lnTo>
                    <a:lnTo>
                      <a:pt x="60" y="0"/>
                    </a:lnTo>
                    <a:lnTo>
                      <a:pt x="60" y="78"/>
                    </a:lnTo>
                    <a:lnTo>
                      <a:pt x="66" y="156"/>
                    </a:lnTo>
                    <a:lnTo>
                      <a:pt x="66" y="300"/>
                    </a:lnTo>
                    <a:lnTo>
                      <a:pt x="66" y="0"/>
                    </a:lnTo>
                    <a:lnTo>
                      <a:pt x="66" y="24"/>
                    </a:lnTo>
                    <a:lnTo>
                      <a:pt x="72" y="0"/>
                    </a:lnTo>
                    <a:lnTo>
                      <a:pt x="72" y="300"/>
                    </a:lnTo>
                    <a:lnTo>
                      <a:pt x="72" y="0"/>
                    </a:lnTo>
                    <a:lnTo>
                      <a:pt x="72" y="276"/>
                    </a:lnTo>
                    <a:lnTo>
                      <a:pt x="78" y="222"/>
                    </a:lnTo>
                    <a:lnTo>
                      <a:pt x="78" y="300"/>
                    </a:lnTo>
                    <a:lnTo>
                      <a:pt x="78" y="0"/>
                    </a:lnTo>
                    <a:lnTo>
                      <a:pt x="78" y="156"/>
                    </a:lnTo>
                    <a:lnTo>
                      <a:pt x="84" y="258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24"/>
                    </a:lnTo>
                    <a:lnTo>
                      <a:pt x="90" y="0"/>
                    </a:lnTo>
                    <a:lnTo>
                      <a:pt x="90" y="300"/>
                    </a:lnTo>
                    <a:lnTo>
                      <a:pt x="90" y="0"/>
                    </a:lnTo>
                    <a:lnTo>
                      <a:pt x="90" y="276"/>
                    </a:lnTo>
                    <a:lnTo>
                      <a:pt x="96" y="222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156"/>
                    </a:lnTo>
                    <a:lnTo>
                      <a:pt x="102" y="258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8" y="18"/>
                    </a:lnTo>
                    <a:lnTo>
                      <a:pt x="108" y="300"/>
                    </a:lnTo>
                    <a:lnTo>
                      <a:pt x="108" y="0"/>
                    </a:lnTo>
                    <a:lnTo>
                      <a:pt x="108" y="222"/>
                    </a:lnTo>
                    <a:lnTo>
                      <a:pt x="114" y="138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156"/>
                    </a:lnTo>
                    <a:lnTo>
                      <a:pt x="120" y="258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0" y="18"/>
                    </a:lnTo>
                    <a:lnTo>
                      <a:pt x="126" y="78"/>
                    </a:lnTo>
                    <a:lnTo>
                      <a:pt x="126" y="300"/>
                    </a:lnTo>
                    <a:lnTo>
                      <a:pt x="126" y="0"/>
                    </a:lnTo>
                    <a:lnTo>
                      <a:pt x="126" y="222"/>
                    </a:lnTo>
                    <a:lnTo>
                      <a:pt x="132" y="138"/>
                    </a:lnTo>
                    <a:lnTo>
                      <a:pt x="132" y="300"/>
                    </a:lnTo>
                    <a:lnTo>
                      <a:pt x="132" y="0"/>
                    </a:lnTo>
                    <a:lnTo>
                      <a:pt x="132" y="276"/>
                    </a:lnTo>
                    <a:lnTo>
                      <a:pt x="138" y="300"/>
                    </a:lnTo>
                    <a:lnTo>
                      <a:pt x="138" y="0"/>
                    </a:lnTo>
                    <a:lnTo>
                      <a:pt x="138" y="18"/>
                    </a:lnTo>
                    <a:lnTo>
                      <a:pt x="144" y="78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44" y="138"/>
                    </a:lnTo>
                    <a:lnTo>
                      <a:pt x="150" y="36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276"/>
                    </a:lnTo>
                    <a:lnTo>
                      <a:pt x="156" y="300"/>
                    </a:lnTo>
                    <a:lnTo>
                      <a:pt x="156" y="300"/>
                    </a:lnTo>
                    <a:lnTo>
                      <a:pt x="156" y="0"/>
                    </a:lnTo>
                    <a:lnTo>
                      <a:pt x="156" y="78"/>
                    </a:lnTo>
                    <a:lnTo>
                      <a:pt x="162" y="156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2" y="138"/>
                    </a:lnTo>
                    <a:lnTo>
                      <a:pt x="168" y="36"/>
                    </a:lnTo>
                    <a:lnTo>
                      <a:pt x="168" y="0"/>
                    </a:lnTo>
                    <a:lnTo>
                      <a:pt x="168" y="300"/>
                    </a:lnTo>
                    <a:lnTo>
                      <a:pt x="174" y="276"/>
                    </a:lnTo>
                    <a:lnTo>
                      <a:pt x="174" y="300"/>
                    </a:lnTo>
                    <a:lnTo>
                      <a:pt x="174" y="0"/>
                    </a:lnTo>
                    <a:lnTo>
                      <a:pt x="174" y="72"/>
                    </a:lnTo>
                    <a:lnTo>
                      <a:pt x="180" y="150"/>
                    </a:lnTo>
                    <a:lnTo>
                      <a:pt x="180" y="300"/>
                    </a:lnTo>
                    <a:lnTo>
                      <a:pt x="180" y="0"/>
                    </a:lnTo>
                    <a:lnTo>
                      <a:pt x="180" y="42"/>
                    </a:lnTo>
                    <a:lnTo>
                      <a:pt x="186" y="24"/>
                    </a:lnTo>
                    <a:lnTo>
                      <a:pt x="186" y="300"/>
                    </a:lnTo>
                    <a:lnTo>
                      <a:pt x="186" y="0"/>
                    </a:lnTo>
                    <a:lnTo>
                      <a:pt x="186" y="276"/>
                    </a:lnTo>
                    <a:lnTo>
                      <a:pt x="192" y="222"/>
                    </a:lnTo>
                    <a:lnTo>
                      <a:pt x="192" y="300"/>
                    </a:lnTo>
                    <a:lnTo>
                      <a:pt x="192" y="0"/>
                    </a:lnTo>
                    <a:lnTo>
                      <a:pt x="192" y="15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1" name="Freeform 199"/>
              <p:cNvSpPr>
                <a:spLocks/>
              </p:cNvSpPr>
              <p:nvPr/>
            </p:nvSpPr>
            <p:spPr bwMode="auto">
              <a:xfrm>
                <a:off x="7253288" y="1727200"/>
                <a:ext cx="285750" cy="476250"/>
              </a:xfrm>
              <a:custGeom>
                <a:avLst/>
                <a:gdLst/>
                <a:ahLst/>
                <a:cxnLst>
                  <a:cxn ang="0">
                    <a:pos x="6" y="258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2" y="276"/>
                  </a:cxn>
                  <a:cxn ang="0">
                    <a:pos x="18" y="300"/>
                  </a:cxn>
                  <a:cxn ang="0">
                    <a:pos x="18" y="156"/>
                  </a:cxn>
                  <a:cxn ang="0">
                    <a:pos x="24" y="300"/>
                  </a:cxn>
                  <a:cxn ang="0">
                    <a:pos x="24" y="0"/>
                  </a:cxn>
                  <a:cxn ang="0">
                    <a:pos x="30" y="300"/>
                  </a:cxn>
                  <a:cxn ang="0">
                    <a:pos x="30" y="222"/>
                  </a:cxn>
                  <a:cxn ang="0">
                    <a:pos x="36" y="300"/>
                  </a:cxn>
                  <a:cxn ang="0">
                    <a:pos x="36" y="156"/>
                  </a:cxn>
                  <a:cxn ang="0">
                    <a:pos x="42" y="300"/>
                  </a:cxn>
                  <a:cxn ang="0">
                    <a:pos x="42" y="0"/>
                  </a:cxn>
                  <a:cxn ang="0">
                    <a:pos x="48" y="300"/>
                  </a:cxn>
                  <a:cxn ang="0">
                    <a:pos x="48" y="222"/>
                  </a:cxn>
                  <a:cxn ang="0">
                    <a:pos x="54" y="300"/>
                  </a:cxn>
                  <a:cxn ang="0">
                    <a:pos x="54" y="276"/>
                  </a:cxn>
                  <a:cxn ang="0">
                    <a:pos x="60" y="300"/>
                  </a:cxn>
                  <a:cxn ang="0">
                    <a:pos x="60" y="18"/>
                  </a:cxn>
                  <a:cxn ang="0">
                    <a:pos x="66" y="300"/>
                  </a:cxn>
                  <a:cxn ang="0">
                    <a:pos x="66" y="138"/>
                  </a:cxn>
                  <a:cxn ang="0">
                    <a:pos x="72" y="300"/>
                  </a:cxn>
                  <a:cxn ang="0">
                    <a:pos x="72" y="276"/>
                  </a:cxn>
                  <a:cxn ang="0">
                    <a:pos x="78" y="300"/>
                  </a:cxn>
                  <a:cxn ang="0">
                    <a:pos x="78" y="78"/>
                  </a:cxn>
                  <a:cxn ang="0">
                    <a:pos x="84" y="300"/>
                  </a:cxn>
                  <a:cxn ang="0">
                    <a:pos x="84" y="138"/>
                  </a:cxn>
                  <a:cxn ang="0">
                    <a:pos x="90" y="0"/>
                  </a:cxn>
                  <a:cxn ang="0">
                    <a:pos x="96" y="276"/>
                  </a:cxn>
                  <a:cxn ang="0">
                    <a:pos x="96" y="0"/>
                  </a:cxn>
                  <a:cxn ang="0">
                    <a:pos x="102" y="156"/>
                  </a:cxn>
                  <a:cxn ang="0">
                    <a:pos x="102" y="0"/>
                  </a:cxn>
                  <a:cxn ang="0">
                    <a:pos x="108" y="24"/>
                  </a:cxn>
                  <a:cxn ang="0">
                    <a:pos x="108" y="0"/>
                  </a:cxn>
                  <a:cxn ang="0">
                    <a:pos x="114" y="222"/>
                  </a:cxn>
                  <a:cxn ang="0">
                    <a:pos x="114" y="0"/>
                  </a:cxn>
                  <a:cxn ang="0">
                    <a:pos x="120" y="156"/>
                  </a:cxn>
                  <a:cxn ang="0">
                    <a:pos x="120" y="0"/>
                  </a:cxn>
                  <a:cxn ang="0">
                    <a:pos x="126" y="0"/>
                  </a:cxn>
                  <a:cxn ang="0">
                    <a:pos x="126" y="276"/>
                  </a:cxn>
                  <a:cxn ang="0">
                    <a:pos x="132" y="300"/>
                  </a:cxn>
                  <a:cxn ang="0">
                    <a:pos x="132" y="156"/>
                  </a:cxn>
                  <a:cxn ang="0">
                    <a:pos x="138" y="300"/>
                  </a:cxn>
                  <a:cxn ang="0">
                    <a:pos x="138" y="0"/>
                  </a:cxn>
                  <a:cxn ang="0">
                    <a:pos x="144" y="300"/>
                  </a:cxn>
                  <a:cxn ang="0">
                    <a:pos x="144" y="222"/>
                  </a:cxn>
                  <a:cxn ang="0">
                    <a:pos x="150" y="300"/>
                  </a:cxn>
                  <a:cxn ang="0">
                    <a:pos x="150" y="156"/>
                  </a:cxn>
                  <a:cxn ang="0">
                    <a:pos x="156" y="300"/>
                  </a:cxn>
                  <a:cxn ang="0">
                    <a:pos x="156" y="0"/>
                  </a:cxn>
                  <a:cxn ang="0">
                    <a:pos x="162" y="300"/>
                  </a:cxn>
                  <a:cxn ang="0">
                    <a:pos x="162" y="222"/>
                  </a:cxn>
                  <a:cxn ang="0">
                    <a:pos x="168" y="300"/>
                  </a:cxn>
                  <a:cxn ang="0">
                    <a:pos x="168" y="276"/>
                  </a:cxn>
                  <a:cxn ang="0">
                    <a:pos x="174" y="300"/>
                  </a:cxn>
                  <a:cxn ang="0">
                    <a:pos x="174" y="18"/>
                  </a:cxn>
                </a:cxnLst>
                <a:rect l="0" t="0" r="r" b="b"/>
                <a:pathLst>
                  <a:path w="180" h="300">
                    <a:moveTo>
                      <a:pt x="0" y="156"/>
                    </a:moveTo>
                    <a:lnTo>
                      <a:pt x="6" y="258"/>
                    </a:lnTo>
                    <a:lnTo>
                      <a:pt x="6" y="300"/>
                    </a:lnTo>
                    <a:lnTo>
                      <a:pt x="6" y="0"/>
                    </a:lnTo>
                    <a:lnTo>
                      <a:pt x="6" y="24"/>
                    </a:lnTo>
                    <a:lnTo>
                      <a:pt x="12" y="0"/>
                    </a:lnTo>
                    <a:lnTo>
                      <a:pt x="12" y="300"/>
                    </a:lnTo>
                    <a:lnTo>
                      <a:pt x="12" y="276"/>
                    </a:lnTo>
                    <a:lnTo>
                      <a:pt x="18" y="222"/>
                    </a:lnTo>
                    <a:lnTo>
                      <a:pt x="18" y="300"/>
                    </a:lnTo>
                    <a:lnTo>
                      <a:pt x="18" y="0"/>
                    </a:lnTo>
                    <a:lnTo>
                      <a:pt x="18" y="156"/>
                    </a:lnTo>
                    <a:lnTo>
                      <a:pt x="24" y="258"/>
                    </a:lnTo>
                    <a:lnTo>
                      <a:pt x="24" y="30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0" y="18"/>
                    </a:lnTo>
                    <a:lnTo>
                      <a:pt x="30" y="300"/>
                    </a:lnTo>
                    <a:lnTo>
                      <a:pt x="30" y="0"/>
                    </a:lnTo>
                    <a:lnTo>
                      <a:pt x="30" y="222"/>
                    </a:lnTo>
                    <a:lnTo>
                      <a:pt x="36" y="138"/>
                    </a:lnTo>
                    <a:lnTo>
                      <a:pt x="36" y="300"/>
                    </a:lnTo>
                    <a:lnTo>
                      <a:pt x="36" y="0"/>
                    </a:lnTo>
                    <a:lnTo>
                      <a:pt x="36" y="156"/>
                    </a:lnTo>
                    <a:lnTo>
                      <a:pt x="42" y="258"/>
                    </a:lnTo>
                    <a:lnTo>
                      <a:pt x="42" y="30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18"/>
                    </a:lnTo>
                    <a:lnTo>
                      <a:pt x="48" y="300"/>
                    </a:lnTo>
                    <a:lnTo>
                      <a:pt x="48" y="0"/>
                    </a:lnTo>
                    <a:lnTo>
                      <a:pt x="48" y="222"/>
                    </a:lnTo>
                    <a:lnTo>
                      <a:pt x="54" y="138"/>
                    </a:lnTo>
                    <a:lnTo>
                      <a:pt x="54" y="300"/>
                    </a:lnTo>
                    <a:lnTo>
                      <a:pt x="54" y="0"/>
                    </a:lnTo>
                    <a:lnTo>
                      <a:pt x="54" y="276"/>
                    </a:lnTo>
                    <a:lnTo>
                      <a:pt x="60" y="300"/>
                    </a:lnTo>
                    <a:lnTo>
                      <a:pt x="60" y="300"/>
                    </a:lnTo>
                    <a:lnTo>
                      <a:pt x="60" y="0"/>
                    </a:lnTo>
                    <a:lnTo>
                      <a:pt x="60" y="18"/>
                    </a:lnTo>
                    <a:lnTo>
                      <a:pt x="66" y="78"/>
                    </a:lnTo>
                    <a:lnTo>
                      <a:pt x="66" y="300"/>
                    </a:lnTo>
                    <a:lnTo>
                      <a:pt x="66" y="0"/>
                    </a:lnTo>
                    <a:lnTo>
                      <a:pt x="66" y="138"/>
                    </a:lnTo>
                    <a:lnTo>
                      <a:pt x="72" y="36"/>
                    </a:lnTo>
                    <a:lnTo>
                      <a:pt x="72" y="300"/>
                    </a:lnTo>
                    <a:lnTo>
                      <a:pt x="72" y="0"/>
                    </a:lnTo>
                    <a:lnTo>
                      <a:pt x="72" y="276"/>
                    </a:lnTo>
                    <a:lnTo>
                      <a:pt x="78" y="300"/>
                    </a:lnTo>
                    <a:lnTo>
                      <a:pt x="78" y="300"/>
                    </a:lnTo>
                    <a:lnTo>
                      <a:pt x="78" y="0"/>
                    </a:lnTo>
                    <a:lnTo>
                      <a:pt x="78" y="78"/>
                    </a:lnTo>
                    <a:lnTo>
                      <a:pt x="84" y="156"/>
                    </a:lnTo>
                    <a:lnTo>
                      <a:pt x="84" y="300"/>
                    </a:lnTo>
                    <a:lnTo>
                      <a:pt x="84" y="0"/>
                    </a:lnTo>
                    <a:lnTo>
                      <a:pt x="84" y="138"/>
                    </a:lnTo>
                    <a:lnTo>
                      <a:pt x="90" y="36"/>
                    </a:lnTo>
                    <a:lnTo>
                      <a:pt x="90" y="0"/>
                    </a:lnTo>
                    <a:lnTo>
                      <a:pt x="90" y="300"/>
                    </a:lnTo>
                    <a:lnTo>
                      <a:pt x="96" y="276"/>
                    </a:lnTo>
                    <a:lnTo>
                      <a:pt x="96" y="300"/>
                    </a:lnTo>
                    <a:lnTo>
                      <a:pt x="96" y="0"/>
                    </a:lnTo>
                    <a:lnTo>
                      <a:pt x="96" y="78"/>
                    </a:lnTo>
                    <a:lnTo>
                      <a:pt x="102" y="156"/>
                    </a:lnTo>
                    <a:lnTo>
                      <a:pt x="102" y="300"/>
                    </a:lnTo>
                    <a:lnTo>
                      <a:pt x="102" y="0"/>
                    </a:lnTo>
                    <a:lnTo>
                      <a:pt x="102" y="36"/>
                    </a:lnTo>
                    <a:lnTo>
                      <a:pt x="108" y="24"/>
                    </a:lnTo>
                    <a:lnTo>
                      <a:pt x="108" y="300"/>
                    </a:lnTo>
                    <a:lnTo>
                      <a:pt x="108" y="0"/>
                    </a:lnTo>
                    <a:lnTo>
                      <a:pt x="108" y="276"/>
                    </a:lnTo>
                    <a:lnTo>
                      <a:pt x="114" y="222"/>
                    </a:lnTo>
                    <a:lnTo>
                      <a:pt x="114" y="300"/>
                    </a:lnTo>
                    <a:lnTo>
                      <a:pt x="114" y="0"/>
                    </a:lnTo>
                    <a:lnTo>
                      <a:pt x="114" y="78"/>
                    </a:lnTo>
                    <a:lnTo>
                      <a:pt x="120" y="156"/>
                    </a:lnTo>
                    <a:lnTo>
                      <a:pt x="120" y="300"/>
                    </a:lnTo>
                    <a:lnTo>
                      <a:pt x="120" y="0"/>
                    </a:lnTo>
                    <a:lnTo>
                      <a:pt x="120" y="24"/>
                    </a:lnTo>
                    <a:lnTo>
                      <a:pt x="126" y="0"/>
                    </a:lnTo>
                    <a:lnTo>
                      <a:pt x="126" y="300"/>
                    </a:lnTo>
                    <a:lnTo>
                      <a:pt x="126" y="276"/>
                    </a:lnTo>
                    <a:lnTo>
                      <a:pt x="132" y="222"/>
                    </a:lnTo>
                    <a:lnTo>
                      <a:pt x="132" y="300"/>
                    </a:lnTo>
                    <a:lnTo>
                      <a:pt x="132" y="0"/>
                    </a:lnTo>
                    <a:lnTo>
                      <a:pt x="132" y="156"/>
                    </a:lnTo>
                    <a:lnTo>
                      <a:pt x="138" y="258"/>
                    </a:lnTo>
                    <a:lnTo>
                      <a:pt x="138" y="30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18"/>
                    </a:lnTo>
                    <a:lnTo>
                      <a:pt x="144" y="300"/>
                    </a:lnTo>
                    <a:lnTo>
                      <a:pt x="144" y="0"/>
                    </a:lnTo>
                    <a:lnTo>
                      <a:pt x="144" y="222"/>
                    </a:lnTo>
                    <a:lnTo>
                      <a:pt x="150" y="138"/>
                    </a:lnTo>
                    <a:lnTo>
                      <a:pt x="150" y="300"/>
                    </a:lnTo>
                    <a:lnTo>
                      <a:pt x="150" y="0"/>
                    </a:lnTo>
                    <a:lnTo>
                      <a:pt x="150" y="156"/>
                    </a:lnTo>
                    <a:lnTo>
                      <a:pt x="156" y="258"/>
                    </a:lnTo>
                    <a:lnTo>
                      <a:pt x="156" y="30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62" y="18"/>
                    </a:lnTo>
                    <a:lnTo>
                      <a:pt x="162" y="300"/>
                    </a:lnTo>
                    <a:lnTo>
                      <a:pt x="162" y="0"/>
                    </a:lnTo>
                    <a:lnTo>
                      <a:pt x="162" y="222"/>
                    </a:lnTo>
                    <a:lnTo>
                      <a:pt x="168" y="138"/>
                    </a:lnTo>
                    <a:lnTo>
                      <a:pt x="168" y="300"/>
                    </a:lnTo>
                    <a:lnTo>
                      <a:pt x="168" y="0"/>
                    </a:lnTo>
                    <a:lnTo>
                      <a:pt x="168" y="276"/>
                    </a:lnTo>
                    <a:lnTo>
                      <a:pt x="174" y="300"/>
                    </a:lnTo>
                    <a:lnTo>
                      <a:pt x="174" y="300"/>
                    </a:lnTo>
                    <a:lnTo>
                      <a:pt x="174" y="0"/>
                    </a:lnTo>
                    <a:lnTo>
                      <a:pt x="174" y="18"/>
                    </a:lnTo>
                    <a:lnTo>
                      <a:pt x="180" y="36"/>
                    </a:lnTo>
                  </a:path>
                </a:pathLst>
              </a:cu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2" name="Rectangle 200"/>
              <p:cNvSpPr>
                <a:spLocks noChangeArrowheads="1"/>
              </p:cNvSpPr>
              <p:nvPr/>
            </p:nvSpPr>
            <p:spPr bwMode="auto">
              <a:xfrm>
                <a:off x="4367213" y="5327650"/>
                <a:ext cx="7620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3" name="Rectangle 201"/>
              <p:cNvSpPr>
                <a:spLocks noChangeArrowheads="1"/>
              </p:cNvSpPr>
              <p:nvPr/>
            </p:nvSpPr>
            <p:spPr bwMode="auto">
              <a:xfrm rot="16200000">
                <a:off x="155576" y="3155950"/>
                <a:ext cx="24193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Psi Step response [rad/sec]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4" name="Gerade Verbindung 203"/>
            <p:cNvCxnSpPr/>
            <p:nvPr/>
          </p:nvCxnSpPr>
          <p:spPr>
            <a:xfrm rot="5400000" flipH="1" flipV="1">
              <a:off x="3637174" y="3465003"/>
              <a:ext cx="1944216" cy="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rot="5400000" flipH="1" flipV="1">
              <a:off x="4391980" y="425709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/>
            <p:cNvSpPr txBox="1"/>
            <p:nvPr/>
          </p:nvSpPr>
          <p:spPr>
            <a:xfrm>
              <a:off x="4557584" y="3995772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&lt; 0.1s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08" name="Gerade Verbindung 207"/>
            <p:cNvCxnSpPr/>
            <p:nvPr/>
          </p:nvCxnSpPr>
          <p:spPr>
            <a:xfrm rot="10800000" flipV="1">
              <a:off x="1619672" y="1196753"/>
              <a:ext cx="3024336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/>
            <p:nvPr/>
          </p:nvCxnSpPr>
          <p:spPr>
            <a:xfrm>
              <a:off x="4067944" y="908720"/>
              <a:ext cx="6506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/>
            <p:nvPr/>
          </p:nvCxnSpPr>
          <p:spPr>
            <a:xfrm rot="5400000">
              <a:off x="4067547" y="1053133"/>
              <a:ext cx="28882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feld 211"/>
            <p:cNvSpPr txBox="1"/>
            <p:nvPr/>
          </p:nvSpPr>
          <p:spPr>
            <a:xfrm>
              <a:off x="3419872" y="83671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&lt;14%</a:t>
              </a:r>
            </a:p>
          </p:txBody>
        </p:sp>
        <p:cxnSp>
          <p:nvCxnSpPr>
            <p:cNvPr id="213" name="Gerade Verbindung 212"/>
            <p:cNvCxnSpPr/>
            <p:nvPr/>
          </p:nvCxnSpPr>
          <p:spPr>
            <a:xfrm>
              <a:off x="7164288" y="934428"/>
              <a:ext cx="6506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7164288" y="1510492"/>
              <a:ext cx="6506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feld 214"/>
            <p:cNvSpPr txBox="1"/>
            <p:nvPr/>
          </p:nvSpPr>
          <p:spPr>
            <a:xfrm>
              <a:off x="7596336" y="1052736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&lt;22%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217" name="Gerade Verbindung 216"/>
            <p:cNvCxnSpPr/>
            <p:nvPr/>
          </p:nvCxnSpPr>
          <p:spPr>
            <a:xfrm rot="10800000">
              <a:off x="4572000" y="3452150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rot="10800000">
              <a:off x="4572000" y="2636912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 rot="10800000">
              <a:off x="4572000" y="1844825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rot="10800000">
              <a:off x="4560425" y="1196752"/>
              <a:ext cx="288032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 rot="10800000">
              <a:off x="1547664" y="4785577"/>
              <a:ext cx="4320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00"/>
            <p:cNvSpPr>
              <a:spLocks noChangeArrowheads="1"/>
            </p:cNvSpPr>
            <p:nvPr/>
          </p:nvSpPr>
          <p:spPr bwMode="auto">
            <a:xfrm>
              <a:off x="2051720" y="4653136"/>
              <a:ext cx="53860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uppieren 305"/>
          <p:cNvGrpSpPr/>
          <p:nvPr/>
        </p:nvGrpSpPr>
        <p:grpSpPr>
          <a:xfrm>
            <a:off x="1115616" y="1052736"/>
            <a:ext cx="7035934" cy="4463916"/>
            <a:chOff x="1691680" y="2204864"/>
            <a:chExt cx="7035934" cy="4463916"/>
          </a:xfrm>
        </p:grpSpPr>
        <p:grpSp>
          <p:nvGrpSpPr>
            <p:cNvPr id="303" name="Gruppieren 302"/>
            <p:cNvGrpSpPr/>
            <p:nvPr/>
          </p:nvGrpSpPr>
          <p:grpSpPr>
            <a:xfrm>
              <a:off x="1691680" y="2204864"/>
              <a:ext cx="7035934" cy="4463916"/>
              <a:chOff x="1691680" y="2204864"/>
              <a:chExt cx="7035934" cy="4463916"/>
            </a:xfrm>
          </p:grpSpPr>
          <p:grpSp>
            <p:nvGrpSpPr>
              <p:cNvPr id="191" name="Gruppieren 190"/>
              <p:cNvGrpSpPr/>
              <p:nvPr/>
            </p:nvGrpSpPr>
            <p:grpSpPr>
              <a:xfrm>
                <a:off x="1691680" y="2204864"/>
                <a:ext cx="6430962" cy="4362450"/>
                <a:chOff x="1265238" y="1360488"/>
                <a:chExt cx="6430962" cy="4362450"/>
              </a:xfrm>
            </p:grpSpPr>
            <p:grpSp>
              <p:nvGrpSpPr>
                <p:cNvPr id="189" name="Gruppieren 188"/>
                <p:cNvGrpSpPr/>
                <p:nvPr/>
              </p:nvGrpSpPr>
              <p:grpSpPr>
                <a:xfrm>
                  <a:off x="1265238" y="1360488"/>
                  <a:ext cx="6430962" cy="4362450"/>
                  <a:chOff x="1265238" y="1360488"/>
                  <a:chExt cx="6430962" cy="4362450"/>
                </a:xfrm>
              </p:grpSpPr>
              <p:sp>
                <p:nvSpPr>
                  <p:cNvPr id="4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895475" y="1465263"/>
                    <a:ext cx="5610225" cy="3771900"/>
                  </a:xfrm>
                  <a:prstGeom prst="rect">
                    <a:avLst/>
                  </a:prstGeom>
                  <a:noFill/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465263"/>
                    <a:ext cx="56102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5237163"/>
                    <a:ext cx="56102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8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05700" y="1465263"/>
                    <a:ext cx="1588" cy="377190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9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5475" y="1465263"/>
                    <a:ext cx="1588" cy="377190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5237163"/>
                    <a:ext cx="56102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1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5475" y="1465263"/>
                    <a:ext cx="1588" cy="377190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2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5475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47850" y="52657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0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5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9900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009900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962275" y="52657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2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08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33850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133850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086225" y="52657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4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11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57800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257800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5210175" y="52657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6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14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81750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5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6381750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6334125" y="52657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8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17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05700" y="5180013"/>
                    <a:ext cx="1588" cy="5715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8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7505700" y="1465263"/>
                    <a:ext cx="1588" cy="47625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7400925" y="5265738"/>
                    <a:ext cx="295275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10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2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5237163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1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5237163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543050" y="5132388"/>
                    <a:ext cx="4191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-0.5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23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4475163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4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4475163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752600" y="437038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0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26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3722688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7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3722688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3617913"/>
                    <a:ext cx="352425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0.5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29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2970213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0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2970213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752600" y="286543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1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2217738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3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2217738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2112963"/>
                    <a:ext cx="352425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1.5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3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465263"/>
                    <a:ext cx="476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6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48550" y="1465263"/>
                    <a:ext cx="57150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752600" y="1360488"/>
                    <a:ext cx="1905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2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3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465263"/>
                    <a:ext cx="56102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9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5237163"/>
                    <a:ext cx="5610225" cy="1588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0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05700" y="1465263"/>
                    <a:ext cx="1588" cy="377190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1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5475" y="1465263"/>
                    <a:ext cx="1588" cy="377190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2" name="Freeform 146"/>
                  <p:cNvSpPr>
                    <a:spLocks/>
                  </p:cNvSpPr>
                  <p:nvPr/>
                </p:nvSpPr>
                <p:spPr bwMode="auto">
                  <a:xfrm>
                    <a:off x="1895475" y="4094163"/>
                    <a:ext cx="495300" cy="885825"/>
                  </a:xfrm>
                  <a:custGeom>
                    <a:avLst/>
                    <a:gdLst/>
                    <a:ahLst/>
                    <a:cxnLst>
                      <a:cxn ang="0">
                        <a:pos x="0" y="186"/>
                      </a:cxn>
                      <a:cxn ang="0">
                        <a:pos x="6" y="270"/>
                      </a:cxn>
                      <a:cxn ang="0">
                        <a:pos x="12" y="558"/>
                      </a:cxn>
                      <a:cxn ang="0">
                        <a:pos x="18" y="174"/>
                      </a:cxn>
                      <a:cxn ang="0">
                        <a:pos x="24" y="186"/>
                      </a:cxn>
                      <a:cxn ang="0">
                        <a:pos x="36" y="384"/>
                      </a:cxn>
                      <a:cxn ang="0">
                        <a:pos x="42" y="270"/>
                      </a:cxn>
                      <a:cxn ang="0">
                        <a:pos x="48" y="258"/>
                      </a:cxn>
                      <a:cxn ang="0">
                        <a:pos x="60" y="240"/>
                      </a:cxn>
                      <a:cxn ang="0">
                        <a:pos x="72" y="306"/>
                      </a:cxn>
                      <a:cxn ang="0">
                        <a:pos x="78" y="216"/>
                      </a:cxn>
                      <a:cxn ang="0">
                        <a:pos x="90" y="324"/>
                      </a:cxn>
                      <a:cxn ang="0">
                        <a:pos x="96" y="168"/>
                      </a:cxn>
                      <a:cxn ang="0">
                        <a:pos x="96" y="198"/>
                      </a:cxn>
                      <a:cxn ang="0">
                        <a:pos x="102" y="126"/>
                      </a:cxn>
                      <a:cxn ang="0">
                        <a:pos x="108" y="240"/>
                      </a:cxn>
                      <a:cxn ang="0">
                        <a:pos x="114" y="306"/>
                      </a:cxn>
                      <a:cxn ang="0">
                        <a:pos x="132" y="306"/>
                      </a:cxn>
                      <a:cxn ang="0">
                        <a:pos x="144" y="204"/>
                      </a:cxn>
                      <a:cxn ang="0">
                        <a:pos x="144" y="270"/>
                      </a:cxn>
                      <a:cxn ang="0">
                        <a:pos x="150" y="372"/>
                      </a:cxn>
                      <a:cxn ang="0">
                        <a:pos x="156" y="162"/>
                      </a:cxn>
                      <a:cxn ang="0">
                        <a:pos x="162" y="174"/>
                      </a:cxn>
                      <a:cxn ang="0">
                        <a:pos x="168" y="0"/>
                      </a:cxn>
                      <a:cxn ang="0">
                        <a:pos x="174" y="174"/>
                      </a:cxn>
                      <a:cxn ang="0">
                        <a:pos x="180" y="192"/>
                      </a:cxn>
                      <a:cxn ang="0">
                        <a:pos x="186" y="174"/>
                      </a:cxn>
                      <a:cxn ang="0">
                        <a:pos x="192" y="372"/>
                      </a:cxn>
                      <a:cxn ang="0">
                        <a:pos x="198" y="372"/>
                      </a:cxn>
                      <a:cxn ang="0">
                        <a:pos x="204" y="330"/>
                      </a:cxn>
                      <a:cxn ang="0">
                        <a:pos x="210" y="336"/>
                      </a:cxn>
                      <a:cxn ang="0">
                        <a:pos x="210" y="180"/>
                      </a:cxn>
                      <a:cxn ang="0">
                        <a:pos x="216" y="186"/>
                      </a:cxn>
                      <a:cxn ang="0">
                        <a:pos x="222" y="390"/>
                      </a:cxn>
                      <a:cxn ang="0">
                        <a:pos x="228" y="390"/>
                      </a:cxn>
                      <a:cxn ang="0">
                        <a:pos x="234" y="516"/>
                      </a:cxn>
                      <a:cxn ang="0">
                        <a:pos x="240" y="36"/>
                      </a:cxn>
                      <a:cxn ang="0">
                        <a:pos x="246" y="240"/>
                      </a:cxn>
                      <a:cxn ang="0">
                        <a:pos x="264" y="240"/>
                      </a:cxn>
                      <a:cxn ang="0">
                        <a:pos x="282" y="240"/>
                      </a:cxn>
                      <a:cxn ang="0">
                        <a:pos x="300" y="240"/>
                      </a:cxn>
                      <a:cxn ang="0">
                        <a:pos x="306" y="240"/>
                      </a:cxn>
                    </a:cxnLst>
                    <a:rect l="0" t="0" r="r" b="b"/>
                    <a:pathLst>
                      <a:path w="312" h="558">
                        <a:moveTo>
                          <a:pt x="0" y="240"/>
                        </a:moveTo>
                        <a:lnTo>
                          <a:pt x="0" y="156"/>
                        </a:lnTo>
                        <a:lnTo>
                          <a:pt x="0" y="186"/>
                        </a:lnTo>
                        <a:lnTo>
                          <a:pt x="6" y="222"/>
                        </a:lnTo>
                        <a:lnTo>
                          <a:pt x="6" y="384"/>
                        </a:lnTo>
                        <a:lnTo>
                          <a:pt x="6" y="270"/>
                        </a:lnTo>
                        <a:lnTo>
                          <a:pt x="12" y="240"/>
                        </a:lnTo>
                        <a:lnTo>
                          <a:pt x="12" y="156"/>
                        </a:lnTo>
                        <a:lnTo>
                          <a:pt x="12" y="558"/>
                        </a:lnTo>
                        <a:lnTo>
                          <a:pt x="18" y="558"/>
                        </a:lnTo>
                        <a:lnTo>
                          <a:pt x="18" y="108"/>
                        </a:lnTo>
                        <a:lnTo>
                          <a:pt x="18" y="174"/>
                        </a:lnTo>
                        <a:lnTo>
                          <a:pt x="24" y="222"/>
                        </a:lnTo>
                        <a:lnTo>
                          <a:pt x="24" y="312"/>
                        </a:lnTo>
                        <a:lnTo>
                          <a:pt x="24" y="186"/>
                        </a:lnTo>
                        <a:lnTo>
                          <a:pt x="30" y="186"/>
                        </a:lnTo>
                        <a:lnTo>
                          <a:pt x="36" y="192"/>
                        </a:lnTo>
                        <a:lnTo>
                          <a:pt x="36" y="384"/>
                        </a:lnTo>
                        <a:lnTo>
                          <a:pt x="36" y="300"/>
                        </a:lnTo>
                        <a:lnTo>
                          <a:pt x="42" y="246"/>
                        </a:lnTo>
                        <a:lnTo>
                          <a:pt x="42" y="270"/>
                        </a:lnTo>
                        <a:lnTo>
                          <a:pt x="42" y="210"/>
                        </a:lnTo>
                        <a:lnTo>
                          <a:pt x="42" y="264"/>
                        </a:lnTo>
                        <a:lnTo>
                          <a:pt x="48" y="258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60" y="240"/>
                        </a:lnTo>
                        <a:lnTo>
                          <a:pt x="66" y="240"/>
                        </a:lnTo>
                        <a:lnTo>
                          <a:pt x="72" y="258"/>
                        </a:lnTo>
                        <a:lnTo>
                          <a:pt x="72" y="306"/>
                        </a:lnTo>
                        <a:lnTo>
                          <a:pt x="78" y="318"/>
                        </a:lnTo>
                        <a:lnTo>
                          <a:pt x="78" y="324"/>
                        </a:lnTo>
                        <a:lnTo>
                          <a:pt x="78" y="216"/>
                        </a:lnTo>
                        <a:lnTo>
                          <a:pt x="78" y="318"/>
                        </a:lnTo>
                        <a:lnTo>
                          <a:pt x="84" y="324"/>
                        </a:lnTo>
                        <a:lnTo>
                          <a:pt x="90" y="324"/>
                        </a:lnTo>
                        <a:lnTo>
                          <a:pt x="90" y="126"/>
                        </a:lnTo>
                        <a:lnTo>
                          <a:pt x="90" y="138"/>
                        </a:lnTo>
                        <a:lnTo>
                          <a:pt x="96" y="168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96" y="198"/>
                        </a:lnTo>
                        <a:lnTo>
                          <a:pt x="102" y="240"/>
                        </a:lnTo>
                        <a:lnTo>
                          <a:pt x="102" y="306"/>
                        </a:lnTo>
                        <a:lnTo>
                          <a:pt x="102" y="126"/>
                        </a:lnTo>
                        <a:lnTo>
                          <a:pt x="108" y="108"/>
                        </a:lnTo>
                        <a:lnTo>
                          <a:pt x="108" y="306"/>
                        </a:lnTo>
                        <a:lnTo>
                          <a:pt x="108" y="240"/>
                        </a:lnTo>
                        <a:lnTo>
                          <a:pt x="114" y="204"/>
                        </a:lnTo>
                        <a:lnTo>
                          <a:pt x="114" y="108"/>
                        </a:lnTo>
                        <a:lnTo>
                          <a:pt x="114" y="306"/>
                        </a:lnTo>
                        <a:lnTo>
                          <a:pt x="120" y="306"/>
                        </a:lnTo>
                        <a:lnTo>
                          <a:pt x="126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240"/>
                        </a:lnTo>
                        <a:lnTo>
                          <a:pt x="144" y="204"/>
                        </a:lnTo>
                        <a:lnTo>
                          <a:pt x="144" y="444"/>
                        </a:lnTo>
                        <a:lnTo>
                          <a:pt x="144" y="120"/>
                        </a:lnTo>
                        <a:lnTo>
                          <a:pt x="144" y="270"/>
                        </a:lnTo>
                        <a:lnTo>
                          <a:pt x="150" y="264"/>
                        </a:lnTo>
                        <a:lnTo>
                          <a:pt x="150" y="186"/>
                        </a:lnTo>
                        <a:lnTo>
                          <a:pt x="150" y="372"/>
                        </a:lnTo>
                        <a:lnTo>
                          <a:pt x="156" y="384"/>
                        </a:lnTo>
                        <a:lnTo>
                          <a:pt x="156" y="390"/>
                        </a:lnTo>
                        <a:lnTo>
                          <a:pt x="156" y="162"/>
                        </a:lnTo>
                        <a:lnTo>
                          <a:pt x="162" y="162"/>
                        </a:lnTo>
                        <a:lnTo>
                          <a:pt x="162" y="360"/>
                        </a:lnTo>
                        <a:lnTo>
                          <a:pt x="162" y="174"/>
                        </a:lnTo>
                        <a:lnTo>
                          <a:pt x="168" y="174"/>
                        </a:lnTo>
                        <a:lnTo>
                          <a:pt x="168" y="360"/>
                        </a:lnTo>
                        <a:lnTo>
                          <a:pt x="168" y="0"/>
                        </a:lnTo>
                        <a:lnTo>
                          <a:pt x="174" y="24"/>
                        </a:lnTo>
                        <a:lnTo>
                          <a:pt x="174" y="372"/>
                        </a:lnTo>
                        <a:lnTo>
                          <a:pt x="174" y="174"/>
                        </a:lnTo>
                        <a:lnTo>
                          <a:pt x="180" y="174"/>
                        </a:lnTo>
                        <a:lnTo>
                          <a:pt x="180" y="372"/>
                        </a:lnTo>
                        <a:lnTo>
                          <a:pt x="180" y="192"/>
                        </a:lnTo>
                        <a:lnTo>
                          <a:pt x="186" y="186"/>
                        </a:lnTo>
                        <a:lnTo>
                          <a:pt x="186" y="372"/>
                        </a:lnTo>
                        <a:lnTo>
                          <a:pt x="186" y="174"/>
                        </a:lnTo>
                        <a:lnTo>
                          <a:pt x="186" y="180"/>
                        </a:lnTo>
                        <a:lnTo>
                          <a:pt x="192" y="174"/>
                        </a:lnTo>
                        <a:lnTo>
                          <a:pt x="192" y="372"/>
                        </a:lnTo>
                        <a:lnTo>
                          <a:pt x="192" y="216"/>
                        </a:lnTo>
                        <a:lnTo>
                          <a:pt x="198" y="192"/>
                        </a:lnTo>
                        <a:lnTo>
                          <a:pt x="198" y="372"/>
                        </a:lnTo>
                        <a:lnTo>
                          <a:pt x="198" y="174"/>
                        </a:lnTo>
                        <a:lnTo>
                          <a:pt x="198" y="360"/>
                        </a:lnTo>
                        <a:lnTo>
                          <a:pt x="204" y="330"/>
                        </a:lnTo>
                        <a:lnTo>
                          <a:pt x="204" y="174"/>
                        </a:lnTo>
                        <a:lnTo>
                          <a:pt x="204" y="282"/>
                        </a:lnTo>
                        <a:lnTo>
                          <a:pt x="210" y="336"/>
                        </a:lnTo>
                        <a:lnTo>
                          <a:pt x="210" y="372"/>
                        </a:lnTo>
                        <a:lnTo>
                          <a:pt x="210" y="174"/>
                        </a:lnTo>
                        <a:lnTo>
                          <a:pt x="210" y="180"/>
                        </a:lnTo>
                        <a:lnTo>
                          <a:pt x="216" y="204"/>
                        </a:lnTo>
                        <a:lnTo>
                          <a:pt x="216" y="372"/>
                        </a:lnTo>
                        <a:lnTo>
                          <a:pt x="216" y="186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2" y="390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204"/>
                        </a:lnTo>
                        <a:lnTo>
                          <a:pt x="234" y="198"/>
                        </a:lnTo>
                        <a:lnTo>
                          <a:pt x="234" y="516"/>
                        </a:lnTo>
                        <a:lnTo>
                          <a:pt x="234" y="444"/>
                        </a:lnTo>
                        <a:lnTo>
                          <a:pt x="240" y="390"/>
                        </a:lnTo>
                        <a:lnTo>
                          <a:pt x="240" y="36"/>
                        </a:lnTo>
                        <a:lnTo>
                          <a:pt x="246" y="60"/>
                        </a:lnTo>
                        <a:lnTo>
                          <a:pt x="246" y="432"/>
                        </a:lnTo>
                        <a:lnTo>
                          <a:pt x="246" y="240"/>
                        </a:lnTo>
                        <a:lnTo>
                          <a:pt x="252" y="240"/>
                        </a:lnTo>
                        <a:lnTo>
                          <a:pt x="258" y="240"/>
                        </a:lnTo>
                        <a:lnTo>
                          <a:pt x="264" y="240"/>
                        </a:lnTo>
                        <a:lnTo>
                          <a:pt x="270" y="240"/>
                        </a:lnTo>
                        <a:lnTo>
                          <a:pt x="276" y="240"/>
                        </a:lnTo>
                        <a:lnTo>
                          <a:pt x="282" y="240"/>
                        </a:lnTo>
                        <a:lnTo>
                          <a:pt x="288" y="240"/>
                        </a:lnTo>
                        <a:lnTo>
                          <a:pt x="294" y="240"/>
                        </a:lnTo>
                        <a:lnTo>
                          <a:pt x="300" y="240"/>
                        </a:lnTo>
                        <a:lnTo>
                          <a:pt x="306" y="246"/>
                        </a:lnTo>
                        <a:lnTo>
                          <a:pt x="306" y="264"/>
                        </a:lnTo>
                        <a:lnTo>
                          <a:pt x="306" y="240"/>
                        </a:lnTo>
                        <a:lnTo>
                          <a:pt x="312" y="228"/>
                        </a:lnTo>
                        <a:lnTo>
                          <a:pt x="312" y="17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3" name="Freeform 147"/>
                  <p:cNvSpPr>
                    <a:spLocks/>
                  </p:cNvSpPr>
                  <p:nvPr/>
                </p:nvSpPr>
                <p:spPr bwMode="auto">
                  <a:xfrm>
                    <a:off x="2390775" y="4151313"/>
                    <a:ext cx="704850" cy="628650"/>
                  </a:xfrm>
                  <a:custGeom>
                    <a:avLst/>
                    <a:gdLst/>
                    <a:ahLst/>
                    <a:cxnLst>
                      <a:cxn ang="0">
                        <a:pos x="6" y="354"/>
                      </a:cxn>
                      <a:cxn ang="0">
                        <a:pos x="12" y="120"/>
                      </a:cxn>
                      <a:cxn ang="0">
                        <a:pos x="24" y="138"/>
                      </a:cxn>
                      <a:cxn ang="0">
                        <a:pos x="42" y="138"/>
                      </a:cxn>
                      <a:cxn ang="0">
                        <a:pos x="54" y="162"/>
                      </a:cxn>
                      <a:cxn ang="0">
                        <a:pos x="60" y="162"/>
                      </a:cxn>
                      <a:cxn ang="0">
                        <a:pos x="66" y="240"/>
                      </a:cxn>
                      <a:cxn ang="0">
                        <a:pos x="78" y="204"/>
                      </a:cxn>
                      <a:cxn ang="0">
                        <a:pos x="96" y="198"/>
                      </a:cxn>
                      <a:cxn ang="0">
                        <a:pos x="114" y="204"/>
                      </a:cxn>
                      <a:cxn ang="0">
                        <a:pos x="120" y="114"/>
                      </a:cxn>
                      <a:cxn ang="0">
                        <a:pos x="132" y="300"/>
                      </a:cxn>
                      <a:cxn ang="0">
                        <a:pos x="132" y="276"/>
                      </a:cxn>
                      <a:cxn ang="0">
                        <a:pos x="138" y="300"/>
                      </a:cxn>
                      <a:cxn ang="0">
                        <a:pos x="144" y="114"/>
                      </a:cxn>
                      <a:cxn ang="0">
                        <a:pos x="156" y="318"/>
                      </a:cxn>
                      <a:cxn ang="0">
                        <a:pos x="162" y="192"/>
                      </a:cxn>
                      <a:cxn ang="0">
                        <a:pos x="174" y="366"/>
                      </a:cxn>
                      <a:cxn ang="0">
                        <a:pos x="186" y="198"/>
                      </a:cxn>
                      <a:cxn ang="0">
                        <a:pos x="204" y="198"/>
                      </a:cxn>
                      <a:cxn ang="0">
                        <a:pos x="222" y="198"/>
                      </a:cxn>
                      <a:cxn ang="0">
                        <a:pos x="228" y="36"/>
                      </a:cxn>
                      <a:cxn ang="0">
                        <a:pos x="234" y="372"/>
                      </a:cxn>
                      <a:cxn ang="0">
                        <a:pos x="240" y="138"/>
                      </a:cxn>
                      <a:cxn ang="0">
                        <a:pos x="240" y="162"/>
                      </a:cxn>
                      <a:cxn ang="0">
                        <a:pos x="246" y="84"/>
                      </a:cxn>
                      <a:cxn ang="0">
                        <a:pos x="258" y="210"/>
                      </a:cxn>
                      <a:cxn ang="0">
                        <a:pos x="276" y="210"/>
                      </a:cxn>
                      <a:cxn ang="0">
                        <a:pos x="282" y="324"/>
                      </a:cxn>
                      <a:cxn ang="0">
                        <a:pos x="294" y="168"/>
                      </a:cxn>
                      <a:cxn ang="0">
                        <a:pos x="306" y="228"/>
                      </a:cxn>
                      <a:cxn ang="0">
                        <a:pos x="324" y="228"/>
                      </a:cxn>
                      <a:cxn ang="0">
                        <a:pos x="342" y="228"/>
                      </a:cxn>
                      <a:cxn ang="0">
                        <a:pos x="348" y="0"/>
                      </a:cxn>
                      <a:cxn ang="0">
                        <a:pos x="360" y="228"/>
                      </a:cxn>
                      <a:cxn ang="0">
                        <a:pos x="366" y="264"/>
                      </a:cxn>
                      <a:cxn ang="0">
                        <a:pos x="378" y="36"/>
                      </a:cxn>
                      <a:cxn ang="0">
                        <a:pos x="390" y="264"/>
                      </a:cxn>
                      <a:cxn ang="0">
                        <a:pos x="396" y="360"/>
                      </a:cxn>
                      <a:cxn ang="0">
                        <a:pos x="402" y="222"/>
                      </a:cxn>
                      <a:cxn ang="0">
                        <a:pos x="414" y="204"/>
                      </a:cxn>
                      <a:cxn ang="0">
                        <a:pos x="432" y="204"/>
                      </a:cxn>
                    </a:cxnLst>
                    <a:rect l="0" t="0" r="r" b="b"/>
                    <a:pathLst>
                      <a:path w="444" h="396">
                        <a:moveTo>
                          <a:pt x="0" y="138"/>
                        </a:moveTo>
                        <a:lnTo>
                          <a:pt x="6" y="138"/>
                        </a:lnTo>
                        <a:lnTo>
                          <a:pt x="6" y="354"/>
                        </a:lnTo>
                        <a:lnTo>
                          <a:pt x="6" y="132"/>
                        </a:lnTo>
                        <a:lnTo>
                          <a:pt x="12" y="126"/>
                        </a:lnTo>
                        <a:lnTo>
                          <a:pt x="12" y="120"/>
                        </a:lnTo>
                        <a:lnTo>
                          <a:pt x="12" y="138"/>
                        </a:lnTo>
                        <a:lnTo>
                          <a:pt x="18" y="138"/>
                        </a:lnTo>
                        <a:lnTo>
                          <a:pt x="24" y="138"/>
                        </a:lnTo>
                        <a:lnTo>
                          <a:pt x="30" y="138"/>
                        </a:lnTo>
                        <a:lnTo>
                          <a:pt x="36" y="138"/>
                        </a:lnTo>
                        <a:lnTo>
                          <a:pt x="42" y="138"/>
                        </a:lnTo>
                        <a:lnTo>
                          <a:pt x="48" y="144"/>
                        </a:lnTo>
                        <a:lnTo>
                          <a:pt x="48" y="162"/>
                        </a:lnTo>
                        <a:lnTo>
                          <a:pt x="54" y="162"/>
                        </a:lnTo>
                        <a:lnTo>
                          <a:pt x="54" y="360"/>
                        </a:lnTo>
                        <a:lnTo>
                          <a:pt x="54" y="168"/>
                        </a:lnTo>
                        <a:lnTo>
                          <a:pt x="60" y="162"/>
                        </a:lnTo>
                        <a:lnTo>
                          <a:pt x="66" y="162"/>
                        </a:lnTo>
                        <a:lnTo>
                          <a:pt x="66" y="360"/>
                        </a:lnTo>
                        <a:lnTo>
                          <a:pt x="66" y="240"/>
                        </a:lnTo>
                        <a:lnTo>
                          <a:pt x="72" y="234"/>
                        </a:lnTo>
                        <a:lnTo>
                          <a:pt x="78" y="228"/>
                        </a:lnTo>
                        <a:lnTo>
                          <a:pt x="78" y="204"/>
                        </a:lnTo>
                        <a:lnTo>
                          <a:pt x="84" y="198"/>
                        </a:lnTo>
                        <a:lnTo>
                          <a:pt x="90" y="198"/>
                        </a:lnTo>
                        <a:lnTo>
                          <a:pt x="96" y="198"/>
                        </a:lnTo>
                        <a:lnTo>
                          <a:pt x="102" y="198"/>
                        </a:lnTo>
                        <a:lnTo>
                          <a:pt x="108" y="198"/>
                        </a:lnTo>
                        <a:lnTo>
                          <a:pt x="114" y="204"/>
                        </a:lnTo>
                        <a:lnTo>
                          <a:pt x="114" y="348"/>
                        </a:lnTo>
                        <a:lnTo>
                          <a:pt x="114" y="120"/>
                        </a:lnTo>
                        <a:lnTo>
                          <a:pt x="120" y="114"/>
                        </a:lnTo>
                        <a:lnTo>
                          <a:pt x="126" y="114"/>
                        </a:lnTo>
                        <a:lnTo>
                          <a:pt x="126" y="312"/>
                        </a:lnTo>
                        <a:lnTo>
                          <a:pt x="132" y="300"/>
                        </a:lnTo>
                        <a:lnTo>
                          <a:pt x="132" y="342"/>
                        </a:lnTo>
                        <a:lnTo>
                          <a:pt x="132" y="144"/>
                        </a:lnTo>
                        <a:lnTo>
                          <a:pt x="132" y="276"/>
                        </a:lnTo>
                        <a:lnTo>
                          <a:pt x="138" y="228"/>
                        </a:lnTo>
                        <a:lnTo>
                          <a:pt x="138" y="114"/>
                        </a:lnTo>
                        <a:lnTo>
                          <a:pt x="138" y="300"/>
                        </a:lnTo>
                        <a:lnTo>
                          <a:pt x="144" y="324"/>
                        </a:lnTo>
                        <a:lnTo>
                          <a:pt x="144" y="342"/>
                        </a:lnTo>
                        <a:lnTo>
                          <a:pt x="144" y="114"/>
                        </a:lnTo>
                        <a:lnTo>
                          <a:pt x="150" y="114"/>
                        </a:lnTo>
                        <a:lnTo>
                          <a:pt x="150" y="258"/>
                        </a:lnTo>
                        <a:lnTo>
                          <a:pt x="156" y="318"/>
                        </a:lnTo>
                        <a:lnTo>
                          <a:pt x="156" y="336"/>
                        </a:lnTo>
                        <a:lnTo>
                          <a:pt x="156" y="192"/>
                        </a:lnTo>
                        <a:lnTo>
                          <a:pt x="162" y="192"/>
                        </a:lnTo>
                        <a:lnTo>
                          <a:pt x="174" y="204"/>
                        </a:lnTo>
                        <a:lnTo>
                          <a:pt x="174" y="396"/>
                        </a:lnTo>
                        <a:lnTo>
                          <a:pt x="174" y="366"/>
                        </a:lnTo>
                        <a:lnTo>
                          <a:pt x="180" y="324"/>
                        </a:lnTo>
                        <a:lnTo>
                          <a:pt x="180" y="198"/>
                        </a:lnTo>
                        <a:lnTo>
                          <a:pt x="186" y="198"/>
                        </a:lnTo>
                        <a:lnTo>
                          <a:pt x="192" y="198"/>
                        </a:lnTo>
                        <a:lnTo>
                          <a:pt x="198" y="198"/>
                        </a:lnTo>
                        <a:lnTo>
                          <a:pt x="204" y="198"/>
                        </a:lnTo>
                        <a:lnTo>
                          <a:pt x="210" y="198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36"/>
                        </a:lnTo>
                        <a:lnTo>
                          <a:pt x="228" y="318"/>
                        </a:lnTo>
                        <a:lnTo>
                          <a:pt x="234" y="336"/>
                        </a:lnTo>
                        <a:lnTo>
                          <a:pt x="234" y="372"/>
                        </a:lnTo>
                        <a:lnTo>
                          <a:pt x="234" y="78"/>
                        </a:lnTo>
                        <a:lnTo>
                          <a:pt x="234" y="102"/>
                        </a:lnTo>
                        <a:lnTo>
                          <a:pt x="240" y="138"/>
                        </a:lnTo>
                        <a:lnTo>
                          <a:pt x="240" y="246"/>
                        </a:lnTo>
                        <a:lnTo>
                          <a:pt x="240" y="78"/>
                        </a:lnTo>
                        <a:lnTo>
                          <a:pt x="240" y="162"/>
                        </a:lnTo>
                        <a:lnTo>
                          <a:pt x="246" y="108"/>
                        </a:lnTo>
                        <a:lnTo>
                          <a:pt x="246" y="264"/>
                        </a:lnTo>
                        <a:lnTo>
                          <a:pt x="246" y="84"/>
                        </a:lnTo>
                        <a:lnTo>
                          <a:pt x="246" y="210"/>
                        </a:lnTo>
                        <a:lnTo>
                          <a:pt x="252" y="210"/>
                        </a:lnTo>
                        <a:lnTo>
                          <a:pt x="258" y="210"/>
                        </a:lnTo>
                        <a:lnTo>
                          <a:pt x="264" y="210"/>
                        </a:lnTo>
                        <a:lnTo>
                          <a:pt x="270" y="210"/>
                        </a:lnTo>
                        <a:lnTo>
                          <a:pt x="276" y="210"/>
                        </a:lnTo>
                        <a:lnTo>
                          <a:pt x="282" y="216"/>
                        </a:lnTo>
                        <a:lnTo>
                          <a:pt x="282" y="396"/>
                        </a:lnTo>
                        <a:lnTo>
                          <a:pt x="282" y="324"/>
                        </a:lnTo>
                        <a:lnTo>
                          <a:pt x="288" y="282"/>
                        </a:lnTo>
                        <a:lnTo>
                          <a:pt x="288" y="168"/>
                        </a:lnTo>
                        <a:lnTo>
                          <a:pt x="294" y="168"/>
                        </a:lnTo>
                        <a:lnTo>
                          <a:pt x="300" y="168"/>
                        </a:lnTo>
                        <a:lnTo>
                          <a:pt x="306" y="174"/>
                        </a:lnTo>
                        <a:lnTo>
                          <a:pt x="306" y="228"/>
                        </a:lnTo>
                        <a:lnTo>
                          <a:pt x="312" y="228"/>
                        </a:lnTo>
                        <a:lnTo>
                          <a:pt x="318" y="228"/>
                        </a:lnTo>
                        <a:lnTo>
                          <a:pt x="324" y="228"/>
                        </a:lnTo>
                        <a:lnTo>
                          <a:pt x="330" y="228"/>
                        </a:lnTo>
                        <a:lnTo>
                          <a:pt x="336" y="228"/>
                        </a:lnTo>
                        <a:lnTo>
                          <a:pt x="342" y="228"/>
                        </a:lnTo>
                        <a:lnTo>
                          <a:pt x="342" y="180"/>
                        </a:lnTo>
                        <a:lnTo>
                          <a:pt x="348" y="138"/>
                        </a:lnTo>
                        <a:lnTo>
                          <a:pt x="348" y="0"/>
                        </a:lnTo>
                        <a:lnTo>
                          <a:pt x="348" y="222"/>
                        </a:lnTo>
                        <a:lnTo>
                          <a:pt x="354" y="228"/>
                        </a:lnTo>
                        <a:lnTo>
                          <a:pt x="360" y="228"/>
                        </a:lnTo>
                        <a:lnTo>
                          <a:pt x="366" y="228"/>
                        </a:lnTo>
                        <a:lnTo>
                          <a:pt x="366" y="66"/>
                        </a:lnTo>
                        <a:lnTo>
                          <a:pt x="366" y="264"/>
                        </a:lnTo>
                        <a:lnTo>
                          <a:pt x="372" y="264"/>
                        </a:lnTo>
                        <a:lnTo>
                          <a:pt x="378" y="264"/>
                        </a:lnTo>
                        <a:lnTo>
                          <a:pt x="378" y="36"/>
                        </a:lnTo>
                        <a:lnTo>
                          <a:pt x="384" y="36"/>
                        </a:lnTo>
                        <a:lnTo>
                          <a:pt x="384" y="264"/>
                        </a:lnTo>
                        <a:lnTo>
                          <a:pt x="390" y="264"/>
                        </a:lnTo>
                        <a:lnTo>
                          <a:pt x="396" y="258"/>
                        </a:lnTo>
                        <a:lnTo>
                          <a:pt x="396" y="42"/>
                        </a:lnTo>
                        <a:lnTo>
                          <a:pt x="396" y="360"/>
                        </a:lnTo>
                        <a:lnTo>
                          <a:pt x="402" y="390"/>
                        </a:lnTo>
                        <a:lnTo>
                          <a:pt x="402" y="48"/>
                        </a:lnTo>
                        <a:lnTo>
                          <a:pt x="402" y="222"/>
                        </a:lnTo>
                        <a:lnTo>
                          <a:pt x="408" y="216"/>
                        </a:lnTo>
                        <a:lnTo>
                          <a:pt x="408" y="204"/>
                        </a:lnTo>
                        <a:lnTo>
                          <a:pt x="414" y="204"/>
                        </a:lnTo>
                        <a:lnTo>
                          <a:pt x="420" y="204"/>
                        </a:lnTo>
                        <a:lnTo>
                          <a:pt x="426" y="204"/>
                        </a:lnTo>
                        <a:lnTo>
                          <a:pt x="432" y="204"/>
                        </a:lnTo>
                        <a:lnTo>
                          <a:pt x="438" y="204"/>
                        </a:lnTo>
                        <a:lnTo>
                          <a:pt x="444" y="20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4" name="Freeform 148"/>
                  <p:cNvSpPr>
                    <a:spLocks/>
                  </p:cNvSpPr>
                  <p:nvPr/>
                </p:nvSpPr>
                <p:spPr bwMode="auto">
                  <a:xfrm>
                    <a:off x="3095625" y="4179888"/>
                    <a:ext cx="438150" cy="838200"/>
                  </a:xfrm>
                  <a:custGeom>
                    <a:avLst/>
                    <a:gdLst/>
                    <a:ahLst/>
                    <a:cxnLst>
                      <a:cxn ang="0">
                        <a:pos x="6" y="144"/>
                      </a:cxn>
                      <a:cxn ang="0">
                        <a:pos x="18" y="348"/>
                      </a:cxn>
                      <a:cxn ang="0">
                        <a:pos x="30" y="150"/>
                      </a:cxn>
                      <a:cxn ang="0">
                        <a:pos x="48" y="162"/>
                      </a:cxn>
                      <a:cxn ang="0">
                        <a:pos x="54" y="66"/>
                      </a:cxn>
                      <a:cxn ang="0">
                        <a:pos x="60" y="360"/>
                      </a:cxn>
                      <a:cxn ang="0">
                        <a:pos x="66" y="186"/>
                      </a:cxn>
                      <a:cxn ang="0">
                        <a:pos x="78" y="246"/>
                      </a:cxn>
                      <a:cxn ang="0">
                        <a:pos x="84" y="0"/>
                      </a:cxn>
                      <a:cxn ang="0">
                        <a:pos x="96" y="246"/>
                      </a:cxn>
                      <a:cxn ang="0">
                        <a:pos x="96" y="186"/>
                      </a:cxn>
                      <a:cxn ang="0">
                        <a:pos x="102" y="18"/>
                      </a:cxn>
                      <a:cxn ang="0">
                        <a:pos x="108" y="258"/>
                      </a:cxn>
                      <a:cxn ang="0">
                        <a:pos x="114" y="66"/>
                      </a:cxn>
                      <a:cxn ang="0">
                        <a:pos x="120" y="432"/>
                      </a:cxn>
                      <a:cxn ang="0">
                        <a:pos x="126" y="84"/>
                      </a:cxn>
                      <a:cxn ang="0">
                        <a:pos x="126" y="132"/>
                      </a:cxn>
                      <a:cxn ang="0">
                        <a:pos x="132" y="114"/>
                      </a:cxn>
                      <a:cxn ang="0">
                        <a:pos x="138" y="54"/>
                      </a:cxn>
                      <a:cxn ang="0">
                        <a:pos x="144" y="240"/>
                      </a:cxn>
                      <a:cxn ang="0">
                        <a:pos x="150" y="42"/>
                      </a:cxn>
                      <a:cxn ang="0">
                        <a:pos x="156" y="414"/>
                      </a:cxn>
                      <a:cxn ang="0">
                        <a:pos x="162" y="144"/>
                      </a:cxn>
                      <a:cxn ang="0">
                        <a:pos x="168" y="228"/>
                      </a:cxn>
                      <a:cxn ang="0">
                        <a:pos x="174" y="234"/>
                      </a:cxn>
                      <a:cxn ang="0">
                        <a:pos x="180" y="234"/>
                      </a:cxn>
                      <a:cxn ang="0">
                        <a:pos x="186" y="222"/>
                      </a:cxn>
                      <a:cxn ang="0">
                        <a:pos x="186" y="78"/>
                      </a:cxn>
                      <a:cxn ang="0">
                        <a:pos x="192" y="102"/>
                      </a:cxn>
                      <a:cxn ang="0">
                        <a:pos x="198" y="48"/>
                      </a:cxn>
                      <a:cxn ang="0">
                        <a:pos x="204" y="282"/>
                      </a:cxn>
                      <a:cxn ang="0">
                        <a:pos x="210" y="276"/>
                      </a:cxn>
                      <a:cxn ang="0">
                        <a:pos x="216" y="60"/>
                      </a:cxn>
                      <a:cxn ang="0">
                        <a:pos x="222" y="186"/>
                      </a:cxn>
                      <a:cxn ang="0">
                        <a:pos x="228" y="60"/>
                      </a:cxn>
                      <a:cxn ang="0">
                        <a:pos x="240" y="240"/>
                      </a:cxn>
                      <a:cxn ang="0">
                        <a:pos x="246" y="234"/>
                      </a:cxn>
                      <a:cxn ang="0">
                        <a:pos x="246" y="444"/>
                      </a:cxn>
                      <a:cxn ang="0">
                        <a:pos x="252" y="186"/>
                      </a:cxn>
                      <a:cxn ang="0">
                        <a:pos x="258" y="96"/>
                      </a:cxn>
                      <a:cxn ang="0">
                        <a:pos x="270" y="144"/>
                      </a:cxn>
                      <a:cxn ang="0">
                        <a:pos x="276" y="78"/>
                      </a:cxn>
                    </a:cxnLst>
                    <a:rect l="0" t="0" r="r" b="b"/>
                    <a:pathLst>
                      <a:path w="276" h="528">
                        <a:moveTo>
                          <a:pt x="0" y="186"/>
                        </a:moveTo>
                        <a:lnTo>
                          <a:pt x="6" y="180"/>
                        </a:lnTo>
                        <a:lnTo>
                          <a:pt x="6" y="144"/>
                        </a:lnTo>
                        <a:lnTo>
                          <a:pt x="18" y="144"/>
                        </a:lnTo>
                        <a:lnTo>
                          <a:pt x="18" y="378"/>
                        </a:lnTo>
                        <a:lnTo>
                          <a:pt x="18" y="348"/>
                        </a:lnTo>
                        <a:lnTo>
                          <a:pt x="24" y="312"/>
                        </a:lnTo>
                        <a:lnTo>
                          <a:pt x="24" y="150"/>
                        </a:lnTo>
                        <a:lnTo>
                          <a:pt x="30" y="150"/>
                        </a:lnTo>
                        <a:lnTo>
                          <a:pt x="36" y="150"/>
                        </a:lnTo>
                        <a:lnTo>
                          <a:pt x="42" y="156"/>
                        </a:lnTo>
                        <a:lnTo>
                          <a:pt x="48" y="162"/>
                        </a:lnTo>
                        <a:lnTo>
                          <a:pt x="48" y="360"/>
                        </a:lnTo>
                        <a:lnTo>
                          <a:pt x="54" y="348"/>
                        </a:lnTo>
                        <a:lnTo>
                          <a:pt x="54" y="66"/>
                        </a:lnTo>
                        <a:lnTo>
                          <a:pt x="54" y="318"/>
                        </a:lnTo>
                        <a:lnTo>
                          <a:pt x="60" y="342"/>
                        </a:lnTo>
                        <a:lnTo>
                          <a:pt x="60" y="360"/>
                        </a:lnTo>
                        <a:lnTo>
                          <a:pt x="60" y="132"/>
                        </a:lnTo>
                        <a:lnTo>
                          <a:pt x="66" y="138"/>
                        </a:lnTo>
                        <a:lnTo>
                          <a:pt x="66" y="186"/>
                        </a:lnTo>
                        <a:lnTo>
                          <a:pt x="72" y="210"/>
                        </a:lnTo>
                        <a:lnTo>
                          <a:pt x="72" y="252"/>
                        </a:lnTo>
                        <a:lnTo>
                          <a:pt x="78" y="246"/>
                        </a:lnTo>
                        <a:lnTo>
                          <a:pt x="78" y="228"/>
                        </a:lnTo>
                        <a:lnTo>
                          <a:pt x="84" y="228"/>
                        </a:lnTo>
                        <a:lnTo>
                          <a:pt x="84" y="0"/>
                        </a:lnTo>
                        <a:lnTo>
                          <a:pt x="90" y="0"/>
                        </a:lnTo>
                        <a:lnTo>
                          <a:pt x="90" y="204"/>
                        </a:lnTo>
                        <a:lnTo>
                          <a:pt x="96" y="246"/>
                        </a:lnTo>
                        <a:lnTo>
                          <a:pt x="96" y="528"/>
                        </a:lnTo>
                        <a:lnTo>
                          <a:pt x="96" y="42"/>
                        </a:lnTo>
                        <a:lnTo>
                          <a:pt x="96" y="186"/>
                        </a:lnTo>
                        <a:lnTo>
                          <a:pt x="102" y="282"/>
                        </a:lnTo>
                        <a:lnTo>
                          <a:pt x="102" y="408"/>
                        </a:lnTo>
                        <a:lnTo>
                          <a:pt x="102" y="18"/>
                        </a:lnTo>
                        <a:lnTo>
                          <a:pt x="102" y="24"/>
                        </a:lnTo>
                        <a:lnTo>
                          <a:pt x="108" y="30"/>
                        </a:lnTo>
                        <a:lnTo>
                          <a:pt x="108" y="258"/>
                        </a:lnTo>
                        <a:lnTo>
                          <a:pt x="108" y="228"/>
                        </a:lnTo>
                        <a:lnTo>
                          <a:pt x="114" y="192"/>
                        </a:lnTo>
                        <a:lnTo>
                          <a:pt x="114" y="66"/>
                        </a:lnTo>
                        <a:lnTo>
                          <a:pt x="114" y="264"/>
                        </a:lnTo>
                        <a:lnTo>
                          <a:pt x="120" y="258"/>
                        </a:lnTo>
                        <a:lnTo>
                          <a:pt x="120" y="432"/>
                        </a:lnTo>
                        <a:lnTo>
                          <a:pt x="120" y="78"/>
                        </a:lnTo>
                        <a:lnTo>
                          <a:pt x="120" y="90"/>
                        </a:lnTo>
                        <a:lnTo>
                          <a:pt x="126" y="84"/>
                        </a:lnTo>
                        <a:lnTo>
                          <a:pt x="126" y="222"/>
                        </a:lnTo>
                        <a:lnTo>
                          <a:pt x="126" y="36"/>
                        </a:lnTo>
                        <a:lnTo>
                          <a:pt x="126" y="132"/>
                        </a:lnTo>
                        <a:lnTo>
                          <a:pt x="132" y="186"/>
                        </a:lnTo>
                        <a:lnTo>
                          <a:pt x="132" y="396"/>
                        </a:lnTo>
                        <a:lnTo>
                          <a:pt x="132" y="114"/>
                        </a:lnTo>
                        <a:lnTo>
                          <a:pt x="138" y="120"/>
                        </a:lnTo>
                        <a:lnTo>
                          <a:pt x="138" y="228"/>
                        </a:lnTo>
                        <a:lnTo>
                          <a:pt x="138" y="54"/>
                        </a:lnTo>
                        <a:lnTo>
                          <a:pt x="138" y="66"/>
                        </a:lnTo>
                        <a:lnTo>
                          <a:pt x="144" y="90"/>
                        </a:lnTo>
                        <a:lnTo>
                          <a:pt x="144" y="240"/>
                        </a:lnTo>
                        <a:lnTo>
                          <a:pt x="144" y="150"/>
                        </a:lnTo>
                        <a:lnTo>
                          <a:pt x="150" y="102"/>
                        </a:lnTo>
                        <a:lnTo>
                          <a:pt x="150" y="42"/>
                        </a:lnTo>
                        <a:lnTo>
                          <a:pt x="150" y="234"/>
                        </a:lnTo>
                        <a:lnTo>
                          <a:pt x="156" y="216"/>
                        </a:lnTo>
                        <a:lnTo>
                          <a:pt x="156" y="414"/>
                        </a:lnTo>
                        <a:lnTo>
                          <a:pt x="156" y="48"/>
                        </a:lnTo>
                        <a:lnTo>
                          <a:pt x="156" y="186"/>
                        </a:lnTo>
                        <a:lnTo>
                          <a:pt x="162" y="144"/>
                        </a:lnTo>
                        <a:lnTo>
                          <a:pt x="162" y="36"/>
                        </a:lnTo>
                        <a:lnTo>
                          <a:pt x="162" y="234"/>
                        </a:lnTo>
                        <a:lnTo>
                          <a:pt x="168" y="228"/>
                        </a:lnTo>
                        <a:lnTo>
                          <a:pt x="168" y="36"/>
                        </a:lnTo>
                        <a:lnTo>
                          <a:pt x="168" y="234"/>
                        </a:lnTo>
                        <a:lnTo>
                          <a:pt x="174" y="234"/>
                        </a:lnTo>
                        <a:lnTo>
                          <a:pt x="174" y="36"/>
                        </a:lnTo>
                        <a:lnTo>
                          <a:pt x="174" y="234"/>
                        </a:lnTo>
                        <a:lnTo>
                          <a:pt x="180" y="234"/>
                        </a:lnTo>
                        <a:lnTo>
                          <a:pt x="180" y="36"/>
                        </a:lnTo>
                        <a:lnTo>
                          <a:pt x="180" y="198"/>
                        </a:lnTo>
                        <a:lnTo>
                          <a:pt x="186" y="222"/>
                        </a:lnTo>
                        <a:lnTo>
                          <a:pt x="186" y="234"/>
                        </a:lnTo>
                        <a:lnTo>
                          <a:pt x="186" y="36"/>
                        </a:lnTo>
                        <a:lnTo>
                          <a:pt x="186" y="78"/>
                        </a:lnTo>
                        <a:lnTo>
                          <a:pt x="192" y="96"/>
                        </a:lnTo>
                        <a:lnTo>
                          <a:pt x="192" y="234"/>
                        </a:lnTo>
                        <a:lnTo>
                          <a:pt x="192" y="102"/>
                        </a:lnTo>
                        <a:lnTo>
                          <a:pt x="198" y="60"/>
                        </a:lnTo>
                        <a:lnTo>
                          <a:pt x="198" y="282"/>
                        </a:lnTo>
                        <a:lnTo>
                          <a:pt x="198" y="48"/>
                        </a:lnTo>
                        <a:lnTo>
                          <a:pt x="198" y="108"/>
                        </a:lnTo>
                        <a:lnTo>
                          <a:pt x="204" y="138"/>
                        </a:lnTo>
                        <a:lnTo>
                          <a:pt x="204" y="282"/>
                        </a:lnTo>
                        <a:lnTo>
                          <a:pt x="204" y="84"/>
                        </a:lnTo>
                        <a:lnTo>
                          <a:pt x="204" y="186"/>
                        </a:lnTo>
                        <a:lnTo>
                          <a:pt x="210" y="276"/>
                        </a:lnTo>
                        <a:lnTo>
                          <a:pt x="210" y="432"/>
                        </a:lnTo>
                        <a:lnTo>
                          <a:pt x="210" y="42"/>
                        </a:lnTo>
                        <a:lnTo>
                          <a:pt x="216" y="60"/>
                        </a:lnTo>
                        <a:lnTo>
                          <a:pt x="216" y="444"/>
                        </a:lnTo>
                        <a:lnTo>
                          <a:pt x="216" y="174"/>
                        </a:lnTo>
                        <a:lnTo>
                          <a:pt x="222" y="186"/>
                        </a:lnTo>
                        <a:lnTo>
                          <a:pt x="222" y="240"/>
                        </a:lnTo>
                        <a:lnTo>
                          <a:pt x="222" y="96"/>
                        </a:lnTo>
                        <a:lnTo>
                          <a:pt x="228" y="60"/>
                        </a:lnTo>
                        <a:lnTo>
                          <a:pt x="228" y="12"/>
                        </a:lnTo>
                        <a:lnTo>
                          <a:pt x="228" y="222"/>
                        </a:lnTo>
                        <a:lnTo>
                          <a:pt x="240" y="240"/>
                        </a:lnTo>
                        <a:lnTo>
                          <a:pt x="234" y="240"/>
                        </a:lnTo>
                        <a:lnTo>
                          <a:pt x="240" y="240"/>
                        </a:lnTo>
                        <a:lnTo>
                          <a:pt x="246" y="234"/>
                        </a:lnTo>
                        <a:lnTo>
                          <a:pt x="246" y="468"/>
                        </a:lnTo>
                        <a:lnTo>
                          <a:pt x="246" y="126"/>
                        </a:lnTo>
                        <a:lnTo>
                          <a:pt x="246" y="444"/>
                        </a:lnTo>
                        <a:lnTo>
                          <a:pt x="252" y="384"/>
                        </a:lnTo>
                        <a:lnTo>
                          <a:pt x="252" y="72"/>
                        </a:lnTo>
                        <a:lnTo>
                          <a:pt x="252" y="186"/>
                        </a:lnTo>
                        <a:lnTo>
                          <a:pt x="258" y="246"/>
                        </a:lnTo>
                        <a:lnTo>
                          <a:pt x="258" y="264"/>
                        </a:lnTo>
                        <a:lnTo>
                          <a:pt x="258" y="96"/>
                        </a:lnTo>
                        <a:lnTo>
                          <a:pt x="258" y="144"/>
                        </a:lnTo>
                        <a:lnTo>
                          <a:pt x="264" y="138"/>
                        </a:lnTo>
                        <a:lnTo>
                          <a:pt x="270" y="144"/>
                        </a:lnTo>
                        <a:lnTo>
                          <a:pt x="270" y="282"/>
                        </a:lnTo>
                        <a:lnTo>
                          <a:pt x="270" y="102"/>
                        </a:lnTo>
                        <a:lnTo>
                          <a:pt x="276" y="78"/>
                        </a:lnTo>
                        <a:lnTo>
                          <a:pt x="276" y="246"/>
                        </a:lnTo>
                        <a:lnTo>
                          <a:pt x="276" y="66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5" name="Freeform 149"/>
                  <p:cNvSpPr>
                    <a:spLocks/>
                  </p:cNvSpPr>
                  <p:nvPr/>
                </p:nvSpPr>
                <p:spPr bwMode="auto">
                  <a:xfrm>
                    <a:off x="3533775" y="3941763"/>
                    <a:ext cx="581025" cy="895350"/>
                  </a:xfrm>
                  <a:custGeom>
                    <a:avLst/>
                    <a:gdLst/>
                    <a:ahLst/>
                    <a:cxnLst>
                      <a:cxn ang="0">
                        <a:pos x="6" y="246"/>
                      </a:cxn>
                      <a:cxn ang="0">
                        <a:pos x="12" y="462"/>
                      </a:cxn>
                      <a:cxn ang="0">
                        <a:pos x="18" y="396"/>
                      </a:cxn>
                      <a:cxn ang="0">
                        <a:pos x="18" y="486"/>
                      </a:cxn>
                      <a:cxn ang="0">
                        <a:pos x="24" y="504"/>
                      </a:cxn>
                      <a:cxn ang="0">
                        <a:pos x="30" y="324"/>
                      </a:cxn>
                      <a:cxn ang="0">
                        <a:pos x="42" y="348"/>
                      </a:cxn>
                      <a:cxn ang="0">
                        <a:pos x="60" y="348"/>
                      </a:cxn>
                      <a:cxn ang="0">
                        <a:pos x="78" y="348"/>
                      </a:cxn>
                      <a:cxn ang="0">
                        <a:pos x="90" y="270"/>
                      </a:cxn>
                      <a:cxn ang="0">
                        <a:pos x="102" y="342"/>
                      </a:cxn>
                      <a:cxn ang="0">
                        <a:pos x="120" y="336"/>
                      </a:cxn>
                      <a:cxn ang="0">
                        <a:pos x="126" y="258"/>
                      </a:cxn>
                      <a:cxn ang="0">
                        <a:pos x="132" y="258"/>
                      </a:cxn>
                      <a:cxn ang="0">
                        <a:pos x="144" y="462"/>
                      </a:cxn>
                      <a:cxn ang="0">
                        <a:pos x="150" y="270"/>
                      </a:cxn>
                      <a:cxn ang="0">
                        <a:pos x="156" y="462"/>
                      </a:cxn>
                      <a:cxn ang="0">
                        <a:pos x="168" y="246"/>
                      </a:cxn>
                      <a:cxn ang="0">
                        <a:pos x="174" y="246"/>
                      </a:cxn>
                      <a:cxn ang="0">
                        <a:pos x="180" y="384"/>
                      </a:cxn>
                      <a:cxn ang="0">
                        <a:pos x="192" y="330"/>
                      </a:cxn>
                      <a:cxn ang="0">
                        <a:pos x="210" y="330"/>
                      </a:cxn>
                      <a:cxn ang="0">
                        <a:pos x="222" y="528"/>
                      </a:cxn>
                      <a:cxn ang="0">
                        <a:pos x="234" y="330"/>
                      </a:cxn>
                      <a:cxn ang="0">
                        <a:pos x="252" y="330"/>
                      </a:cxn>
                      <a:cxn ang="0">
                        <a:pos x="270" y="336"/>
                      </a:cxn>
                      <a:cxn ang="0">
                        <a:pos x="276" y="138"/>
                      </a:cxn>
                      <a:cxn ang="0">
                        <a:pos x="282" y="564"/>
                      </a:cxn>
                      <a:cxn ang="0">
                        <a:pos x="288" y="402"/>
                      </a:cxn>
                      <a:cxn ang="0">
                        <a:pos x="294" y="390"/>
                      </a:cxn>
                      <a:cxn ang="0">
                        <a:pos x="300" y="384"/>
                      </a:cxn>
                      <a:cxn ang="0">
                        <a:pos x="306" y="384"/>
                      </a:cxn>
                      <a:cxn ang="0">
                        <a:pos x="306" y="372"/>
                      </a:cxn>
                      <a:cxn ang="0">
                        <a:pos x="312" y="246"/>
                      </a:cxn>
                      <a:cxn ang="0">
                        <a:pos x="318" y="246"/>
                      </a:cxn>
                      <a:cxn ang="0">
                        <a:pos x="324" y="450"/>
                      </a:cxn>
                      <a:cxn ang="0">
                        <a:pos x="330" y="336"/>
                      </a:cxn>
                      <a:cxn ang="0">
                        <a:pos x="336" y="462"/>
                      </a:cxn>
                      <a:cxn ang="0">
                        <a:pos x="336" y="336"/>
                      </a:cxn>
                      <a:cxn ang="0">
                        <a:pos x="342" y="306"/>
                      </a:cxn>
                      <a:cxn ang="0">
                        <a:pos x="348" y="294"/>
                      </a:cxn>
                      <a:cxn ang="0">
                        <a:pos x="360" y="330"/>
                      </a:cxn>
                    </a:cxnLst>
                    <a:rect l="0" t="0" r="r" b="b"/>
                    <a:pathLst>
                      <a:path w="366" h="564">
                        <a:moveTo>
                          <a:pt x="0" y="216"/>
                        </a:moveTo>
                        <a:lnTo>
                          <a:pt x="0" y="252"/>
                        </a:lnTo>
                        <a:lnTo>
                          <a:pt x="6" y="246"/>
                        </a:lnTo>
                        <a:lnTo>
                          <a:pt x="6" y="240"/>
                        </a:lnTo>
                        <a:lnTo>
                          <a:pt x="6" y="468"/>
                        </a:lnTo>
                        <a:lnTo>
                          <a:pt x="12" y="462"/>
                        </a:lnTo>
                        <a:lnTo>
                          <a:pt x="12" y="240"/>
                        </a:lnTo>
                        <a:lnTo>
                          <a:pt x="12" y="426"/>
                        </a:lnTo>
                        <a:lnTo>
                          <a:pt x="18" y="396"/>
                        </a:lnTo>
                        <a:lnTo>
                          <a:pt x="18" y="522"/>
                        </a:lnTo>
                        <a:lnTo>
                          <a:pt x="18" y="66"/>
                        </a:lnTo>
                        <a:lnTo>
                          <a:pt x="18" y="486"/>
                        </a:lnTo>
                        <a:lnTo>
                          <a:pt x="24" y="444"/>
                        </a:lnTo>
                        <a:lnTo>
                          <a:pt x="24" y="336"/>
                        </a:lnTo>
                        <a:lnTo>
                          <a:pt x="24" y="504"/>
                        </a:lnTo>
                        <a:lnTo>
                          <a:pt x="30" y="516"/>
                        </a:lnTo>
                        <a:lnTo>
                          <a:pt x="30" y="318"/>
                        </a:lnTo>
                        <a:lnTo>
                          <a:pt x="30" y="324"/>
                        </a:lnTo>
                        <a:lnTo>
                          <a:pt x="36" y="330"/>
                        </a:lnTo>
                        <a:lnTo>
                          <a:pt x="36" y="348"/>
                        </a:lnTo>
                        <a:lnTo>
                          <a:pt x="42" y="348"/>
                        </a:lnTo>
                        <a:lnTo>
                          <a:pt x="48" y="348"/>
                        </a:lnTo>
                        <a:lnTo>
                          <a:pt x="54" y="348"/>
                        </a:lnTo>
                        <a:lnTo>
                          <a:pt x="60" y="348"/>
                        </a:lnTo>
                        <a:lnTo>
                          <a:pt x="66" y="348"/>
                        </a:lnTo>
                        <a:lnTo>
                          <a:pt x="72" y="348"/>
                        </a:lnTo>
                        <a:lnTo>
                          <a:pt x="78" y="348"/>
                        </a:lnTo>
                        <a:lnTo>
                          <a:pt x="84" y="342"/>
                        </a:lnTo>
                        <a:lnTo>
                          <a:pt x="84" y="264"/>
                        </a:lnTo>
                        <a:lnTo>
                          <a:pt x="90" y="270"/>
                        </a:lnTo>
                        <a:lnTo>
                          <a:pt x="90" y="342"/>
                        </a:lnTo>
                        <a:lnTo>
                          <a:pt x="96" y="342"/>
                        </a:lnTo>
                        <a:lnTo>
                          <a:pt x="102" y="342"/>
                        </a:lnTo>
                        <a:lnTo>
                          <a:pt x="108" y="342"/>
                        </a:lnTo>
                        <a:lnTo>
                          <a:pt x="114" y="342"/>
                        </a:lnTo>
                        <a:lnTo>
                          <a:pt x="120" y="336"/>
                        </a:lnTo>
                        <a:lnTo>
                          <a:pt x="120" y="330"/>
                        </a:lnTo>
                        <a:lnTo>
                          <a:pt x="126" y="312"/>
                        </a:lnTo>
                        <a:lnTo>
                          <a:pt x="126" y="258"/>
                        </a:lnTo>
                        <a:lnTo>
                          <a:pt x="126" y="486"/>
                        </a:lnTo>
                        <a:lnTo>
                          <a:pt x="132" y="486"/>
                        </a:lnTo>
                        <a:lnTo>
                          <a:pt x="132" y="258"/>
                        </a:lnTo>
                        <a:lnTo>
                          <a:pt x="138" y="258"/>
                        </a:lnTo>
                        <a:lnTo>
                          <a:pt x="144" y="258"/>
                        </a:lnTo>
                        <a:lnTo>
                          <a:pt x="144" y="462"/>
                        </a:lnTo>
                        <a:lnTo>
                          <a:pt x="150" y="468"/>
                        </a:lnTo>
                        <a:lnTo>
                          <a:pt x="150" y="240"/>
                        </a:lnTo>
                        <a:lnTo>
                          <a:pt x="150" y="270"/>
                        </a:lnTo>
                        <a:lnTo>
                          <a:pt x="156" y="306"/>
                        </a:lnTo>
                        <a:lnTo>
                          <a:pt x="156" y="78"/>
                        </a:lnTo>
                        <a:lnTo>
                          <a:pt x="156" y="462"/>
                        </a:lnTo>
                        <a:lnTo>
                          <a:pt x="162" y="468"/>
                        </a:lnTo>
                        <a:lnTo>
                          <a:pt x="162" y="240"/>
                        </a:lnTo>
                        <a:lnTo>
                          <a:pt x="168" y="246"/>
                        </a:lnTo>
                        <a:lnTo>
                          <a:pt x="168" y="432"/>
                        </a:lnTo>
                        <a:lnTo>
                          <a:pt x="168" y="240"/>
                        </a:lnTo>
                        <a:lnTo>
                          <a:pt x="174" y="246"/>
                        </a:lnTo>
                        <a:lnTo>
                          <a:pt x="174" y="444"/>
                        </a:lnTo>
                        <a:lnTo>
                          <a:pt x="174" y="390"/>
                        </a:lnTo>
                        <a:lnTo>
                          <a:pt x="180" y="384"/>
                        </a:lnTo>
                        <a:lnTo>
                          <a:pt x="180" y="330"/>
                        </a:lnTo>
                        <a:lnTo>
                          <a:pt x="186" y="330"/>
                        </a:lnTo>
                        <a:lnTo>
                          <a:pt x="192" y="330"/>
                        </a:lnTo>
                        <a:lnTo>
                          <a:pt x="198" y="330"/>
                        </a:lnTo>
                        <a:lnTo>
                          <a:pt x="204" y="330"/>
                        </a:lnTo>
                        <a:lnTo>
                          <a:pt x="210" y="330"/>
                        </a:lnTo>
                        <a:lnTo>
                          <a:pt x="216" y="330"/>
                        </a:lnTo>
                        <a:lnTo>
                          <a:pt x="222" y="336"/>
                        </a:lnTo>
                        <a:lnTo>
                          <a:pt x="222" y="528"/>
                        </a:lnTo>
                        <a:lnTo>
                          <a:pt x="222" y="336"/>
                        </a:lnTo>
                        <a:lnTo>
                          <a:pt x="228" y="330"/>
                        </a:lnTo>
                        <a:lnTo>
                          <a:pt x="234" y="330"/>
                        </a:lnTo>
                        <a:lnTo>
                          <a:pt x="240" y="330"/>
                        </a:lnTo>
                        <a:lnTo>
                          <a:pt x="246" y="330"/>
                        </a:lnTo>
                        <a:lnTo>
                          <a:pt x="252" y="330"/>
                        </a:lnTo>
                        <a:lnTo>
                          <a:pt x="258" y="330"/>
                        </a:lnTo>
                        <a:lnTo>
                          <a:pt x="264" y="330"/>
                        </a:lnTo>
                        <a:lnTo>
                          <a:pt x="270" y="336"/>
                        </a:lnTo>
                        <a:lnTo>
                          <a:pt x="270" y="498"/>
                        </a:lnTo>
                        <a:lnTo>
                          <a:pt x="276" y="462"/>
                        </a:lnTo>
                        <a:lnTo>
                          <a:pt x="276" y="138"/>
                        </a:lnTo>
                        <a:lnTo>
                          <a:pt x="276" y="390"/>
                        </a:lnTo>
                        <a:lnTo>
                          <a:pt x="282" y="390"/>
                        </a:lnTo>
                        <a:lnTo>
                          <a:pt x="282" y="564"/>
                        </a:lnTo>
                        <a:lnTo>
                          <a:pt x="282" y="204"/>
                        </a:lnTo>
                        <a:lnTo>
                          <a:pt x="282" y="432"/>
                        </a:lnTo>
                        <a:lnTo>
                          <a:pt x="288" y="402"/>
                        </a:lnTo>
                        <a:lnTo>
                          <a:pt x="288" y="192"/>
                        </a:lnTo>
                        <a:lnTo>
                          <a:pt x="288" y="390"/>
                        </a:lnTo>
                        <a:lnTo>
                          <a:pt x="294" y="390"/>
                        </a:lnTo>
                        <a:lnTo>
                          <a:pt x="294" y="0"/>
                        </a:lnTo>
                        <a:lnTo>
                          <a:pt x="294" y="390"/>
                        </a:lnTo>
                        <a:lnTo>
                          <a:pt x="300" y="384"/>
                        </a:lnTo>
                        <a:lnTo>
                          <a:pt x="300" y="198"/>
                        </a:lnTo>
                        <a:lnTo>
                          <a:pt x="300" y="390"/>
                        </a:lnTo>
                        <a:lnTo>
                          <a:pt x="306" y="384"/>
                        </a:lnTo>
                        <a:lnTo>
                          <a:pt x="306" y="408"/>
                        </a:lnTo>
                        <a:lnTo>
                          <a:pt x="306" y="240"/>
                        </a:lnTo>
                        <a:lnTo>
                          <a:pt x="306" y="372"/>
                        </a:lnTo>
                        <a:lnTo>
                          <a:pt x="312" y="336"/>
                        </a:lnTo>
                        <a:lnTo>
                          <a:pt x="312" y="408"/>
                        </a:lnTo>
                        <a:lnTo>
                          <a:pt x="312" y="246"/>
                        </a:lnTo>
                        <a:lnTo>
                          <a:pt x="312" y="396"/>
                        </a:lnTo>
                        <a:lnTo>
                          <a:pt x="318" y="408"/>
                        </a:lnTo>
                        <a:lnTo>
                          <a:pt x="318" y="246"/>
                        </a:lnTo>
                        <a:lnTo>
                          <a:pt x="318" y="258"/>
                        </a:lnTo>
                        <a:lnTo>
                          <a:pt x="324" y="282"/>
                        </a:lnTo>
                        <a:lnTo>
                          <a:pt x="324" y="450"/>
                        </a:lnTo>
                        <a:lnTo>
                          <a:pt x="324" y="102"/>
                        </a:lnTo>
                        <a:lnTo>
                          <a:pt x="324" y="390"/>
                        </a:lnTo>
                        <a:lnTo>
                          <a:pt x="330" y="336"/>
                        </a:lnTo>
                        <a:lnTo>
                          <a:pt x="330" y="306"/>
                        </a:lnTo>
                        <a:lnTo>
                          <a:pt x="330" y="474"/>
                        </a:lnTo>
                        <a:lnTo>
                          <a:pt x="336" y="462"/>
                        </a:lnTo>
                        <a:lnTo>
                          <a:pt x="336" y="474"/>
                        </a:lnTo>
                        <a:lnTo>
                          <a:pt x="336" y="306"/>
                        </a:lnTo>
                        <a:lnTo>
                          <a:pt x="336" y="336"/>
                        </a:lnTo>
                        <a:lnTo>
                          <a:pt x="342" y="372"/>
                        </a:lnTo>
                        <a:lnTo>
                          <a:pt x="342" y="474"/>
                        </a:lnTo>
                        <a:lnTo>
                          <a:pt x="342" y="306"/>
                        </a:lnTo>
                        <a:lnTo>
                          <a:pt x="342" y="336"/>
                        </a:lnTo>
                        <a:lnTo>
                          <a:pt x="348" y="318"/>
                        </a:lnTo>
                        <a:lnTo>
                          <a:pt x="348" y="294"/>
                        </a:lnTo>
                        <a:lnTo>
                          <a:pt x="348" y="336"/>
                        </a:lnTo>
                        <a:lnTo>
                          <a:pt x="354" y="336"/>
                        </a:lnTo>
                        <a:lnTo>
                          <a:pt x="360" y="330"/>
                        </a:lnTo>
                        <a:lnTo>
                          <a:pt x="360" y="306"/>
                        </a:lnTo>
                        <a:lnTo>
                          <a:pt x="366" y="300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6" name="Freeform 150"/>
                  <p:cNvSpPr>
                    <a:spLocks/>
                  </p:cNvSpPr>
                  <p:nvPr/>
                </p:nvSpPr>
                <p:spPr bwMode="auto">
                  <a:xfrm>
                    <a:off x="4114800" y="3922713"/>
                    <a:ext cx="466725" cy="1047750"/>
                  </a:xfrm>
                  <a:custGeom>
                    <a:avLst/>
                    <a:gdLst/>
                    <a:ahLst/>
                    <a:cxnLst>
                      <a:cxn ang="0">
                        <a:pos x="12" y="312"/>
                      </a:cxn>
                      <a:cxn ang="0">
                        <a:pos x="30" y="324"/>
                      </a:cxn>
                      <a:cxn ang="0">
                        <a:pos x="36" y="660"/>
                      </a:cxn>
                      <a:cxn ang="0">
                        <a:pos x="42" y="528"/>
                      </a:cxn>
                      <a:cxn ang="0">
                        <a:pos x="48" y="408"/>
                      </a:cxn>
                      <a:cxn ang="0">
                        <a:pos x="48" y="366"/>
                      </a:cxn>
                      <a:cxn ang="0">
                        <a:pos x="54" y="408"/>
                      </a:cxn>
                      <a:cxn ang="0">
                        <a:pos x="60" y="408"/>
                      </a:cxn>
                      <a:cxn ang="0">
                        <a:pos x="66" y="288"/>
                      </a:cxn>
                      <a:cxn ang="0">
                        <a:pos x="72" y="588"/>
                      </a:cxn>
                      <a:cxn ang="0">
                        <a:pos x="84" y="258"/>
                      </a:cxn>
                      <a:cxn ang="0">
                        <a:pos x="90" y="384"/>
                      </a:cxn>
                      <a:cxn ang="0">
                        <a:pos x="96" y="408"/>
                      </a:cxn>
                      <a:cxn ang="0">
                        <a:pos x="102" y="504"/>
                      </a:cxn>
                      <a:cxn ang="0">
                        <a:pos x="102" y="348"/>
                      </a:cxn>
                      <a:cxn ang="0">
                        <a:pos x="108" y="324"/>
                      </a:cxn>
                      <a:cxn ang="0">
                        <a:pos x="120" y="282"/>
                      </a:cxn>
                      <a:cxn ang="0">
                        <a:pos x="120" y="498"/>
                      </a:cxn>
                      <a:cxn ang="0">
                        <a:pos x="126" y="462"/>
                      </a:cxn>
                      <a:cxn ang="0">
                        <a:pos x="132" y="168"/>
                      </a:cxn>
                      <a:cxn ang="0">
                        <a:pos x="138" y="168"/>
                      </a:cxn>
                      <a:cxn ang="0">
                        <a:pos x="144" y="528"/>
                      </a:cxn>
                      <a:cxn ang="0">
                        <a:pos x="150" y="252"/>
                      </a:cxn>
                      <a:cxn ang="0">
                        <a:pos x="162" y="336"/>
                      </a:cxn>
                      <a:cxn ang="0">
                        <a:pos x="174" y="504"/>
                      </a:cxn>
                      <a:cxn ang="0">
                        <a:pos x="180" y="288"/>
                      </a:cxn>
                      <a:cxn ang="0">
                        <a:pos x="192" y="348"/>
                      </a:cxn>
                      <a:cxn ang="0">
                        <a:pos x="204" y="288"/>
                      </a:cxn>
                      <a:cxn ang="0">
                        <a:pos x="210" y="354"/>
                      </a:cxn>
                      <a:cxn ang="0">
                        <a:pos x="216" y="456"/>
                      </a:cxn>
                      <a:cxn ang="0">
                        <a:pos x="222" y="480"/>
                      </a:cxn>
                      <a:cxn ang="0">
                        <a:pos x="228" y="480"/>
                      </a:cxn>
                      <a:cxn ang="0">
                        <a:pos x="234" y="450"/>
                      </a:cxn>
                      <a:cxn ang="0">
                        <a:pos x="240" y="294"/>
                      </a:cxn>
                      <a:cxn ang="0">
                        <a:pos x="240" y="264"/>
                      </a:cxn>
                      <a:cxn ang="0">
                        <a:pos x="246" y="456"/>
                      </a:cxn>
                      <a:cxn ang="0">
                        <a:pos x="258" y="228"/>
                      </a:cxn>
                      <a:cxn ang="0">
                        <a:pos x="264" y="408"/>
                      </a:cxn>
                      <a:cxn ang="0">
                        <a:pos x="276" y="348"/>
                      </a:cxn>
                      <a:cxn ang="0">
                        <a:pos x="282" y="348"/>
                      </a:cxn>
                      <a:cxn ang="0">
                        <a:pos x="288" y="216"/>
                      </a:cxn>
                      <a:cxn ang="0">
                        <a:pos x="288" y="420"/>
                      </a:cxn>
                    </a:cxnLst>
                    <a:rect l="0" t="0" r="r" b="b"/>
                    <a:pathLst>
                      <a:path w="294" h="660">
                        <a:moveTo>
                          <a:pt x="0" y="312"/>
                        </a:moveTo>
                        <a:lnTo>
                          <a:pt x="6" y="312"/>
                        </a:lnTo>
                        <a:lnTo>
                          <a:pt x="12" y="312"/>
                        </a:lnTo>
                        <a:lnTo>
                          <a:pt x="18" y="312"/>
                        </a:lnTo>
                        <a:lnTo>
                          <a:pt x="24" y="318"/>
                        </a:lnTo>
                        <a:lnTo>
                          <a:pt x="30" y="324"/>
                        </a:lnTo>
                        <a:lnTo>
                          <a:pt x="30" y="480"/>
                        </a:lnTo>
                        <a:lnTo>
                          <a:pt x="36" y="480"/>
                        </a:lnTo>
                        <a:lnTo>
                          <a:pt x="36" y="660"/>
                        </a:lnTo>
                        <a:lnTo>
                          <a:pt x="36" y="294"/>
                        </a:lnTo>
                        <a:lnTo>
                          <a:pt x="36" y="570"/>
                        </a:lnTo>
                        <a:lnTo>
                          <a:pt x="42" y="528"/>
                        </a:lnTo>
                        <a:lnTo>
                          <a:pt x="42" y="78"/>
                        </a:lnTo>
                        <a:lnTo>
                          <a:pt x="42" y="438"/>
                        </a:lnTo>
                        <a:lnTo>
                          <a:pt x="48" y="408"/>
                        </a:lnTo>
                        <a:lnTo>
                          <a:pt x="48" y="450"/>
                        </a:lnTo>
                        <a:lnTo>
                          <a:pt x="48" y="252"/>
                        </a:lnTo>
                        <a:lnTo>
                          <a:pt x="48" y="366"/>
                        </a:lnTo>
                        <a:lnTo>
                          <a:pt x="54" y="348"/>
                        </a:lnTo>
                        <a:lnTo>
                          <a:pt x="54" y="282"/>
                        </a:lnTo>
                        <a:lnTo>
                          <a:pt x="54" y="408"/>
                        </a:lnTo>
                        <a:lnTo>
                          <a:pt x="60" y="396"/>
                        </a:lnTo>
                        <a:lnTo>
                          <a:pt x="60" y="210"/>
                        </a:lnTo>
                        <a:lnTo>
                          <a:pt x="60" y="408"/>
                        </a:lnTo>
                        <a:lnTo>
                          <a:pt x="66" y="408"/>
                        </a:lnTo>
                        <a:lnTo>
                          <a:pt x="66" y="0"/>
                        </a:lnTo>
                        <a:lnTo>
                          <a:pt x="66" y="288"/>
                        </a:lnTo>
                        <a:lnTo>
                          <a:pt x="72" y="348"/>
                        </a:lnTo>
                        <a:lnTo>
                          <a:pt x="72" y="600"/>
                        </a:lnTo>
                        <a:lnTo>
                          <a:pt x="72" y="588"/>
                        </a:lnTo>
                        <a:lnTo>
                          <a:pt x="78" y="558"/>
                        </a:lnTo>
                        <a:lnTo>
                          <a:pt x="78" y="312"/>
                        </a:lnTo>
                        <a:lnTo>
                          <a:pt x="84" y="258"/>
                        </a:lnTo>
                        <a:lnTo>
                          <a:pt x="84" y="210"/>
                        </a:lnTo>
                        <a:lnTo>
                          <a:pt x="84" y="408"/>
                        </a:lnTo>
                        <a:lnTo>
                          <a:pt x="90" y="384"/>
                        </a:lnTo>
                        <a:lnTo>
                          <a:pt x="90" y="12"/>
                        </a:lnTo>
                        <a:lnTo>
                          <a:pt x="90" y="408"/>
                        </a:lnTo>
                        <a:lnTo>
                          <a:pt x="96" y="408"/>
                        </a:lnTo>
                        <a:lnTo>
                          <a:pt x="96" y="324"/>
                        </a:lnTo>
                        <a:lnTo>
                          <a:pt x="96" y="474"/>
                        </a:lnTo>
                        <a:lnTo>
                          <a:pt x="102" y="504"/>
                        </a:lnTo>
                        <a:lnTo>
                          <a:pt x="102" y="516"/>
                        </a:lnTo>
                        <a:lnTo>
                          <a:pt x="102" y="324"/>
                        </a:lnTo>
                        <a:lnTo>
                          <a:pt x="102" y="348"/>
                        </a:lnTo>
                        <a:lnTo>
                          <a:pt x="108" y="378"/>
                        </a:lnTo>
                        <a:lnTo>
                          <a:pt x="108" y="516"/>
                        </a:lnTo>
                        <a:lnTo>
                          <a:pt x="108" y="324"/>
                        </a:lnTo>
                        <a:lnTo>
                          <a:pt x="114" y="318"/>
                        </a:lnTo>
                        <a:lnTo>
                          <a:pt x="114" y="276"/>
                        </a:lnTo>
                        <a:lnTo>
                          <a:pt x="120" y="282"/>
                        </a:lnTo>
                        <a:lnTo>
                          <a:pt x="120" y="510"/>
                        </a:lnTo>
                        <a:lnTo>
                          <a:pt x="120" y="162"/>
                        </a:lnTo>
                        <a:lnTo>
                          <a:pt x="120" y="498"/>
                        </a:lnTo>
                        <a:lnTo>
                          <a:pt x="126" y="468"/>
                        </a:lnTo>
                        <a:lnTo>
                          <a:pt x="126" y="336"/>
                        </a:lnTo>
                        <a:lnTo>
                          <a:pt x="126" y="462"/>
                        </a:lnTo>
                        <a:lnTo>
                          <a:pt x="132" y="516"/>
                        </a:lnTo>
                        <a:lnTo>
                          <a:pt x="132" y="522"/>
                        </a:lnTo>
                        <a:lnTo>
                          <a:pt x="132" y="168"/>
                        </a:lnTo>
                        <a:lnTo>
                          <a:pt x="138" y="192"/>
                        </a:lnTo>
                        <a:lnTo>
                          <a:pt x="138" y="510"/>
                        </a:lnTo>
                        <a:lnTo>
                          <a:pt x="138" y="168"/>
                        </a:lnTo>
                        <a:lnTo>
                          <a:pt x="138" y="486"/>
                        </a:lnTo>
                        <a:lnTo>
                          <a:pt x="144" y="444"/>
                        </a:lnTo>
                        <a:lnTo>
                          <a:pt x="144" y="528"/>
                        </a:lnTo>
                        <a:lnTo>
                          <a:pt x="144" y="288"/>
                        </a:lnTo>
                        <a:lnTo>
                          <a:pt x="150" y="258"/>
                        </a:lnTo>
                        <a:lnTo>
                          <a:pt x="150" y="252"/>
                        </a:lnTo>
                        <a:lnTo>
                          <a:pt x="150" y="336"/>
                        </a:lnTo>
                        <a:lnTo>
                          <a:pt x="156" y="336"/>
                        </a:lnTo>
                        <a:lnTo>
                          <a:pt x="162" y="336"/>
                        </a:lnTo>
                        <a:lnTo>
                          <a:pt x="168" y="336"/>
                        </a:lnTo>
                        <a:lnTo>
                          <a:pt x="174" y="336"/>
                        </a:lnTo>
                        <a:lnTo>
                          <a:pt x="174" y="504"/>
                        </a:lnTo>
                        <a:lnTo>
                          <a:pt x="180" y="498"/>
                        </a:lnTo>
                        <a:lnTo>
                          <a:pt x="180" y="276"/>
                        </a:lnTo>
                        <a:lnTo>
                          <a:pt x="180" y="288"/>
                        </a:lnTo>
                        <a:lnTo>
                          <a:pt x="186" y="294"/>
                        </a:lnTo>
                        <a:lnTo>
                          <a:pt x="186" y="342"/>
                        </a:lnTo>
                        <a:lnTo>
                          <a:pt x="192" y="348"/>
                        </a:lnTo>
                        <a:lnTo>
                          <a:pt x="192" y="516"/>
                        </a:lnTo>
                        <a:lnTo>
                          <a:pt x="192" y="306"/>
                        </a:lnTo>
                        <a:lnTo>
                          <a:pt x="204" y="288"/>
                        </a:lnTo>
                        <a:lnTo>
                          <a:pt x="198" y="288"/>
                        </a:lnTo>
                        <a:lnTo>
                          <a:pt x="204" y="348"/>
                        </a:lnTo>
                        <a:lnTo>
                          <a:pt x="210" y="354"/>
                        </a:lnTo>
                        <a:lnTo>
                          <a:pt x="210" y="378"/>
                        </a:lnTo>
                        <a:lnTo>
                          <a:pt x="216" y="396"/>
                        </a:lnTo>
                        <a:lnTo>
                          <a:pt x="216" y="456"/>
                        </a:lnTo>
                        <a:lnTo>
                          <a:pt x="216" y="252"/>
                        </a:lnTo>
                        <a:lnTo>
                          <a:pt x="222" y="252"/>
                        </a:lnTo>
                        <a:lnTo>
                          <a:pt x="222" y="480"/>
                        </a:lnTo>
                        <a:lnTo>
                          <a:pt x="222" y="282"/>
                        </a:lnTo>
                        <a:lnTo>
                          <a:pt x="228" y="294"/>
                        </a:lnTo>
                        <a:lnTo>
                          <a:pt x="228" y="480"/>
                        </a:lnTo>
                        <a:lnTo>
                          <a:pt x="228" y="414"/>
                        </a:lnTo>
                        <a:lnTo>
                          <a:pt x="234" y="366"/>
                        </a:lnTo>
                        <a:lnTo>
                          <a:pt x="234" y="450"/>
                        </a:lnTo>
                        <a:lnTo>
                          <a:pt x="234" y="252"/>
                        </a:lnTo>
                        <a:lnTo>
                          <a:pt x="234" y="348"/>
                        </a:lnTo>
                        <a:lnTo>
                          <a:pt x="240" y="294"/>
                        </a:lnTo>
                        <a:lnTo>
                          <a:pt x="240" y="450"/>
                        </a:lnTo>
                        <a:lnTo>
                          <a:pt x="240" y="252"/>
                        </a:lnTo>
                        <a:lnTo>
                          <a:pt x="240" y="264"/>
                        </a:lnTo>
                        <a:lnTo>
                          <a:pt x="246" y="258"/>
                        </a:lnTo>
                        <a:lnTo>
                          <a:pt x="246" y="252"/>
                        </a:lnTo>
                        <a:lnTo>
                          <a:pt x="246" y="456"/>
                        </a:lnTo>
                        <a:lnTo>
                          <a:pt x="252" y="450"/>
                        </a:lnTo>
                        <a:lnTo>
                          <a:pt x="252" y="228"/>
                        </a:lnTo>
                        <a:lnTo>
                          <a:pt x="258" y="228"/>
                        </a:lnTo>
                        <a:lnTo>
                          <a:pt x="258" y="438"/>
                        </a:lnTo>
                        <a:lnTo>
                          <a:pt x="258" y="408"/>
                        </a:lnTo>
                        <a:lnTo>
                          <a:pt x="264" y="408"/>
                        </a:lnTo>
                        <a:lnTo>
                          <a:pt x="270" y="402"/>
                        </a:lnTo>
                        <a:lnTo>
                          <a:pt x="270" y="378"/>
                        </a:lnTo>
                        <a:lnTo>
                          <a:pt x="276" y="348"/>
                        </a:lnTo>
                        <a:lnTo>
                          <a:pt x="276" y="204"/>
                        </a:lnTo>
                        <a:lnTo>
                          <a:pt x="276" y="318"/>
                        </a:lnTo>
                        <a:lnTo>
                          <a:pt x="282" y="348"/>
                        </a:lnTo>
                        <a:lnTo>
                          <a:pt x="282" y="432"/>
                        </a:lnTo>
                        <a:lnTo>
                          <a:pt x="282" y="222"/>
                        </a:lnTo>
                        <a:lnTo>
                          <a:pt x="288" y="216"/>
                        </a:lnTo>
                        <a:lnTo>
                          <a:pt x="288" y="426"/>
                        </a:lnTo>
                        <a:lnTo>
                          <a:pt x="288" y="204"/>
                        </a:lnTo>
                        <a:lnTo>
                          <a:pt x="288" y="420"/>
                        </a:lnTo>
                        <a:lnTo>
                          <a:pt x="294" y="408"/>
                        </a:lnTo>
                        <a:lnTo>
                          <a:pt x="294" y="372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7" name="Freeform 151"/>
                  <p:cNvSpPr>
                    <a:spLocks/>
                  </p:cNvSpPr>
                  <p:nvPr/>
                </p:nvSpPr>
                <p:spPr bwMode="auto">
                  <a:xfrm>
                    <a:off x="4581525" y="4075113"/>
                    <a:ext cx="428625" cy="723900"/>
                  </a:xfrm>
                  <a:custGeom>
                    <a:avLst/>
                    <a:gdLst/>
                    <a:ahLst/>
                    <a:cxnLst>
                      <a:cxn ang="0">
                        <a:pos x="12" y="270"/>
                      </a:cxn>
                      <a:cxn ang="0">
                        <a:pos x="24" y="228"/>
                      </a:cxn>
                      <a:cxn ang="0">
                        <a:pos x="36" y="252"/>
                      </a:cxn>
                      <a:cxn ang="0">
                        <a:pos x="42" y="234"/>
                      </a:cxn>
                      <a:cxn ang="0">
                        <a:pos x="54" y="282"/>
                      </a:cxn>
                      <a:cxn ang="0">
                        <a:pos x="60" y="0"/>
                      </a:cxn>
                      <a:cxn ang="0">
                        <a:pos x="66" y="432"/>
                      </a:cxn>
                      <a:cxn ang="0">
                        <a:pos x="72" y="354"/>
                      </a:cxn>
                      <a:cxn ang="0">
                        <a:pos x="78" y="318"/>
                      </a:cxn>
                      <a:cxn ang="0">
                        <a:pos x="84" y="318"/>
                      </a:cxn>
                      <a:cxn ang="0">
                        <a:pos x="90" y="240"/>
                      </a:cxn>
                      <a:cxn ang="0">
                        <a:pos x="90" y="210"/>
                      </a:cxn>
                      <a:cxn ang="0">
                        <a:pos x="96" y="24"/>
                      </a:cxn>
                      <a:cxn ang="0">
                        <a:pos x="102" y="402"/>
                      </a:cxn>
                      <a:cxn ang="0">
                        <a:pos x="108" y="204"/>
                      </a:cxn>
                      <a:cxn ang="0">
                        <a:pos x="108" y="216"/>
                      </a:cxn>
                      <a:cxn ang="0">
                        <a:pos x="114" y="66"/>
                      </a:cxn>
                      <a:cxn ang="0">
                        <a:pos x="120" y="258"/>
                      </a:cxn>
                      <a:cxn ang="0">
                        <a:pos x="126" y="252"/>
                      </a:cxn>
                      <a:cxn ang="0">
                        <a:pos x="132" y="210"/>
                      </a:cxn>
                      <a:cxn ang="0">
                        <a:pos x="138" y="246"/>
                      </a:cxn>
                      <a:cxn ang="0">
                        <a:pos x="144" y="246"/>
                      </a:cxn>
                      <a:cxn ang="0">
                        <a:pos x="150" y="240"/>
                      </a:cxn>
                      <a:cxn ang="0">
                        <a:pos x="150" y="132"/>
                      </a:cxn>
                      <a:cxn ang="0">
                        <a:pos x="156" y="48"/>
                      </a:cxn>
                      <a:cxn ang="0">
                        <a:pos x="162" y="252"/>
                      </a:cxn>
                      <a:cxn ang="0">
                        <a:pos x="168" y="306"/>
                      </a:cxn>
                      <a:cxn ang="0">
                        <a:pos x="174" y="306"/>
                      </a:cxn>
                      <a:cxn ang="0">
                        <a:pos x="180" y="252"/>
                      </a:cxn>
                      <a:cxn ang="0">
                        <a:pos x="186" y="120"/>
                      </a:cxn>
                      <a:cxn ang="0">
                        <a:pos x="192" y="318"/>
                      </a:cxn>
                      <a:cxn ang="0">
                        <a:pos x="198" y="204"/>
                      </a:cxn>
                      <a:cxn ang="0">
                        <a:pos x="204" y="114"/>
                      </a:cxn>
                      <a:cxn ang="0">
                        <a:pos x="216" y="342"/>
                      </a:cxn>
                      <a:cxn ang="0">
                        <a:pos x="222" y="150"/>
                      </a:cxn>
                      <a:cxn ang="0">
                        <a:pos x="228" y="114"/>
                      </a:cxn>
                      <a:cxn ang="0">
                        <a:pos x="234" y="114"/>
                      </a:cxn>
                      <a:cxn ang="0">
                        <a:pos x="240" y="114"/>
                      </a:cxn>
                      <a:cxn ang="0">
                        <a:pos x="246" y="330"/>
                      </a:cxn>
                      <a:cxn ang="0">
                        <a:pos x="252" y="144"/>
                      </a:cxn>
                      <a:cxn ang="0">
                        <a:pos x="258" y="114"/>
                      </a:cxn>
                      <a:cxn ang="0">
                        <a:pos x="264" y="342"/>
                      </a:cxn>
                    </a:cxnLst>
                    <a:rect l="0" t="0" r="r" b="b"/>
                    <a:pathLst>
                      <a:path w="270" h="456">
                        <a:moveTo>
                          <a:pt x="0" y="276"/>
                        </a:moveTo>
                        <a:lnTo>
                          <a:pt x="6" y="276"/>
                        </a:lnTo>
                        <a:lnTo>
                          <a:pt x="12" y="270"/>
                        </a:lnTo>
                        <a:lnTo>
                          <a:pt x="12" y="228"/>
                        </a:lnTo>
                        <a:lnTo>
                          <a:pt x="18" y="228"/>
                        </a:lnTo>
                        <a:lnTo>
                          <a:pt x="24" y="228"/>
                        </a:lnTo>
                        <a:lnTo>
                          <a:pt x="30" y="228"/>
                        </a:lnTo>
                        <a:lnTo>
                          <a:pt x="36" y="228"/>
                        </a:lnTo>
                        <a:lnTo>
                          <a:pt x="36" y="252"/>
                        </a:lnTo>
                        <a:lnTo>
                          <a:pt x="42" y="282"/>
                        </a:lnTo>
                        <a:lnTo>
                          <a:pt x="42" y="456"/>
                        </a:lnTo>
                        <a:lnTo>
                          <a:pt x="42" y="234"/>
                        </a:lnTo>
                        <a:lnTo>
                          <a:pt x="48" y="228"/>
                        </a:lnTo>
                        <a:lnTo>
                          <a:pt x="54" y="228"/>
                        </a:lnTo>
                        <a:lnTo>
                          <a:pt x="54" y="282"/>
                        </a:lnTo>
                        <a:lnTo>
                          <a:pt x="60" y="324"/>
                        </a:lnTo>
                        <a:lnTo>
                          <a:pt x="60" y="414"/>
                        </a:lnTo>
                        <a:lnTo>
                          <a:pt x="60" y="0"/>
                        </a:lnTo>
                        <a:lnTo>
                          <a:pt x="60" y="120"/>
                        </a:lnTo>
                        <a:lnTo>
                          <a:pt x="66" y="174"/>
                        </a:lnTo>
                        <a:lnTo>
                          <a:pt x="66" y="432"/>
                        </a:lnTo>
                        <a:lnTo>
                          <a:pt x="66" y="306"/>
                        </a:lnTo>
                        <a:lnTo>
                          <a:pt x="72" y="300"/>
                        </a:lnTo>
                        <a:lnTo>
                          <a:pt x="72" y="354"/>
                        </a:lnTo>
                        <a:lnTo>
                          <a:pt x="72" y="252"/>
                        </a:lnTo>
                        <a:lnTo>
                          <a:pt x="78" y="198"/>
                        </a:lnTo>
                        <a:lnTo>
                          <a:pt x="78" y="318"/>
                        </a:lnTo>
                        <a:lnTo>
                          <a:pt x="78" y="156"/>
                        </a:lnTo>
                        <a:lnTo>
                          <a:pt x="78" y="306"/>
                        </a:lnTo>
                        <a:lnTo>
                          <a:pt x="84" y="318"/>
                        </a:lnTo>
                        <a:lnTo>
                          <a:pt x="84" y="156"/>
                        </a:lnTo>
                        <a:lnTo>
                          <a:pt x="84" y="198"/>
                        </a:lnTo>
                        <a:lnTo>
                          <a:pt x="90" y="240"/>
                        </a:lnTo>
                        <a:lnTo>
                          <a:pt x="90" y="318"/>
                        </a:lnTo>
                        <a:lnTo>
                          <a:pt x="90" y="156"/>
                        </a:lnTo>
                        <a:lnTo>
                          <a:pt x="90" y="210"/>
                        </a:lnTo>
                        <a:lnTo>
                          <a:pt x="96" y="168"/>
                        </a:lnTo>
                        <a:lnTo>
                          <a:pt x="96" y="312"/>
                        </a:lnTo>
                        <a:lnTo>
                          <a:pt x="96" y="24"/>
                        </a:lnTo>
                        <a:lnTo>
                          <a:pt x="96" y="162"/>
                        </a:lnTo>
                        <a:lnTo>
                          <a:pt x="102" y="234"/>
                        </a:lnTo>
                        <a:lnTo>
                          <a:pt x="102" y="402"/>
                        </a:lnTo>
                        <a:lnTo>
                          <a:pt x="102" y="18"/>
                        </a:lnTo>
                        <a:lnTo>
                          <a:pt x="102" y="114"/>
                        </a:lnTo>
                        <a:lnTo>
                          <a:pt x="108" y="204"/>
                        </a:lnTo>
                        <a:lnTo>
                          <a:pt x="108" y="378"/>
                        </a:lnTo>
                        <a:lnTo>
                          <a:pt x="108" y="60"/>
                        </a:lnTo>
                        <a:lnTo>
                          <a:pt x="108" y="216"/>
                        </a:lnTo>
                        <a:lnTo>
                          <a:pt x="114" y="246"/>
                        </a:lnTo>
                        <a:lnTo>
                          <a:pt x="114" y="258"/>
                        </a:lnTo>
                        <a:lnTo>
                          <a:pt x="114" y="66"/>
                        </a:lnTo>
                        <a:lnTo>
                          <a:pt x="114" y="72"/>
                        </a:lnTo>
                        <a:lnTo>
                          <a:pt x="120" y="102"/>
                        </a:lnTo>
                        <a:lnTo>
                          <a:pt x="120" y="258"/>
                        </a:lnTo>
                        <a:lnTo>
                          <a:pt x="120" y="162"/>
                        </a:lnTo>
                        <a:lnTo>
                          <a:pt x="126" y="108"/>
                        </a:lnTo>
                        <a:lnTo>
                          <a:pt x="126" y="252"/>
                        </a:lnTo>
                        <a:lnTo>
                          <a:pt x="126" y="66"/>
                        </a:lnTo>
                        <a:lnTo>
                          <a:pt x="126" y="234"/>
                        </a:lnTo>
                        <a:lnTo>
                          <a:pt x="132" y="210"/>
                        </a:lnTo>
                        <a:lnTo>
                          <a:pt x="132" y="48"/>
                        </a:lnTo>
                        <a:lnTo>
                          <a:pt x="132" y="246"/>
                        </a:lnTo>
                        <a:lnTo>
                          <a:pt x="138" y="246"/>
                        </a:lnTo>
                        <a:lnTo>
                          <a:pt x="138" y="48"/>
                        </a:lnTo>
                        <a:lnTo>
                          <a:pt x="138" y="246"/>
                        </a:lnTo>
                        <a:lnTo>
                          <a:pt x="144" y="246"/>
                        </a:lnTo>
                        <a:lnTo>
                          <a:pt x="144" y="48"/>
                        </a:lnTo>
                        <a:lnTo>
                          <a:pt x="144" y="234"/>
                        </a:lnTo>
                        <a:lnTo>
                          <a:pt x="150" y="240"/>
                        </a:lnTo>
                        <a:lnTo>
                          <a:pt x="150" y="246"/>
                        </a:lnTo>
                        <a:lnTo>
                          <a:pt x="150" y="48"/>
                        </a:lnTo>
                        <a:lnTo>
                          <a:pt x="150" y="132"/>
                        </a:lnTo>
                        <a:lnTo>
                          <a:pt x="156" y="186"/>
                        </a:lnTo>
                        <a:lnTo>
                          <a:pt x="156" y="246"/>
                        </a:lnTo>
                        <a:lnTo>
                          <a:pt x="156" y="48"/>
                        </a:lnTo>
                        <a:lnTo>
                          <a:pt x="162" y="60"/>
                        </a:lnTo>
                        <a:lnTo>
                          <a:pt x="162" y="348"/>
                        </a:lnTo>
                        <a:lnTo>
                          <a:pt x="162" y="252"/>
                        </a:lnTo>
                        <a:lnTo>
                          <a:pt x="168" y="204"/>
                        </a:lnTo>
                        <a:lnTo>
                          <a:pt x="168" y="120"/>
                        </a:lnTo>
                        <a:lnTo>
                          <a:pt x="168" y="306"/>
                        </a:lnTo>
                        <a:lnTo>
                          <a:pt x="174" y="318"/>
                        </a:lnTo>
                        <a:lnTo>
                          <a:pt x="174" y="120"/>
                        </a:lnTo>
                        <a:lnTo>
                          <a:pt x="174" y="306"/>
                        </a:lnTo>
                        <a:lnTo>
                          <a:pt x="180" y="276"/>
                        </a:lnTo>
                        <a:lnTo>
                          <a:pt x="180" y="120"/>
                        </a:lnTo>
                        <a:lnTo>
                          <a:pt x="180" y="252"/>
                        </a:lnTo>
                        <a:lnTo>
                          <a:pt x="186" y="306"/>
                        </a:lnTo>
                        <a:lnTo>
                          <a:pt x="186" y="318"/>
                        </a:lnTo>
                        <a:lnTo>
                          <a:pt x="186" y="120"/>
                        </a:lnTo>
                        <a:lnTo>
                          <a:pt x="186" y="132"/>
                        </a:lnTo>
                        <a:lnTo>
                          <a:pt x="192" y="156"/>
                        </a:lnTo>
                        <a:lnTo>
                          <a:pt x="192" y="318"/>
                        </a:lnTo>
                        <a:lnTo>
                          <a:pt x="192" y="126"/>
                        </a:lnTo>
                        <a:lnTo>
                          <a:pt x="192" y="204"/>
                        </a:lnTo>
                        <a:lnTo>
                          <a:pt x="198" y="204"/>
                        </a:lnTo>
                        <a:lnTo>
                          <a:pt x="204" y="210"/>
                        </a:lnTo>
                        <a:lnTo>
                          <a:pt x="204" y="324"/>
                        </a:lnTo>
                        <a:lnTo>
                          <a:pt x="204" y="114"/>
                        </a:lnTo>
                        <a:lnTo>
                          <a:pt x="210" y="114"/>
                        </a:lnTo>
                        <a:lnTo>
                          <a:pt x="210" y="342"/>
                        </a:lnTo>
                        <a:lnTo>
                          <a:pt x="216" y="342"/>
                        </a:lnTo>
                        <a:lnTo>
                          <a:pt x="216" y="114"/>
                        </a:lnTo>
                        <a:lnTo>
                          <a:pt x="216" y="126"/>
                        </a:lnTo>
                        <a:lnTo>
                          <a:pt x="222" y="150"/>
                        </a:lnTo>
                        <a:lnTo>
                          <a:pt x="222" y="342"/>
                        </a:lnTo>
                        <a:lnTo>
                          <a:pt x="222" y="120"/>
                        </a:lnTo>
                        <a:lnTo>
                          <a:pt x="228" y="114"/>
                        </a:lnTo>
                        <a:lnTo>
                          <a:pt x="228" y="336"/>
                        </a:lnTo>
                        <a:lnTo>
                          <a:pt x="234" y="342"/>
                        </a:lnTo>
                        <a:lnTo>
                          <a:pt x="234" y="114"/>
                        </a:lnTo>
                        <a:lnTo>
                          <a:pt x="240" y="120"/>
                        </a:lnTo>
                        <a:lnTo>
                          <a:pt x="240" y="306"/>
                        </a:lnTo>
                        <a:lnTo>
                          <a:pt x="240" y="114"/>
                        </a:lnTo>
                        <a:lnTo>
                          <a:pt x="246" y="120"/>
                        </a:lnTo>
                        <a:lnTo>
                          <a:pt x="246" y="342"/>
                        </a:lnTo>
                        <a:lnTo>
                          <a:pt x="246" y="330"/>
                        </a:lnTo>
                        <a:lnTo>
                          <a:pt x="252" y="306"/>
                        </a:lnTo>
                        <a:lnTo>
                          <a:pt x="252" y="342"/>
                        </a:lnTo>
                        <a:lnTo>
                          <a:pt x="252" y="144"/>
                        </a:lnTo>
                        <a:lnTo>
                          <a:pt x="252" y="270"/>
                        </a:lnTo>
                        <a:lnTo>
                          <a:pt x="258" y="252"/>
                        </a:lnTo>
                        <a:lnTo>
                          <a:pt x="258" y="114"/>
                        </a:lnTo>
                        <a:lnTo>
                          <a:pt x="258" y="252"/>
                        </a:lnTo>
                        <a:lnTo>
                          <a:pt x="264" y="294"/>
                        </a:lnTo>
                        <a:lnTo>
                          <a:pt x="264" y="342"/>
                        </a:lnTo>
                        <a:lnTo>
                          <a:pt x="264" y="120"/>
                        </a:lnTo>
                        <a:lnTo>
                          <a:pt x="270" y="114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8" name="Freeform 152"/>
                  <p:cNvSpPr>
                    <a:spLocks/>
                  </p:cNvSpPr>
                  <p:nvPr/>
                </p:nvSpPr>
                <p:spPr bwMode="auto">
                  <a:xfrm>
                    <a:off x="5010150" y="3979863"/>
                    <a:ext cx="533400" cy="838200"/>
                  </a:xfrm>
                  <a:custGeom>
                    <a:avLst/>
                    <a:gdLst/>
                    <a:ahLst/>
                    <a:cxnLst>
                      <a:cxn ang="0">
                        <a:pos x="6" y="318"/>
                      </a:cxn>
                      <a:cxn ang="0">
                        <a:pos x="18" y="192"/>
                      </a:cxn>
                      <a:cxn ang="0">
                        <a:pos x="24" y="312"/>
                      </a:cxn>
                      <a:cxn ang="0">
                        <a:pos x="36" y="132"/>
                      </a:cxn>
                      <a:cxn ang="0">
                        <a:pos x="42" y="90"/>
                      </a:cxn>
                      <a:cxn ang="0">
                        <a:pos x="48" y="276"/>
                      </a:cxn>
                      <a:cxn ang="0">
                        <a:pos x="66" y="276"/>
                      </a:cxn>
                      <a:cxn ang="0">
                        <a:pos x="84" y="270"/>
                      </a:cxn>
                      <a:cxn ang="0">
                        <a:pos x="96" y="240"/>
                      </a:cxn>
                      <a:cxn ang="0">
                        <a:pos x="108" y="312"/>
                      </a:cxn>
                      <a:cxn ang="0">
                        <a:pos x="114" y="240"/>
                      </a:cxn>
                      <a:cxn ang="0">
                        <a:pos x="132" y="252"/>
                      </a:cxn>
                      <a:cxn ang="0">
                        <a:pos x="138" y="210"/>
                      </a:cxn>
                      <a:cxn ang="0">
                        <a:pos x="150" y="294"/>
                      </a:cxn>
                      <a:cxn ang="0">
                        <a:pos x="168" y="294"/>
                      </a:cxn>
                      <a:cxn ang="0">
                        <a:pos x="174" y="486"/>
                      </a:cxn>
                      <a:cxn ang="0">
                        <a:pos x="186" y="264"/>
                      </a:cxn>
                      <a:cxn ang="0">
                        <a:pos x="192" y="408"/>
                      </a:cxn>
                      <a:cxn ang="0">
                        <a:pos x="198" y="276"/>
                      </a:cxn>
                      <a:cxn ang="0">
                        <a:pos x="204" y="222"/>
                      </a:cxn>
                      <a:cxn ang="0">
                        <a:pos x="210" y="222"/>
                      </a:cxn>
                      <a:cxn ang="0">
                        <a:pos x="216" y="222"/>
                      </a:cxn>
                      <a:cxn ang="0">
                        <a:pos x="216" y="312"/>
                      </a:cxn>
                      <a:cxn ang="0">
                        <a:pos x="222" y="192"/>
                      </a:cxn>
                      <a:cxn ang="0">
                        <a:pos x="228" y="408"/>
                      </a:cxn>
                      <a:cxn ang="0">
                        <a:pos x="240" y="180"/>
                      </a:cxn>
                      <a:cxn ang="0">
                        <a:pos x="246" y="180"/>
                      </a:cxn>
                      <a:cxn ang="0">
                        <a:pos x="252" y="210"/>
                      </a:cxn>
                      <a:cxn ang="0">
                        <a:pos x="258" y="270"/>
                      </a:cxn>
                      <a:cxn ang="0">
                        <a:pos x="264" y="0"/>
                      </a:cxn>
                      <a:cxn ang="0">
                        <a:pos x="270" y="312"/>
                      </a:cxn>
                      <a:cxn ang="0">
                        <a:pos x="276" y="312"/>
                      </a:cxn>
                      <a:cxn ang="0">
                        <a:pos x="282" y="180"/>
                      </a:cxn>
                      <a:cxn ang="0">
                        <a:pos x="288" y="36"/>
                      </a:cxn>
                      <a:cxn ang="0">
                        <a:pos x="294" y="204"/>
                      </a:cxn>
                      <a:cxn ang="0">
                        <a:pos x="300" y="444"/>
                      </a:cxn>
                      <a:cxn ang="0">
                        <a:pos x="306" y="282"/>
                      </a:cxn>
                      <a:cxn ang="0">
                        <a:pos x="306" y="390"/>
                      </a:cxn>
                      <a:cxn ang="0">
                        <a:pos x="312" y="84"/>
                      </a:cxn>
                      <a:cxn ang="0">
                        <a:pos x="318" y="138"/>
                      </a:cxn>
                      <a:cxn ang="0">
                        <a:pos x="324" y="138"/>
                      </a:cxn>
                      <a:cxn ang="0">
                        <a:pos x="330" y="144"/>
                      </a:cxn>
                    </a:cxnLst>
                    <a:rect l="0" t="0" r="r" b="b"/>
                    <a:pathLst>
                      <a:path w="336" h="528">
                        <a:moveTo>
                          <a:pt x="0" y="174"/>
                        </a:moveTo>
                        <a:lnTo>
                          <a:pt x="0" y="324"/>
                        </a:lnTo>
                        <a:lnTo>
                          <a:pt x="6" y="318"/>
                        </a:lnTo>
                        <a:lnTo>
                          <a:pt x="12" y="312"/>
                        </a:lnTo>
                        <a:lnTo>
                          <a:pt x="12" y="240"/>
                        </a:lnTo>
                        <a:lnTo>
                          <a:pt x="18" y="192"/>
                        </a:lnTo>
                        <a:lnTo>
                          <a:pt x="18" y="120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30" y="312"/>
                        </a:lnTo>
                        <a:lnTo>
                          <a:pt x="36" y="312"/>
                        </a:lnTo>
                        <a:lnTo>
                          <a:pt x="36" y="132"/>
                        </a:lnTo>
                        <a:lnTo>
                          <a:pt x="42" y="126"/>
                        </a:lnTo>
                        <a:lnTo>
                          <a:pt x="42" y="480"/>
                        </a:lnTo>
                        <a:lnTo>
                          <a:pt x="42" y="90"/>
                        </a:lnTo>
                        <a:lnTo>
                          <a:pt x="42" y="144"/>
                        </a:lnTo>
                        <a:lnTo>
                          <a:pt x="48" y="180"/>
                        </a:lnTo>
                        <a:lnTo>
                          <a:pt x="48" y="276"/>
                        </a:lnTo>
                        <a:lnTo>
                          <a:pt x="54" y="276"/>
                        </a:lnTo>
                        <a:lnTo>
                          <a:pt x="60" y="276"/>
                        </a:lnTo>
                        <a:lnTo>
                          <a:pt x="66" y="276"/>
                        </a:lnTo>
                        <a:lnTo>
                          <a:pt x="72" y="276"/>
                        </a:lnTo>
                        <a:lnTo>
                          <a:pt x="78" y="276"/>
                        </a:lnTo>
                        <a:lnTo>
                          <a:pt x="84" y="270"/>
                        </a:lnTo>
                        <a:lnTo>
                          <a:pt x="90" y="264"/>
                        </a:lnTo>
                        <a:lnTo>
                          <a:pt x="90" y="240"/>
                        </a:lnTo>
                        <a:lnTo>
                          <a:pt x="96" y="240"/>
                        </a:lnTo>
                        <a:lnTo>
                          <a:pt x="102" y="240"/>
                        </a:lnTo>
                        <a:lnTo>
                          <a:pt x="102" y="276"/>
                        </a:lnTo>
                        <a:lnTo>
                          <a:pt x="108" y="312"/>
                        </a:lnTo>
                        <a:lnTo>
                          <a:pt x="108" y="438"/>
                        </a:lnTo>
                        <a:lnTo>
                          <a:pt x="108" y="240"/>
                        </a:lnTo>
                        <a:lnTo>
                          <a:pt x="114" y="240"/>
                        </a:lnTo>
                        <a:lnTo>
                          <a:pt x="120" y="240"/>
                        </a:lnTo>
                        <a:lnTo>
                          <a:pt x="126" y="240"/>
                        </a:lnTo>
                        <a:lnTo>
                          <a:pt x="132" y="252"/>
                        </a:lnTo>
                        <a:lnTo>
                          <a:pt x="132" y="444"/>
                        </a:lnTo>
                        <a:lnTo>
                          <a:pt x="132" y="198"/>
                        </a:lnTo>
                        <a:lnTo>
                          <a:pt x="138" y="210"/>
                        </a:lnTo>
                        <a:lnTo>
                          <a:pt x="138" y="294"/>
                        </a:lnTo>
                        <a:lnTo>
                          <a:pt x="144" y="294"/>
                        </a:lnTo>
                        <a:lnTo>
                          <a:pt x="150" y="294"/>
                        </a:lnTo>
                        <a:lnTo>
                          <a:pt x="156" y="294"/>
                        </a:lnTo>
                        <a:lnTo>
                          <a:pt x="162" y="294"/>
                        </a:lnTo>
                        <a:lnTo>
                          <a:pt x="168" y="294"/>
                        </a:lnTo>
                        <a:lnTo>
                          <a:pt x="174" y="294"/>
                        </a:lnTo>
                        <a:lnTo>
                          <a:pt x="174" y="126"/>
                        </a:lnTo>
                        <a:lnTo>
                          <a:pt x="174" y="486"/>
                        </a:lnTo>
                        <a:lnTo>
                          <a:pt x="180" y="486"/>
                        </a:lnTo>
                        <a:lnTo>
                          <a:pt x="180" y="282"/>
                        </a:lnTo>
                        <a:lnTo>
                          <a:pt x="186" y="264"/>
                        </a:lnTo>
                        <a:lnTo>
                          <a:pt x="186" y="216"/>
                        </a:lnTo>
                        <a:lnTo>
                          <a:pt x="186" y="396"/>
                        </a:lnTo>
                        <a:lnTo>
                          <a:pt x="192" y="408"/>
                        </a:lnTo>
                        <a:lnTo>
                          <a:pt x="192" y="216"/>
                        </a:lnTo>
                        <a:lnTo>
                          <a:pt x="192" y="240"/>
                        </a:lnTo>
                        <a:lnTo>
                          <a:pt x="198" y="276"/>
                        </a:lnTo>
                        <a:lnTo>
                          <a:pt x="198" y="408"/>
                        </a:lnTo>
                        <a:lnTo>
                          <a:pt x="198" y="216"/>
                        </a:lnTo>
                        <a:lnTo>
                          <a:pt x="204" y="222"/>
                        </a:lnTo>
                        <a:lnTo>
                          <a:pt x="204" y="408"/>
                        </a:lnTo>
                        <a:lnTo>
                          <a:pt x="204" y="216"/>
                        </a:lnTo>
                        <a:lnTo>
                          <a:pt x="210" y="222"/>
                        </a:lnTo>
                        <a:lnTo>
                          <a:pt x="210" y="408"/>
                        </a:lnTo>
                        <a:lnTo>
                          <a:pt x="210" y="216"/>
                        </a:lnTo>
                        <a:lnTo>
                          <a:pt x="216" y="222"/>
                        </a:lnTo>
                        <a:lnTo>
                          <a:pt x="216" y="402"/>
                        </a:lnTo>
                        <a:lnTo>
                          <a:pt x="216" y="144"/>
                        </a:lnTo>
                        <a:lnTo>
                          <a:pt x="216" y="312"/>
                        </a:lnTo>
                        <a:lnTo>
                          <a:pt x="222" y="348"/>
                        </a:lnTo>
                        <a:lnTo>
                          <a:pt x="222" y="408"/>
                        </a:lnTo>
                        <a:lnTo>
                          <a:pt x="222" y="192"/>
                        </a:lnTo>
                        <a:lnTo>
                          <a:pt x="228" y="186"/>
                        </a:lnTo>
                        <a:lnTo>
                          <a:pt x="228" y="180"/>
                        </a:lnTo>
                        <a:lnTo>
                          <a:pt x="228" y="408"/>
                        </a:lnTo>
                        <a:lnTo>
                          <a:pt x="234" y="408"/>
                        </a:lnTo>
                        <a:lnTo>
                          <a:pt x="234" y="180"/>
                        </a:lnTo>
                        <a:lnTo>
                          <a:pt x="240" y="180"/>
                        </a:lnTo>
                        <a:lnTo>
                          <a:pt x="240" y="408"/>
                        </a:lnTo>
                        <a:lnTo>
                          <a:pt x="246" y="408"/>
                        </a:lnTo>
                        <a:lnTo>
                          <a:pt x="246" y="180"/>
                        </a:lnTo>
                        <a:lnTo>
                          <a:pt x="252" y="180"/>
                        </a:lnTo>
                        <a:lnTo>
                          <a:pt x="252" y="378"/>
                        </a:lnTo>
                        <a:lnTo>
                          <a:pt x="252" y="210"/>
                        </a:lnTo>
                        <a:lnTo>
                          <a:pt x="258" y="246"/>
                        </a:lnTo>
                        <a:lnTo>
                          <a:pt x="258" y="396"/>
                        </a:lnTo>
                        <a:lnTo>
                          <a:pt x="258" y="270"/>
                        </a:lnTo>
                        <a:lnTo>
                          <a:pt x="264" y="222"/>
                        </a:lnTo>
                        <a:lnTo>
                          <a:pt x="264" y="354"/>
                        </a:lnTo>
                        <a:lnTo>
                          <a:pt x="264" y="0"/>
                        </a:lnTo>
                        <a:lnTo>
                          <a:pt x="270" y="24"/>
                        </a:lnTo>
                        <a:lnTo>
                          <a:pt x="270" y="396"/>
                        </a:lnTo>
                        <a:lnTo>
                          <a:pt x="270" y="312"/>
                        </a:lnTo>
                        <a:lnTo>
                          <a:pt x="276" y="270"/>
                        </a:lnTo>
                        <a:lnTo>
                          <a:pt x="276" y="168"/>
                        </a:lnTo>
                        <a:lnTo>
                          <a:pt x="276" y="312"/>
                        </a:lnTo>
                        <a:lnTo>
                          <a:pt x="282" y="348"/>
                        </a:lnTo>
                        <a:lnTo>
                          <a:pt x="282" y="396"/>
                        </a:lnTo>
                        <a:lnTo>
                          <a:pt x="282" y="180"/>
                        </a:lnTo>
                        <a:lnTo>
                          <a:pt x="288" y="174"/>
                        </a:lnTo>
                        <a:lnTo>
                          <a:pt x="288" y="354"/>
                        </a:lnTo>
                        <a:lnTo>
                          <a:pt x="288" y="36"/>
                        </a:lnTo>
                        <a:lnTo>
                          <a:pt x="288" y="216"/>
                        </a:lnTo>
                        <a:lnTo>
                          <a:pt x="294" y="312"/>
                        </a:lnTo>
                        <a:lnTo>
                          <a:pt x="294" y="204"/>
                        </a:lnTo>
                        <a:lnTo>
                          <a:pt x="294" y="384"/>
                        </a:lnTo>
                        <a:lnTo>
                          <a:pt x="300" y="396"/>
                        </a:lnTo>
                        <a:lnTo>
                          <a:pt x="300" y="444"/>
                        </a:lnTo>
                        <a:lnTo>
                          <a:pt x="300" y="108"/>
                        </a:lnTo>
                        <a:lnTo>
                          <a:pt x="300" y="198"/>
                        </a:lnTo>
                        <a:lnTo>
                          <a:pt x="306" y="282"/>
                        </a:lnTo>
                        <a:lnTo>
                          <a:pt x="306" y="456"/>
                        </a:lnTo>
                        <a:lnTo>
                          <a:pt x="306" y="114"/>
                        </a:lnTo>
                        <a:lnTo>
                          <a:pt x="306" y="390"/>
                        </a:lnTo>
                        <a:lnTo>
                          <a:pt x="312" y="336"/>
                        </a:lnTo>
                        <a:lnTo>
                          <a:pt x="312" y="450"/>
                        </a:lnTo>
                        <a:lnTo>
                          <a:pt x="312" y="84"/>
                        </a:lnTo>
                        <a:lnTo>
                          <a:pt x="312" y="438"/>
                        </a:lnTo>
                        <a:lnTo>
                          <a:pt x="318" y="408"/>
                        </a:lnTo>
                        <a:lnTo>
                          <a:pt x="318" y="138"/>
                        </a:lnTo>
                        <a:lnTo>
                          <a:pt x="324" y="138"/>
                        </a:lnTo>
                        <a:lnTo>
                          <a:pt x="324" y="528"/>
                        </a:lnTo>
                        <a:lnTo>
                          <a:pt x="324" y="138"/>
                        </a:lnTo>
                        <a:lnTo>
                          <a:pt x="330" y="138"/>
                        </a:lnTo>
                        <a:lnTo>
                          <a:pt x="330" y="528"/>
                        </a:lnTo>
                        <a:lnTo>
                          <a:pt x="330" y="144"/>
                        </a:lnTo>
                        <a:lnTo>
                          <a:pt x="336" y="138"/>
                        </a:lnTo>
                        <a:lnTo>
                          <a:pt x="336" y="528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9" name="Freeform 153"/>
                  <p:cNvSpPr>
                    <a:spLocks/>
                  </p:cNvSpPr>
                  <p:nvPr/>
                </p:nvSpPr>
                <p:spPr bwMode="auto">
                  <a:xfrm>
                    <a:off x="5543550" y="3884613"/>
                    <a:ext cx="390525" cy="1076325"/>
                  </a:xfrm>
                  <a:custGeom>
                    <a:avLst/>
                    <a:gdLst/>
                    <a:ahLst/>
                    <a:cxnLst>
                      <a:cxn ang="0">
                        <a:pos x="6" y="288"/>
                      </a:cxn>
                      <a:cxn ang="0">
                        <a:pos x="12" y="432"/>
                      </a:cxn>
                      <a:cxn ang="0">
                        <a:pos x="18" y="534"/>
                      </a:cxn>
                      <a:cxn ang="0">
                        <a:pos x="24" y="270"/>
                      </a:cxn>
                      <a:cxn ang="0">
                        <a:pos x="30" y="252"/>
                      </a:cxn>
                      <a:cxn ang="0">
                        <a:pos x="36" y="252"/>
                      </a:cxn>
                      <a:cxn ang="0">
                        <a:pos x="42" y="264"/>
                      </a:cxn>
                      <a:cxn ang="0">
                        <a:pos x="42" y="372"/>
                      </a:cxn>
                      <a:cxn ang="0">
                        <a:pos x="48" y="432"/>
                      </a:cxn>
                      <a:cxn ang="0">
                        <a:pos x="54" y="462"/>
                      </a:cxn>
                      <a:cxn ang="0">
                        <a:pos x="66" y="234"/>
                      </a:cxn>
                      <a:cxn ang="0">
                        <a:pos x="72" y="336"/>
                      </a:cxn>
                      <a:cxn ang="0">
                        <a:pos x="72" y="324"/>
                      </a:cxn>
                      <a:cxn ang="0">
                        <a:pos x="78" y="540"/>
                      </a:cxn>
                      <a:cxn ang="0">
                        <a:pos x="84" y="372"/>
                      </a:cxn>
                      <a:cxn ang="0">
                        <a:pos x="90" y="276"/>
                      </a:cxn>
                      <a:cxn ang="0">
                        <a:pos x="102" y="300"/>
                      </a:cxn>
                      <a:cxn ang="0">
                        <a:pos x="114" y="462"/>
                      </a:cxn>
                      <a:cxn ang="0">
                        <a:pos x="120" y="462"/>
                      </a:cxn>
                      <a:cxn ang="0">
                        <a:pos x="126" y="318"/>
                      </a:cxn>
                      <a:cxn ang="0">
                        <a:pos x="132" y="438"/>
                      </a:cxn>
                      <a:cxn ang="0">
                        <a:pos x="138" y="366"/>
                      </a:cxn>
                      <a:cxn ang="0">
                        <a:pos x="144" y="276"/>
                      </a:cxn>
                      <a:cxn ang="0">
                        <a:pos x="144" y="528"/>
                      </a:cxn>
                      <a:cxn ang="0">
                        <a:pos x="150" y="216"/>
                      </a:cxn>
                      <a:cxn ang="0">
                        <a:pos x="156" y="546"/>
                      </a:cxn>
                      <a:cxn ang="0">
                        <a:pos x="162" y="354"/>
                      </a:cxn>
                      <a:cxn ang="0">
                        <a:pos x="168" y="450"/>
                      </a:cxn>
                      <a:cxn ang="0">
                        <a:pos x="174" y="252"/>
                      </a:cxn>
                      <a:cxn ang="0">
                        <a:pos x="180" y="330"/>
                      </a:cxn>
                      <a:cxn ang="0">
                        <a:pos x="186" y="636"/>
                      </a:cxn>
                      <a:cxn ang="0">
                        <a:pos x="192" y="312"/>
                      </a:cxn>
                      <a:cxn ang="0">
                        <a:pos x="198" y="270"/>
                      </a:cxn>
                      <a:cxn ang="0">
                        <a:pos x="204" y="384"/>
                      </a:cxn>
                      <a:cxn ang="0">
                        <a:pos x="210" y="258"/>
                      </a:cxn>
                      <a:cxn ang="0">
                        <a:pos x="210" y="372"/>
                      </a:cxn>
                      <a:cxn ang="0">
                        <a:pos x="216" y="156"/>
                      </a:cxn>
                      <a:cxn ang="0">
                        <a:pos x="222" y="576"/>
                      </a:cxn>
                      <a:cxn ang="0">
                        <a:pos x="228" y="288"/>
                      </a:cxn>
                      <a:cxn ang="0">
                        <a:pos x="234" y="540"/>
                      </a:cxn>
                      <a:cxn ang="0">
                        <a:pos x="234" y="360"/>
                      </a:cxn>
                      <a:cxn ang="0">
                        <a:pos x="240" y="210"/>
                      </a:cxn>
                    </a:cxnLst>
                    <a:rect l="0" t="0" r="r" b="b"/>
                    <a:pathLst>
                      <a:path w="246" h="678">
                        <a:moveTo>
                          <a:pt x="0" y="588"/>
                        </a:moveTo>
                        <a:lnTo>
                          <a:pt x="0" y="372"/>
                        </a:lnTo>
                        <a:lnTo>
                          <a:pt x="6" y="288"/>
                        </a:lnTo>
                        <a:lnTo>
                          <a:pt x="6" y="198"/>
                        </a:lnTo>
                        <a:lnTo>
                          <a:pt x="6" y="450"/>
                        </a:lnTo>
                        <a:lnTo>
                          <a:pt x="12" y="432"/>
                        </a:lnTo>
                        <a:lnTo>
                          <a:pt x="12" y="252"/>
                        </a:lnTo>
                        <a:lnTo>
                          <a:pt x="12" y="450"/>
                        </a:lnTo>
                        <a:lnTo>
                          <a:pt x="18" y="534"/>
                        </a:lnTo>
                        <a:lnTo>
                          <a:pt x="18" y="648"/>
                        </a:lnTo>
                        <a:lnTo>
                          <a:pt x="18" y="252"/>
                        </a:lnTo>
                        <a:lnTo>
                          <a:pt x="24" y="270"/>
                        </a:lnTo>
                        <a:lnTo>
                          <a:pt x="24" y="648"/>
                        </a:lnTo>
                        <a:lnTo>
                          <a:pt x="24" y="252"/>
                        </a:lnTo>
                        <a:lnTo>
                          <a:pt x="30" y="252"/>
                        </a:lnTo>
                        <a:lnTo>
                          <a:pt x="30" y="450"/>
                        </a:lnTo>
                        <a:lnTo>
                          <a:pt x="30" y="252"/>
                        </a:lnTo>
                        <a:lnTo>
                          <a:pt x="36" y="252"/>
                        </a:lnTo>
                        <a:lnTo>
                          <a:pt x="36" y="450"/>
                        </a:lnTo>
                        <a:lnTo>
                          <a:pt x="36" y="276"/>
                        </a:lnTo>
                        <a:lnTo>
                          <a:pt x="42" y="264"/>
                        </a:lnTo>
                        <a:lnTo>
                          <a:pt x="42" y="450"/>
                        </a:lnTo>
                        <a:lnTo>
                          <a:pt x="42" y="252"/>
                        </a:lnTo>
                        <a:lnTo>
                          <a:pt x="42" y="372"/>
                        </a:lnTo>
                        <a:lnTo>
                          <a:pt x="48" y="330"/>
                        </a:lnTo>
                        <a:lnTo>
                          <a:pt x="48" y="252"/>
                        </a:lnTo>
                        <a:lnTo>
                          <a:pt x="48" y="432"/>
                        </a:lnTo>
                        <a:lnTo>
                          <a:pt x="54" y="438"/>
                        </a:lnTo>
                        <a:lnTo>
                          <a:pt x="54" y="84"/>
                        </a:lnTo>
                        <a:lnTo>
                          <a:pt x="54" y="462"/>
                        </a:lnTo>
                        <a:lnTo>
                          <a:pt x="60" y="456"/>
                        </a:lnTo>
                        <a:lnTo>
                          <a:pt x="60" y="234"/>
                        </a:lnTo>
                        <a:lnTo>
                          <a:pt x="66" y="234"/>
                        </a:lnTo>
                        <a:lnTo>
                          <a:pt x="66" y="438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2" y="366"/>
                        </a:lnTo>
                        <a:lnTo>
                          <a:pt x="72" y="180"/>
                        </a:lnTo>
                        <a:lnTo>
                          <a:pt x="72" y="324"/>
                        </a:lnTo>
                        <a:lnTo>
                          <a:pt x="78" y="282"/>
                        </a:lnTo>
                        <a:lnTo>
                          <a:pt x="78" y="204"/>
                        </a:lnTo>
                        <a:lnTo>
                          <a:pt x="78" y="540"/>
                        </a:lnTo>
                        <a:lnTo>
                          <a:pt x="84" y="576"/>
                        </a:lnTo>
                        <a:lnTo>
                          <a:pt x="84" y="0"/>
                        </a:lnTo>
                        <a:lnTo>
                          <a:pt x="84" y="372"/>
                        </a:lnTo>
                        <a:lnTo>
                          <a:pt x="90" y="468"/>
                        </a:lnTo>
                        <a:lnTo>
                          <a:pt x="90" y="678"/>
                        </a:lnTo>
                        <a:lnTo>
                          <a:pt x="90" y="276"/>
                        </a:lnTo>
                        <a:lnTo>
                          <a:pt x="96" y="270"/>
                        </a:lnTo>
                        <a:lnTo>
                          <a:pt x="102" y="276"/>
                        </a:lnTo>
                        <a:lnTo>
                          <a:pt x="102" y="300"/>
                        </a:lnTo>
                        <a:lnTo>
                          <a:pt x="108" y="300"/>
                        </a:lnTo>
                        <a:lnTo>
                          <a:pt x="114" y="300"/>
                        </a:lnTo>
                        <a:lnTo>
                          <a:pt x="114" y="462"/>
                        </a:lnTo>
                        <a:lnTo>
                          <a:pt x="114" y="276"/>
                        </a:lnTo>
                        <a:lnTo>
                          <a:pt x="120" y="270"/>
                        </a:lnTo>
                        <a:lnTo>
                          <a:pt x="120" y="462"/>
                        </a:lnTo>
                        <a:lnTo>
                          <a:pt x="120" y="264"/>
                        </a:lnTo>
                        <a:lnTo>
                          <a:pt x="120" y="372"/>
                        </a:lnTo>
                        <a:lnTo>
                          <a:pt x="126" y="318"/>
                        </a:lnTo>
                        <a:lnTo>
                          <a:pt x="126" y="264"/>
                        </a:lnTo>
                        <a:lnTo>
                          <a:pt x="126" y="450"/>
                        </a:lnTo>
                        <a:lnTo>
                          <a:pt x="132" y="438"/>
                        </a:lnTo>
                        <a:lnTo>
                          <a:pt x="132" y="252"/>
                        </a:lnTo>
                        <a:lnTo>
                          <a:pt x="132" y="324"/>
                        </a:lnTo>
                        <a:lnTo>
                          <a:pt x="138" y="366"/>
                        </a:lnTo>
                        <a:lnTo>
                          <a:pt x="138" y="450"/>
                        </a:lnTo>
                        <a:lnTo>
                          <a:pt x="138" y="252"/>
                        </a:lnTo>
                        <a:lnTo>
                          <a:pt x="144" y="276"/>
                        </a:lnTo>
                        <a:lnTo>
                          <a:pt x="144" y="576"/>
                        </a:lnTo>
                        <a:lnTo>
                          <a:pt x="144" y="240"/>
                        </a:lnTo>
                        <a:lnTo>
                          <a:pt x="144" y="528"/>
                        </a:lnTo>
                        <a:lnTo>
                          <a:pt x="150" y="468"/>
                        </a:lnTo>
                        <a:lnTo>
                          <a:pt x="150" y="546"/>
                        </a:lnTo>
                        <a:lnTo>
                          <a:pt x="150" y="216"/>
                        </a:lnTo>
                        <a:lnTo>
                          <a:pt x="150" y="372"/>
                        </a:lnTo>
                        <a:lnTo>
                          <a:pt x="156" y="468"/>
                        </a:lnTo>
                        <a:lnTo>
                          <a:pt x="156" y="546"/>
                        </a:lnTo>
                        <a:lnTo>
                          <a:pt x="156" y="204"/>
                        </a:lnTo>
                        <a:lnTo>
                          <a:pt x="162" y="210"/>
                        </a:lnTo>
                        <a:lnTo>
                          <a:pt x="162" y="354"/>
                        </a:lnTo>
                        <a:lnTo>
                          <a:pt x="162" y="222"/>
                        </a:lnTo>
                        <a:lnTo>
                          <a:pt x="168" y="222"/>
                        </a:lnTo>
                        <a:lnTo>
                          <a:pt x="168" y="450"/>
                        </a:lnTo>
                        <a:lnTo>
                          <a:pt x="174" y="444"/>
                        </a:lnTo>
                        <a:lnTo>
                          <a:pt x="174" y="222"/>
                        </a:lnTo>
                        <a:lnTo>
                          <a:pt x="174" y="252"/>
                        </a:lnTo>
                        <a:lnTo>
                          <a:pt x="180" y="282"/>
                        </a:lnTo>
                        <a:lnTo>
                          <a:pt x="180" y="450"/>
                        </a:lnTo>
                        <a:lnTo>
                          <a:pt x="180" y="330"/>
                        </a:lnTo>
                        <a:lnTo>
                          <a:pt x="186" y="282"/>
                        </a:lnTo>
                        <a:lnTo>
                          <a:pt x="186" y="222"/>
                        </a:lnTo>
                        <a:lnTo>
                          <a:pt x="186" y="636"/>
                        </a:lnTo>
                        <a:lnTo>
                          <a:pt x="192" y="612"/>
                        </a:lnTo>
                        <a:lnTo>
                          <a:pt x="192" y="240"/>
                        </a:lnTo>
                        <a:lnTo>
                          <a:pt x="192" y="312"/>
                        </a:lnTo>
                        <a:lnTo>
                          <a:pt x="198" y="354"/>
                        </a:lnTo>
                        <a:lnTo>
                          <a:pt x="198" y="468"/>
                        </a:lnTo>
                        <a:lnTo>
                          <a:pt x="198" y="270"/>
                        </a:lnTo>
                        <a:lnTo>
                          <a:pt x="198" y="366"/>
                        </a:lnTo>
                        <a:lnTo>
                          <a:pt x="204" y="372"/>
                        </a:lnTo>
                        <a:lnTo>
                          <a:pt x="204" y="384"/>
                        </a:lnTo>
                        <a:lnTo>
                          <a:pt x="204" y="210"/>
                        </a:lnTo>
                        <a:lnTo>
                          <a:pt x="204" y="228"/>
                        </a:lnTo>
                        <a:lnTo>
                          <a:pt x="210" y="258"/>
                        </a:lnTo>
                        <a:lnTo>
                          <a:pt x="210" y="504"/>
                        </a:lnTo>
                        <a:lnTo>
                          <a:pt x="210" y="222"/>
                        </a:lnTo>
                        <a:lnTo>
                          <a:pt x="210" y="372"/>
                        </a:lnTo>
                        <a:lnTo>
                          <a:pt x="216" y="282"/>
                        </a:lnTo>
                        <a:lnTo>
                          <a:pt x="216" y="594"/>
                        </a:lnTo>
                        <a:lnTo>
                          <a:pt x="216" y="156"/>
                        </a:lnTo>
                        <a:lnTo>
                          <a:pt x="216" y="450"/>
                        </a:lnTo>
                        <a:lnTo>
                          <a:pt x="222" y="372"/>
                        </a:lnTo>
                        <a:lnTo>
                          <a:pt x="222" y="576"/>
                        </a:lnTo>
                        <a:lnTo>
                          <a:pt x="222" y="216"/>
                        </a:lnTo>
                        <a:lnTo>
                          <a:pt x="222" y="330"/>
                        </a:lnTo>
                        <a:lnTo>
                          <a:pt x="228" y="288"/>
                        </a:lnTo>
                        <a:lnTo>
                          <a:pt x="228" y="210"/>
                        </a:lnTo>
                        <a:lnTo>
                          <a:pt x="228" y="468"/>
                        </a:lnTo>
                        <a:lnTo>
                          <a:pt x="234" y="540"/>
                        </a:lnTo>
                        <a:lnTo>
                          <a:pt x="234" y="576"/>
                        </a:lnTo>
                        <a:lnTo>
                          <a:pt x="234" y="210"/>
                        </a:lnTo>
                        <a:lnTo>
                          <a:pt x="234" y="360"/>
                        </a:lnTo>
                        <a:lnTo>
                          <a:pt x="240" y="330"/>
                        </a:lnTo>
                        <a:lnTo>
                          <a:pt x="240" y="372"/>
                        </a:lnTo>
                        <a:lnTo>
                          <a:pt x="240" y="210"/>
                        </a:lnTo>
                        <a:lnTo>
                          <a:pt x="240" y="294"/>
                        </a:lnTo>
                        <a:lnTo>
                          <a:pt x="246" y="348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0" name="Freeform 154"/>
                  <p:cNvSpPr>
                    <a:spLocks/>
                  </p:cNvSpPr>
                  <p:nvPr/>
                </p:nvSpPr>
                <p:spPr bwMode="auto">
                  <a:xfrm>
                    <a:off x="5934075" y="3903663"/>
                    <a:ext cx="381000" cy="1000125"/>
                  </a:xfrm>
                  <a:custGeom>
                    <a:avLst/>
                    <a:gdLst/>
                    <a:ahLst/>
                    <a:cxnLst>
                      <a:cxn ang="0">
                        <a:pos x="0" y="216"/>
                      </a:cxn>
                      <a:cxn ang="0">
                        <a:pos x="6" y="378"/>
                      </a:cxn>
                      <a:cxn ang="0">
                        <a:pos x="12" y="216"/>
                      </a:cxn>
                      <a:cxn ang="0">
                        <a:pos x="18" y="576"/>
                      </a:cxn>
                      <a:cxn ang="0">
                        <a:pos x="24" y="312"/>
                      </a:cxn>
                      <a:cxn ang="0">
                        <a:pos x="24" y="288"/>
                      </a:cxn>
                      <a:cxn ang="0">
                        <a:pos x="30" y="204"/>
                      </a:cxn>
                      <a:cxn ang="0">
                        <a:pos x="36" y="366"/>
                      </a:cxn>
                      <a:cxn ang="0">
                        <a:pos x="42" y="360"/>
                      </a:cxn>
                      <a:cxn ang="0">
                        <a:pos x="48" y="120"/>
                      </a:cxn>
                      <a:cxn ang="0">
                        <a:pos x="54" y="342"/>
                      </a:cxn>
                      <a:cxn ang="0">
                        <a:pos x="54" y="246"/>
                      </a:cxn>
                      <a:cxn ang="0">
                        <a:pos x="60" y="174"/>
                      </a:cxn>
                      <a:cxn ang="0">
                        <a:pos x="66" y="444"/>
                      </a:cxn>
                      <a:cxn ang="0">
                        <a:pos x="72" y="288"/>
                      </a:cxn>
                      <a:cxn ang="0">
                        <a:pos x="78" y="462"/>
                      </a:cxn>
                      <a:cxn ang="0">
                        <a:pos x="84" y="306"/>
                      </a:cxn>
                      <a:cxn ang="0">
                        <a:pos x="84" y="294"/>
                      </a:cxn>
                      <a:cxn ang="0">
                        <a:pos x="90" y="432"/>
                      </a:cxn>
                      <a:cxn ang="0">
                        <a:pos x="96" y="282"/>
                      </a:cxn>
                      <a:cxn ang="0">
                        <a:pos x="102" y="252"/>
                      </a:cxn>
                      <a:cxn ang="0">
                        <a:pos x="114" y="294"/>
                      </a:cxn>
                      <a:cxn ang="0">
                        <a:pos x="126" y="360"/>
                      </a:cxn>
                      <a:cxn ang="0">
                        <a:pos x="132" y="402"/>
                      </a:cxn>
                      <a:cxn ang="0">
                        <a:pos x="138" y="582"/>
                      </a:cxn>
                      <a:cxn ang="0">
                        <a:pos x="144" y="228"/>
                      </a:cxn>
                      <a:cxn ang="0">
                        <a:pos x="150" y="498"/>
                      </a:cxn>
                      <a:cxn ang="0">
                        <a:pos x="156" y="288"/>
                      </a:cxn>
                      <a:cxn ang="0">
                        <a:pos x="162" y="222"/>
                      </a:cxn>
                      <a:cxn ang="0">
                        <a:pos x="168" y="222"/>
                      </a:cxn>
                      <a:cxn ang="0">
                        <a:pos x="174" y="228"/>
                      </a:cxn>
                      <a:cxn ang="0">
                        <a:pos x="180" y="318"/>
                      </a:cxn>
                      <a:cxn ang="0">
                        <a:pos x="186" y="222"/>
                      </a:cxn>
                      <a:cxn ang="0">
                        <a:pos x="192" y="222"/>
                      </a:cxn>
                      <a:cxn ang="0">
                        <a:pos x="198" y="420"/>
                      </a:cxn>
                      <a:cxn ang="0">
                        <a:pos x="204" y="288"/>
                      </a:cxn>
                      <a:cxn ang="0">
                        <a:pos x="210" y="222"/>
                      </a:cxn>
                      <a:cxn ang="0">
                        <a:pos x="216" y="222"/>
                      </a:cxn>
                      <a:cxn ang="0">
                        <a:pos x="222" y="222"/>
                      </a:cxn>
                      <a:cxn ang="0">
                        <a:pos x="228" y="222"/>
                      </a:cxn>
                      <a:cxn ang="0">
                        <a:pos x="234" y="234"/>
                      </a:cxn>
                      <a:cxn ang="0">
                        <a:pos x="234" y="366"/>
                      </a:cxn>
                    </a:cxnLst>
                    <a:rect l="0" t="0" r="r" b="b"/>
                    <a:pathLst>
                      <a:path w="240" h="630">
                        <a:moveTo>
                          <a:pt x="0" y="336"/>
                        </a:moveTo>
                        <a:lnTo>
                          <a:pt x="0" y="378"/>
                        </a:lnTo>
                        <a:lnTo>
                          <a:pt x="0" y="216"/>
                        </a:lnTo>
                        <a:lnTo>
                          <a:pt x="0" y="228"/>
                        </a:lnTo>
                        <a:lnTo>
                          <a:pt x="6" y="216"/>
                        </a:lnTo>
                        <a:lnTo>
                          <a:pt x="6" y="378"/>
                        </a:lnTo>
                        <a:lnTo>
                          <a:pt x="6" y="360"/>
                        </a:lnTo>
                        <a:lnTo>
                          <a:pt x="12" y="330"/>
                        </a:lnTo>
                        <a:lnTo>
                          <a:pt x="12" y="216"/>
                        </a:lnTo>
                        <a:lnTo>
                          <a:pt x="12" y="450"/>
                        </a:lnTo>
                        <a:lnTo>
                          <a:pt x="18" y="552"/>
                        </a:lnTo>
                        <a:lnTo>
                          <a:pt x="18" y="576"/>
                        </a:lnTo>
                        <a:lnTo>
                          <a:pt x="18" y="210"/>
                        </a:lnTo>
                        <a:lnTo>
                          <a:pt x="18" y="246"/>
                        </a:lnTo>
                        <a:lnTo>
                          <a:pt x="24" y="312"/>
                        </a:lnTo>
                        <a:lnTo>
                          <a:pt x="24" y="576"/>
                        </a:lnTo>
                        <a:lnTo>
                          <a:pt x="24" y="204"/>
                        </a:lnTo>
                        <a:lnTo>
                          <a:pt x="24" y="288"/>
                        </a:lnTo>
                        <a:lnTo>
                          <a:pt x="30" y="342"/>
                        </a:lnTo>
                        <a:lnTo>
                          <a:pt x="30" y="366"/>
                        </a:lnTo>
                        <a:lnTo>
                          <a:pt x="30" y="204"/>
                        </a:lnTo>
                        <a:lnTo>
                          <a:pt x="30" y="216"/>
                        </a:lnTo>
                        <a:lnTo>
                          <a:pt x="36" y="204"/>
                        </a:lnTo>
                        <a:lnTo>
                          <a:pt x="36" y="366"/>
                        </a:lnTo>
                        <a:lnTo>
                          <a:pt x="36" y="342"/>
                        </a:lnTo>
                        <a:lnTo>
                          <a:pt x="42" y="312"/>
                        </a:lnTo>
                        <a:lnTo>
                          <a:pt x="42" y="360"/>
                        </a:lnTo>
                        <a:lnTo>
                          <a:pt x="42" y="0"/>
                        </a:lnTo>
                        <a:lnTo>
                          <a:pt x="42" y="66"/>
                        </a:lnTo>
                        <a:lnTo>
                          <a:pt x="48" y="120"/>
                        </a:lnTo>
                        <a:lnTo>
                          <a:pt x="48" y="372"/>
                        </a:lnTo>
                        <a:lnTo>
                          <a:pt x="48" y="360"/>
                        </a:lnTo>
                        <a:lnTo>
                          <a:pt x="54" y="342"/>
                        </a:lnTo>
                        <a:lnTo>
                          <a:pt x="54" y="372"/>
                        </a:lnTo>
                        <a:lnTo>
                          <a:pt x="54" y="204"/>
                        </a:lnTo>
                        <a:lnTo>
                          <a:pt x="54" y="246"/>
                        </a:lnTo>
                        <a:lnTo>
                          <a:pt x="60" y="288"/>
                        </a:lnTo>
                        <a:lnTo>
                          <a:pt x="60" y="528"/>
                        </a:lnTo>
                        <a:lnTo>
                          <a:pt x="60" y="174"/>
                        </a:lnTo>
                        <a:lnTo>
                          <a:pt x="60" y="396"/>
                        </a:lnTo>
                        <a:lnTo>
                          <a:pt x="66" y="366"/>
                        </a:lnTo>
                        <a:lnTo>
                          <a:pt x="66" y="444"/>
                        </a:lnTo>
                        <a:lnTo>
                          <a:pt x="66" y="156"/>
                        </a:lnTo>
                        <a:lnTo>
                          <a:pt x="66" y="360"/>
                        </a:lnTo>
                        <a:lnTo>
                          <a:pt x="72" y="288"/>
                        </a:lnTo>
                        <a:lnTo>
                          <a:pt x="72" y="66"/>
                        </a:lnTo>
                        <a:lnTo>
                          <a:pt x="72" y="468"/>
                        </a:lnTo>
                        <a:lnTo>
                          <a:pt x="78" y="462"/>
                        </a:lnTo>
                        <a:lnTo>
                          <a:pt x="78" y="240"/>
                        </a:lnTo>
                        <a:lnTo>
                          <a:pt x="78" y="264"/>
                        </a:lnTo>
                        <a:lnTo>
                          <a:pt x="84" y="306"/>
                        </a:lnTo>
                        <a:lnTo>
                          <a:pt x="84" y="630"/>
                        </a:lnTo>
                        <a:lnTo>
                          <a:pt x="84" y="258"/>
                        </a:lnTo>
                        <a:lnTo>
                          <a:pt x="84" y="294"/>
                        </a:lnTo>
                        <a:lnTo>
                          <a:pt x="90" y="336"/>
                        </a:lnTo>
                        <a:lnTo>
                          <a:pt x="90" y="252"/>
                        </a:lnTo>
                        <a:lnTo>
                          <a:pt x="90" y="432"/>
                        </a:lnTo>
                        <a:lnTo>
                          <a:pt x="96" y="432"/>
                        </a:lnTo>
                        <a:lnTo>
                          <a:pt x="96" y="222"/>
                        </a:lnTo>
                        <a:lnTo>
                          <a:pt x="96" y="282"/>
                        </a:lnTo>
                        <a:lnTo>
                          <a:pt x="102" y="318"/>
                        </a:lnTo>
                        <a:lnTo>
                          <a:pt x="102" y="450"/>
                        </a:lnTo>
                        <a:lnTo>
                          <a:pt x="102" y="252"/>
                        </a:lnTo>
                        <a:lnTo>
                          <a:pt x="108" y="252"/>
                        </a:lnTo>
                        <a:lnTo>
                          <a:pt x="114" y="258"/>
                        </a:lnTo>
                        <a:lnTo>
                          <a:pt x="114" y="294"/>
                        </a:lnTo>
                        <a:lnTo>
                          <a:pt x="120" y="312"/>
                        </a:lnTo>
                        <a:lnTo>
                          <a:pt x="120" y="360"/>
                        </a:lnTo>
                        <a:lnTo>
                          <a:pt x="126" y="360"/>
                        </a:lnTo>
                        <a:lnTo>
                          <a:pt x="126" y="174"/>
                        </a:lnTo>
                        <a:lnTo>
                          <a:pt x="126" y="396"/>
                        </a:lnTo>
                        <a:lnTo>
                          <a:pt x="132" y="402"/>
                        </a:lnTo>
                        <a:lnTo>
                          <a:pt x="132" y="180"/>
                        </a:lnTo>
                        <a:lnTo>
                          <a:pt x="138" y="174"/>
                        </a:lnTo>
                        <a:lnTo>
                          <a:pt x="138" y="582"/>
                        </a:lnTo>
                        <a:lnTo>
                          <a:pt x="138" y="426"/>
                        </a:lnTo>
                        <a:lnTo>
                          <a:pt x="144" y="414"/>
                        </a:lnTo>
                        <a:lnTo>
                          <a:pt x="144" y="228"/>
                        </a:lnTo>
                        <a:lnTo>
                          <a:pt x="150" y="222"/>
                        </a:lnTo>
                        <a:lnTo>
                          <a:pt x="150" y="624"/>
                        </a:lnTo>
                        <a:lnTo>
                          <a:pt x="150" y="498"/>
                        </a:lnTo>
                        <a:lnTo>
                          <a:pt x="156" y="462"/>
                        </a:lnTo>
                        <a:lnTo>
                          <a:pt x="156" y="222"/>
                        </a:lnTo>
                        <a:lnTo>
                          <a:pt x="156" y="288"/>
                        </a:lnTo>
                        <a:lnTo>
                          <a:pt x="162" y="360"/>
                        </a:lnTo>
                        <a:lnTo>
                          <a:pt x="162" y="618"/>
                        </a:lnTo>
                        <a:lnTo>
                          <a:pt x="162" y="222"/>
                        </a:lnTo>
                        <a:lnTo>
                          <a:pt x="168" y="222"/>
                        </a:lnTo>
                        <a:lnTo>
                          <a:pt x="168" y="420"/>
                        </a:lnTo>
                        <a:lnTo>
                          <a:pt x="168" y="222"/>
                        </a:lnTo>
                        <a:lnTo>
                          <a:pt x="174" y="222"/>
                        </a:lnTo>
                        <a:lnTo>
                          <a:pt x="174" y="420"/>
                        </a:lnTo>
                        <a:lnTo>
                          <a:pt x="174" y="228"/>
                        </a:lnTo>
                        <a:lnTo>
                          <a:pt x="180" y="222"/>
                        </a:lnTo>
                        <a:lnTo>
                          <a:pt x="180" y="420"/>
                        </a:lnTo>
                        <a:lnTo>
                          <a:pt x="180" y="318"/>
                        </a:lnTo>
                        <a:lnTo>
                          <a:pt x="186" y="270"/>
                        </a:lnTo>
                        <a:lnTo>
                          <a:pt x="186" y="420"/>
                        </a:lnTo>
                        <a:lnTo>
                          <a:pt x="186" y="222"/>
                        </a:lnTo>
                        <a:lnTo>
                          <a:pt x="186" y="402"/>
                        </a:lnTo>
                        <a:lnTo>
                          <a:pt x="192" y="366"/>
                        </a:lnTo>
                        <a:lnTo>
                          <a:pt x="192" y="222"/>
                        </a:lnTo>
                        <a:lnTo>
                          <a:pt x="192" y="336"/>
                        </a:lnTo>
                        <a:lnTo>
                          <a:pt x="198" y="360"/>
                        </a:lnTo>
                        <a:lnTo>
                          <a:pt x="198" y="420"/>
                        </a:lnTo>
                        <a:lnTo>
                          <a:pt x="198" y="222"/>
                        </a:lnTo>
                        <a:lnTo>
                          <a:pt x="198" y="246"/>
                        </a:lnTo>
                        <a:lnTo>
                          <a:pt x="204" y="288"/>
                        </a:lnTo>
                        <a:lnTo>
                          <a:pt x="204" y="618"/>
                        </a:lnTo>
                        <a:lnTo>
                          <a:pt x="204" y="222"/>
                        </a:lnTo>
                        <a:lnTo>
                          <a:pt x="210" y="222"/>
                        </a:lnTo>
                        <a:lnTo>
                          <a:pt x="210" y="420"/>
                        </a:lnTo>
                        <a:lnTo>
                          <a:pt x="210" y="222"/>
                        </a:lnTo>
                        <a:lnTo>
                          <a:pt x="216" y="222"/>
                        </a:lnTo>
                        <a:lnTo>
                          <a:pt x="216" y="420"/>
                        </a:lnTo>
                        <a:lnTo>
                          <a:pt x="216" y="222"/>
                        </a:lnTo>
                        <a:lnTo>
                          <a:pt x="222" y="222"/>
                        </a:lnTo>
                        <a:lnTo>
                          <a:pt x="222" y="420"/>
                        </a:lnTo>
                        <a:lnTo>
                          <a:pt x="222" y="222"/>
                        </a:lnTo>
                        <a:lnTo>
                          <a:pt x="228" y="222"/>
                        </a:lnTo>
                        <a:lnTo>
                          <a:pt x="228" y="420"/>
                        </a:lnTo>
                        <a:lnTo>
                          <a:pt x="228" y="246"/>
                        </a:lnTo>
                        <a:lnTo>
                          <a:pt x="234" y="234"/>
                        </a:lnTo>
                        <a:lnTo>
                          <a:pt x="234" y="420"/>
                        </a:lnTo>
                        <a:lnTo>
                          <a:pt x="234" y="222"/>
                        </a:lnTo>
                        <a:lnTo>
                          <a:pt x="234" y="366"/>
                        </a:lnTo>
                        <a:lnTo>
                          <a:pt x="240" y="360"/>
                        </a:lnTo>
                        <a:lnTo>
                          <a:pt x="240" y="222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1" name="Freeform 155"/>
                  <p:cNvSpPr>
                    <a:spLocks/>
                  </p:cNvSpPr>
                  <p:nvPr/>
                </p:nvSpPr>
                <p:spPr bwMode="auto">
                  <a:xfrm>
                    <a:off x="6315075" y="3875088"/>
                    <a:ext cx="485775" cy="723900"/>
                  </a:xfrm>
                  <a:custGeom>
                    <a:avLst/>
                    <a:gdLst/>
                    <a:ahLst/>
                    <a:cxnLst>
                      <a:cxn ang="0">
                        <a:pos x="6" y="426"/>
                      </a:cxn>
                      <a:cxn ang="0">
                        <a:pos x="6" y="282"/>
                      </a:cxn>
                      <a:cxn ang="0">
                        <a:pos x="12" y="252"/>
                      </a:cxn>
                      <a:cxn ang="0">
                        <a:pos x="18" y="456"/>
                      </a:cxn>
                      <a:cxn ang="0">
                        <a:pos x="30" y="306"/>
                      </a:cxn>
                      <a:cxn ang="0">
                        <a:pos x="36" y="450"/>
                      </a:cxn>
                      <a:cxn ang="0">
                        <a:pos x="42" y="294"/>
                      </a:cxn>
                      <a:cxn ang="0">
                        <a:pos x="48" y="138"/>
                      </a:cxn>
                      <a:cxn ang="0">
                        <a:pos x="48" y="390"/>
                      </a:cxn>
                      <a:cxn ang="0">
                        <a:pos x="60" y="324"/>
                      </a:cxn>
                      <a:cxn ang="0">
                        <a:pos x="66" y="342"/>
                      </a:cxn>
                      <a:cxn ang="0">
                        <a:pos x="78" y="318"/>
                      </a:cxn>
                      <a:cxn ang="0">
                        <a:pos x="96" y="318"/>
                      </a:cxn>
                      <a:cxn ang="0">
                        <a:pos x="108" y="366"/>
                      </a:cxn>
                      <a:cxn ang="0">
                        <a:pos x="126" y="366"/>
                      </a:cxn>
                      <a:cxn ang="0">
                        <a:pos x="144" y="366"/>
                      </a:cxn>
                      <a:cxn ang="0">
                        <a:pos x="162" y="366"/>
                      </a:cxn>
                      <a:cxn ang="0">
                        <a:pos x="168" y="408"/>
                      </a:cxn>
                      <a:cxn ang="0">
                        <a:pos x="174" y="174"/>
                      </a:cxn>
                      <a:cxn ang="0">
                        <a:pos x="180" y="372"/>
                      </a:cxn>
                      <a:cxn ang="0">
                        <a:pos x="186" y="372"/>
                      </a:cxn>
                      <a:cxn ang="0">
                        <a:pos x="192" y="342"/>
                      </a:cxn>
                      <a:cxn ang="0">
                        <a:pos x="198" y="378"/>
                      </a:cxn>
                      <a:cxn ang="0">
                        <a:pos x="204" y="378"/>
                      </a:cxn>
                      <a:cxn ang="0">
                        <a:pos x="210" y="396"/>
                      </a:cxn>
                      <a:cxn ang="0">
                        <a:pos x="216" y="342"/>
                      </a:cxn>
                      <a:cxn ang="0">
                        <a:pos x="222" y="210"/>
                      </a:cxn>
                      <a:cxn ang="0">
                        <a:pos x="228" y="276"/>
                      </a:cxn>
                      <a:cxn ang="0">
                        <a:pos x="234" y="378"/>
                      </a:cxn>
                      <a:cxn ang="0">
                        <a:pos x="240" y="378"/>
                      </a:cxn>
                      <a:cxn ang="0">
                        <a:pos x="246" y="378"/>
                      </a:cxn>
                      <a:cxn ang="0">
                        <a:pos x="252" y="378"/>
                      </a:cxn>
                      <a:cxn ang="0">
                        <a:pos x="252" y="240"/>
                      </a:cxn>
                      <a:cxn ang="0">
                        <a:pos x="258" y="90"/>
                      </a:cxn>
                      <a:cxn ang="0">
                        <a:pos x="264" y="0"/>
                      </a:cxn>
                      <a:cxn ang="0">
                        <a:pos x="270" y="198"/>
                      </a:cxn>
                      <a:cxn ang="0">
                        <a:pos x="276" y="198"/>
                      </a:cxn>
                      <a:cxn ang="0">
                        <a:pos x="282" y="198"/>
                      </a:cxn>
                      <a:cxn ang="0">
                        <a:pos x="288" y="198"/>
                      </a:cxn>
                      <a:cxn ang="0">
                        <a:pos x="294" y="396"/>
                      </a:cxn>
                      <a:cxn ang="0">
                        <a:pos x="300" y="84"/>
                      </a:cxn>
                      <a:cxn ang="0">
                        <a:pos x="306" y="222"/>
                      </a:cxn>
                    </a:cxnLst>
                    <a:rect l="0" t="0" r="r" b="b"/>
                    <a:pathLst>
                      <a:path w="306" h="456">
                        <a:moveTo>
                          <a:pt x="0" y="240"/>
                        </a:moveTo>
                        <a:lnTo>
                          <a:pt x="0" y="378"/>
                        </a:lnTo>
                        <a:lnTo>
                          <a:pt x="6" y="426"/>
                        </a:lnTo>
                        <a:lnTo>
                          <a:pt x="6" y="438"/>
                        </a:lnTo>
                        <a:lnTo>
                          <a:pt x="6" y="240"/>
                        </a:lnTo>
                        <a:lnTo>
                          <a:pt x="6" y="282"/>
                        </a:lnTo>
                        <a:lnTo>
                          <a:pt x="12" y="318"/>
                        </a:lnTo>
                        <a:lnTo>
                          <a:pt x="12" y="438"/>
                        </a:lnTo>
                        <a:lnTo>
                          <a:pt x="12" y="252"/>
                        </a:lnTo>
                        <a:lnTo>
                          <a:pt x="12" y="258"/>
                        </a:lnTo>
                        <a:lnTo>
                          <a:pt x="18" y="258"/>
                        </a:lnTo>
                        <a:lnTo>
                          <a:pt x="18" y="456"/>
                        </a:lnTo>
                        <a:lnTo>
                          <a:pt x="18" y="300"/>
                        </a:lnTo>
                        <a:lnTo>
                          <a:pt x="24" y="300"/>
                        </a:lnTo>
                        <a:lnTo>
                          <a:pt x="30" y="306"/>
                        </a:lnTo>
                        <a:lnTo>
                          <a:pt x="30" y="378"/>
                        </a:lnTo>
                        <a:lnTo>
                          <a:pt x="36" y="414"/>
                        </a:lnTo>
                        <a:lnTo>
                          <a:pt x="36" y="450"/>
                        </a:lnTo>
                        <a:lnTo>
                          <a:pt x="36" y="252"/>
                        </a:lnTo>
                        <a:lnTo>
                          <a:pt x="36" y="264"/>
                        </a:lnTo>
                        <a:lnTo>
                          <a:pt x="42" y="294"/>
                        </a:lnTo>
                        <a:lnTo>
                          <a:pt x="42" y="420"/>
                        </a:lnTo>
                        <a:lnTo>
                          <a:pt x="42" y="246"/>
                        </a:lnTo>
                        <a:lnTo>
                          <a:pt x="48" y="138"/>
                        </a:lnTo>
                        <a:lnTo>
                          <a:pt x="48" y="420"/>
                        </a:lnTo>
                        <a:lnTo>
                          <a:pt x="48" y="60"/>
                        </a:lnTo>
                        <a:lnTo>
                          <a:pt x="48" y="390"/>
                        </a:lnTo>
                        <a:lnTo>
                          <a:pt x="54" y="384"/>
                        </a:lnTo>
                        <a:lnTo>
                          <a:pt x="54" y="318"/>
                        </a:lnTo>
                        <a:lnTo>
                          <a:pt x="60" y="324"/>
                        </a:lnTo>
                        <a:lnTo>
                          <a:pt x="60" y="378"/>
                        </a:lnTo>
                        <a:lnTo>
                          <a:pt x="66" y="372"/>
                        </a:lnTo>
                        <a:lnTo>
                          <a:pt x="66" y="342"/>
                        </a:lnTo>
                        <a:lnTo>
                          <a:pt x="72" y="336"/>
                        </a:lnTo>
                        <a:lnTo>
                          <a:pt x="72" y="318"/>
                        </a:lnTo>
                        <a:lnTo>
                          <a:pt x="78" y="318"/>
                        </a:lnTo>
                        <a:lnTo>
                          <a:pt x="84" y="318"/>
                        </a:lnTo>
                        <a:lnTo>
                          <a:pt x="90" y="318"/>
                        </a:lnTo>
                        <a:lnTo>
                          <a:pt x="96" y="318"/>
                        </a:lnTo>
                        <a:lnTo>
                          <a:pt x="102" y="324"/>
                        </a:lnTo>
                        <a:lnTo>
                          <a:pt x="102" y="366"/>
                        </a:lnTo>
                        <a:lnTo>
                          <a:pt x="108" y="366"/>
                        </a:lnTo>
                        <a:lnTo>
                          <a:pt x="114" y="366"/>
                        </a:lnTo>
                        <a:lnTo>
                          <a:pt x="120" y="366"/>
                        </a:lnTo>
                        <a:lnTo>
                          <a:pt x="126" y="366"/>
                        </a:lnTo>
                        <a:lnTo>
                          <a:pt x="132" y="366"/>
                        </a:lnTo>
                        <a:lnTo>
                          <a:pt x="138" y="366"/>
                        </a:lnTo>
                        <a:lnTo>
                          <a:pt x="144" y="366"/>
                        </a:lnTo>
                        <a:lnTo>
                          <a:pt x="150" y="366"/>
                        </a:lnTo>
                        <a:lnTo>
                          <a:pt x="156" y="366"/>
                        </a:lnTo>
                        <a:lnTo>
                          <a:pt x="162" y="366"/>
                        </a:lnTo>
                        <a:lnTo>
                          <a:pt x="168" y="360"/>
                        </a:lnTo>
                        <a:lnTo>
                          <a:pt x="168" y="228"/>
                        </a:lnTo>
                        <a:lnTo>
                          <a:pt x="168" y="408"/>
                        </a:lnTo>
                        <a:lnTo>
                          <a:pt x="174" y="432"/>
                        </a:lnTo>
                        <a:lnTo>
                          <a:pt x="174" y="456"/>
                        </a:lnTo>
                        <a:lnTo>
                          <a:pt x="174" y="174"/>
                        </a:lnTo>
                        <a:lnTo>
                          <a:pt x="174" y="186"/>
                        </a:lnTo>
                        <a:lnTo>
                          <a:pt x="180" y="216"/>
                        </a:lnTo>
                        <a:lnTo>
                          <a:pt x="180" y="372"/>
                        </a:lnTo>
                        <a:lnTo>
                          <a:pt x="180" y="258"/>
                        </a:lnTo>
                        <a:lnTo>
                          <a:pt x="186" y="198"/>
                        </a:lnTo>
                        <a:lnTo>
                          <a:pt x="186" y="372"/>
                        </a:lnTo>
                        <a:lnTo>
                          <a:pt x="186" y="174"/>
                        </a:lnTo>
                        <a:lnTo>
                          <a:pt x="186" y="360"/>
                        </a:lnTo>
                        <a:lnTo>
                          <a:pt x="192" y="342"/>
                        </a:lnTo>
                        <a:lnTo>
                          <a:pt x="192" y="198"/>
                        </a:lnTo>
                        <a:lnTo>
                          <a:pt x="192" y="396"/>
                        </a:lnTo>
                        <a:lnTo>
                          <a:pt x="198" y="378"/>
                        </a:lnTo>
                        <a:lnTo>
                          <a:pt x="198" y="198"/>
                        </a:lnTo>
                        <a:lnTo>
                          <a:pt x="198" y="396"/>
                        </a:lnTo>
                        <a:lnTo>
                          <a:pt x="204" y="378"/>
                        </a:lnTo>
                        <a:lnTo>
                          <a:pt x="204" y="198"/>
                        </a:lnTo>
                        <a:lnTo>
                          <a:pt x="204" y="390"/>
                        </a:lnTo>
                        <a:lnTo>
                          <a:pt x="210" y="396"/>
                        </a:lnTo>
                        <a:lnTo>
                          <a:pt x="210" y="198"/>
                        </a:lnTo>
                        <a:lnTo>
                          <a:pt x="210" y="282"/>
                        </a:lnTo>
                        <a:lnTo>
                          <a:pt x="216" y="342"/>
                        </a:lnTo>
                        <a:lnTo>
                          <a:pt x="216" y="396"/>
                        </a:lnTo>
                        <a:lnTo>
                          <a:pt x="216" y="198"/>
                        </a:lnTo>
                        <a:lnTo>
                          <a:pt x="222" y="210"/>
                        </a:lnTo>
                        <a:lnTo>
                          <a:pt x="222" y="396"/>
                        </a:lnTo>
                        <a:lnTo>
                          <a:pt x="222" y="324"/>
                        </a:lnTo>
                        <a:lnTo>
                          <a:pt x="228" y="276"/>
                        </a:lnTo>
                        <a:lnTo>
                          <a:pt x="228" y="198"/>
                        </a:lnTo>
                        <a:lnTo>
                          <a:pt x="228" y="396"/>
                        </a:lnTo>
                        <a:lnTo>
                          <a:pt x="234" y="378"/>
                        </a:lnTo>
                        <a:lnTo>
                          <a:pt x="234" y="198"/>
                        </a:lnTo>
                        <a:lnTo>
                          <a:pt x="234" y="396"/>
                        </a:lnTo>
                        <a:lnTo>
                          <a:pt x="240" y="378"/>
                        </a:lnTo>
                        <a:lnTo>
                          <a:pt x="240" y="198"/>
                        </a:lnTo>
                        <a:lnTo>
                          <a:pt x="240" y="396"/>
                        </a:lnTo>
                        <a:lnTo>
                          <a:pt x="246" y="378"/>
                        </a:lnTo>
                        <a:lnTo>
                          <a:pt x="246" y="198"/>
                        </a:lnTo>
                        <a:lnTo>
                          <a:pt x="246" y="372"/>
                        </a:lnTo>
                        <a:lnTo>
                          <a:pt x="252" y="378"/>
                        </a:lnTo>
                        <a:lnTo>
                          <a:pt x="252" y="396"/>
                        </a:lnTo>
                        <a:lnTo>
                          <a:pt x="252" y="198"/>
                        </a:lnTo>
                        <a:lnTo>
                          <a:pt x="252" y="240"/>
                        </a:lnTo>
                        <a:lnTo>
                          <a:pt x="258" y="282"/>
                        </a:lnTo>
                        <a:lnTo>
                          <a:pt x="258" y="396"/>
                        </a:lnTo>
                        <a:lnTo>
                          <a:pt x="258" y="90"/>
                        </a:lnTo>
                        <a:lnTo>
                          <a:pt x="264" y="30"/>
                        </a:lnTo>
                        <a:lnTo>
                          <a:pt x="264" y="396"/>
                        </a:lnTo>
                        <a:lnTo>
                          <a:pt x="264" y="0"/>
                        </a:lnTo>
                        <a:lnTo>
                          <a:pt x="264" y="354"/>
                        </a:lnTo>
                        <a:lnTo>
                          <a:pt x="270" y="324"/>
                        </a:lnTo>
                        <a:lnTo>
                          <a:pt x="270" y="198"/>
                        </a:lnTo>
                        <a:lnTo>
                          <a:pt x="270" y="396"/>
                        </a:lnTo>
                        <a:lnTo>
                          <a:pt x="276" y="378"/>
                        </a:lnTo>
                        <a:lnTo>
                          <a:pt x="276" y="198"/>
                        </a:lnTo>
                        <a:lnTo>
                          <a:pt x="276" y="396"/>
                        </a:lnTo>
                        <a:lnTo>
                          <a:pt x="282" y="378"/>
                        </a:lnTo>
                        <a:lnTo>
                          <a:pt x="282" y="198"/>
                        </a:lnTo>
                        <a:lnTo>
                          <a:pt x="282" y="390"/>
                        </a:lnTo>
                        <a:lnTo>
                          <a:pt x="288" y="396"/>
                        </a:lnTo>
                        <a:lnTo>
                          <a:pt x="288" y="198"/>
                        </a:lnTo>
                        <a:lnTo>
                          <a:pt x="288" y="282"/>
                        </a:lnTo>
                        <a:lnTo>
                          <a:pt x="294" y="342"/>
                        </a:lnTo>
                        <a:lnTo>
                          <a:pt x="294" y="396"/>
                        </a:lnTo>
                        <a:lnTo>
                          <a:pt x="294" y="0"/>
                        </a:lnTo>
                        <a:lnTo>
                          <a:pt x="294" y="24"/>
                        </a:lnTo>
                        <a:lnTo>
                          <a:pt x="300" y="84"/>
                        </a:lnTo>
                        <a:lnTo>
                          <a:pt x="300" y="396"/>
                        </a:lnTo>
                        <a:lnTo>
                          <a:pt x="300" y="276"/>
                        </a:lnTo>
                        <a:lnTo>
                          <a:pt x="306" y="222"/>
                        </a:lnTo>
                        <a:lnTo>
                          <a:pt x="306" y="198"/>
                        </a:lnTo>
                        <a:lnTo>
                          <a:pt x="306" y="396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2" name="Freeform 156"/>
                  <p:cNvSpPr>
                    <a:spLocks/>
                  </p:cNvSpPr>
                  <p:nvPr/>
                </p:nvSpPr>
                <p:spPr bwMode="auto">
                  <a:xfrm>
                    <a:off x="6800850" y="4027488"/>
                    <a:ext cx="409575" cy="781050"/>
                  </a:xfrm>
                  <a:custGeom>
                    <a:avLst/>
                    <a:gdLst/>
                    <a:ahLst/>
                    <a:cxnLst>
                      <a:cxn ang="0">
                        <a:pos x="6" y="288"/>
                      </a:cxn>
                      <a:cxn ang="0">
                        <a:pos x="6" y="300"/>
                      </a:cxn>
                      <a:cxn ang="0">
                        <a:pos x="12" y="102"/>
                      </a:cxn>
                      <a:cxn ang="0">
                        <a:pos x="18" y="282"/>
                      </a:cxn>
                      <a:cxn ang="0">
                        <a:pos x="18" y="282"/>
                      </a:cxn>
                      <a:cxn ang="0">
                        <a:pos x="24" y="366"/>
                      </a:cxn>
                      <a:cxn ang="0">
                        <a:pos x="24" y="282"/>
                      </a:cxn>
                      <a:cxn ang="0">
                        <a:pos x="30" y="174"/>
                      </a:cxn>
                      <a:cxn ang="0">
                        <a:pos x="36" y="360"/>
                      </a:cxn>
                      <a:cxn ang="0">
                        <a:pos x="36" y="258"/>
                      </a:cxn>
                      <a:cxn ang="0">
                        <a:pos x="42" y="492"/>
                      </a:cxn>
                      <a:cxn ang="0">
                        <a:pos x="42" y="198"/>
                      </a:cxn>
                      <a:cxn ang="0">
                        <a:pos x="48" y="294"/>
                      </a:cxn>
                      <a:cxn ang="0">
                        <a:pos x="48" y="240"/>
                      </a:cxn>
                      <a:cxn ang="0">
                        <a:pos x="60" y="240"/>
                      </a:cxn>
                      <a:cxn ang="0">
                        <a:pos x="72" y="246"/>
                      </a:cxn>
                      <a:cxn ang="0">
                        <a:pos x="72" y="240"/>
                      </a:cxn>
                      <a:cxn ang="0">
                        <a:pos x="78" y="168"/>
                      </a:cxn>
                      <a:cxn ang="0">
                        <a:pos x="90" y="168"/>
                      </a:cxn>
                      <a:cxn ang="0">
                        <a:pos x="96" y="384"/>
                      </a:cxn>
                      <a:cxn ang="0">
                        <a:pos x="102" y="396"/>
                      </a:cxn>
                      <a:cxn ang="0">
                        <a:pos x="108" y="168"/>
                      </a:cxn>
                      <a:cxn ang="0">
                        <a:pos x="120" y="168"/>
                      </a:cxn>
                      <a:cxn ang="0">
                        <a:pos x="126" y="366"/>
                      </a:cxn>
                      <a:cxn ang="0">
                        <a:pos x="138" y="168"/>
                      </a:cxn>
                      <a:cxn ang="0">
                        <a:pos x="138" y="6"/>
                      </a:cxn>
                      <a:cxn ang="0">
                        <a:pos x="144" y="396"/>
                      </a:cxn>
                      <a:cxn ang="0">
                        <a:pos x="150" y="234"/>
                      </a:cxn>
                      <a:cxn ang="0">
                        <a:pos x="162" y="234"/>
                      </a:cxn>
                      <a:cxn ang="0">
                        <a:pos x="174" y="234"/>
                      </a:cxn>
                      <a:cxn ang="0">
                        <a:pos x="186" y="234"/>
                      </a:cxn>
                      <a:cxn ang="0">
                        <a:pos x="198" y="240"/>
                      </a:cxn>
                      <a:cxn ang="0">
                        <a:pos x="204" y="270"/>
                      </a:cxn>
                      <a:cxn ang="0">
                        <a:pos x="210" y="246"/>
                      </a:cxn>
                      <a:cxn ang="0">
                        <a:pos x="222" y="246"/>
                      </a:cxn>
                      <a:cxn ang="0">
                        <a:pos x="234" y="246"/>
                      </a:cxn>
                      <a:cxn ang="0">
                        <a:pos x="246" y="246"/>
                      </a:cxn>
                      <a:cxn ang="0">
                        <a:pos x="258" y="246"/>
                      </a:cxn>
                    </a:cxnLst>
                    <a:rect l="0" t="0" r="r" b="b"/>
                    <a:pathLst>
                      <a:path w="258" h="492">
                        <a:moveTo>
                          <a:pt x="0" y="300"/>
                        </a:moveTo>
                        <a:lnTo>
                          <a:pt x="6" y="288"/>
                        </a:lnTo>
                        <a:lnTo>
                          <a:pt x="6" y="102"/>
                        </a:lnTo>
                        <a:lnTo>
                          <a:pt x="6" y="300"/>
                        </a:lnTo>
                        <a:lnTo>
                          <a:pt x="12" y="282"/>
                        </a:lnTo>
                        <a:lnTo>
                          <a:pt x="12" y="102"/>
                        </a:lnTo>
                        <a:lnTo>
                          <a:pt x="12" y="300"/>
                        </a:lnTo>
                        <a:lnTo>
                          <a:pt x="18" y="282"/>
                        </a:lnTo>
                        <a:lnTo>
                          <a:pt x="18" y="102"/>
                        </a:lnTo>
                        <a:lnTo>
                          <a:pt x="18" y="282"/>
                        </a:lnTo>
                        <a:lnTo>
                          <a:pt x="24" y="294"/>
                        </a:lnTo>
                        <a:lnTo>
                          <a:pt x="24" y="366"/>
                        </a:lnTo>
                        <a:lnTo>
                          <a:pt x="24" y="192"/>
                        </a:lnTo>
                        <a:lnTo>
                          <a:pt x="24" y="282"/>
                        </a:lnTo>
                        <a:lnTo>
                          <a:pt x="30" y="228"/>
                        </a:lnTo>
                        <a:lnTo>
                          <a:pt x="30" y="174"/>
                        </a:lnTo>
                        <a:lnTo>
                          <a:pt x="30" y="354"/>
                        </a:lnTo>
                        <a:lnTo>
                          <a:pt x="36" y="360"/>
                        </a:lnTo>
                        <a:lnTo>
                          <a:pt x="36" y="0"/>
                        </a:lnTo>
                        <a:lnTo>
                          <a:pt x="36" y="258"/>
                        </a:lnTo>
                        <a:lnTo>
                          <a:pt x="42" y="228"/>
                        </a:lnTo>
                        <a:lnTo>
                          <a:pt x="42" y="492"/>
                        </a:lnTo>
                        <a:lnTo>
                          <a:pt x="42" y="132"/>
                        </a:lnTo>
                        <a:lnTo>
                          <a:pt x="42" y="198"/>
                        </a:lnTo>
                        <a:lnTo>
                          <a:pt x="48" y="138"/>
                        </a:lnTo>
                        <a:lnTo>
                          <a:pt x="48" y="294"/>
                        </a:lnTo>
                        <a:lnTo>
                          <a:pt x="48" y="120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60" y="240"/>
                        </a:lnTo>
                        <a:lnTo>
                          <a:pt x="66" y="240"/>
                        </a:lnTo>
                        <a:lnTo>
                          <a:pt x="72" y="246"/>
                        </a:lnTo>
                        <a:lnTo>
                          <a:pt x="72" y="348"/>
                        </a:lnTo>
                        <a:lnTo>
                          <a:pt x="72" y="240"/>
                        </a:lnTo>
                        <a:lnTo>
                          <a:pt x="78" y="210"/>
                        </a:lnTo>
                        <a:lnTo>
                          <a:pt x="78" y="168"/>
                        </a:lnTo>
                        <a:lnTo>
                          <a:pt x="84" y="168"/>
                        </a:lnTo>
                        <a:lnTo>
                          <a:pt x="90" y="168"/>
                        </a:lnTo>
                        <a:lnTo>
                          <a:pt x="96" y="168"/>
                        </a:lnTo>
                        <a:lnTo>
                          <a:pt x="96" y="384"/>
                        </a:lnTo>
                        <a:lnTo>
                          <a:pt x="102" y="390"/>
                        </a:lnTo>
                        <a:lnTo>
                          <a:pt x="102" y="396"/>
                        </a:lnTo>
                        <a:lnTo>
                          <a:pt x="102" y="168"/>
                        </a:lnTo>
                        <a:lnTo>
                          <a:pt x="108" y="168"/>
                        </a:lnTo>
                        <a:lnTo>
                          <a:pt x="114" y="168"/>
                        </a:lnTo>
                        <a:lnTo>
                          <a:pt x="120" y="168"/>
                        </a:lnTo>
                        <a:lnTo>
                          <a:pt x="126" y="168"/>
                        </a:lnTo>
                        <a:lnTo>
                          <a:pt x="126" y="366"/>
                        </a:lnTo>
                        <a:lnTo>
                          <a:pt x="126" y="180"/>
                        </a:lnTo>
                        <a:lnTo>
                          <a:pt x="138" y="168"/>
                        </a:lnTo>
                        <a:lnTo>
                          <a:pt x="138" y="354"/>
                        </a:lnTo>
                        <a:lnTo>
                          <a:pt x="138" y="6"/>
                        </a:lnTo>
                        <a:lnTo>
                          <a:pt x="144" y="24"/>
                        </a:lnTo>
                        <a:lnTo>
                          <a:pt x="144" y="396"/>
                        </a:lnTo>
                        <a:lnTo>
                          <a:pt x="144" y="234"/>
                        </a:lnTo>
                        <a:lnTo>
                          <a:pt x="150" y="234"/>
                        </a:lnTo>
                        <a:lnTo>
                          <a:pt x="156" y="234"/>
                        </a:lnTo>
                        <a:lnTo>
                          <a:pt x="162" y="234"/>
                        </a:lnTo>
                        <a:lnTo>
                          <a:pt x="168" y="234"/>
                        </a:lnTo>
                        <a:lnTo>
                          <a:pt x="174" y="234"/>
                        </a:lnTo>
                        <a:lnTo>
                          <a:pt x="180" y="234"/>
                        </a:lnTo>
                        <a:lnTo>
                          <a:pt x="186" y="234"/>
                        </a:lnTo>
                        <a:lnTo>
                          <a:pt x="192" y="234"/>
                        </a:lnTo>
                        <a:lnTo>
                          <a:pt x="198" y="240"/>
                        </a:lnTo>
                        <a:lnTo>
                          <a:pt x="198" y="276"/>
                        </a:lnTo>
                        <a:lnTo>
                          <a:pt x="204" y="270"/>
                        </a:lnTo>
                        <a:lnTo>
                          <a:pt x="204" y="246"/>
                        </a:lnTo>
                        <a:lnTo>
                          <a:pt x="210" y="246"/>
                        </a:lnTo>
                        <a:lnTo>
                          <a:pt x="216" y="246"/>
                        </a:lnTo>
                        <a:lnTo>
                          <a:pt x="222" y="246"/>
                        </a:lnTo>
                        <a:lnTo>
                          <a:pt x="228" y="246"/>
                        </a:lnTo>
                        <a:lnTo>
                          <a:pt x="234" y="246"/>
                        </a:lnTo>
                        <a:lnTo>
                          <a:pt x="240" y="246"/>
                        </a:lnTo>
                        <a:lnTo>
                          <a:pt x="246" y="246"/>
                        </a:lnTo>
                        <a:lnTo>
                          <a:pt x="252" y="246"/>
                        </a:lnTo>
                        <a:lnTo>
                          <a:pt x="258" y="246"/>
                        </a:lnTo>
                      </a:path>
                    </a:pathLst>
                  </a:custGeom>
                  <a:noFill/>
                  <a:ln w="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3" name="Freeform 157"/>
                  <p:cNvSpPr>
                    <a:spLocks/>
                  </p:cNvSpPr>
                  <p:nvPr/>
                </p:nvSpPr>
                <p:spPr bwMode="auto">
                  <a:xfrm>
                    <a:off x="1895475" y="4094163"/>
                    <a:ext cx="495300" cy="885825"/>
                  </a:xfrm>
                  <a:custGeom>
                    <a:avLst/>
                    <a:gdLst/>
                    <a:ahLst/>
                    <a:cxnLst>
                      <a:cxn ang="0">
                        <a:pos x="0" y="186"/>
                      </a:cxn>
                      <a:cxn ang="0">
                        <a:pos x="6" y="270"/>
                      </a:cxn>
                      <a:cxn ang="0">
                        <a:pos x="12" y="558"/>
                      </a:cxn>
                      <a:cxn ang="0">
                        <a:pos x="18" y="174"/>
                      </a:cxn>
                      <a:cxn ang="0">
                        <a:pos x="24" y="186"/>
                      </a:cxn>
                      <a:cxn ang="0">
                        <a:pos x="36" y="384"/>
                      </a:cxn>
                      <a:cxn ang="0">
                        <a:pos x="42" y="270"/>
                      </a:cxn>
                      <a:cxn ang="0">
                        <a:pos x="48" y="258"/>
                      </a:cxn>
                      <a:cxn ang="0">
                        <a:pos x="60" y="240"/>
                      </a:cxn>
                      <a:cxn ang="0">
                        <a:pos x="72" y="306"/>
                      </a:cxn>
                      <a:cxn ang="0">
                        <a:pos x="78" y="216"/>
                      </a:cxn>
                      <a:cxn ang="0">
                        <a:pos x="90" y="324"/>
                      </a:cxn>
                      <a:cxn ang="0">
                        <a:pos x="96" y="168"/>
                      </a:cxn>
                      <a:cxn ang="0">
                        <a:pos x="96" y="198"/>
                      </a:cxn>
                      <a:cxn ang="0">
                        <a:pos x="102" y="126"/>
                      </a:cxn>
                      <a:cxn ang="0">
                        <a:pos x="108" y="240"/>
                      </a:cxn>
                      <a:cxn ang="0">
                        <a:pos x="114" y="306"/>
                      </a:cxn>
                      <a:cxn ang="0">
                        <a:pos x="132" y="306"/>
                      </a:cxn>
                      <a:cxn ang="0">
                        <a:pos x="144" y="204"/>
                      </a:cxn>
                      <a:cxn ang="0">
                        <a:pos x="144" y="270"/>
                      </a:cxn>
                      <a:cxn ang="0">
                        <a:pos x="150" y="372"/>
                      </a:cxn>
                      <a:cxn ang="0">
                        <a:pos x="156" y="162"/>
                      </a:cxn>
                      <a:cxn ang="0">
                        <a:pos x="162" y="174"/>
                      </a:cxn>
                      <a:cxn ang="0">
                        <a:pos x="168" y="0"/>
                      </a:cxn>
                      <a:cxn ang="0">
                        <a:pos x="174" y="174"/>
                      </a:cxn>
                      <a:cxn ang="0">
                        <a:pos x="180" y="192"/>
                      </a:cxn>
                      <a:cxn ang="0">
                        <a:pos x="186" y="174"/>
                      </a:cxn>
                      <a:cxn ang="0">
                        <a:pos x="192" y="372"/>
                      </a:cxn>
                      <a:cxn ang="0">
                        <a:pos x="198" y="372"/>
                      </a:cxn>
                      <a:cxn ang="0">
                        <a:pos x="204" y="330"/>
                      </a:cxn>
                      <a:cxn ang="0">
                        <a:pos x="210" y="336"/>
                      </a:cxn>
                      <a:cxn ang="0">
                        <a:pos x="210" y="180"/>
                      </a:cxn>
                      <a:cxn ang="0">
                        <a:pos x="216" y="186"/>
                      </a:cxn>
                      <a:cxn ang="0">
                        <a:pos x="222" y="390"/>
                      </a:cxn>
                      <a:cxn ang="0">
                        <a:pos x="228" y="390"/>
                      </a:cxn>
                      <a:cxn ang="0">
                        <a:pos x="234" y="516"/>
                      </a:cxn>
                      <a:cxn ang="0">
                        <a:pos x="240" y="36"/>
                      </a:cxn>
                      <a:cxn ang="0">
                        <a:pos x="246" y="240"/>
                      </a:cxn>
                      <a:cxn ang="0">
                        <a:pos x="264" y="240"/>
                      </a:cxn>
                      <a:cxn ang="0">
                        <a:pos x="282" y="240"/>
                      </a:cxn>
                      <a:cxn ang="0">
                        <a:pos x="300" y="240"/>
                      </a:cxn>
                      <a:cxn ang="0">
                        <a:pos x="306" y="240"/>
                      </a:cxn>
                    </a:cxnLst>
                    <a:rect l="0" t="0" r="r" b="b"/>
                    <a:pathLst>
                      <a:path w="312" h="558">
                        <a:moveTo>
                          <a:pt x="0" y="240"/>
                        </a:moveTo>
                        <a:lnTo>
                          <a:pt x="0" y="156"/>
                        </a:lnTo>
                        <a:lnTo>
                          <a:pt x="0" y="186"/>
                        </a:lnTo>
                        <a:lnTo>
                          <a:pt x="6" y="222"/>
                        </a:lnTo>
                        <a:lnTo>
                          <a:pt x="6" y="384"/>
                        </a:lnTo>
                        <a:lnTo>
                          <a:pt x="6" y="270"/>
                        </a:lnTo>
                        <a:lnTo>
                          <a:pt x="12" y="240"/>
                        </a:lnTo>
                        <a:lnTo>
                          <a:pt x="12" y="156"/>
                        </a:lnTo>
                        <a:lnTo>
                          <a:pt x="12" y="558"/>
                        </a:lnTo>
                        <a:lnTo>
                          <a:pt x="18" y="558"/>
                        </a:lnTo>
                        <a:lnTo>
                          <a:pt x="18" y="108"/>
                        </a:lnTo>
                        <a:lnTo>
                          <a:pt x="18" y="174"/>
                        </a:lnTo>
                        <a:lnTo>
                          <a:pt x="24" y="222"/>
                        </a:lnTo>
                        <a:lnTo>
                          <a:pt x="24" y="312"/>
                        </a:lnTo>
                        <a:lnTo>
                          <a:pt x="24" y="186"/>
                        </a:lnTo>
                        <a:lnTo>
                          <a:pt x="30" y="186"/>
                        </a:lnTo>
                        <a:lnTo>
                          <a:pt x="36" y="192"/>
                        </a:lnTo>
                        <a:lnTo>
                          <a:pt x="36" y="384"/>
                        </a:lnTo>
                        <a:lnTo>
                          <a:pt x="36" y="300"/>
                        </a:lnTo>
                        <a:lnTo>
                          <a:pt x="42" y="246"/>
                        </a:lnTo>
                        <a:lnTo>
                          <a:pt x="42" y="270"/>
                        </a:lnTo>
                        <a:lnTo>
                          <a:pt x="42" y="210"/>
                        </a:lnTo>
                        <a:lnTo>
                          <a:pt x="42" y="264"/>
                        </a:lnTo>
                        <a:lnTo>
                          <a:pt x="48" y="258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60" y="240"/>
                        </a:lnTo>
                        <a:lnTo>
                          <a:pt x="66" y="240"/>
                        </a:lnTo>
                        <a:lnTo>
                          <a:pt x="72" y="258"/>
                        </a:lnTo>
                        <a:lnTo>
                          <a:pt x="72" y="306"/>
                        </a:lnTo>
                        <a:lnTo>
                          <a:pt x="78" y="318"/>
                        </a:lnTo>
                        <a:lnTo>
                          <a:pt x="78" y="324"/>
                        </a:lnTo>
                        <a:lnTo>
                          <a:pt x="78" y="216"/>
                        </a:lnTo>
                        <a:lnTo>
                          <a:pt x="78" y="318"/>
                        </a:lnTo>
                        <a:lnTo>
                          <a:pt x="84" y="324"/>
                        </a:lnTo>
                        <a:lnTo>
                          <a:pt x="90" y="324"/>
                        </a:lnTo>
                        <a:lnTo>
                          <a:pt x="90" y="126"/>
                        </a:lnTo>
                        <a:lnTo>
                          <a:pt x="90" y="138"/>
                        </a:lnTo>
                        <a:lnTo>
                          <a:pt x="96" y="168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96" y="198"/>
                        </a:lnTo>
                        <a:lnTo>
                          <a:pt x="102" y="240"/>
                        </a:lnTo>
                        <a:lnTo>
                          <a:pt x="102" y="306"/>
                        </a:lnTo>
                        <a:lnTo>
                          <a:pt x="102" y="126"/>
                        </a:lnTo>
                        <a:lnTo>
                          <a:pt x="108" y="108"/>
                        </a:lnTo>
                        <a:lnTo>
                          <a:pt x="108" y="306"/>
                        </a:lnTo>
                        <a:lnTo>
                          <a:pt x="108" y="240"/>
                        </a:lnTo>
                        <a:lnTo>
                          <a:pt x="114" y="204"/>
                        </a:lnTo>
                        <a:lnTo>
                          <a:pt x="114" y="108"/>
                        </a:lnTo>
                        <a:lnTo>
                          <a:pt x="114" y="306"/>
                        </a:lnTo>
                        <a:lnTo>
                          <a:pt x="120" y="306"/>
                        </a:lnTo>
                        <a:lnTo>
                          <a:pt x="126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240"/>
                        </a:lnTo>
                        <a:lnTo>
                          <a:pt x="144" y="204"/>
                        </a:lnTo>
                        <a:lnTo>
                          <a:pt x="144" y="444"/>
                        </a:lnTo>
                        <a:lnTo>
                          <a:pt x="144" y="120"/>
                        </a:lnTo>
                        <a:lnTo>
                          <a:pt x="144" y="270"/>
                        </a:lnTo>
                        <a:lnTo>
                          <a:pt x="150" y="264"/>
                        </a:lnTo>
                        <a:lnTo>
                          <a:pt x="150" y="186"/>
                        </a:lnTo>
                        <a:lnTo>
                          <a:pt x="150" y="372"/>
                        </a:lnTo>
                        <a:lnTo>
                          <a:pt x="156" y="384"/>
                        </a:lnTo>
                        <a:lnTo>
                          <a:pt x="156" y="390"/>
                        </a:lnTo>
                        <a:lnTo>
                          <a:pt x="156" y="162"/>
                        </a:lnTo>
                        <a:lnTo>
                          <a:pt x="162" y="162"/>
                        </a:lnTo>
                        <a:lnTo>
                          <a:pt x="162" y="360"/>
                        </a:lnTo>
                        <a:lnTo>
                          <a:pt x="162" y="174"/>
                        </a:lnTo>
                        <a:lnTo>
                          <a:pt x="168" y="174"/>
                        </a:lnTo>
                        <a:lnTo>
                          <a:pt x="168" y="360"/>
                        </a:lnTo>
                        <a:lnTo>
                          <a:pt x="168" y="0"/>
                        </a:lnTo>
                        <a:lnTo>
                          <a:pt x="174" y="24"/>
                        </a:lnTo>
                        <a:lnTo>
                          <a:pt x="174" y="372"/>
                        </a:lnTo>
                        <a:lnTo>
                          <a:pt x="174" y="174"/>
                        </a:lnTo>
                        <a:lnTo>
                          <a:pt x="180" y="174"/>
                        </a:lnTo>
                        <a:lnTo>
                          <a:pt x="180" y="372"/>
                        </a:lnTo>
                        <a:lnTo>
                          <a:pt x="180" y="192"/>
                        </a:lnTo>
                        <a:lnTo>
                          <a:pt x="186" y="186"/>
                        </a:lnTo>
                        <a:lnTo>
                          <a:pt x="186" y="372"/>
                        </a:lnTo>
                        <a:lnTo>
                          <a:pt x="186" y="174"/>
                        </a:lnTo>
                        <a:lnTo>
                          <a:pt x="186" y="180"/>
                        </a:lnTo>
                        <a:lnTo>
                          <a:pt x="192" y="174"/>
                        </a:lnTo>
                        <a:lnTo>
                          <a:pt x="192" y="372"/>
                        </a:lnTo>
                        <a:lnTo>
                          <a:pt x="192" y="216"/>
                        </a:lnTo>
                        <a:lnTo>
                          <a:pt x="198" y="192"/>
                        </a:lnTo>
                        <a:lnTo>
                          <a:pt x="198" y="372"/>
                        </a:lnTo>
                        <a:lnTo>
                          <a:pt x="198" y="174"/>
                        </a:lnTo>
                        <a:lnTo>
                          <a:pt x="198" y="360"/>
                        </a:lnTo>
                        <a:lnTo>
                          <a:pt x="204" y="330"/>
                        </a:lnTo>
                        <a:lnTo>
                          <a:pt x="204" y="174"/>
                        </a:lnTo>
                        <a:lnTo>
                          <a:pt x="204" y="282"/>
                        </a:lnTo>
                        <a:lnTo>
                          <a:pt x="210" y="336"/>
                        </a:lnTo>
                        <a:lnTo>
                          <a:pt x="210" y="372"/>
                        </a:lnTo>
                        <a:lnTo>
                          <a:pt x="210" y="174"/>
                        </a:lnTo>
                        <a:lnTo>
                          <a:pt x="210" y="180"/>
                        </a:lnTo>
                        <a:lnTo>
                          <a:pt x="216" y="204"/>
                        </a:lnTo>
                        <a:lnTo>
                          <a:pt x="216" y="372"/>
                        </a:lnTo>
                        <a:lnTo>
                          <a:pt x="216" y="186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2" y="390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204"/>
                        </a:lnTo>
                        <a:lnTo>
                          <a:pt x="234" y="198"/>
                        </a:lnTo>
                        <a:lnTo>
                          <a:pt x="234" y="516"/>
                        </a:lnTo>
                        <a:lnTo>
                          <a:pt x="234" y="444"/>
                        </a:lnTo>
                        <a:lnTo>
                          <a:pt x="240" y="390"/>
                        </a:lnTo>
                        <a:lnTo>
                          <a:pt x="240" y="36"/>
                        </a:lnTo>
                        <a:lnTo>
                          <a:pt x="246" y="60"/>
                        </a:lnTo>
                        <a:lnTo>
                          <a:pt x="246" y="432"/>
                        </a:lnTo>
                        <a:lnTo>
                          <a:pt x="246" y="240"/>
                        </a:lnTo>
                        <a:lnTo>
                          <a:pt x="252" y="240"/>
                        </a:lnTo>
                        <a:lnTo>
                          <a:pt x="258" y="240"/>
                        </a:lnTo>
                        <a:lnTo>
                          <a:pt x="264" y="240"/>
                        </a:lnTo>
                        <a:lnTo>
                          <a:pt x="270" y="240"/>
                        </a:lnTo>
                        <a:lnTo>
                          <a:pt x="276" y="240"/>
                        </a:lnTo>
                        <a:lnTo>
                          <a:pt x="282" y="240"/>
                        </a:lnTo>
                        <a:lnTo>
                          <a:pt x="288" y="240"/>
                        </a:lnTo>
                        <a:lnTo>
                          <a:pt x="294" y="240"/>
                        </a:lnTo>
                        <a:lnTo>
                          <a:pt x="300" y="240"/>
                        </a:lnTo>
                        <a:lnTo>
                          <a:pt x="306" y="246"/>
                        </a:lnTo>
                        <a:lnTo>
                          <a:pt x="306" y="264"/>
                        </a:lnTo>
                        <a:lnTo>
                          <a:pt x="306" y="240"/>
                        </a:lnTo>
                        <a:lnTo>
                          <a:pt x="312" y="228"/>
                        </a:lnTo>
                        <a:lnTo>
                          <a:pt x="312" y="174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4" name="Freeform 158"/>
                  <p:cNvSpPr>
                    <a:spLocks/>
                  </p:cNvSpPr>
                  <p:nvPr/>
                </p:nvSpPr>
                <p:spPr bwMode="auto">
                  <a:xfrm>
                    <a:off x="2390775" y="4151313"/>
                    <a:ext cx="704850" cy="628650"/>
                  </a:xfrm>
                  <a:custGeom>
                    <a:avLst/>
                    <a:gdLst/>
                    <a:ahLst/>
                    <a:cxnLst>
                      <a:cxn ang="0">
                        <a:pos x="6" y="354"/>
                      </a:cxn>
                      <a:cxn ang="0">
                        <a:pos x="12" y="120"/>
                      </a:cxn>
                      <a:cxn ang="0">
                        <a:pos x="24" y="138"/>
                      </a:cxn>
                      <a:cxn ang="0">
                        <a:pos x="42" y="138"/>
                      </a:cxn>
                      <a:cxn ang="0">
                        <a:pos x="54" y="162"/>
                      </a:cxn>
                      <a:cxn ang="0">
                        <a:pos x="60" y="162"/>
                      </a:cxn>
                      <a:cxn ang="0">
                        <a:pos x="66" y="240"/>
                      </a:cxn>
                      <a:cxn ang="0">
                        <a:pos x="78" y="204"/>
                      </a:cxn>
                      <a:cxn ang="0">
                        <a:pos x="96" y="198"/>
                      </a:cxn>
                      <a:cxn ang="0">
                        <a:pos x="114" y="204"/>
                      </a:cxn>
                      <a:cxn ang="0">
                        <a:pos x="120" y="114"/>
                      </a:cxn>
                      <a:cxn ang="0">
                        <a:pos x="132" y="300"/>
                      </a:cxn>
                      <a:cxn ang="0">
                        <a:pos x="132" y="276"/>
                      </a:cxn>
                      <a:cxn ang="0">
                        <a:pos x="138" y="300"/>
                      </a:cxn>
                      <a:cxn ang="0">
                        <a:pos x="144" y="114"/>
                      </a:cxn>
                      <a:cxn ang="0">
                        <a:pos x="156" y="318"/>
                      </a:cxn>
                      <a:cxn ang="0">
                        <a:pos x="162" y="192"/>
                      </a:cxn>
                      <a:cxn ang="0">
                        <a:pos x="174" y="366"/>
                      </a:cxn>
                      <a:cxn ang="0">
                        <a:pos x="186" y="198"/>
                      </a:cxn>
                      <a:cxn ang="0">
                        <a:pos x="204" y="198"/>
                      </a:cxn>
                      <a:cxn ang="0">
                        <a:pos x="222" y="198"/>
                      </a:cxn>
                      <a:cxn ang="0">
                        <a:pos x="228" y="36"/>
                      </a:cxn>
                      <a:cxn ang="0">
                        <a:pos x="234" y="372"/>
                      </a:cxn>
                      <a:cxn ang="0">
                        <a:pos x="240" y="138"/>
                      </a:cxn>
                      <a:cxn ang="0">
                        <a:pos x="240" y="162"/>
                      </a:cxn>
                      <a:cxn ang="0">
                        <a:pos x="246" y="84"/>
                      </a:cxn>
                      <a:cxn ang="0">
                        <a:pos x="258" y="210"/>
                      </a:cxn>
                      <a:cxn ang="0">
                        <a:pos x="276" y="210"/>
                      </a:cxn>
                      <a:cxn ang="0">
                        <a:pos x="282" y="324"/>
                      </a:cxn>
                      <a:cxn ang="0">
                        <a:pos x="294" y="168"/>
                      </a:cxn>
                      <a:cxn ang="0">
                        <a:pos x="306" y="228"/>
                      </a:cxn>
                      <a:cxn ang="0">
                        <a:pos x="324" y="228"/>
                      </a:cxn>
                      <a:cxn ang="0">
                        <a:pos x="342" y="228"/>
                      </a:cxn>
                      <a:cxn ang="0">
                        <a:pos x="348" y="0"/>
                      </a:cxn>
                      <a:cxn ang="0">
                        <a:pos x="360" y="228"/>
                      </a:cxn>
                      <a:cxn ang="0">
                        <a:pos x="366" y="264"/>
                      </a:cxn>
                      <a:cxn ang="0">
                        <a:pos x="378" y="36"/>
                      </a:cxn>
                      <a:cxn ang="0">
                        <a:pos x="390" y="264"/>
                      </a:cxn>
                      <a:cxn ang="0">
                        <a:pos x="396" y="360"/>
                      </a:cxn>
                      <a:cxn ang="0">
                        <a:pos x="402" y="222"/>
                      </a:cxn>
                      <a:cxn ang="0">
                        <a:pos x="414" y="204"/>
                      </a:cxn>
                      <a:cxn ang="0">
                        <a:pos x="432" y="204"/>
                      </a:cxn>
                    </a:cxnLst>
                    <a:rect l="0" t="0" r="r" b="b"/>
                    <a:pathLst>
                      <a:path w="444" h="396">
                        <a:moveTo>
                          <a:pt x="0" y="138"/>
                        </a:moveTo>
                        <a:lnTo>
                          <a:pt x="6" y="138"/>
                        </a:lnTo>
                        <a:lnTo>
                          <a:pt x="6" y="354"/>
                        </a:lnTo>
                        <a:lnTo>
                          <a:pt x="6" y="132"/>
                        </a:lnTo>
                        <a:lnTo>
                          <a:pt x="12" y="126"/>
                        </a:lnTo>
                        <a:lnTo>
                          <a:pt x="12" y="120"/>
                        </a:lnTo>
                        <a:lnTo>
                          <a:pt x="12" y="138"/>
                        </a:lnTo>
                        <a:lnTo>
                          <a:pt x="18" y="138"/>
                        </a:lnTo>
                        <a:lnTo>
                          <a:pt x="24" y="138"/>
                        </a:lnTo>
                        <a:lnTo>
                          <a:pt x="30" y="138"/>
                        </a:lnTo>
                        <a:lnTo>
                          <a:pt x="36" y="138"/>
                        </a:lnTo>
                        <a:lnTo>
                          <a:pt x="42" y="138"/>
                        </a:lnTo>
                        <a:lnTo>
                          <a:pt x="48" y="144"/>
                        </a:lnTo>
                        <a:lnTo>
                          <a:pt x="48" y="162"/>
                        </a:lnTo>
                        <a:lnTo>
                          <a:pt x="54" y="162"/>
                        </a:lnTo>
                        <a:lnTo>
                          <a:pt x="54" y="360"/>
                        </a:lnTo>
                        <a:lnTo>
                          <a:pt x="54" y="168"/>
                        </a:lnTo>
                        <a:lnTo>
                          <a:pt x="60" y="162"/>
                        </a:lnTo>
                        <a:lnTo>
                          <a:pt x="66" y="162"/>
                        </a:lnTo>
                        <a:lnTo>
                          <a:pt x="66" y="360"/>
                        </a:lnTo>
                        <a:lnTo>
                          <a:pt x="66" y="240"/>
                        </a:lnTo>
                        <a:lnTo>
                          <a:pt x="72" y="234"/>
                        </a:lnTo>
                        <a:lnTo>
                          <a:pt x="78" y="228"/>
                        </a:lnTo>
                        <a:lnTo>
                          <a:pt x="78" y="204"/>
                        </a:lnTo>
                        <a:lnTo>
                          <a:pt x="84" y="198"/>
                        </a:lnTo>
                        <a:lnTo>
                          <a:pt x="90" y="198"/>
                        </a:lnTo>
                        <a:lnTo>
                          <a:pt x="96" y="198"/>
                        </a:lnTo>
                        <a:lnTo>
                          <a:pt x="102" y="198"/>
                        </a:lnTo>
                        <a:lnTo>
                          <a:pt x="108" y="198"/>
                        </a:lnTo>
                        <a:lnTo>
                          <a:pt x="114" y="204"/>
                        </a:lnTo>
                        <a:lnTo>
                          <a:pt x="114" y="348"/>
                        </a:lnTo>
                        <a:lnTo>
                          <a:pt x="114" y="120"/>
                        </a:lnTo>
                        <a:lnTo>
                          <a:pt x="120" y="114"/>
                        </a:lnTo>
                        <a:lnTo>
                          <a:pt x="126" y="114"/>
                        </a:lnTo>
                        <a:lnTo>
                          <a:pt x="126" y="312"/>
                        </a:lnTo>
                        <a:lnTo>
                          <a:pt x="132" y="300"/>
                        </a:lnTo>
                        <a:lnTo>
                          <a:pt x="132" y="342"/>
                        </a:lnTo>
                        <a:lnTo>
                          <a:pt x="132" y="144"/>
                        </a:lnTo>
                        <a:lnTo>
                          <a:pt x="132" y="276"/>
                        </a:lnTo>
                        <a:lnTo>
                          <a:pt x="138" y="228"/>
                        </a:lnTo>
                        <a:lnTo>
                          <a:pt x="138" y="114"/>
                        </a:lnTo>
                        <a:lnTo>
                          <a:pt x="138" y="300"/>
                        </a:lnTo>
                        <a:lnTo>
                          <a:pt x="144" y="324"/>
                        </a:lnTo>
                        <a:lnTo>
                          <a:pt x="144" y="342"/>
                        </a:lnTo>
                        <a:lnTo>
                          <a:pt x="144" y="114"/>
                        </a:lnTo>
                        <a:lnTo>
                          <a:pt x="150" y="114"/>
                        </a:lnTo>
                        <a:lnTo>
                          <a:pt x="150" y="258"/>
                        </a:lnTo>
                        <a:lnTo>
                          <a:pt x="156" y="318"/>
                        </a:lnTo>
                        <a:lnTo>
                          <a:pt x="156" y="336"/>
                        </a:lnTo>
                        <a:lnTo>
                          <a:pt x="156" y="192"/>
                        </a:lnTo>
                        <a:lnTo>
                          <a:pt x="162" y="192"/>
                        </a:lnTo>
                        <a:lnTo>
                          <a:pt x="174" y="204"/>
                        </a:lnTo>
                        <a:lnTo>
                          <a:pt x="174" y="396"/>
                        </a:lnTo>
                        <a:lnTo>
                          <a:pt x="174" y="366"/>
                        </a:lnTo>
                        <a:lnTo>
                          <a:pt x="180" y="324"/>
                        </a:lnTo>
                        <a:lnTo>
                          <a:pt x="180" y="198"/>
                        </a:lnTo>
                        <a:lnTo>
                          <a:pt x="186" y="198"/>
                        </a:lnTo>
                        <a:lnTo>
                          <a:pt x="192" y="198"/>
                        </a:lnTo>
                        <a:lnTo>
                          <a:pt x="198" y="198"/>
                        </a:lnTo>
                        <a:lnTo>
                          <a:pt x="204" y="198"/>
                        </a:lnTo>
                        <a:lnTo>
                          <a:pt x="210" y="198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36"/>
                        </a:lnTo>
                        <a:lnTo>
                          <a:pt x="228" y="318"/>
                        </a:lnTo>
                        <a:lnTo>
                          <a:pt x="234" y="336"/>
                        </a:lnTo>
                        <a:lnTo>
                          <a:pt x="234" y="372"/>
                        </a:lnTo>
                        <a:lnTo>
                          <a:pt x="234" y="78"/>
                        </a:lnTo>
                        <a:lnTo>
                          <a:pt x="234" y="102"/>
                        </a:lnTo>
                        <a:lnTo>
                          <a:pt x="240" y="138"/>
                        </a:lnTo>
                        <a:lnTo>
                          <a:pt x="240" y="246"/>
                        </a:lnTo>
                        <a:lnTo>
                          <a:pt x="240" y="78"/>
                        </a:lnTo>
                        <a:lnTo>
                          <a:pt x="240" y="162"/>
                        </a:lnTo>
                        <a:lnTo>
                          <a:pt x="246" y="108"/>
                        </a:lnTo>
                        <a:lnTo>
                          <a:pt x="246" y="264"/>
                        </a:lnTo>
                        <a:lnTo>
                          <a:pt x="246" y="84"/>
                        </a:lnTo>
                        <a:lnTo>
                          <a:pt x="246" y="210"/>
                        </a:lnTo>
                        <a:lnTo>
                          <a:pt x="252" y="210"/>
                        </a:lnTo>
                        <a:lnTo>
                          <a:pt x="258" y="210"/>
                        </a:lnTo>
                        <a:lnTo>
                          <a:pt x="264" y="210"/>
                        </a:lnTo>
                        <a:lnTo>
                          <a:pt x="270" y="210"/>
                        </a:lnTo>
                        <a:lnTo>
                          <a:pt x="276" y="210"/>
                        </a:lnTo>
                        <a:lnTo>
                          <a:pt x="282" y="216"/>
                        </a:lnTo>
                        <a:lnTo>
                          <a:pt x="282" y="396"/>
                        </a:lnTo>
                        <a:lnTo>
                          <a:pt x="282" y="324"/>
                        </a:lnTo>
                        <a:lnTo>
                          <a:pt x="288" y="282"/>
                        </a:lnTo>
                        <a:lnTo>
                          <a:pt x="288" y="168"/>
                        </a:lnTo>
                        <a:lnTo>
                          <a:pt x="294" y="168"/>
                        </a:lnTo>
                        <a:lnTo>
                          <a:pt x="300" y="168"/>
                        </a:lnTo>
                        <a:lnTo>
                          <a:pt x="306" y="174"/>
                        </a:lnTo>
                        <a:lnTo>
                          <a:pt x="306" y="228"/>
                        </a:lnTo>
                        <a:lnTo>
                          <a:pt x="312" y="228"/>
                        </a:lnTo>
                        <a:lnTo>
                          <a:pt x="318" y="228"/>
                        </a:lnTo>
                        <a:lnTo>
                          <a:pt x="324" y="228"/>
                        </a:lnTo>
                        <a:lnTo>
                          <a:pt x="330" y="228"/>
                        </a:lnTo>
                        <a:lnTo>
                          <a:pt x="336" y="228"/>
                        </a:lnTo>
                        <a:lnTo>
                          <a:pt x="342" y="228"/>
                        </a:lnTo>
                        <a:lnTo>
                          <a:pt x="342" y="180"/>
                        </a:lnTo>
                        <a:lnTo>
                          <a:pt x="348" y="138"/>
                        </a:lnTo>
                        <a:lnTo>
                          <a:pt x="348" y="0"/>
                        </a:lnTo>
                        <a:lnTo>
                          <a:pt x="348" y="222"/>
                        </a:lnTo>
                        <a:lnTo>
                          <a:pt x="354" y="228"/>
                        </a:lnTo>
                        <a:lnTo>
                          <a:pt x="360" y="228"/>
                        </a:lnTo>
                        <a:lnTo>
                          <a:pt x="366" y="228"/>
                        </a:lnTo>
                        <a:lnTo>
                          <a:pt x="366" y="66"/>
                        </a:lnTo>
                        <a:lnTo>
                          <a:pt x="366" y="264"/>
                        </a:lnTo>
                        <a:lnTo>
                          <a:pt x="372" y="264"/>
                        </a:lnTo>
                        <a:lnTo>
                          <a:pt x="378" y="264"/>
                        </a:lnTo>
                        <a:lnTo>
                          <a:pt x="378" y="36"/>
                        </a:lnTo>
                        <a:lnTo>
                          <a:pt x="384" y="36"/>
                        </a:lnTo>
                        <a:lnTo>
                          <a:pt x="384" y="264"/>
                        </a:lnTo>
                        <a:lnTo>
                          <a:pt x="390" y="264"/>
                        </a:lnTo>
                        <a:lnTo>
                          <a:pt x="396" y="258"/>
                        </a:lnTo>
                        <a:lnTo>
                          <a:pt x="396" y="42"/>
                        </a:lnTo>
                        <a:lnTo>
                          <a:pt x="396" y="360"/>
                        </a:lnTo>
                        <a:lnTo>
                          <a:pt x="402" y="390"/>
                        </a:lnTo>
                        <a:lnTo>
                          <a:pt x="402" y="48"/>
                        </a:lnTo>
                        <a:lnTo>
                          <a:pt x="402" y="222"/>
                        </a:lnTo>
                        <a:lnTo>
                          <a:pt x="408" y="216"/>
                        </a:lnTo>
                        <a:lnTo>
                          <a:pt x="408" y="204"/>
                        </a:lnTo>
                        <a:lnTo>
                          <a:pt x="414" y="204"/>
                        </a:lnTo>
                        <a:lnTo>
                          <a:pt x="420" y="204"/>
                        </a:lnTo>
                        <a:lnTo>
                          <a:pt x="426" y="204"/>
                        </a:lnTo>
                        <a:lnTo>
                          <a:pt x="432" y="204"/>
                        </a:lnTo>
                        <a:lnTo>
                          <a:pt x="438" y="204"/>
                        </a:lnTo>
                        <a:lnTo>
                          <a:pt x="444" y="204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5" name="Freeform 159"/>
                  <p:cNvSpPr>
                    <a:spLocks/>
                  </p:cNvSpPr>
                  <p:nvPr/>
                </p:nvSpPr>
                <p:spPr bwMode="auto">
                  <a:xfrm>
                    <a:off x="3095625" y="4179888"/>
                    <a:ext cx="438150" cy="838200"/>
                  </a:xfrm>
                  <a:custGeom>
                    <a:avLst/>
                    <a:gdLst/>
                    <a:ahLst/>
                    <a:cxnLst>
                      <a:cxn ang="0">
                        <a:pos x="6" y="144"/>
                      </a:cxn>
                      <a:cxn ang="0">
                        <a:pos x="18" y="348"/>
                      </a:cxn>
                      <a:cxn ang="0">
                        <a:pos x="30" y="150"/>
                      </a:cxn>
                      <a:cxn ang="0">
                        <a:pos x="48" y="162"/>
                      </a:cxn>
                      <a:cxn ang="0">
                        <a:pos x="54" y="66"/>
                      </a:cxn>
                      <a:cxn ang="0">
                        <a:pos x="60" y="360"/>
                      </a:cxn>
                      <a:cxn ang="0">
                        <a:pos x="66" y="186"/>
                      </a:cxn>
                      <a:cxn ang="0">
                        <a:pos x="78" y="246"/>
                      </a:cxn>
                      <a:cxn ang="0">
                        <a:pos x="84" y="0"/>
                      </a:cxn>
                      <a:cxn ang="0">
                        <a:pos x="96" y="246"/>
                      </a:cxn>
                      <a:cxn ang="0">
                        <a:pos x="96" y="186"/>
                      </a:cxn>
                      <a:cxn ang="0">
                        <a:pos x="102" y="18"/>
                      </a:cxn>
                      <a:cxn ang="0">
                        <a:pos x="108" y="258"/>
                      </a:cxn>
                      <a:cxn ang="0">
                        <a:pos x="114" y="66"/>
                      </a:cxn>
                      <a:cxn ang="0">
                        <a:pos x="120" y="432"/>
                      </a:cxn>
                      <a:cxn ang="0">
                        <a:pos x="126" y="84"/>
                      </a:cxn>
                      <a:cxn ang="0">
                        <a:pos x="126" y="132"/>
                      </a:cxn>
                      <a:cxn ang="0">
                        <a:pos x="132" y="114"/>
                      </a:cxn>
                      <a:cxn ang="0">
                        <a:pos x="138" y="54"/>
                      </a:cxn>
                      <a:cxn ang="0">
                        <a:pos x="144" y="240"/>
                      </a:cxn>
                      <a:cxn ang="0">
                        <a:pos x="150" y="42"/>
                      </a:cxn>
                      <a:cxn ang="0">
                        <a:pos x="156" y="414"/>
                      </a:cxn>
                      <a:cxn ang="0">
                        <a:pos x="162" y="144"/>
                      </a:cxn>
                      <a:cxn ang="0">
                        <a:pos x="168" y="228"/>
                      </a:cxn>
                      <a:cxn ang="0">
                        <a:pos x="174" y="234"/>
                      </a:cxn>
                      <a:cxn ang="0">
                        <a:pos x="180" y="234"/>
                      </a:cxn>
                      <a:cxn ang="0">
                        <a:pos x="186" y="222"/>
                      </a:cxn>
                      <a:cxn ang="0">
                        <a:pos x="186" y="78"/>
                      </a:cxn>
                      <a:cxn ang="0">
                        <a:pos x="192" y="102"/>
                      </a:cxn>
                      <a:cxn ang="0">
                        <a:pos x="198" y="48"/>
                      </a:cxn>
                      <a:cxn ang="0">
                        <a:pos x="204" y="282"/>
                      </a:cxn>
                      <a:cxn ang="0">
                        <a:pos x="210" y="276"/>
                      </a:cxn>
                      <a:cxn ang="0">
                        <a:pos x="216" y="60"/>
                      </a:cxn>
                      <a:cxn ang="0">
                        <a:pos x="222" y="186"/>
                      </a:cxn>
                      <a:cxn ang="0">
                        <a:pos x="228" y="60"/>
                      </a:cxn>
                      <a:cxn ang="0">
                        <a:pos x="240" y="240"/>
                      </a:cxn>
                      <a:cxn ang="0">
                        <a:pos x="246" y="234"/>
                      </a:cxn>
                      <a:cxn ang="0">
                        <a:pos x="246" y="444"/>
                      </a:cxn>
                      <a:cxn ang="0">
                        <a:pos x="252" y="186"/>
                      </a:cxn>
                      <a:cxn ang="0">
                        <a:pos x="258" y="96"/>
                      </a:cxn>
                      <a:cxn ang="0">
                        <a:pos x="270" y="144"/>
                      </a:cxn>
                      <a:cxn ang="0">
                        <a:pos x="276" y="78"/>
                      </a:cxn>
                    </a:cxnLst>
                    <a:rect l="0" t="0" r="r" b="b"/>
                    <a:pathLst>
                      <a:path w="276" h="528">
                        <a:moveTo>
                          <a:pt x="0" y="186"/>
                        </a:moveTo>
                        <a:lnTo>
                          <a:pt x="6" y="180"/>
                        </a:lnTo>
                        <a:lnTo>
                          <a:pt x="6" y="144"/>
                        </a:lnTo>
                        <a:lnTo>
                          <a:pt x="18" y="144"/>
                        </a:lnTo>
                        <a:lnTo>
                          <a:pt x="18" y="378"/>
                        </a:lnTo>
                        <a:lnTo>
                          <a:pt x="18" y="348"/>
                        </a:lnTo>
                        <a:lnTo>
                          <a:pt x="24" y="312"/>
                        </a:lnTo>
                        <a:lnTo>
                          <a:pt x="24" y="150"/>
                        </a:lnTo>
                        <a:lnTo>
                          <a:pt x="30" y="150"/>
                        </a:lnTo>
                        <a:lnTo>
                          <a:pt x="36" y="150"/>
                        </a:lnTo>
                        <a:lnTo>
                          <a:pt x="42" y="156"/>
                        </a:lnTo>
                        <a:lnTo>
                          <a:pt x="48" y="162"/>
                        </a:lnTo>
                        <a:lnTo>
                          <a:pt x="48" y="360"/>
                        </a:lnTo>
                        <a:lnTo>
                          <a:pt x="54" y="348"/>
                        </a:lnTo>
                        <a:lnTo>
                          <a:pt x="54" y="66"/>
                        </a:lnTo>
                        <a:lnTo>
                          <a:pt x="54" y="318"/>
                        </a:lnTo>
                        <a:lnTo>
                          <a:pt x="60" y="342"/>
                        </a:lnTo>
                        <a:lnTo>
                          <a:pt x="60" y="360"/>
                        </a:lnTo>
                        <a:lnTo>
                          <a:pt x="60" y="132"/>
                        </a:lnTo>
                        <a:lnTo>
                          <a:pt x="66" y="138"/>
                        </a:lnTo>
                        <a:lnTo>
                          <a:pt x="66" y="186"/>
                        </a:lnTo>
                        <a:lnTo>
                          <a:pt x="72" y="210"/>
                        </a:lnTo>
                        <a:lnTo>
                          <a:pt x="72" y="252"/>
                        </a:lnTo>
                        <a:lnTo>
                          <a:pt x="78" y="246"/>
                        </a:lnTo>
                        <a:lnTo>
                          <a:pt x="78" y="228"/>
                        </a:lnTo>
                        <a:lnTo>
                          <a:pt x="84" y="228"/>
                        </a:lnTo>
                        <a:lnTo>
                          <a:pt x="84" y="0"/>
                        </a:lnTo>
                        <a:lnTo>
                          <a:pt x="90" y="0"/>
                        </a:lnTo>
                        <a:lnTo>
                          <a:pt x="90" y="204"/>
                        </a:lnTo>
                        <a:lnTo>
                          <a:pt x="96" y="246"/>
                        </a:lnTo>
                        <a:lnTo>
                          <a:pt x="96" y="528"/>
                        </a:lnTo>
                        <a:lnTo>
                          <a:pt x="96" y="42"/>
                        </a:lnTo>
                        <a:lnTo>
                          <a:pt x="96" y="186"/>
                        </a:lnTo>
                        <a:lnTo>
                          <a:pt x="102" y="282"/>
                        </a:lnTo>
                        <a:lnTo>
                          <a:pt x="102" y="408"/>
                        </a:lnTo>
                        <a:lnTo>
                          <a:pt x="102" y="18"/>
                        </a:lnTo>
                        <a:lnTo>
                          <a:pt x="102" y="24"/>
                        </a:lnTo>
                        <a:lnTo>
                          <a:pt x="108" y="30"/>
                        </a:lnTo>
                        <a:lnTo>
                          <a:pt x="108" y="258"/>
                        </a:lnTo>
                        <a:lnTo>
                          <a:pt x="108" y="228"/>
                        </a:lnTo>
                        <a:lnTo>
                          <a:pt x="114" y="192"/>
                        </a:lnTo>
                        <a:lnTo>
                          <a:pt x="114" y="66"/>
                        </a:lnTo>
                        <a:lnTo>
                          <a:pt x="114" y="264"/>
                        </a:lnTo>
                        <a:lnTo>
                          <a:pt x="120" y="258"/>
                        </a:lnTo>
                        <a:lnTo>
                          <a:pt x="120" y="432"/>
                        </a:lnTo>
                        <a:lnTo>
                          <a:pt x="120" y="78"/>
                        </a:lnTo>
                        <a:lnTo>
                          <a:pt x="120" y="90"/>
                        </a:lnTo>
                        <a:lnTo>
                          <a:pt x="126" y="84"/>
                        </a:lnTo>
                        <a:lnTo>
                          <a:pt x="126" y="222"/>
                        </a:lnTo>
                        <a:lnTo>
                          <a:pt x="126" y="36"/>
                        </a:lnTo>
                        <a:lnTo>
                          <a:pt x="126" y="132"/>
                        </a:lnTo>
                        <a:lnTo>
                          <a:pt x="132" y="186"/>
                        </a:lnTo>
                        <a:lnTo>
                          <a:pt x="132" y="396"/>
                        </a:lnTo>
                        <a:lnTo>
                          <a:pt x="132" y="114"/>
                        </a:lnTo>
                        <a:lnTo>
                          <a:pt x="138" y="120"/>
                        </a:lnTo>
                        <a:lnTo>
                          <a:pt x="138" y="228"/>
                        </a:lnTo>
                        <a:lnTo>
                          <a:pt x="138" y="54"/>
                        </a:lnTo>
                        <a:lnTo>
                          <a:pt x="138" y="66"/>
                        </a:lnTo>
                        <a:lnTo>
                          <a:pt x="144" y="90"/>
                        </a:lnTo>
                        <a:lnTo>
                          <a:pt x="144" y="240"/>
                        </a:lnTo>
                        <a:lnTo>
                          <a:pt x="144" y="150"/>
                        </a:lnTo>
                        <a:lnTo>
                          <a:pt x="150" y="102"/>
                        </a:lnTo>
                        <a:lnTo>
                          <a:pt x="150" y="42"/>
                        </a:lnTo>
                        <a:lnTo>
                          <a:pt x="150" y="234"/>
                        </a:lnTo>
                        <a:lnTo>
                          <a:pt x="156" y="216"/>
                        </a:lnTo>
                        <a:lnTo>
                          <a:pt x="156" y="414"/>
                        </a:lnTo>
                        <a:lnTo>
                          <a:pt x="156" y="48"/>
                        </a:lnTo>
                        <a:lnTo>
                          <a:pt x="156" y="186"/>
                        </a:lnTo>
                        <a:lnTo>
                          <a:pt x="162" y="144"/>
                        </a:lnTo>
                        <a:lnTo>
                          <a:pt x="162" y="36"/>
                        </a:lnTo>
                        <a:lnTo>
                          <a:pt x="162" y="234"/>
                        </a:lnTo>
                        <a:lnTo>
                          <a:pt x="168" y="228"/>
                        </a:lnTo>
                        <a:lnTo>
                          <a:pt x="168" y="36"/>
                        </a:lnTo>
                        <a:lnTo>
                          <a:pt x="168" y="234"/>
                        </a:lnTo>
                        <a:lnTo>
                          <a:pt x="174" y="234"/>
                        </a:lnTo>
                        <a:lnTo>
                          <a:pt x="174" y="36"/>
                        </a:lnTo>
                        <a:lnTo>
                          <a:pt x="174" y="234"/>
                        </a:lnTo>
                        <a:lnTo>
                          <a:pt x="180" y="234"/>
                        </a:lnTo>
                        <a:lnTo>
                          <a:pt x="180" y="36"/>
                        </a:lnTo>
                        <a:lnTo>
                          <a:pt x="180" y="198"/>
                        </a:lnTo>
                        <a:lnTo>
                          <a:pt x="186" y="222"/>
                        </a:lnTo>
                        <a:lnTo>
                          <a:pt x="186" y="234"/>
                        </a:lnTo>
                        <a:lnTo>
                          <a:pt x="186" y="36"/>
                        </a:lnTo>
                        <a:lnTo>
                          <a:pt x="186" y="78"/>
                        </a:lnTo>
                        <a:lnTo>
                          <a:pt x="192" y="96"/>
                        </a:lnTo>
                        <a:lnTo>
                          <a:pt x="192" y="234"/>
                        </a:lnTo>
                        <a:lnTo>
                          <a:pt x="192" y="102"/>
                        </a:lnTo>
                        <a:lnTo>
                          <a:pt x="198" y="60"/>
                        </a:lnTo>
                        <a:lnTo>
                          <a:pt x="198" y="282"/>
                        </a:lnTo>
                        <a:lnTo>
                          <a:pt x="198" y="48"/>
                        </a:lnTo>
                        <a:lnTo>
                          <a:pt x="198" y="108"/>
                        </a:lnTo>
                        <a:lnTo>
                          <a:pt x="204" y="138"/>
                        </a:lnTo>
                        <a:lnTo>
                          <a:pt x="204" y="282"/>
                        </a:lnTo>
                        <a:lnTo>
                          <a:pt x="204" y="84"/>
                        </a:lnTo>
                        <a:lnTo>
                          <a:pt x="204" y="186"/>
                        </a:lnTo>
                        <a:lnTo>
                          <a:pt x="210" y="276"/>
                        </a:lnTo>
                        <a:lnTo>
                          <a:pt x="210" y="432"/>
                        </a:lnTo>
                        <a:lnTo>
                          <a:pt x="210" y="42"/>
                        </a:lnTo>
                        <a:lnTo>
                          <a:pt x="216" y="60"/>
                        </a:lnTo>
                        <a:lnTo>
                          <a:pt x="216" y="444"/>
                        </a:lnTo>
                        <a:lnTo>
                          <a:pt x="216" y="174"/>
                        </a:lnTo>
                        <a:lnTo>
                          <a:pt x="222" y="186"/>
                        </a:lnTo>
                        <a:lnTo>
                          <a:pt x="222" y="240"/>
                        </a:lnTo>
                        <a:lnTo>
                          <a:pt x="222" y="96"/>
                        </a:lnTo>
                        <a:lnTo>
                          <a:pt x="228" y="60"/>
                        </a:lnTo>
                        <a:lnTo>
                          <a:pt x="228" y="12"/>
                        </a:lnTo>
                        <a:lnTo>
                          <a:pt x="228" y="222"/>
                        </a:lnTo>
                        <a:lnTo>
                          <a:pt x="240" y="240"/>
                        </a:lnTo>
                        <a:lnTo>
                          <a:pt x="234" y="240"/>
                        </a:lnTo>
                        <a:lnTo>
                          <a:pt x="240" y="240"/>
                        </a:lnTo>
                        <a:lnTo>
                          <a:pt x="246" y="234"/>
                        </a:lnTo>
                        <a:lnTo>
                          <a:pt x="246" y="468"/>
                        </a:lnTo>
                        <a:lnTo>
                          <a:pt x="246" y="126"/>
                        </a:lnTo>
                        <a:lnTo>
                          <a:pt x="246" y="444"/>
                        </a:lnTo>
                        <a:lnTo>
                          <a:pt x="252" y="384"/>
                        </a:lnTo>
                        <a:lnTo>
                          <a:pt x="252" y="72"/>
                        </a:lnTo>
                        <a:lnTo>
                          <a:pt x="252" y="186"/>
                        </a:lnTo>
                        <a:lnTo>
                          <a:pt x="258" y="246"/>
                        </a:lnTo>
                        <a:lnTo>
                          <a:pt x="258" y="264"/>
                        </a:lnTo>
                        <a:lnTo>
                          <a:pt x="258" y="96"/>
                        </a:lnTo>
                        <a:lnTo>
                          <a:pt x="258" y="144"/>
                        </a:lnTo>
                        <a:lnTo>
                          <a:pt x="264" y="138"/>
                        </a:lnTo>
                        <a:lnTo>
                          <a:pt x="270" y="144"/>
                        </a:lnTo>
                        <a:lnTo>
                          <a:pt x="270" y="282"/>
                        </a:lnTo>
                        <a:lnTo>
                          <a:pt x="270" y="102"/>
                        </a:lnTo>
                        <a:lnTo>
                          <a:pt x="276" y="78"/>
                        </a:lnTo>
                        <a:lnTo>
                          <a:pt x="276" y="246"/>
                        </a:lnTo>
                        <a:lnTo>
                          <a:pt x="276" y="66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6" name="Freeform 160"/>
                  <p:cNvSpPr>
                    <a:spLocks/>
                  </p:cNvSpPr>
                  <p:nvPr/>
                </p:nvSpPr>
                <p:spPr bwMode="auto">
                  <a:xfrm>
                    <a:off x="3533775" y="3941763"/>
                    <a:ext cx="581025" cy="895350"/>
                  </a:xfrm>
                  <a:custGeom>
                    <a:avLst/>
                    <a:gdLst/>
                    <a:ahLst/>
                    <a:cxnLst>
                      <a:cxn ang="0">
                        <a:pos x="6" y="246"/>
                      </a:cxn>
                      <a:cxn ang="0">
                        <a:pos x="12" y="462"/>
                      </a:cxn>
                      <a:cxn ang="0">
                        <a:pos x="18" y="396"/>
                      </a:cxn>
                      <a:cxn ang="0">
                        <a:pos x="18" y="486"/>
                      </a:cxn>
                      <a:cxn ang="0">
                        <a:pos x="24" y="504"/>
                      </a:cxn>
                      <a:cxn ang="0">
                        <a:pos x="30" y="324"/>
                      </a:cxn>
                      <a:cxn ang="0">
                        <a:pos x="42" y="348"/>
                      </a:cxn>
                      <a:cxn ang="0">
                        <a:pos x="60" y="348"/>
                      </a:cxn>
                      <a:cxn ang="0">
                        <a:pos x="78" y="348"/>
                      </a:cxn>
                      <a:cxn ang="0">
                        <a:pos x="90" y="270"/>
                      </a:cxn>
                      <a:cxn ang="0">
                        <a:pos x="102" y="342"/>
                      </a:cxn>
                      <a:cxn ang="0">
                        <a:pos x="120" y="336"/>
                      </a:cxn>
                      <a:cxn ang="0">
                        <a:pos x="126" y="258"/>
                      </a:cxn>
                      <a:cxn ang="0">
                        <a:pos x="132" y="258"/>
                      </a:cxn>
                      <a:cxn ang="0">
                        <a:pos x="144" y="462"/>
                      </a:cxn>
                      <a:cxn ang="0">
                        <a:pos x="150" y="270"/>
                      </a:cxn>
                      <a:cxn ang="0">
                        <a:pos x="156" y="462"/>
                      </a:cxn>
                      <a:cxn ang="0">
                        <a:pos x="168" y="246"/>
                      </a:cxn>
                      <a:cxn ang="0">
                        <a:pos x="174" y="246"/>
                      </a:cxn>
                      <a:cxn ang="0">
                        <a:pos x="180" y="384"/>
                      </a:cxn>
                      <a:cxn ang="0">
                        <a:pos x="192" y="330"/>
                      </a:cxn>
                      <a:cxn ang="0">
                        <a:pos x="210" y="330"/>
                      </a:cxn>
                      <a:cxn ang="0">
                        <a:pos x="222" y="528"/>
                      </a:cxn>
                      <a:cxn ang="0">
                        <a:pos x="234" y="330"/>
                      </a:cxn>
                      <a:cxn ang="0">
                        <a:pos x="252" y="330"/>
                      </a:cxn>
                      <a:cxn ang="0">
                        <a:pos x="270" y="336"/>
                      </a:cxn>
                      <a:cxn ang="0">
                        <a:pos x="276" y="138"/>
                      </a:cxn>
                      <a:cxn ang="0">
                        <a:pos x="282" y="564"/>
                      </a:cxn>
                      <a:cxn ang="0">
                        <a:pos x="288" y="402"/>
                      </a:cxn>
                      <a:cxn ang="0">
                        <a:pos x="294" y="390"/>
                      </a:cxn>
                      <a:cxn ang="0">
                        <a:pos x="300" y="384"/>
                      </a:cxn>
                      <a:cxn ang="0">
                        <a:pos x="306" y="384"/>
                      </a:cxn>
                      <a:cxn ang="0">
                        <a:pos x="306" y="372"/>
                      </a:cxn>
                      <a:cxn ang="0">
                        <a:pos x="312" y="246"/>
                      </a:cxn>
                      <a:cxn ang="0">
                        <a:pos x="318" y="246"/>
                      </a:cxn>
                      <a:cxn ang="0">
                        <a:pos x="324" y="450"/>
                      </a:cxn>
                      <a:cxn ang="0">
                        <a:pos x="330" y="336"/>
                      </a:cxn>
                      <a:cxn ang="0">
                        <a:pos x="336" y="462"/>
                      </a:cxn>
                      <a:cxn ang="0">
                        <a:pos x="336" y="336"/>
                      </a:cxn>
                      <a:cxn ang="0">
                        <a:pos x="342" y="306"/>
                      </a:cxn>
                      <a:cxn ang="0">
                        <a:pos x="348" y="294"/>
                      </a:cxn>
                      <a:cxn ang="0">
                        <a:pos x="360" y="330"/>
                      </a:cxn>
                    </a:cxnLst>
                    <a:rect l="0" t="0" r="r" b="b"/>
                    <a:pathLst>
                      <a:path w="366" h="564">
                        <a:moveTo>
                          <a:pt x="0" y="216"/>
                        </a:moveTo>
                        <a:lnTo>
                          <a:pt x="0" y="252"/>
                        </a:lnTo>
                        <a:lnTo>
                          <a:pt x="6" y="246"/>
                        </a:lnTo>
                        <a:lnTo>
                          <a:pt x="6" y="240"/>
                        </a:lnTo>
                        <a:lnTo>
                          <a:pt x="6" y="468"/>
                        </a:lnTo>
                        <a:lnTo>
                          <a:pt x="12" y="462"/>
                        </a:lnTo>
                        <a:lnTo>
                          <a:pt x="12" y="240"/>
                        </a:lnTo>
                        <a:lnTo>
                          <a:pt x="12" y="426"/>
                        </a:lnTo>
                        <a:lnTo>
                          <a:pt x="18" y="396"/>
                        </a:lnTo>
                        <a:lnTo>
                          <a:pt x="18" y="522"/>
                        </a:lnTo>
                        <a:lnTo>
                          <a:pt x="18" y="66"/>
                        </a:lnTo>
                        <a:lnTo>
                          <a:pt x="18" y="486"/>
                        </a:lnTo>
                        <a:lnTo>
                          <a:pt x="24" y="444"/>
                        </a:lnTo>
                        <a:lnTo>
                          <a:pt x="24" y="336"/>
                        </a:lnTo>
                        <a:lnTo>
                          <a:pt x="24" y="504"/>
                        </a:lnTo>
                        <a:lnTo>
                          <a:pt x="30" y="516"/>
                        </a:lnTo>
                        <a:lnTo>
                          <a:pt x="30" y="318"/>
                        </a:lnTo>
                        <a:lnTo>
                          <a:pt x="30" y="324"/>
                        </a:lnTo>
                        <a:lnTo>
                          <a:pt x="36" y="330"/>
                        </a:lnTo>
                        <a:lnTo>
                          <a:pt x="36" y="348"/>
                        </a:lnTo>
                        <a:lnTo>
                          <a:pt x="42" y="348"/>
                        </a:lnTo>
                        <a:lnTo>
                          <a:pt x="48" y="348"/>
                        </a:lnTo>
                        <a:lnTo>
                          <a:pt x="54" y="348"/>
                        </a:lnTo>
                        <a:lnTo>
                          <a:pt x="60" y="348"/>
                        </a:lnTo>
                        <a:lnTo>
                          <a:pt x="66" y="348"/>
                        </a:lnTo>
                        <a:lnTo>
                          <a:pt x="72" y="348"/>
                        </a:lnTo>
                        <a:lnTo>
                          <a:pt x="78" y="348"/>
                        </a:lnTo>
                        <a:lnTo>
                          <a:pt x="84" y="342"/>
                        </a:lnTo>
                        <a:lnTo>
                          <a:pt x="84" y="264"/>
                        </a:lnTo>
                        <a:lnTo>
                          <a:pt x="90" y="270"/>
                        </a:lnTo>
                        <a:lnTo>
                          <a:pt x="90" y="342"/>
                        </a:lnTo>
                        <a:lnTo>
                          <a:pt x="96" y="342"/>
                        </a:lnTo>
                        <a:lnTo>
                          <a:pt x="102" y="342"/>
                        </a:lnTo>
                        <a:lnTo>
                          <a:pt x="108" y="342"/>
                        </a:lnTo>
                        <a:lnTo>
                          <a:pt x="114" y="342"/>
                        </a:lnTo>
                        <a:lnTo>
                          <a:pt x="120" y="336"/>
                        </a:lnTo>
                        <a:lnTo>
                          <a:pt x="120" y="330"/>
                        </a:lnTo>
                        <a:lnTo>
                          <a:pt x="126" y="312"/>
                        </a:lnTo>
                        <a:lnTo>
                          <a:pt x="126" y="258"/>
                        </a:lnTo>
                        <a:lnTo>
                          <a:pt x="126" y="486"/>
                        </a:lnTo>
                        <a:lnTo>
                          <a:pt x="132" y="486"/>
                        </a:lnTo>
                        <a:lnTo>
                          <a:pt x="132" y="258"/>
                        </a:lnTo>
                        <a:lnTo>
                          <a:pt x="138" y="258"/>
                        </a:lnTo>
                        <a:lnTo>
                          <a:pt x="144" y="258"/>
                        </a:lnTo>
                        <a:lnTo>
                          <a:pt x="144" y="462"/>
                        </a:lnTo>
                        <a:lnTo>
                          <a:pt x="150" y="468"/>
                        </a:lnTo>
                        <a:lnTo>
                          <a:pt x="150" y="240"/>
                        </a:lnTo>
                        <a:lnTo>
                          <a:pt x="150" y="270"/>
                        </a:lnTo>
                        <a:lnTo>
                          <a:pt x="156" y="306"/>
                        </a:lnTo>
                        <a:lnTo>
                          <a:pt x="156" y="78"/>
                        </a:lnTo>
                        <a:lnTo>
                          <a:pt x="156" y="462"/>
                        </a:lnTo>
                        <a:lnTo>
                          <a:pt x="162" y="468"/>
                        </a:lnTo>
                        <a:lnTo>
                          <a:pt x="162" y="240"/>
                        </a:lnTo>
                        <a:lnTo>
                          <a:pt x="168" y="246"/>
                        </a:lnTo>
                        <a:lnTo>
                          <a:pt x="168" y="432"/>
                        </a:lnTo>
                        <a:lnTo>
                          <a:pt x="168" y="240"/>
                        </a:lnTo>
                        <a:lnTo>
                          <a:pt x="174" y="246"/>
                        </a:lnTo>
                        <a:lnTo>
                          <a:pt x="174" y="444"/>
                        </a:lnTo>
                        <a:lnTo>
                          <a:pt x="174" y="390"/>
                        </a:lnTo>
                        <a:lnTo>
                          <a:pt x="180" y="384"/>
                        </a:lnTo>
                        <a:lnTo>
                          <a:pt x="180" y="330"/>
                        </a:lnTo>
                        <a:lnTo>
                          <a:pt x="186" y="330"/>
                        </a:lnTo>
                        <a:lnTo>
                          <a:pt x="192" y="330"/>
                        </a:lnTo>
                        <a:lnTo>
                          <a:pt x="198" y="330"/>
                        </a:lnTo>
                        <a:lnTo>
                          <a:pt x="204" y="330"/>
                        </a:lnTo>
                        <a:lnTo>
                          <a:pt x="210" y="330"/>
                        </a:lnTo>
                        <a:lnTo>
                          <a:pt x="216" y="330"/>
                        </a:lnTo>
                        <a:lnTo>
                          <a:pt x="222" y="336"/>
                        </a:lnTo>
                        <a:lnTo>
                          <a:pt x="222" y="528"/>
                        </a:lnTo>
                        <a:lnTo>
                          <a:pt x="222" y="336"/>
                        </a:lnTo>
                        <a:lnTo>
                          <a:pt x="228" y="330"/>
                        </a:lnTo>
                        <a:lnTo>
                          <a:pt x="234" y="330"/>
                        </a:lnTo>
                        <a:lnTo>
                          <a:pt x="240" y="330"/>
                        </a:lnTo>
                        <a:lnTo>
                          <a:pt x="246" y="330"/>
                        </a:lnTo>
                        <a:lnTo>
                          <a:pt x="252" y="330"/>
                        </a:lnTo>
                        <a:lnTo>
                          <a:pt x="258" y="330"/>
                        </a:lnTo>
                        <a:lnTo>
                          <a:pt x="264" y="330"/>
                        </a:lnTo>
                        <a:lnTo>
                          <a:pt x="270" y="336"/>
                        </a:lnTo>
                        <a:lnTo>
                          <a:pt x="270" y="498"/>
                        </a:lnTo>
                        <a:lnTo>
                          <a:pt x="276" y="462"/>
                        </a:lnTo>
                        <a:lnTo>
                          <a:pt x="276" y="138"/>
                        </a:lnTo>
                        <a:lnTo>
                          <a:pt x="276" y="390"/>
                        </a:lnTo>
                        <a:lnTo>
                          <a:pt x="282" y="390"/>
                        </a:lnTo>
                        <a:lnTo>
                          <a:pt x="282" y="564"/>
                        </a:lnTo>
                        <a:lnTo>
                          <a:pt x="282" y="204"/>
                        </a:lnTo>
                        <a:lnTo>
                          <a:pt x="282" y="432"/>
                        </a:lnTo>
                        <a:lnTo>
                          <a:pt x="288" y="402"/>
                        </a:lnTo>
                        <a:lnTo>
                          <a:pt x="288" y="192"/>
                        </a:lnTo>
                        <a:lnTo>
                          <a:pt x="288" y="390"/>
                        </a:lnTo>
                        <a:lnTo>
                          <a:pt x="294" y="390"/>
                        </a:lnTo>
                        <a:lnTo>
                          <a:pt x="294" y="0"/>
                        </a:lnTo>
                        <a:lnTo>
                          <a:pt x="294" y="390"/>
                        </a:lnTo>
                        <a:lnTo>
                          <a:pt x="300" y="384"/>
                        </a:lnTo>
                        <a:lnTo>
                          <a:pt x="300" y="198"/>
                        </a:lnTo>
                        <a:lnTo>
                          <a:pt x="300" y="390"/>
                        </a:lnTo>
                        <a:lnTo>
                          <a:pt x="306" y="384"/>
                        </a:lnTo>
                        <a:lnTo>
                          <a:pt x="306" y="408"/>
                        </a:lnTo>
                        <a:lnTo>
                          <a:pt x="306" y="240"/>
                        </a:lnTo>
                        <a:lnTo>
                          <a:pt x="306" y="372"/>
                        </a:lnTo>
                        <a:lnTo>
                          <a:pt x="312" y="336"/>
                        </a:lnTo>
                        <a:lnTo>
                          <a:pt x="312" y="408"/>
                        </a:lnTo>
                        <a:lnTo>
                          <a:pt x="312" y="246"/>
                        </a:lnTo>
                        <a:lnTo>
                          <a:pt x="312" y="396"/>
                        </a:lnTo>
                        <a:lnTo>
                          <a:pt x="318" y="408"/>
                        </a:lnTo>
                        <a:lnTo>
                          <a:pt x="318" y="246"/>
                        </a:lnTo>
                        <a:lnTo>
                          <a:pt x="318" y="258"/>
                        </a:lnTo>
                        <a:lnTo>
                          <a:pt x="324" y="282"/>
                        </a:lnTo>
                        <a:lnTo>
                          <a:pt x="324" y="450"/>
                        </a:lnTo>
                        <a:lnTo>
                          <a:pt x="324" y="102"/>
                        </a:lnTo>
                        <a:lnTo>
                          <a:pt x="324" y="390"/>
                        </a:lnTo>
                        <a:lnTo>
                          <a:pt x="330" y="336"/>
                        </a:lnTo>
                        <a:lnTo>
                          <a:pt x="330" y="306"/>
                        </a:lnTo>
                        <a:lnTo>
                          <a:pt x="330" y="474"/>
                        </a:lnTo>
                        <a:lnTo>
                          <a:pt x="336" y="462"/>
                        </a:lnTo>
                        <a:lnTo>
                          <a:pt x="336" y="474"/>
                        </a:lnTo>
                        <a:lnTo>
                          <a:pt x="336" y="306"/>
                        </a:lnTo>
                        <a:lnTo>
                          <a:pt x="336" y="336"/>
                        </a:lnTo>
                        <a:lnTo>
                          <a:pt x="342" y="372"/>
                        </a:lnTo>
                        <a:lnTo>
                          <a:pt x="342" y="474"/>
                        </a:lnTo>
                        <a:lnTo>
                          <a:pt x="342" y="306"/>
                        </a:lnTo>
                        <a:lnTo>
                          <a:pt x="342" y="336"/>
                        </a:lnTo>
                        <a:lnTo>
                          <a:pt x="348" y="318"/>
                        </a:lnTo>
                        <a:lnTo>
                          <a:pt x="348" y="294"/>
                        </a:lnTo>
                        <a:lnTo>
                          <a:pt x="348" y="336"/>
                        </a:lnTo>
                        <a:lnTo>
                          <a:pt x="354" y="336"/>
                        </a:lnTo>
                        <a:lnTo>
                          <a:pt x="360" y="330"/>
                        </a:lnTo>
                        <a:lnTo>
                          <a:pt x="360" y="306"/>
                        </a:lnTo>
                        <a:lnTo>
                          <a:pt x="366" y="300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7" name="Freeform 161"/>
                  <p:cNvSpPr>
                    <a:spLocks/>
                  </p:cNvSpPr>
                  <p:nvPr/>
                </p:nvSpPr>
                <p:spPr bwMode="auto">
                  <a:xfrm>
                    <a:off x="4114800" y="3922713"/>
                    <a:ext cx="466725" cy="1047750"/>
                  </a:xfrm>
                  <a:custGeom>
                    <a:avLst/>
                    <a:gdLst/>
                    <a:ahLst/>
                    <a:cxnLst>
                      <a:cxn ang="0">
                        <a:pos x="12" y="312"/>
                      </a:cxn>
                      <a:cxn ang="0">
                        <a:pos x="30" y="324"/>
                      </a:cxn>
                      <a:cxn ang="0">
                        <a:pos x="36" y="660"/>
                      </a:cxn>
                      <a:cxn ang="0">
                        <a:pos x="42" y="528"/>
                      </a:cxn>
                      <a:cxn ang="0">
                        <a:pos x="48" y="408"/>
                      </a:cxn>
                      <a:cxn ang="0">
                        <a:pos x="48" y="366"/>
                      </a:cxn>
                      <a:cxn ang="0">
                        <a:pos x="54" y="408"/>
                      </a:cxn>
                      <a:cxn ang="0">
                        <a:pos x="60" y="408"/>
                      </a:cxn>
                      <a:cxn ang="0">
                        <a:pos x="66" y="288"/>
                      </a:cxn>
                      <a:cxn ang="0">
                        <a:pos x="72" y="588"/>
                      </a:cxn>
                      <a:cxn ang="0">
                        <a:pos x="84" y="258"/>
                      </a:cxn>
                      <a:cxn ang="0">
                        <a:pos x="90" y="384"/>
                      </a:cxn>
                      <a:cxn ang="0">
                        <a:pos x="96" y="408"/>
                      </a:cxn>
                      <a:cxn ang="0">
                        <a:pos x="102" y="504"/>
                      </a:cxn>
                      <a:cxn ang="0">
                        <a:pos x="102" y="348"/>
                      </a:cxn>
                      <a:cxn ang="0">
                        <a:pos x="108" y="324"/>
                      </a:cxn>
                      <a:cxn ang="0">
                        <a:pos x="120" y="282"/>
                      </a:cxn>
                      <a:cxn ang="0">
                        <a:pos x="120" y="498"/>
                      </a:cxn>
                      <a:cxn ang="0">
                        <a:pos x="126" y="462"/>
                      </a:cxn>
                      <a:cxn ang="0">
                        <a:pos x="132" y="168"/>
                      </a:cxn>
                      <a:cxn ang="0">
                        <a:pos x="138" y="168"/>
                      </a:cxn>
                      <a:cxn ang="0">
                        <a:pos x="144" y="528"/>
                      </a:cxn>
                      <a:cxn ang="0">
                        <a:pos x="150" y="252"/>
                      </a:cxn>
                      <a:cxn ang="0">
                        <a:pos x="162" y="336"/>
                      </a:cxn>
                      <a:cxn ang="0">
                        <a:pos x="174" y="504"/>
                      </a:cxn>
                      <a:cxn ang="0">
                        <a:pos x="180" y="288"/>
                      </a:cxn>
                      <a:cxn ang="0">
                        <a:pos x="192" y="348"/>
                      </a:cxn>
                      <a:cxn ang="0">
                        <a:pos x="204" y="288"/>
                      </a:cxn>
                      <a:cxn ang="0">
                        <a:pos x="210" y="354"/>
                      </a:cxn>
                      <a:cxn ang="0">
                        <a:pos x="216" y="456"/>
                      </a:cxn>
                      <a:cxn ang="0">
                        <a:pos x="222" y="480"/>
                      </a:cxn>
                      <a:cxn ang="0">
                        <a:pos x="228" y="480"/>
                      </a:cxn>
                      <a:cxn ang="0">
                        <a:pos x="234" y="450"/>
                      </a:cxn>
                      <a:cxn ang="0">
                        <a:pos x="240" y="294"/>
                      </a:cxn>
                      <a:cxn ang="0">
                        <a:pos x="240" y="264"/>
                      </a:cxn>
                      <a:cxn ang="0">
                        <a:pos x="246" y="456"/>
                      </a:cxn>
                      <a:cxn ang="0">
                        <a:pos x="258" y="228"/>
                      </a:cxn>
                      <a:cxn ang="0">
                        <a:pos x="264" y="408"/>
                      </a:cxn>
                      <a:cxn ang="0">
                        <a:pos x="276" y="348"/>
                      </a:cxn>
                      <a:cxn ang="0">
                        <a:pos x="282" y="348"/>
                      </a:cxn>
                      <a:cxn ang="0">
                        <a:pos x="288" y="216"/>
                      </a:cxn>
                      <a:cxn ang="0">
                        <a:pos x="288" y="420"/>
                      </a:cxn>
                    </a:cxnLst>
                    <a:rect l="0" t="0" r="r" b="b"/>
                    <a:pathLst>
                      <a:path w="294" h="660">
                        <a:moveTo>
                          <a:pt x="0" y="312"/>
                        </a:moveTo>
                        <a:lnTo>
                          <a:pt x="6" y="312"/>
                        </a:lnTo>
                        <a:lnTo>
                          <a:pt x="12" y="312"/>
                        </a:lnTo>
                        <a:lnTo>
                          <a:pt x="18" y="312"/>
                        </a:lnTo>
                        <a:lnTo>
                          <a:pt x="24" y="318"/>
                        </a:lnTo>
                        <a:lnTo>
                          <a:pt x="30" y="324"/>
                        </a:lnTo>
                        <a:lnTo>
                          <a:pt x="30" y="480"/>
                        </a:lnTo>
                        <a:lnTo>
                          <a:pt x="36" y="480"/>
                        </a:lnTo>
                        <a:lnTo>
                          <a:pt x="36" y="660"/>
                        </a:lnTo>
                        <a:lnTo>
                          <a:pt x="36" y="294"/>
                        </a:lnTo>
                        <a:lnTo>
                          <a:pt x="36" y="570"/>
                        </a:lnTo>
                        <a:lnTo>
                          <a:pt x="42" y="528"/>
                        </a:lnTo>
                        <a:lnTo>
                          <a:pt x="42" y="78"/>
                        </a:lnTo>
                        <a:lnTo>
                          <a:pt x="42" y="438"/>
                        </a:lnTo>
                        <a:lnTo>
                          <a:pt x="48" y="408"/>
                        </a:lnTo>
                        <a:lnTo>
                          <a:pt x="48" y="450"/>
                        </a:lnTo>
                        <a:lnTo>
                          <a:pt x="48" y="252"/>
                        </a:lnTo>
                        <a:lnTo>
                          <a:pt x="48" y="366"/>
                        </a:lnTo>
                        <a:lnTo>
                          <a:pt x="54" y="348"/>
                        </a:lnTo>
                        <a:lnTo>
                          <a:pt x="54" y="282"/>
                        </a:lnTo>
                        <a:lnTo>
                          <a:pt x="54" y="408"/>
                        </a:lnTo>
                        <a:lnTo>
                          <a:pt x="60" y="396"/>
                        </a:lnTo>
                        <a:lnTo>
                          <a:pt x="60" y="210"/>
                        </a:lnTo>
                        <a:lnTo>
                          <a:pt x="60" y="408"/>
                        </a:lnTo>
                        <a:lnTo>
                          <a:pt x="66" y="408"/>
                        </a:lnTo>
                        <a:lnTo>
                          <a:pt x="66" y="0"/>
                        </a:lnTo>
                        <a:lnTo>
                          <a:pt x="66" y="288"/>
                        </a:lnTo>
                        <a:lnTo>
                          <a:pt x="72" y="348"/>
                        </a:lnTo>
                        <a:lnTo>
                          <a:pt x="72" y="600"/>
                        </a:lnTo>
                        <a:lnTo>
                          <a:pt x="72" y="588"/>
                        </a:lnTo>
                        <a:lnTo>
                          <a:pt x="78" y="558"/>
                        </a:lnTo>
                        <a:lnTo>
                          <a:pt x="78" y="312"/>
                        </a:lnTo>
                        <a:lnTo>
                          <a:pt x="84" y="258"/>
                        </a:lnTo>
                        <a:lnTo>
                          <a:pt x="84" y="210"/>
                        </a:lnTo>
                        <a:lnTo>
                          <a:pt x="84" y="408"/>
                        </a:lnTo>
                        <a:lnTo>
                          <a:pt x="90" y="384"/>
                        </a:lnTo>
                        <a:lnTo>
                          <a:pt x="90" y="12"/>
                        </a:lnTo>
                        <a:lnTo>
                          <a:pt x="90" y="408"/>
                        </a:lnTo>
                        <a:lnTo>
                          <a:pt x="96" y="408"/>
                        </a:lnTo>
                        <a:lnTo>
                          <a:pt x="96" y="324"/>
                        </a:lnTo>
                        <a:lnTo>
                          <a:pt x="96" y="474"/>
                        </a:lnTo>
                        <a:lnTo>
                          <a:pt x="102" y="504"/>
                        </a:lnTo>
                        <a:lnTo>
                          <a:pt x="102" y="516"/>
                        </a:lnTo>
                        <a:lnTo>
                          <a:pt x="102" y="324"/>
                        </a:lnTo>
                        <a:lnTo>
                          <a:pt x="102" y="348"/>
                        </a:lnTo>
                        <a:lnTo>
                          <a:pt x="108" y="378"/>
                        </a:lnTo>
                        <a:lnTo>
                          <a:pt x="108" y="516"/>
                        </a:lnTo>
                        <a:lnTo>
                          <a:pt x="108" y="324"/>
                        </a:lnTo>
                        <a:lnTo>
                          <a:pt x="114" y="318"/>
                        </a:lnTo>
                        <a:lnTo>
                          <a:pt x="114" y="276"/>
                        </a:lnTo>
                        <a:lnTo>
                          <a:pt x="120" y="282"/>
                        </a:lnTo>
                        <a:lnTo>
                          <a:pt x="120" y="510"/>
                        </a:lnTo>
                        <a:lnTo>
                          <a:pt x="120" y="162"/>
                        </a:lnTo>
                        <a:lnTo>
                          <a:pt x="120" y="498"/>
                        </a:lnTo>
                        <a:lnTo>
                          <a:pt x="126" y="468"/>
                        </a:lnTo>
                        <a:lnTo>
                          <a:pt x="126" y="336"/>
                        </a:lnTo>
                        <a:lnTo>
                          <a:pt x="126" y="462"/>
                        </a:lnTo>
                        <a:lnTo>
                          <a:pt x="132" y="516"/>
                        </a:lnTo>
                        <a:lnTo>
                          <a:pt x="132" y="522"/>
                        </a:lnTo>
                        <a:lnTo>
                          <a:pt x="132" y="168"/>
                        </a:lnTo>
                        <a:lnTo>
                          <a:pt x="138" y="192"/>
                        </a:lnTo>
                        <a:lnTo>
                          <a:pt x="138" y="510"/>
                        </a:lnTo>
                        <a:lnTo>
                          <a:pt x="138" y="168"/>
                        </a:lnTo>
                        <a:lnTo>
                          <a:pt x="138" y="486"/>
                        </a:lnTo>
                        <a:lnTo>
                          <a:pt x="144" y="444"/>
                        </a:lnTo>
                        <a:lnTo>
                          <a:pt x="144" y="528"/>
                        </a:lnTo>
                        <a:lnTo>
                          <a:pt x="144" y="288"/>
                        </a:lnTo>
                        <a:lnTo>
                          <a:pt x="150" y="258"/>
                        </a:lnTo>
                        <a:lnTo>
                          <a:pt x="150" y="252"/>
                        </a:lnTo>
                        <a:lnTo>
                          <a:pt x="150" y="336"/>
                        </a:lnTo>
                        <a:lnTo>
                          <a:pt x="156" y="336"/>
                        </a:lnTo>
                        <a:lnTo>
                          <a:pt x="162" y="336"/>
                        </a:lnTo>
                        <a:lnTo>
                          <a:pt x="168" y="336"/>
                        </a:lnTo>
                        <a:lnTo>
                          <a:pt x="174" y="336"/>
                        </a:lnTo>
                        <a:lnTo>
                          <a:pt x="174" y="504"/>
                        </a:lnTo>
                        <a:lnTo>
                          <a:pt x="180" y="498"/>
                        </a:lnTo>
                        <a:lnTo>
                          <a:pt x="180" y="276"/>
                        </a:lnTo>
                        <a:lnTo>
                          <a:pt x="180" y="288"/>
                        </a:lnTo>
                        <a:lnTo>
                          <a:pt x="186" y="294"/>
                        </a:lnTo>
                        <a:lnTo>
                          <a:pt x="186" y="342"/>
                        </a:lnTo>
                        <a:lnTo>
                          <a:pt x="192" y="348"/>
                        </a:lnTo>
                        <a:lnTo>
                          <a:pt x="192" y="516"/>
                        </a:lnTo>
                        <a:lnTo>
                          <a:pt x="192" y="306"/>
                        </a:lnTo>
                        <a:lnTo>
                          <a:pt x="204" y="288"/>
                        </a:lnTo>
                        <a:lnTo>
                          <a:pt x="198" y="288"/>
                        </a:lnTo>
                        <a:lnTo>
                          <a:pt x="204" y="348"/>
                        </a:lnTo>
                        <a:lnTo>
                          <a:pt x="210" y="354"/>
                        </a:lnTo>
                        <a:lnTo>
                          <a:pt x="210" y="378"/>
                        </a:lnTo>
                        <a:lnTo>
                          <a:pt x="216" y="396"/>
                        </a:lnTo>
                        <a:lnTo>
                          <a:pt x="216" y="456"/>
                        </a:lnTo>
                        <a:lnTo>
                          <a:pt x="216" y="252"/>
                        </a:lnTo>
                        <a:lnTo>
                          <a:pt x="222" y="252"/>
                        </a:lnTo>
                        <a:lnTo>
                          <a:pt x="222" y="480"/>
                        </a:lnTo>
                        <a:lnTo>
                          <a:pt x="222" y="282"/>
                        </a:lnTo>
                        <a:lnTo>
                          <a:pt x="228" y="294"/>
                        </a:lnTo>
                        <a:lnTo>
                          <a:pt x="228" y="480"/>
                        </a:lnTo>
                        <a:lnTo>
                          <a:pt x="228" y="414"/>
                        </a:lnTo>
                        <a:lnTo>
                          <a:pt x="234" y="366"/>
                        </a:lnTo>
                        <a:lnTo>
                          <a:pt x="234" y="450"/>
                        </a:lnTo>
                        <a:lnTo>
                          <a:pt x="234" y="252"/>
                        </a:lnTo>
                        <a:lnTo>
                          <a:pt x="234" y="348"/>
                        </a:lnTo>
                        <a:lnTo>
                          <a:pt x="240" y="294"/>
                        </a:lnTo>
                        <a:lnTo>
                          <a:pt x="240" y="450"/>
                        </a:lnTo>
                        <a:lnTo>
                          <a:pt x="240" y="252"/>
                        </a:lnTo>
                        <a:lnTo>
                          <a:pt x="240" y="264"/>
                        </a:lnTo>
                        <a:lnTo>
                          <a:pt x="246" y="258"/>
                        </a:lnTo>
                        <a:lnTo>
                          <a:pt x="246" y="252"/>
                        </a:lnTo>
                        <a:lnTo>
                          <a:pt x="246" y="456"/>
                        </a:lnTo>
                        <a:lnTo>
                          <a:pt x="252" y="450"/>
                        </a:lnTo>
                        <a:lnTo>
                          <a:pt x="252" y="228"/>
                        </a:lnTo>
                        <a:lnTo>
                          <a:pt x="258" y="228"/>
                        </a:lnTo>
                        <a:lnTo>
                          <a:pt x="258" y="438"/>
                        </a:lnTo>
                        <a:lnTo>
                          <a:pt x="258" y="408"/>
                        </a:lnTo>
                        <a:lnTo>
                          <a:pt x="264" y="408"/>
                        </a:lnTo>
                        <a:lnTo>
                          <a:pt x="270" y="402"/>
                        </a:lnTo>
                        <a:lnTo>
                          <a:pt x="270" y="378"/>
                        </a:lnTo>
                        <a:lnTo>
                          <a:pt x="276" y="348"/>
                        </a:lnTo>
                        <a:lnTo>
                          <a:pt x="276" y="204"/>
                        </a:lnTo>
                        <a:lnTo>
                          <a:pt x="276" y="318"/>
                        </a:lnTo>
                        <a:lnTo>
                          <a:pt x="282" y="348"/>
                        </a:lnTo>
                        <a:lnTo>
                          <a:pt x="282" y="432"/>
                        </a:lnTo>
                        <a:lnTo>
                          <a:pt x="282" y="222"/>
                        </a:lnTo>
                        <a:lnTo>
                          <a:pt x="288" y="216"/>
                        </a:lnTo>
                        <a:lnTo>
                          <a:pt x="288" y="426"/>
                        </a:lnTo>
                        <a:lnTo>
                          <a:pt x="288" y="204"/>
                        </a:lnTo>
                        <a:lnTo>
                          <a:pt x="288" y="420"/>
                        </a:lnTo>
                        <a:lnTo>
                          <a:pt x="294" y="408"/>
                        </a:lnTo>
                        <a:lnTo>
                          <a:pt x="294" y="372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8" name="Freeform 162"/>
                  <p:cNvSpPr>
                    <a:spLocks/>
                  </p:cNvSpPr>
                  <p:nvPr/>
                </p:nvSpPr>
                <p:spPr bwMode="auto">
                  <a:xfrm>
                    <a:off x="4581525" y="3017838"/>
                    <a:ext cx="561975" cy="1781175"/>
                  </a:xfrm>
                  <a:custGeom>
                    <a:avLst/>
                    <a:gdLst/>
                    <a:ahLst/>
                    <a:cxnLst>
                      <a:cxn ang="0">
                        <a:pos x="12" y="936"/>
                      </a:cxn>
                      <a:cxn ang="0">
                        <a:pos x="24" y="894"/>
                      </a:cxn>
                      <a:cxn ang="0">
                        <a:pos x="36" y="918"/>
                      </a:cxn>
                      <a:cxn ang="0">
                        <a:pos x="42" y="900"/>
                      </a:cxn>
                      <a:cxn ang="0">
                        <a:pos x="54" y="948"/>
                      </a:cxn>
                      <a:cxn ang="0">
                        <a:pos x="60" y="666"/>
                      </a:cxn>
                      <a:cxn ang="0">
                        <a:pos x="66" y="1098"/>
                      </a:cxn>
                      <a:cxn ang="0">
                        <a:pos x="72" y="1008"/>
                      </a:cxn>
                      <a:cxn ang="0">
                        <a:pos x="78" y="174"/>
                      </a:cxn>
                      <a:cxn ang="0">
                        <a:pos x="84" y="372"/>
                      </a:cxn>
                      <a:cxn ang="0">
                        <a:pos x="90" y="402"/>
                      </a:cxn>
                      <a:cxn ang="0">
                        <a:pos x="102" y="174"/>
                      </a:cxn>
                      <a:cxn ang="0">
                        <a:pos x="108" y="174"/>
                      </a:cxn>
                      <a:cxn ang="0">
                        <a:pos x="114" y="372"/>
                      </a:cxn>
                      <a:cxn ang="0">
                        <a:pos x="120" y="402"/>
                      </a:cxn>
                      <a:cxn ang="0">
                        <a:pos x="126" y="384"/>
                      </a:cxn>
                      <a:cxn ang="0">
                        <a:pos x="132" y="174"/>
                      </a:cxn>
                      <a:cxn ang="0">
                        <a:pos x="144" y="384"/>
                      </a:cxn>
                      <a:cxn ang="0">
                        <a:pos x="150" y="402"/>
                      </a:cxn>
                      <a:cxn ang="0">
                        <a:pos x="156" y="120"/>
                      </a:cxn>
                      <a:cxn ang="0">
                        <a:pos x="162" y="372"/>
                      </a:cxn>
                      <a:cxn ang="0">
                        <a:pos x="168" y="390"/>
                      </a:cxn>
                      <a:cxn ang="0">
                        <a:pos x="180" y="372"/>
                      </a:cxn>
                      <a:cxn ang="0">
                        <a:pos x="186" y="294"/>
                      </a:cxn>
                      <a:cxn ang="0">
                        <a:pos x="198" y="360"/>
                      </a:cxn>
                      <a:cxn ang="0">
                        <a:pos x="210" y="270"/>
                      </a:cxn>
                      <a:cxn ang="0">
                        <a:pos x="228" y="276"/>
                      </a:cxn>
                      <a:cxn ang="0">
                        <a:pos x="234" y="150"/>
                      </a:cxn>
                      <a:cxn ang="0">
                        <a:pos x="240" y="552"/>
                      </a:cxn>
                      <a:cxn ang="0">
                        <a:pos x="246" y="162"/>
                      </a:cxn>
                      <a:cxn ang="0">
                        <a:pos x="252" y="366"/>
                      </a:cxn>
                      <a:cxn ang="0">
                        <a:pos x="264" y="342"/>
                      </a:cxn>
                      <a:cxn ang="0">
                        <a:pos x="270" y="432"/>
                      </a:cxn>
                      <a:cxn ang="0">
                        <a:pos x="282" y="216"/>
                      </a:cxn>
                      <a:cxn ang="0">
                        <a:pos x="288" y="198"/>
                      </a:cxn>
                      <a:cxn ang="0">
                        <a:pos x="294" y="432"/>
                      </a:cxn>
                      <a:cxn ang="0">
                        <a:pos x="300" y="342"/>
                      </a:cxn>
                      <a:cxn ang="0">
                        <a:pos x="312" y="312"/>
                      </a:cxn>
                      <a:cxn ang="0">
                        <a:pos x="324" y="378"/>
                      </a:cxn>
                      <a:cxn ang="0">
                        <a:pos x="324" y="174"/>
                      </a:cxn>
                      <a:cxn ang="0">
                        <a:pos x="336" y="354"/>
                      </a:cxn>
                      <a:cxn ang="0">
                        <a:pos x="348" y="126"/>
                      </a:cxn>
                    </a:cxnLst>
                    <a:rect l="0" t="0" r="r" b="b"/>
                    <a:pathLst>
                      <a:path w="354" h="1122">
                        <a:moveTo>
                          <a:pt x="0" y="942"/>
                        </a:moveTo>
                        <a:lnTo>
                          <a:pt x="6" y="942"/>
                        </a:lnTo>
                        <a:lnTo>
                          <a:pt x="12" y="936"/>
                        </a:lnTo>
                        <a:lnTo>
                          <a:pt x="12" y="894"/>
                        </a:lnTo>
                        <a:lnTo>
                          <a:pt x="18" y="894"/>
                        </a:lnTo>
                        <a:lnTo>
                          <a:pt x="24" y="894"/>
                        </a:lnTo>
                        <a:lnTo>
                          <a:pt x="30" y="894"/>
                        </a:lnTo>
                        <a:lnTo>
                          <a:pt x="36" y="894"/>
                        </a:lnTo>
                        <a:lnTo>
                          <a:pt x="36" y="918"/>
                        </a:lnTo>
                        <a:lnTo>
                          <a:pt x="42" y="948"/>
                        </a:lnTo>
                        <a:lnTo>
                          <a:pt x="42" y="1122"/>
                        </a:lnTo>
                        <a:lnTo>
                          <a:pt x="42" y="900"/>
                        </a:lnTo>
                        <a:lnTo>
                          <a:pt x="48" y="894"/>
                        </a:lnTo>
                        <a:lnTo>
                          <a:pt x="54" y="894"/>
                        </a:lnTo>
                        <a:lnTo>
                          <a:pt x="54" y="948"/>
                        </a:lnTo>
                        <a:lnTo>
                          <a:pt x="60" y="990"/>
                        </a:lnTo>
                        <a:lnTo>
                          <a:pt x="60" y="1080"/>
                        </a:lnTo>
                        <a:lnTo>
                          <a:pt x="60" y="666"/>
                        </a:lnTo>
                        <a:lnTo>
                          <a:pt x="60" y="786"/>
                        </a:lnTo>
                        <a:lnTo>
                          <a:pt x="66" y="840"/>
                        </a:lnTo>
                        <a:lnTo>
                          <a:pt x="66" y="1098"/>
                        </a:lnTo>
                        <a:lnTo>
                          <a:pt x="66" y="972"/>
                        </a:lnTo>
                        <a:lnTo>
                          <a:pt x="72" y="966"/>
                        </a:lnTo>
                        <a:lnTo>
                          <a:pt x="72" y="1008"/>
                        </a:lnTo>
                        <a:lnTo>
                          <a:pt x="72" y="450"/>
                        </a:lnTo>
                        <a:lnTo>
                          <a:pt x="78" y="396"/>
                        </a:lnTo>
                        <a:lnTo>
                          <a:pt x="78" y="174"/>
                        </a:lnTo>
                        <a:lnTo>
                          <a:pt x="84" y="186"/>
                        </a:lnTo>
                        <a:lnTo>
                          <a:pt x="84" y="402"/>
                        </a:lnTo>
                        <a:lnTo>
                          <a:pt x="84" y="372"/>
                        </a:lnTo>
                        <a:lnTo>
                          <a:pt x="90" y="336"/>
                        </a:lnTo>
                        <a:lnTo>
                          <a:pt x="90" y="174"/>
                        </a:lnTo>
                        <a:lnTo>
                          <a:pt x="90" y="402"/>
                        </a:lnTo>
                        <a:lnTo>
                          <a:pt x="96" y="396"/>
                        </a:lnTo>
                        <a:lnTo>
                          <a:pt x="96" y="174"/>
                        </a:lnTo>
                        <a:lnTo>
                          <a:pt x="102" y="174"/>
                        </a:lnTo>
                        <a:lnTo>
                          <a:pt x="102" y="402"/>
                        </a:lnTo>
                        <a:lnTo>
                          <a:pt x="108" y="396"/>
                        </a:lnTo>
                        <a:lnTo>
                          <a:pt x="108" y="174"/>
                        </a:lnTo>
                        <a:lnTo>
                          <a:pt x="114" y="186"/>
                        </a:lnTo>
                        <a:lnTo>
                          <a:pt x="114" y="402"/>
                        </a:lnTo>
                        <a:lnTo>
                          <a:pt x="114" y="372"/>
                        </a:lnTo>
                        <a:lnTo>
                          <a:pt x="120" y="336"/>
                        </a:lnTo>
                        <a:lnTo>
                          <a:pt x="120" y="174"/>
                        </a:lnTo>
                        <a:lnTo>
                          <a:pt x="120" y="402"/>
                        </a:lnTo>
                        <a:lnTo>
                          <a:pt x="126" y="402"/>
                        </a:lnTo>
                        <a:lnTo>
                          <a:pt x="126" y="210"/>
                        </a:lnTo>
                        <a:lnTo>
                          <a:pt x="126" y="384"/>
                        </a:lnTo>
                        <a:lnTo>
                          <a:pt x="132" y="396"/>
                        </a:lnTo>
                        <a:lnTo>
                          <a:pt x="132" y="402"/>
                        </a:lnTo>
                        <a:lnTo>
                          <a:pt x="132" y="174"/>
                        </a:lnTo>
                        <a:lnTo>
                          <a:pt x="138" y="174"/>
                        </a:lnTo>
                        <a:lnTo>
                          <a:pt x="138" y="402"/>
                        </a:lnTo>
                        <a:lnTo>
                          <a:pt x="144" y="384"/>
                        </a:lnTo>
                        <a:lnTo>
                          <a:pt x="144" y="0"/>
                        </a:lnTo>
                        <a:lnTo>
                          <a:pt x="144" y="396"/>
                        </a:lnTo>
                        <a:lnTo>
                          <a:pt x="150" y="402"/>
                        </a:lnTo>
                        <a:lnTo>
                          <a:pt x="150" y="0"/>
                        </a:lnTo>
                        <a:lnTo>
                          <a:pt x="150" y="66"/>
                        </a:lnTo>
                        <a:lnTo>
                          <a:pt x="156" y="120"/>
                        </a:lnTo>
                        <a:lnTo>
                          <a:pt x="156" y="402"/>
                        </a:lnTo>
                        <a:lnTo>
                          <a:pt x="156" y="396"/>
                        </a:lnTo>
                        <a:lnTo>
                          <a:pt x="162" y="372"/>
                        </a:lnTo>
                        <a:lnTo>
                          <a:pt x="162" y="174"/>
                        </a:lnTo>
                        <a:lnTo>
                          <a:pt x="162" y="396"/>
                        </a:lnTo>
                        <a:lnTo>
                          <a:pt x="168" y="390"/>
                        </a:lnTo>
                        <a:lnTo>
                          <a:pt x="168" y="372"/>
                        </a:lnTo>
                        <a:lnTo>
                          <a:pt x="174" y="372"/>
                        </a:lnTo>
                        <a:lnTo>
                          <a:pt x="180" y="372"/>
                        </a:lnTo>
                        <a:lnTo>
                          <a:pt x="180" y="180"/>
                        </a:lnTo>
                        <a:lnTo>
                          <a:pt x="180" y="246"/>
                        </a:lnTo>
                        <a:lnTo>
                          <a:pt x="186" y="294"/>
                        </a:lnTo>
                        <a:lnTo>
                          <a:pt x="186" y="360"/>
                        </a:lnTo>
                        <a:lnTo>
                          <a:pt x="192" y="360"/>
                        </a:lnTo>
                        <a:lnTo>
                          <a:pt x="198" y="360"/>
                        </a:lnTo>
                        <a:lnTo>
                          <a:pt x="204" y="360"/>
                        </a:lnTo>
                        <a:lnTo>
                          <a:pt x="210" y="354"/>
                        </a:lnTo>
                        <a:lnTo>
                          <a:pt x="210" y="270"/>
                        </a:lnTo>
                        <a:lnTo>
                          <a:pt x="216" y="270"/>
                        </a:lnTo>
                        <a:lnTo>
                          <a:pt x="222" y="270"/>
                        </a:lnTo>
                        <a:lnTo>
                          <a:pt x="228" y="276"/>
                        </a:lnTo>
                        <a:lnTo>
                          <a:pt x="228" y="354"/>
                        </a:lnTo>
                        <a:lnTo>
                          <a:pt x="234" y="348"/>
                        </a:lnTo>
                        <a:lnTo>
                          <a:pt x="234" y="150"/>
                        </a:lnTo>
                        <a:lnTo>
                          <a:pt x="234" y="216"/>
                        </a:lnTo>
                        <a:lnTo>
                          <a:pt x="240" y="288"/>
                        </a:lnTo>
                        <a:lnTo>
                          <a:pt x="240" y="552"/>
                        </a:lnTo>
                        <a:lnTo>
                          <a:pt x="240" y="372"/>
                        </a:lnTo>
                        <a:lnTo>
                          <a:pt x="246" y="366"/>
                        </a:lnTo>
                        <a:lnTo>
                          <a:pt x="246" y="162"/>
                        </a:lnTo>
                        <a:lnTo>
                          <a:pt x="252" y="150"/>
                        </a:lnTo>
                        <a:lnTo>
                          <a:pt x="252" y="144"/>
                        </a:lnTo>
                        <a:lnTo>
                          <a:pt x="252" y="366"/>
                        </a:lnTo>
                        <a:lnTo>
                          <a:pt x="258" y="366"/>
                        </a:lnTo>
                        <a:lnTo>
                          <a:pt x="264" y="360"/>
                        </a:lnTo>
                        <a:lnTo>
                          <a:pt x="264" y="342"/>
                        </a:lnTo>
                        <a:lnTo>
                          <a:pt x="270" y="318"/>
                        </a:lnTo>
                        <a:lnTo>
                          <a:pt x="270" y="228"/>
                        </a:lnTo>
                        <a:lnTo>
                          <a:pt x="270" y="432"/>
                        </a:lnTo>
                        <a:lnTo>
                          <a:pt x="276" y="432"/>
                        </a:lnTo>
                        <a:lnTo>
                          <a:pt x="276" y="204"/>
                        </a:lnTo>
                        <a:lnTo>
                          <a:pt x="282" y="216"/>
                        </a:lnTo>
                        <a:lnTo>
                          <a:pt x="282" y="432"/>
                        </a:lnTo>
                        <a:lnTo>
                          <a:pt x="282" y="294"/>
                        </a:lnTo>
                        <a:lnTo>
                          <a:pt x="288" y="198"/>
                        </a:lnTo>
                        <a:lnTo>
                          <a:pt x="288" y="42"/>
                        </a:lnTo>
                        <a:lnTo>
                          <a:pt x="288" y="432"/>
                        </a:lnTo>
                        <a:lnTo>
                          <a:pt x="294" y="432"/>
                        </a:lnTo>
                        <a:lnTo>
                          <a:pt x="294" y="162"/>
                        </a:lnTo>
                        <a:lnTo>
                          <a:pt x="294" y="348"/>
                        </a:lnTo>
                        <a:lnTo>
                          <a:pt x="300" y="342"/>
                        </a:lnTo>
                        <a:lnTo>
                          <a:pt x="300" y="312"/>
                        </a:lnTo>
                        <a:lnTo>
                          <a:pt x="306" y="312"/>
                        </a:lnTo>
                        <a:lnTo>
                          <a:pt x="312" y="312"/>
                        </a:lnTo>
                        <a:lnTo>
                          <a:pt x="318" y="312"/>
                        </a:lnTo>
                        <a:lnTo>
                          <a:pt x="318" y="354"/>
                        </a:lnTo>
                        <a:lnTo>
                          <a:pt x="324" y="378"/>
                        </a:lnTo>
                        <a:lnTo>
                          <a:pt x="324" y="396"/>
                        </a:lnTo>
                        <a:lnTo>
                          <a:pt x="324" y="162"/>
                        </a:lnTo>
                        <a:lnTo>
                          <a:pt x="324" y="174"/>
                        </a:lnTo>
                        <a:lnTo>
                          <a:pt x="330" y="198"/>
                        </a:lnTo>
                        <a:lnTo>
                          <a:pt x="330" y="354"/>
                        </a:lnTo>
                        <a:lnTo>
                          <a:pt x="336" y="354"/>
                        </a:lnTo>
                        <a:lnTo>
                          <a:pt x="342" y="354"/>
                        </a:lnTo>
                        <a:lnTo>
                          <a:pt x="348" y="354"/>
                        </a:lnTo>
                        <a:lnTo>
                          <a:pt x="348" y="126"/>
                        </a:lnTo>
                        <a:lnTo>
                          <a:pt x="348" y="252"/>
                        </a:lnTo>
                        <a:lnTo>
                          <a:pt x="354" y="312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9" name="Freeform 163"/>
                  <p:cNvSpPr>
                    <a:spLocks/>
                  </p:cNvSpPr>
                  <p:nvPr/>
                </p:nvSpPr>
                <p:spPr bwMode="auto">
                  <a:xfrm>
                    <a:off x="5143500" y="3055938"/>
                    <a:ext cx="742950" cy="838200"/>
                  </a:xfrm>
                  <a:custGeom>
                    <a:avLst/>
                    <a:gdLst/>
                    <a:ahLst/>
                    <a:cxnLst>
                      <a:cxn ang="0">
                        <a:pos x="6" y="342"/>
                      </a:cxn>
                      <a:cxn ang="0">
                        <a:pos x="24" y="336"/>
                      </a:cxn>
                      <a:cxn ang="0">
                        <a:pos x="42" y="336"/>
                      </a:cxn>
                      <a:cxn ang="0">
                        <a:pos x="48" y="150"/>
                      </a:cxn>
                      <a:cxn ang="0">
                        <a:pos x="54" y="336"/>
                      </a:cxn>
                      <a:cxn ang="0">
                        <a:pos x="72" y="336"/>
                      </a:cxn>
                      <a:cxn ang="0">
                        <a:pos x="78" y="528"/>
                      </a:cxn>
                      <a:cxn ang="0">
                        <a:pos x="90" y="342"/>
                      </a:cxn>
                      <a:cxn ang="0">
                        <a:pos x="96" y="342"/>
                      </a:cxn>
                      <a:cxn ang="0">
                        <a:pos x="114" y="336"/>
                      </a:cxn>
                      <a:cxn ang="0">
                        <a:pos x="126" y="324"/>
                      </a:cxn>
                      <a:cxn ang="0">
                        <a:pos x="144" y="324"/>
                      </a:cxn>
                      <a:cxn ang="0">
                        <a:pos x="156" y="276"/>
                      </a:cxn>
                      <a:cxn ang="0">
                        <a:pos x="162" y="162"/>
                      </a:cxn>
                      <a:cxn ang="0">
                        <a:pos x="168" y="390"/>
                      </a:cxn>
                      <a:cxn ang="0">
                        <a:pos x="174" y="324"/>
                      </a:cxn>
                      <a:cxn ang="0">
                        <a:pos x="180" y="390"/>
                      </a:cxn>
                      <a:cxn ang="0">
                        <a:pos x="186" y="354"/>
                      </a:cxn>
                      <a:cxn ang="0">
                        <a:pos x="192" y="210"/>
                      </a:cxn>
                      <a:cxn ang="0">
                        <a:pos x="198" y="96"/>
                      </a:cxn>
                      <a:cxn ang="0">
                        <a:pos x="198" y="102"/>
                      </a:cxn>
                      <a:cxn ang="0">
                        <a:pos x="204" y="78"/>
                      </a:cxn>
                      <a:cxn ang="0">
                        <a:pos x="210" y="246"/>
                      </a:cxn>
                      <a:cxn ang="0">
                        <a:pos x="228" y="246"/>
                      </a:cxn>
                      <a:cxn ang="0">
                        <a:pos x="234" y="348"/>
                      </a:cxn>
                      <a:cxn ang="0">
                        <a:pos x="240" y="294"/>
                      </a:cxn>
                      <a:cxn ang="0">
                        <a:pos x="258" y="294"/>
                      </a:cxn>
                      <a:cxn ang="0">
                        <a:pos x="276" y="294"/>
                      </a:cxn>
                      <a:cxn ang="0">
                        <a:pos x="294" y="294"/>
                      </a:cxn>
                      <a:cxn ang="0">
                        <a:pos x="306" y="342"/>
                      </a:cxn>
                      <a:cxn ang="0">
                        <a:pos x="318" y="306"/>
                      </a:cxn>
                      <a:cxn ang="0">
                        <a:pos x="324" y="306"/>
                      </a:cxn>
                      <a:cxn ang="0">
                        <a:pos x="342" y="306"/>
                      </a:cxn>
                      <a:cxn ang="0">
                        <a:pos x="360" y="306"/>
                      </a:cxn>
                      <a:cxn ang="0">
                        <a:pos x="378" y="306"/>
                      </a:cxn>
                      <a:cxn ang="0">
                        <a:pos x="390" y="252"/>
                      </a:cxn>
                      <a:cxn ang="0">
                        <a:pos x="402" y="294"/>
                      </a:cxn>
                      <a:cxn ang="0">
                        <a:pos x="420" y="294"/>
                      </a:cxn>
                      <a:cxn ang="0">
                        <a:pos x="438" y="294"/>
                      </a:cxn>
                      <a:cxn ang="0">
                        <a:pos x="450" y="354"/>
                      </a:cxn>
                      <a:cxn ang="0">
                        <a:pos x="456" y="174"/>
                      </a:cxn>
                      <a:cxn ang="0">
                        <a:pos x="462" y="348"/>
                      </a:cxn>
                    </a:cxnLst>
                    <a:rect l="0" t="0" r="r" b="b"/>
                    <a:pathLst>
                      <a:path w="468" h="528">
                        <a:moveTo>
                          <a:pt x="0" y="288"/>
                        </a:moveTo>
                        <a:lnTo>
                          <a:pt x="0" y="342"/>
                        </a:lnTo>
                        <a:lnTo>
                          <a:pt x="6" y="342"/>
                        </a:lnTo>
                        <a:lnTo>
                          <a:pt x="12" y="336"/>
                        </a:lnTo>
                        <a:lnTo>
                          <a:pt x="18" y="336"/>
                        </a:lnTo>
                        <a:lnTo>
                          <a:pt x="24" y="336"/>
                        </a:lnTo>
                        <a:lnTo>
                          <a:pt x="30" y="336"/>
                        </a:lnTo>
                        <a:lnTo>
                          <a:pt x="36" y="336"/>
                        </a:lnTo>
                        <a:lnTo>
                          <a:pt x="42" y="336"/>
                        </a:lnTo>
                        <a:lnTo>
                          <a:pt x="48" y="330"/>
                        </a:lnTo>
                        <a:lnTo>
                          <a:pt x="48" y="504"/>
                        </a:lnTo>
                        <a:lnTo>
                          <a:pt x="48" y="150"/>
                        </a:lnTo>
                        <a:lnTo>
                          <a:pt x="48" y="162"/>
                        </a:lnTo>
                        <a:lnTo>
                          <a:pt x="54" y="186"/>
                        </a:lnTo>
                        <a:lnTo>
                          <a:pt x="54" y="336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8" y="330"/>
                        </a:lnTo>
                        <a:lnTo>
                          <a:pt x="78" y="168"/>
                        </a:lnTo>
                        <a:lnTo>
                          <a:pt x="78" y="528"/>
                        </a:lnTo>
                        <a:lnTo>
                          <a:pt x="84" y="504"/>
                        </a:lnTo>
                        <a:lnTo>
                          <a:pt x="84" y="348"/>
                        </a:lnTo>
                        <a:lnTo>
                          <a:pt x="90" y="342"/>
                        </a:lnTo>
                        <a:lnTo>
                          <a:pt x="96" y="336"/>
                        </a:lnTo>
                        <a:lnTo>
                          <a:pt x="96" y="150"/>
                        </a:lnTo>
                        <a:lnTo>
                          <a:pt x="96" y="342"/>
                        </a:lnTo>
                        <a:lnTo>
                          <a:pt x="102" y="342"/>
                        </a:lnTo>
                        <a:lnTo>
                          <a:pt x="108" y="342"/>
                        </a:lnTo>
                        <a:lnTo>
                          <a:pt x="114" y="336"/>
                        </a:lnTo>
                        <a:lnTo>
                          <a:pt x="114" y="324"/>
                        </a:lnTo>
                        <a:lnTo>
                          <a:pt x="120" y="324"/>
                        </a:lnTo>
                        <a:lnTo>
                          <a:pt x="126" y="324"/>
                        </a:lnTo>
                        <a:lnTo>
                          <a:pt x="132" y="324"/>
                        </a:lnTo>
                        <a:lnTo>
                          <a:pt x="138" y="324"/>
                        </a:lnTo>
                        <a:lnTo>
                          <a:pt x="144" y="324"/>
                        </a:lnTo>
                        <a:lnTo>
                          <a:pt x="150" y="324"/>
                        </a:lnTo>
                        <a:lnTo>
                          <a:pt x="156" y="318"/>
                        </a:lnTo>
                        <a:lnTo>
                          <a:pt x="156" y="276"/>
                        </a:lnTo>
                        <a:lnTo>
                          <a:pt x="162" y="246"/>
                        </a:lnTo>
                        <a:lnTo>
                          <a:pt x="162" y="360"/>
                        </a:lnTo>
                        <a:lnTo>
                          <a:pt x="162" y="162"/>
                        </a:lnTo>
                        <a:lnTo>
                          <a:pt x="162" y="216"/>
                        </a:lnTo>
                        <a:lnTo>
                          <a:pt x="168" y="210"/>
                        </a:lnTo>
                        <a:lnTo>
                          <a:pt x="168" y="390"/>
                        </a:lnTo>
                        <a:lnTo>
                          <a:pt x="168" y="192"/>
                        </a:lnTo>
                        <a:lnTo>
                          <a:pt x="168" y="360"/>
                        </a:lnTo>
                        <a:lnTo>
                          <a:pt x="174" y="324"/>
                        </a:lnTo>
                        <a:lnTo>
                          <a:pt x="174" y="162"/>
                        </a:lnTo>
                        <a:lnTo>
                          <a:pt x="174" y="390"/>
                        </a:lnTo>
                        <a:lnTo>
                          <a:pt x="180" y="390"/>
                        </a:lnTo>
                        <a:lnTo>
                          <a:pt x="180" y="0"/>
                        </a:lnTo>
                        <a:lnTo>
                          <a:pt x="180" y="300"/>
                        </a:lnTo>
                        <a:lnTo>
                          <a:pt x="186" y="354"/>
                        </a:lnTo>
                        <a:lnTo>
                          <a:pt x="186" y="390"/>
                        </a:lnTo>
                        <a:lnTo>
                          <a:pt x="186" y="204"/>
                        </a:lnTo>
                        <a:lnTo>
                          <a:pt x="192" y="210"/>
                        </a:lnTo>
                        <a:lnTo>
                          <a:pt x="192" y="390"/>
                        </a:lnTo>
                        <a:lnTo>
                          <a:pt x="192" y="120"/>
                        </a:lnTo>
                        <a:lnTo>
                          <a:pt x="198" y="96"/>
                        </a:lnTo>
                        <a:lnTo>
                          <a:pt x="198" y="432"/>
                        </a:lnTo>
                        <a:lnTo>
                          <a:pt x="198" y="66"/>
                        </a:lnTo>
                        <a:lnTo>
                          <a:pt x="198" y="102"/>
                        </a:lnTo>
                        <a:lnTo>
                          <a:pt x="204" y="162"/>
                        </a:lnTo>
                        <a:lnTo>
                          <a:pt x="204" y="420"/>
                        </a:lnTo>
                        <a:lnTo>
                          <a:pt x="204" y="78"/>
                        </a:lnTo>
                        <a:lnTo>
                          <a:pt x="204" y="354"/>
                        </a:lnTo>
                        <a:lnTo>
                          <a:pt x="210" y="300"/>
                        </a:lnTo>
                        <a:lnTo>
                          <a:pt x="210" y="246"/>
                        </a:lnTo>
                        <a:lnTo>
                          <a:pt x="216" y="246"/>
                        </a:lnTo>
                        <a:lnTo>
                          <a:pt x="222" y="246"/>
                        </a:lnTo>
                        <a:lnTo>
                          <a:pt x="228" y="246"/>
                        </a:lnTo>
                        <a:lnTo>
                          <a:pt x="234" y="252"/>
                        </a:lnTo>
                        <a:lnTo>
                          <a:pt x="234" y="462"/>
                        </a:lnTo>
                        <a:lnTo>
                          <a:pt x="234" y="348"/>
                        </a:lnTo>
                        <a:lnTo>
                          <a:pt x="240" y="294"/>
                        </a:lnTo>
                        <a:lnTo>
                          <a:pt x="240" y="252"/>
                        </a:lnTo>
                        <a:lnTo>
                          <a:pt x="240" y="294"/>
                        </a:lnTo>
                        <a:lnTo>
                          <a:pt x="246" y="294"/>
                        </a:lnTo>
                        <a:lnTo>
                          <a:pt x="252" y="294"/>
                        </a:lnTo>
                        <a:lnTo>
                          <a:pt x="258" y="294"/>
                        </a:lnTo>
                        <a:lnTo>
                          <a:pt x="264" y="294"/>
                        </a:lnTo>
                        <a:lnTo>
                          <a:pt x="270" y="294"/>
                        </a:lnTo>
                        <a:lnTo>
                          <a:pt x="276" y="294"/>
                        </a:lnTo>
                        <a:lnTo>
                          <a:pt x="282" y="294"/>
                        </a:lnTo>
                        <a:lnTo>
                          <a:pt x="288" y="294"/>
                        </a:lnTo>
                        <a:lnTo>
                          <a:pt x="294" y="294"/>
                        </a:lnTo>
                        <a:lnTo>
                          <a:pt x="300" y="294"/>
                        </a:lnTo>
                        <a:lnTo>
                          <a:pt x="306" y="300"/>
                        </a:lnTo>
                        <a:lnTo>
                          <a:pt x="306" y="342"/>
                        </a:lnTo>
                        <a:lnTo>
                          <a:pt x="306" y="156"/>
                        </a:lnTo>
                        <a:lnTo>
                          <a:pt x="306" y="294"/>
                        </a:lnTo>
                        <a:lnTo>
                          <a:pt x="318" y="306"/>
                        </a:lnTo>
                        <a:lnTo>
                          <a:pt x="312" y="306"/>
                        </a:lnTo>
                        <a:lnTo>
                          <a:pt x="318" y="306"/>
                        </a:lnTo>
                        <a:lnTo>
                          <a:pt x="324" y="306"/>
                        </a:lnTo>
                        <a:lnTo>
                          <a:pt x="330" y="306"/>
                        </a:lnTo>
                        <a:lnTo>
                          <a:pt x="336" y="306"/>
                        </a:lnTo>
                        <a:lnTo>
                          <a:pt x="342" y="306"/>
                        </a:lnTo>
                        <a:lnTo>
                          <a:pt x="348" y="306"/>
                        </a:lnTo>
                        <a:lnTo>
                          <a:pt x="354" y="306"/>
                        </a:lnTo>
                        <a:lnTo>
                          <a:pt x="360" y="306"/>
                        </a:lnTo>
                        <a:lnTo>
                          <a:pt x="366" y="306"/>
                        </a:lnTo>
                        <a:lnTo>
                          <a:pt x="372" y="306"/>
                        </a:lnTo>
                        <a:lnTo>
                          <a:pt x="378" y="306"/>
                        </a:lnTo>
                        <a:lnTo>
                          <a:pt x="384" y="306"/>
                        </a:lnTo>
                        <a:lnTo>
                          <a:pt x="390" y="300"/>
                        </a:lnTo>
                        <a:lnTo>
                          <a:pt x="390" y="252"/>
                        </a:lnTo>
                        <a:lnTo>
                          <a:pt x="396" y="258"/>
                        </a:lnTo>
                        <a:lnTo>
                          <a:pt x="396" y="288"/>
                        </a:lnTo>
                        <a:lnTo>
                          <a:pt x="402" y="294"/>
                        </a:lnTo>
                        <a:lnTo>
                          <a:pt x="408" y="294"/>
                        </a:lnTo>
                        <a:lnTo>
                          <a:pt x="414" y="294"/>
                        </a:lnTo>
                        <a:lnTo>
                          <a:pt x="420" y="294"/>
                        </a:lnTo>
                        <a:lnTo>
                          <a:pt x="426" y="294"/>
                        </a:lnTo>
                        <a:lnTo>
                          <a:pt x="432" y="294"/>
                        </a:lnTo>
                        <a:lnTo>
                          <a:pt x="438" y="294"/>
                        </a:lnTo>
                        <a:lnTo>
                          <a:pt x="444" y="294"/>
                        </a:lnTo>
                        <a:lnTo>
                          <a:pt x="450" y="294"/>
                        </a:lnTo>
                        <a:lnTo>
                          <a:pt x="450" y="354"/>
                        </a:lnTo>
                        <a:lnTo>
                          <a:pt x="456" y="372"/>
                        </a:lnTo>
                        <a:lnTo>
                          <a:pt x="456" y="366"/>
                        </a:lnTo>
                        <a:lnTo>
                          <a:pt x="456" y="174"/>
                        </a:lnTo>
                        <a:lnTo>
                          <a:pt x="456" y="186"/>
                        </a:lnTo>
                        <a:lnTo>
                          <a:pt x="462" y="216"/>
                        </a:lnTo>
                        <a:lnTo>
                          <a:pt x="462" y="348"/>
                        </a:lnTo>
                        <a:lnTo>
                          <a:pt x="462" y="276"/>
                        </a:lnTo>
                        <a:lnTo>
                          <a:pt x="468" y="276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0" name="Freeform 164"/>
                  <p:cNvSpPr>
                    <a:spLocks/>
                  </p:cNvSpPr>
                  <p:nvPr/>
                </p:nvSpPr>
                <p:spPr bwMode="auto">
                  <a:xfrm>
                    <a:off x="5886450" y="3027363"/>
                    <a:ext cx="619125" cy="1000125"/>
                  </a:xfrm>
                  <a:custGeom>
                    <a:avLst/>
                    <a:gdLst/>
                    <a:ahLst/>
                    <a:cxnLst>
                      <a:cxn ang="0">
                        <a:pos x="12" y="294"/>
                      </a:cxn>
                      <a:cxn ang="0">
                        <a:pos x="30" y="294"/>
                      </a:cxn>
                      <a:cxn ang="0">
                        <a:pos x="42" y="402"/>
                      </a:cxn>
                      <a:cxn ang="0">
                        <a:pos x="42" y="288"/>
                      </a:cxn>
                      <a:cxn ang="0">
                        <a:pos x="48" y="282"/>
                      </a:cxn>
                      <a:cxn ang="0">
                        <a:pos x="60" y="342"/>
                      </a:cxn>
                      <a:cxn ang="0">
                        <a:pos x="72" y="330"/>
                      </a:cxn>
                      <a:cxn ang="0">
                        <a:pos x="90" y="330"/>
                      </a:cxn>
                      <a:cxn ang="0">
                        <a:pos x="102" y="246"/>
                      </a:cxn>
                      <a:cxn ang="0">
                        <a:pos x="108" y="348"/>
                      </a:cxn>
                      <a:cxn ang="0">
                        <a:pos x="114" y="150"/>
                      </a:cxn>
                      <a:cxn ang="0">
                        <a:pos x="120" y="294"/>
                      </a:cxn>
                      <a:cxn ang="0">
                        <a:pos x="126" y="258"/>
                      </a:cxn>
                      <a:cxn ang="0">
                        <a:pos x="132" y="300"/>
                      </a:cxn>
                      <a:cxn ang="0">
                        <a:pos x="150" y="300"/>
                      </a:cxn>
                      <a:cxn ang="0">
                        <a:pos x="168" y="306"/>
                      </a:cxn>
                      <a:cxn ang="0">
                        <a:pos x="186" y="306"/>
                      </a:cxn>
                      <a:cxn ang="0">
                        <a:pos x="204" y="306"/>
                      </a:cxn>
                      <a:cxn ang="0">
                        <a:pos x="222" y="306"/>
                      </a:cxn>
                      <a:cxn ang="0">
                        <a:pos x="240" y="306"/>
                      </a:cxn>
                      <a:cxn ang="0">
                        <a:pos x="258" y="306"/>
                      </a:cxn>
                      <a:cxn ang="0">
                        <a:pos x="276" y="312"/>
                      </a:cxn>
                      <a:cxn ang="0">
                        <a:pos x="282" y="252"/>
                      </a:cxn>
                      <a:cxn ang="0">
                        <a:pos x="288" y="252"/>
                      </a:cxn>
                      <a:cxn ang="0">
                        <a:pos x="294" y="264"/>
                      </a:cxn>
                      <a:cxn ang="0">
                        <a:pos x="294" y="396"/>
                      </a:cxn>
                      <a:cxn ang="0">
                        <a:pos x="300" y="276"/>
                      </a:cxn>
                      <a:cxn ang="0">
                        <a:pos x="306" y="444"/>
                      </a:cxn>
                      <a:cxn ang="0">
                        <a:pos x="312" y="402"/>
                      </a:cxn>
                      <a:cxn ang="0">
                        <a:pos x="318" y="420"/>
                      </a:cxn>
                      <a:cxn ang="0">
                        <a:pos x="324" y="258"/>
                      </a:cxn>
                      <a:cxn ang="0">
                        <a:pos x="330" y="228"/>
                      </a:cxn>
                      <a:cxn ang="0">
                        <a:pos x="336" y="282"/>
                      </a:cxn>
                      <a:cxn ang="0">
                        <a:pos x="342" y="552"/>
                      </a:cxn>
                      <a:cxn ang="0">
                        <a:pos x="348" y="378"/>
                      </a:cxn>
                      <a:cxn ang="0">
                        <a:pos x="354" y="354"/>
                      </a:cxn>
                      <a:cxn ang="0">
                        <a:pos x="354" y="222"/>
                      </a:cxn>
                      <a:cxn ang="0">
                        <a:pos x="360" y="156"/>
                      </a:cxn>
                      <a:cxn ang="0">
                        <a:pos x="366" y="0"/>
                      </a:cxn>
                      <a:cxn ang="0">
                        <a:pos x="372" y="198"/>
                      </a:cxn>
                      <a:cxn ang="0">
                        <a:pos x="378" y="198"/>
                      </a:cxn>
                      <a:cxn ang="0">
                        <a:pos x="384" y="168"/>
                      </a:cxn>
                    </a:cxnLst>
                    <a:rect l="0" t="0" r="r" b="b"/>
                    <a:pathLst>
                      <a:path w="390" h="630">
                        <a:moveTo>
                          <a:pt x="0" y="294"/>
                        </a:moveTo>
                        <a:lnTo>
                          <a:pt x="6" y="294"/>
                        </a:lnTo>
                        <a:lnTo>
                          <a:pt x="12" y="294"/>
                        </a:lnTo>
                        <a:lnTo>
                          <a:pt x="18" y="294"/>
                        </a:lnTo>
                        <a:lnTo>
                          <a:pt x="24" y="294"/>
                        </a:lnTo>
                        <a:lnTo>
                          <a:pt x="30" y="294"/>
                        </a:lnTo>
                        <a:lnTo>
                          <a:pt x="36" y="300"/>
                        </a:lnTo>
                        <a:lnTo>
                          <a:pt x="36" y="360"/>
                        </a:lnTo>
                        <a:lnTo>
                          <a:pt x="42" y="402"/>
                        </a:lnTo>
                        <a:lnTo>
                          <a:pt x="42" y="468"/>
                        </a:lnTo>
                        <a:lnTo>
                          <a:pt x="42" y="60"/>
                        </a:lnTo>
                        <a:lnTo>
                          <a:pt x="42" y="288"/>
                        </a:lnTo>
                        <a:lnTo>
                          <a:pt x="48" y="402"/>
                        </a:lnTo>
                        <a:lnTo>
                          <a:pt x="48" y="510"/>
                        </a:lnTo>
                        <a:lnTo>
                          <a:pt x="48" y="282"/>
                        </a:lnTo>
                        <a:lnTo>
                          <a:pt x="54" y="288"/>
                        </a:lnTo>
                        <a:lnTo>
                          <a:pt x="54" y="348"/>
                        </a:lnTo>
                        <a:lnTo>
                          <a:pt x="60" y="342"/>
                        </a:lnTo>
                        <a:lnTo>
                          <a:pt x="60" y="330"/>
                        </a:lnTo>
                        <a:lnTo>
                          <a:pt x="66" y="330"/>
                        </a:lnTo>
                        <a:lnTo>
                          <a:pt x="72" y="330"/>
                        </a:lnTo>
                        <a:lnTo>
                          <a:pt x="78" y="330"/>
                        </a:lnTo>
                        <a:lnTo>
                          <a:pt x="84" y="330"/>
                        </a:lnTo>
                        <a:lnTo>
                          <a:pt x="90" y="330"/>
                        </a:lnTo>
                        <a:lnTo>
                          <a:pt x="96" y="330"/>
                        </a:lnTo>
                        <a:lnTo>
                          <a:pt x="102" y="324"/>
                        </a:lnTo>
                        <a:lnTo>
                          <a:pt x="102" y="246"/>
                        </a:lnTo>
                        <a:lnTo>
                          <a:pt x="108" y="240"/>
                        </a:lnTo>
                        <a:lnTo>
                          <a:pt x="108" y="444"/>
                        </a:lnTo>
                        <a:lnTo>
                          <a:pt x="108" y="348"/>
                        </a:lnTo>
                        <a:lnTo>
                          <a:pt x="114" y="318"/>
                        </a:lnTo>
                        <a:lnTo>
                          <a:pt x="114" y="492"/>
                        </a:lnTo>
                        <a:lnTo>
                          <a:pt x="114" y="150"/>
                        </a:lnTo>
                        <a:lnTo>
                          <a:pt x="114" y="450"/>
                        </a:lnTo>
                        <a:lnTo>
                          <a:pt x="120" y="408"/>
                        </a:lnTo>
                        <a:lnTo>
                          <a:pt x="120" y="294"/>
                        </a:lnTo>
                        <a:lnTo>
                          <a:pt x="120" y="450"/>
                        </a:lnTo>
                        <a:lnTo>
                          <a:pt x="126" y="456"/>
                        </a:lnTo>
                        <a:lnTo>
                          <a:pt x="126" y="258"/>
                        </a:lnTo>
                        <a:lnTo>
                          <a:pt x="126" y="264"/>
                        </a:lnTo>
                        <a:lnTo>
                          <a:pt x="132" y="270"/>
                        </a:lnTo>
                        <a:lnTo>
                          <a:pt x="132" y="300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50" y="300"/>
                        </a:lnTo>
                        <a:lnTo>
                          <a:pt x="156" y="300"/>
                        </a:lnTo>
                        <a:lnTo>
                          <a:pt x="162" y="300"/>
                        </a:lnTo>
                        <a:lnTo>
                          <a:pt x="168" y="306"/>
                        </a:lnTo>
                        <a:lnTo>
                          <a:pt x="174" y="306"/>
                        </a:lnTo>
                        <a:lnTo>
                          <a:pt x="180" y="306"/>
                        </a:lnTo>
                        <a:lnTo>
                          <a:pt x="186" y="306"/>
                        </a:lnTo>
                        <a:lnTo>
                          <a:pt x="192" y="306"/>
                        </a:lnTo>
                        <a:lnTo>
                          <a:pt x="198" y="306"/>
                        </a:lnTo>
                        <a:lnTo>
                          <a:pt x="204" y="306"/>
                        </a:lnTo>
                        <a:lnTo>
                          <a:pt x="210" y="306"/>
                        </a:lnTo>
                        <a:lnTo>
                          <a:pt x="216" y="306"/>
                        </a:lnTo>
                        <a:lnTo>
                          <a:pt x="222" y="306"/>
                        </a:lnTo>
                        <a:lnTo>
                          <a:pt x="228" y="306"/>
                        </a:lnTo>
                        <a:lnTo>
                          <a:pt x="234" y="306"/>
                        </a:lnTo>
                        <a:lnTo>
                          <a:pt x="240" y="306"/>
                        </a:lnTo>
                        <a:lnTo>
                          <a:pt x="246" y="306"/>
                        </a:lnTo>
                        <a:lnTo>
                          <a:pt x="252" y="306"/>
                        </a:lnTo>
                        <a:lnTo>
                          <a:pt x="258" y="306"/>
                        </a:lnTo>
                        <a:lnTo>
                          <a:pt x="264" y="306"/>
                        </a:lnTo>
                        <a:lnTo>
                          <a:pt x="270" y="306"/>
                        </a:lnTo>
                        <a:lnTo>
                          <a:pt x="276" y="312"/>
                        </a:lnTo>
                        <a:lnTo>
                          <a:pt x="276" y="324"/>
                        </a:lnTo>
                        <a:lnTo>
                          <a:pt x="276" y="246"/>
                        </a:lnTo>
                        <a:lnTo>
                          <a:pt x="282" y="252"/>
                        </a:lnTo>
                        <a:lnTo>
                          <a:pt x="282" y="438"/>
                        </a:lnTo>
                        <a:lnTo>
                          <a:pt x="282" y="246"/>
                        </a:lnTo>
                        <a:lnTo>
                          <a:pt x="288" y="252"/>
                        </a:lnTo>
                        <a:lnTo>
                          <a:pt x="288" y="438"/>
                        </a:lnTo>
                        <a:lnTo>
                          <a:pt x="288" y="288"/>
                        </a:lnTo>
                        <a:lnTo>
                          <a:pt x="294" y="264"/>
                        </a:lnTo>
                        <a:lnTo>
                          <a:pt x="294" y="438"/>
                        </a:lnTo>
                        <a:lnTo>
                          <a:pt x="294" y="246"/>
                        </a:lnTo>
                        <a:lnTo>
                          <a:pt x="294" y="396"/>
                        </a:lnTo>
                        <a:lnTo>
                          <a:pt x="300" y="354"/>
                        </a:lnTo>
                        <a:lnTo>
                          <a:pt x="300" y="474"/>
                        </a:lnTo>
                        <a:lnTo>
                          <a:pt x="300" y="276"/>
                        </a:lnTo>
                        <a:lnTo>
                          <a:pt x="300" y="360"/>
                        </a:lnTo>
                        <a:lnTo>
                          <a:pt x="306" y="306"/>
                        </a:lnTo>
                        <a:lnTo>
                          <a:pt x="306" y="444"/>
                        </a:lnTo>
                        <a:lnTo>
                          <a:pt x="306" y="246"/>
                        </a:lnTo>
                        <a:lnTo>
                          <a:pt x="306" y="432"/>
                        </a:lnTo>
                        <a:lnTo>
                          <a:pt x="312" y="402"/>
                        </a:lnTo>
                        <a:lnTo>
                          <a:pt x="312" y="246"/>
                        </a:lnTo>
                        <a:lnTo>
                          <a:pt x="312" y="366"/>
                        </a:lnTo>
                        <a:lnTo>
                          <a:pt x="318" y="420"/>
                        </a:lnTo>
                        <a:lnTo>
                          <a:pt x="318" y="444"/>
                        </a:lnTo>
                        <a:lnTo>
                          <a:pt x="318" y="246"/>
                        </a:lnTo>
                        <a:lnTo>
                          <a:pt x="324" y="258"/>
                        </a:lnTo>
                        <a:lnTo>
                          <a:pt x="324" y="426"/>
                        </a:lnTo>
                        <a:lnTo>
                          <a:pt x="324" y="228"/>
                        </a:lnTo>
                        <a:lnTo>
                          <a:pt x="330" y="228"/>
                        </a:lnTo>
                        <a:lnTo>
                          <a:pt x="330" y="630"/>
                        </a:lnTo>
                        <a:lnTo>
                          <a:pt x="330" y="342"/>
                        </a:lnTo>
                        <a:lnTo>
                          <a:pt x="336" y="282"/>
                        </a:lnTo>
                        <a:lnTo>
                          <a:pt x="336" y="228"/>
                        </a:lnTo>
                        <a:lnTo>
                          <a:pt x="336" y="558"/>
                        </a:lnTo>
                        <a:lnTo>
                          <a:pt x="342" y="552"/>
                        </a:lnTo>
                        <a:lnTo>
                          <a:pt x="342" y="180"/>
                        </a:lnTo>
                        <a:lnTo>
                          <a:pt x="342" y="372"/>
                        </a:lnTo>
                        <a:lnTo>
                          <a:pt x="348" y="378"/>
                        </a:lnTo>
                        <a:lnTo>
                          <a:pt x="348" y="180"/>
                        </a:lnTo>
                        <a:lnTo>
                          <a:pt x="348" y="330"/>
                        </a:lnTo>
                        <a:lnTo>
                          <a:pt x="354" y="354"/>
                        </a:lnTo>
                        <a:lnTo>
                          <a:pt x="354" y="378"/>
                        </a:lnTo>
                        <a:lnTo>
                          <a:pt x="354" y="180"/>
                        </a:lnTo>
                        <a:lnTo>
                          <a:pt x="354" y="222"/>
                        </a:lnTo>
                        <a:lnTo>
                          <a:pt x="360" y="264"/>
                        </a:lnTo>
                        <a:lnTo>
                          <a:pt x="360" y="378"/>
                        </a:lnTo>
                        <a:lnTo>
                          <a:pt x="360" y="156"/>
                        </a:lnTo>
                        <a:lnTo>
                          <a:pt x="366" y="48"/>
                        </a:lnTo>
                        <a:lnTo>
                          <a:pt x="366" y="396"/>
                        </a:lnTo>
                        <a:lnTo>
                          <a:pt x="366" y="0"/>
                        </a:lnTo>
                        <a:lnTo>
                          <a:pt x="366" y="384"/>
                        </a:lnTo>
                        <a:lnTo>
                          <a:pt x="372" y="360"/>
                        </a:lnTo>
                        <a:lnTo>
                          <a:pt x="372" y="198"/>
                        </a:lnTo>
                        <a:lnTo>
                          <a:pt x="372" y="396"/>
                        </a:lnTo>
                        <a:lnTo>
                          <a:pt x="378" y="396"/>
                        </a:lnTo>
                        <a:lnTo>
                          <a:pt x="378" y="198"/>
                        </a:lnTo>
                        <a:lnTo>
                          <a:pt x="378" y="216"/>
                        </a:lnTo>
                        <a:lnTo>
                          <a:pt x="384" y="192"/>
                        </a:lnTo>
                        <a:lnTo>
                          <a:pt x="384" y="168"/>
                        </a:lnTo>
                        <a:lnTo>
                          <a:pt x="384" y="396"/>
                        </a:lnTo>
                        <a:lnTo>
                          <a:pt x="390" y="390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1" name="Freeform 165"/>
                  <p:cNvSpPr>
                    <a:spLocks/>
                  </p:cNvSpPr>
                  <p:nvPr/>
                </p:nvSpPr>
                <p:spPr bwMode="auto">
                  <a:xfrm>
                    <a:off x="6505575" y="3132138"/>
                    <a:ext cx="781050" cy="895350"/>
                  </a:xfrm>
                  <a:custGeom>
                    <a:avLst/>
                    <a:gdLst/>
                    <a:ahLst/>
                    <a:cxnLst>
                      <a:cxn ang="0">
                        <a:pos x="0" y="330"/>
                      </a:cxn>
                      <a:cxn ang="0">
                        <a:pos x="6" y="498"/>
                      </a:cxn>
                      <a:cxn ang="0">
                        <a:pos x="12" y="246"/>
                      </a:cxn>
                      <a:cxn ang="0">
                        <a:pos x="18" y="132"/>
                      </a:cxn>
                      <a:cxn ang="0">
                        <a:pos x="24" y="324"/>
                      </a:cxn>
                      <a:cxn ang="0">
                        <a:pos x="30" y="324"/>
                      </a:cxn>
                      <a:cxn ang="0">
                        <a:pos x="36" y="264"/>
                      </a:cxn>
                      <a:cxn ang="0">
                        <a:pos x="42" y="144"/>
                      </a:cxn>
                      <a:cxn ang="0">
                        <a:pos x="48" y="228"/>
                      </a:cxn>
                      <a:cxn ang="0">
                        <a:pos x="54" y="132"/>
                      </a:cxn>
                      <a:cxn ang="0">
                        <a:pos x="60" y="174"/>
                      </a:cxn>
                      <a:cxn ang="0">
                        <a:pos x="60" y="252"/>
                      </a:cxn>
                      <a:cxn ang="0">
                        <a:pos x="72" y="210"/>
                      </a:cxn>
                      <a:cxn ang="0">
                        <a:pos x="78" y="30"/>
                      </a:cxn>
                      <a:cxn ang="0">
                        <a:pos x="84" y="360"/>
                      </a:cxn>
                      <a:cxn ang="0">
                        <a:pos x="90" y="282"/>
                      </a:cxn>
                      <a:cxn ang="0">
                        <a:pos x="96" y="336"/>
                      </a:cxn>
                      <a:cxn ang="0">
                        <a:pos x="114" y="336"/>
                      </a:cxn>
                      <a:cxn ang="0">
                        <a:pos x="126" y="162"/>
                      </a:cxn>
                      <a:cxn ang="0">
                        <a:pos x="126" y="198"/>
                      </a:cxn>
                      <a:cxn ang="0">
                        <a:pos x="132" y="246"/>
                      </a:cxn>
                      <a:cxn ang="0">
                        <a:pos x="150" y="246"/>
                      </a:cxn>
                      <a:cxn ang="0">
                        <a:pos x="168" y="246"/>
                      </a:cxn>
                      <a:cxn ang="0">
                        <a:pos x="186" y="246"/>
                      </a:cxn>
                      <a:cxn ang="0">
                        <a:pos x="204" y="246"/>
                      </a:cxn>
                      <a:cxn ang="0">
                        <a:pos x="222" y="246"/>
                      </a:cxn>
                      <a:cxn ang="0">
                        <a:pos x="246" y="258"/>
                      </a:cxn>
                      <a:cxn ang="0">
                        <a:pos x="252" y="258"/>
                      </a:cxn>
                      <a:cxn ang="0">
                        <a:pos x="270" y="252"/>
                      </a:cxn>
                      <a:cxn ang="0">
                        <a:pos x="282" y="234"/>
                      </a:cxn>
                      <a:cxn ang="0">
                        <a:pos x="300" y="234"/>
                      </a:cxn>
                      <a:cxn ang="0">
                        <a:pos x="318" y="234"/>
                      </a:cxn>
                      <a:cxn ang="0">
                        <a:pos x="336" y="234"/>
                      </a:cxn>
                      <a:cxn ang="0">
                        <a:pos x="354" y="234"/>
                      </a:cxn>
                      <a:cxn ang="0">
                        <a:pos x="372" y="234"/>
                      </a:cxn>
                      <a:cxn ang="0">
                        <a:pos x="384" y="270"/>
                      </a:cxn>
                      <a:cxn ang="0">
                        <a:pos x="402" y="264"/>
                      </a:cxn>
                      <a:cxn ang="0">
                        <a:pos x="420" y="264"/>
                      </a:cxn>
                      <a:cxn ang="0">
                        <a:pos x="438" y="264"/>
                      </a:cxn>
                      <a:cxn ang="0">
                        <a:pos x="456" y="264"/>
                      </a:cxn>
                      <a:cxn ang="0">
                        <a:pos x="474" y="264"/>
                      </a:cxn>
                      <a:cxn ang="0">
                        <a:pos x="486" y="168"/>
                      </a:cxn>
                    </a:cxnLst>
                    <a:rect l="0" t="0" r="r" b="b"/>
                    <a:pathLst>
                      <a:path w="492" h="564">
                        <a:moveTo>
                          <a:pt x="0" y="324"/>
                        </a:moveTo>
                        <a:lnTo>
                          <a:pt x="0" y="138"/>
                        </a:lnTo>
                        <a:lnTo>
                          <a:pt x="0" y="330"/>
                        </a:lnTo>
                        <a:lnTo>
                          <a:pt x="6" y="330"/>
                        </a:lnTo>
                        <a:lnTo>
                          <a:pt x="6" y="144"/>
                        </a:lnTo>
                        <a:lnTo>
                          <a:pt x="6" y="498"/>
                        </a:lnTo>
                        <a:lnTo>
                          <a:pt x="12" y="474"/>
                        </a:lnTo>
                        <a:lnTo>
                          <a:pt x="12" y="102"/>
                        </a:lnTo>
                        <a:lnTo>
                          <a:pt x="12" y="246"/>
                        </a:lnTo>
                        <a:lnTo>
                          <a:pt x="18" y="336"/>
                        </a:lnTo>
                        <a:lnTo>
                          <a:pt x="18" y="504"/>
                        </a:lnTo>
                        <a:lnTo>
                          <a:pt x="18" y="132"/>
                        </a:lnTo>
                        <a:lnTo>
                          <a:pt x="18" y="282"/>
                        </a:lnTo>
                        <a:lnTo>
                          <a:pt x="24" y="306"/>
                        </a:lnTo>
                        <a:lnTo>
                          <a:pt x="24" y="324"/>
                        </a:lnTo>
                        <a:lnTo>
                          <a:pt x="24" y="132"/>
                        </a:lnTo>
                        <a:lnTo>
                          <a:pt x="24" y="318"/>
                        </a:lnTo>
                        <a:lnTo>
                          <a:pt x="30" y="324"/>
                        </a:lnTo>
                        <a:lnTo>
                          <a:pt x="30" y="132"/>
                        </a:lnTo>
                        <a:lnTo>
                          <a:pt x="30" y="210"/>
                        </a:lnTo>
                        <a:lnTo>
                          <a:pt x="36" y="264"/>
                        </a:lnTo>
                        <a:lnTo>
                          <a:pt x="36" y="324"/>
                        </a:lnTo>
                        <a:lnTo>
                          <a:pt x="36" y="132"/>
                        </a:lnTo>
                        <a:lnTo>
                          <a:pt x="42" y="144"/>
                        </a:lnTo>
                        <a:lnTo>
                          <a:pt x="42" y="324"/>
                        </a:lnTo>
                        <a:lnTo>
                          <a:pt x="42" y="186"/>
                        </a:lnTo>
                        <a:lnTo>
                          <a:pt x="48" y="228"/>
                        </a:lnTo>
                        <a:lnTo>
                          <a:pt x="48" y="330"/>
                        </a:lnTo>
                        <a:lnTo>
                          <a:pt x="48" y="144"/>
                        </a:lnTo>
                        <a:lnTo>
                          <a:pt x="54" y="132"/>
                        </a:lnTo>
                        <a:lnTo>
                          <a:pt x="54" y="324"/>
                        </a:lnTo>
                        <a:lnTo>
                          <a:pt x="54" y="210"/>
                        </a:lnTo>
                        <a:lnTo>
                          <a:pt x="60" y="174"/>
                        </a:lnTo>
                        <a:lnTo>
                          <a:pt x="60" y="426"/>
                        </a:lnTo>
                        <a:lnTo>
                          <a:pt x="60" y="66"/>
                        </a:lnTo>
                        <a:lnTo>
                          <a:pt x="60" y="252"/>
                        </a:lnTo>
                        <a:lnTo>
                          <a:pt x="66" y="246"/>
                        </a:lnTo>
                        <a:lnTo>
                          <a:pt x="66" y="210"/>
                        </a:lnTo>
                        <a:lnTo>
                          <a:pt x="72" y="210"/>
                        </a:lnTo>
                        <a:lnTo>
                          <a:pt x="78" y="216"/>
                        </a:lnTo>
                        <a:lnTo>
                          <a:pt x="78" y="420"/>
                        </a:lnTo>
                        <a:lnTo>
                          <a:pt x="78" y="30"/>
                        </a:lnTo>
                        <a:lnTo>
                          <a:pt x="84" y="0"/>
                        </a:lnTo>
                        <a:lnTo>
                          <a:pt x="84" y="396"/>
                        </a:lnTo>
                        <a:lnTo>
                          <a:pt x="84" y="360"/>
                        </a:lnTo>
                        <a:lnTo>
                          <a:pt x="90" y="324"/>
                        </a:lnTo>
                        <a:lnTo>
                          <a:pt x="90" y="168"/>
                        </a:lnTo>
                        <a:lnTo>
                          <a:pt x="90" y="282"/>
                        </a:lnTo>
                        <a:lnTo>
                          <a:pt x="96" y="336"/>
                        </a:lnTo>
                        <a:lnTo>
                          <a:pt x="96" y="372"/>
                        </a:lnTo>
                        <a:lnTo>
                          <a:pt x="96" y="336"/>
                        </a:lnTo>
                        <a:lnTo>
                          <a:pt x="102" y="336"/>
                        </a:lnTo>
                        <a:lnTo>
                          <a:pt x="108" y="336"/>
                        </a:lnTo>
                        <a:lnTo>
                          <a:pt x="114" y="336"/>
                        </a:lnTo>
                        <a:lnTo>
                          <a:pt x="120" y="336"/>
                        </a:lnTo>
                        <a:lnTo>
                          <a:pt x="120" y="216"/>
                        </a:lnTo>
                        <a:lnTo>
                          <a:pt x="126" y="162"/>
                        </a:lnTo>
                        <a:lnTo>
                          <a:pt x="126" y="276"/>
                        </a:lnTo>
                        <a:lnTo>
                          <a:pt x="126" y="108"/>
                        </a:lnTo>
                        <a:lnTo>
                          <a:pt x="126" y="198"/>
                        </a:lnTo>
                        <a:lnTo>
                          <a:pt x="132" y="192"/>
                        </a:lnTo>
                        <a:lnTo>
                          <a:pt x="132" y="186"/>
                        </a:lnTo>
                        <a:lnTo>
                          <a:pt x="132" y="246"/>
                        </a:lnTo>
                        <a:lnTo>
                          <a:pt x="138" y="246"/>
                        </a:lnTo>
                        <a:lnTo>
                          <a:pt x="144" y="246"/>
                        </a:lnTo>
                        <a:lnTo>
                          <a:pt x="150" y="246"/>
                        </a:lnTo>
                        <a:lnTo>
                          <a:pt x="156" y="246"/>
                        </a:lnTo>
                        <a:lnTo>
                          <a:pt x="162" y="246"/>
                        </a:lnTo>
                        <a:lnTo>
                          <a:pt x="168" y="246"/>
                        </a:lnTo>
                        <a:lnTo>
                          <a:pt x="174" y="246"/>
                        </a:lnTo>
                        <a:lnTo>
                          <a:pt x="180" y="246"/>
                        </a:lnTo>
                        <a:lnTo>
                          <a:pt x="186" y="246"/>
                        </a:lnTo>
                        <a:lnTo>
                          <a:pt x="192" y="246"/>
                        </a:lnTo>
                        <a:lnTo>
                          <a:pt x="198" y="246"/>
                        </a:lnTo>
                        <a:lnTo>
                          <a:pt x="204" y="246"/>
                        </a:lnTo>
                        <a:lnTo>
                          <a:pt x="210" y="246"/>
                        </a:lnTo>
                        <a:lnTo>
                          <a:pt x="216" y="246"/>
                        </a:lnTo>
                        <a:lnTo>
                          <a:pt x="222" y="246"/>
                        </a:lnTo>
                        <a:lnTo>
                          <a:pt x="228" y="246"/>
                        </a:lnTo>
                        <a:lnTo>
                          <a:pt x="234" y="246"/>
                        </a:lnTo>
                        <a:lnTo>
                          <a:pt x="246" y="258"/>
                        </a:lnTo>
                        <a:lnTo>
                          <a:pt x="240" y="258"/>
                        </a:lnTo>
                        <a:lnTo>
                          <a:pt x="246" y="258"/>
                        </a:lnTo>
                        <a:lnTo>
                          <a:pt x="252" y="258"/>
                        </a:lnTo>
                        <a:lnTo>
                          <a:pt x="258" y="258"/>
                        </a:lnTo>
                        <a:lnTo>
                          <a:pt x="264" y="258"/>
                        </a:lnTo>
                        <a:lnTo>
                          <a:pt x="270" y="252"/>
                        </a:lnTo>
                        <a:lnTo>
                          <a:pt x="270" y="234"/>
                        </a:lnTo>
                        <a:lnTo>
                          <a:pt x="276" y="234"/>
                        </a:lnTo>
                        <a:lnTo>
                          <a:pt x="282" y="234"/>
                        </a:lnTo>
                        <a:lnTo>
                          <a:pt x="288" y="234"/>
                        </a:lnTo>
                        <a:lnTo>
                          <a:pt x="294" y="234"/>
                        </a:lnTo>
                        <a:lnTo>
                          <a:pt x="300" y="234"/>
                        </a:lnTo>
                        <a:lnTo>
                          <a:pt x="306" y="234"/>
                        </a:lnTo>
                        <a:lnTo>
                          <a:pt x="312" y="234"/>
                        </a:lnTo>
                        <a:lnTo>
                          <a:pt x="318" y="234"/>
                        </a:lnTo>
                        <a:lnTo>
                          <a:pt x="324" y="234"/>
                        </a:lnTo>
                        <a:lnTo>
                          <a:pt x="330" y="234"/>
                        </a:lnTo>
                        <a:lnTo>
                          <a:pt x="336" y="234"/>
                        </a:lnTo>
                        <a:lnTo>
                          <a:pt x="342" y="234"/>
                        </a:lnTo>
                        <a:lnTo>
                          <a:pt x="348" y="234"/>
                        </a:lnTo>
                        <a:lnTo>
                          <a:pt x="354" y="234"/>
                        </a:lnTo>
                        <a:lnTo>
                          <a:pt x="360" y="234"/>
                        </a:lnTo>
                        <a:lnTo>
                          <a:pt x="366" y="234"/>
                        </a:lnTo>
                        <a:lnTo>
                          <a:pt x="372" y="234"/>
                        </a:lnTo>
                        <a:lnTo>
                          <a:pt x="378" y="234"/>
                        </a:lnTo>
                        <a:lnTo>
                          <a:pt x="384" y="240"/>
                        </a:lnTo>
                        <a:lnTo>
                          <a:pt x="384" y="270"/>
                        </a:lnTo>
                        <a:lnTo>
                          <a:pt x="390" y="264"/>
                        </a:lnTo>
                        <a:lnTo>
                          <a:pt x="396" y="264"/>
                        </a:lnTo>
                        <a:lnTo>
                          <a:pt x="402" y="264"/>
                        </a:lnTo>
                        <a:lnTo>
                          <a:pt x="408" y="264"/>
                        </a:lnTo>
                        <a:lnTo>
                          <a:pt x="414" y="264"/>
                        </a:lnTo>
                        <a:lnTo>
                          <a:pt x="420" y="264"/>
                        </a:lnTo>
                        <a:lnTo>
                          <a:pt x="426" y="264"/>
                        </a:lnTo>
                        <a:lnTo>
                          <a:pt x="432" y="264"/>
                        </a:lnTo>
                        <a:lnTo>
                          <a:pt x="438" y="264"/>
                        </a:lnTo>
                        <a:lnTo>
                          <a:pt x="444" y="264"/>
                        </a:lnTo>
                        <a:lnTo>
                          <a:pt x="450" y="264"/>
                        </a:lnTo>
                        <a:lnTo>
                          <a:pt x="456" y="264"/>
                        </a:lnTo>
                        <a:lnTo>
                          <a:pt x="462" y="264"/>
                        </a:lnTo>
                        <a:lnTo>
                          <a:pt x="468" y="264"/>
                        </a:lnTo>
                        <a:lnTo>
                          <a:pt x="474" y="264"/>
                        </a:lnTo>
                        <a:lnTo>
                          <a:pt x="480" y="264"/>
                        </a:lnTo>
                        <a:lnTo>
                          <a:pt x="486" y="258"/>
                        </a:lnTo>
                        <a:lnTo>
                          <a:pt x="486" y="168"/>
                        </a:lnTo>
                        <a:lnTo>
                          <a:pt x="492" y="168"/>
                        </a:lnTo>
                        <a:lnTo>
                          <a:pt x="492" y="564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2" name="Freeform 166"/>
                  <p:cNvSpPr>
                    <a:spLocks/>
                  </p:cNvSpPr>
                  <p:nvPr/>
                </p:nvSpPr>
                <p:spPr bwMode="auto">
                  <a:xfrm>
                    <a:off x="7286625" y="2913063"/>
                    <a:ext cx="180975" cy="1152525"/>
                  </a:xfrm>
                  <a:custGeom>
                    <a:avLst/>
                    <a:gdLst/>
                    <a:ahLst/>
                    <a:cxnLst>
                      <a:cxn ang="0">
                        <a:pos x="0" y="702"/>
                      </a:cxn>
                      <a:cxn ang="0">
                        <a:pos x="0" y="306"/>
                      </a:cxn>
                      <a:cxn ang="0">
                        <a:pos x="6" y="306"/>
                      </a:cxn>
                      <a:cxn ang="0">
                        <a:pos x="6" y="534"/>
                      </a:cxn>
                      <a:cxn ang="0">
                        <a:pos x="12" y="534"/>
                      </a:cxn>
                      <a:cxn ang="0">
                        <a:pos x="12" y="306"/>
                      </a:cxn>
                      <a:cxn ang="0">
                        <a:pos x="18" y="318"/>
                      </a:cxn>
                      <a:cxn ang="0">
                        <a:pos x="18" y="510"/>
                      </a:cxn>
                      <a:cxn ang="0">
                        <a:pos x="18" y="414"/>
                      </a:cxn>
                      <a:cxn ang="0">
                        <a:pos x="24" y="390"/>
                      </a:cxn>
                      <a:cxn ang="0">
                        <a:pos x="24" y="474"/>
                      </a:cxn>
                      <a:cxn ang="0">
                        <a:pos x="24" y="300"/>
                      </a:cxn>
                      <a:cxn ang="0">
                        <a:pos x="24" y="390"/>
                      </a:cxn>
                      <a:cxn ang="0">
                        <a:pos x="30" y="450"/>
                      </a:cxn>
                      <a:cxn ang="0">
                        <a:pos x="30" y="474"/>
                      </a:cxn>
                      <a:cxn ang="0">
                        <a:pos x="30" y="306"/>
                      </a:cxn>
                      <a:cxn ang="0">
                        <a:pos x="36" y="318"/>
                      </a:cxn>
                      <a:cxn ang="0">
                        <a:pos x="36" y="666"/>
                      </a:cxn>
                      <a:cxn ang="0">
                        <a:pos x="36" y="582"/>
                      </a:cxn>
                      <a:cxn ang="0">
                        <a:pos x="42" y="498"/>
                      </a:cxn>
                      <a:cxn ang="0">
                        <a:pos x="42" y="294"/>
                      </a:cxn>
                      <a:cxn ang="0">
                        <a:pos x="42" y="498"/>
                      </a:cxn>
                      <a:cxn ang="0">
                        <a:pos x="48" y="516"/>
                      </a:cxn>
                      <a:cxn ang="0">
                        <a:pos x="48" y="240"/>
                      </a:cxn>
                      <a:cxn ang="0">
                        <a:pos x="48" y="432"/>
                      </a:cxn>
                      <a:cxn ang="0">
                        <a:pos x="54" y="438"/>
                      </a:cxn>
                      <a:cxn ang="0">
                        <a:pos x="54" y="246"/>
                      </a:cxn>
                      <a:cxn ang="0">
                        <a:pos x="54" y="324"/>
                      </a:cxn>
                      <a:cxn ang="0">
                        <a:pos x="60" y="378"/>
                      </a:cxn>
                      <a:cxn ang="0">
                        <a:pos x="60" y="426"/>
                      </a:cxn>
                      <a:cxn ang="0">
                        <a:pos x="60" y="222"/>
                      </a:cxn>
                      <a:cxn ang="0">
                        <a:pos x="66" y="258"/>
                      </a:cxn>
                      <a:cxn ang="0">
                        <a:pos x="66" y="582"/>
                      </a:cxn>
                      <a:cxn ang="0">
                        <a:pos x="66" y="402"/>
                      </a:cxn>
                      <a:cxn ang="0">
                        <a:pos x="72" y="396"/>
                      </a:cxn>
                      <a:cxn ang="0">
                        <a:pos x="72" y="210"/>
                      </a:cxn>
                      <a:cxn ang="0">
                        <a:pos x="72" y="402"/>
                      </a:cxn>
                      <a:cxn ang="0">
                        <a:pos x="78" y="396"/>
                      </a:cxn>
                      <a:cxn ang="0">
                        <a:pos x="78" y="210"/>
                      </a:cxn>
                      <a:cxn ang="0">
                        <a:pos x="78" y="426"/>
                      </a:cxn>
                      <a:cxn ang="0">
                        <a:pos x="84" y="468"/>
                      </a:cxn>
                      <a:cxn ang="0">
                        <a:pos x="84" y="600"/>
                      </a:cxn>
                      <a:cxn ang="0">
                        <a:pos x="84" y="0"/>
                      </a:cxn>
                      <a:cxn ang="0">
                        <a:pos x="84" y="66"/>
                      </a:cxn>
                      <a:cxn ang="0">
                        <a:pos x="90" y="120"/>
                      </a:cxn>
                      <a:cxn ang="0">
                        <a:pos x="90" y="402"/>
                      </a:cxn>
                      <a:cxn ang="0">
                        <a:pos x="90" y="396"/>
                      </a:cxn>
                      <a:cxn ang="0">
                        <a:pos x="96" y="372"/>
                      </a:cxn>
                      <a:cxn ang="0">
                        <a:pos x="96" y="210"/>
                      </a:cxn>
                      <a:cxn ang="0">
                        <a:pos x="96" y="402"/>
                      </a:cxn>
                      <a:cxn ang="0">
                        <a:pos x="102" y="402"/>
                      </a:cxn>
                      <a:cxn ang="0">
                        <a:pos x="102" y="138"/>
                      </a:cxn>
                      <a:cxn ang="0">
                        <a:pos x="102" y="504"/>
                      </a:cxn>
                      <a:cxn ang="0">
                        <a:pos x="108" y="522"/>
                      </a:cxn>
                      <a:cxn ang="0">
                        <a:pos x="108" y="324"/>
                      </a:cxn>
                      <a:cxn ang="0">
                        <a:pos x="108" y="390"/>
                      </a:cxn>
                      <a:cxn ang="0">
                        <a:pos x="114" y="462"/>
                      </a:cxn>
                      <a:cxn ang="0">
                        <a:pos x="114" y="726"/>
                      </a:cxn>
                    </a:cxnLst>
                    <a:rect l="0" t="0" r="r" b="b"/>
                    <a:pathLst>
                      <a:path w="114" h="726">
                        <a:moveTo>
                          <a:pt x="0" y="702"/>
                        </a:moveTo>
                        <a:lnTo>
                          <a:pt x="0" y="306"/>
                        </a:lnTo>
                        <a:lnTo>
                          <a:pt x="6" y="306"/>
                        </a:lnTo>
                        <a:lnTo>
                          <a:pt x="6" y="534"/>
                        </a:lnTo>
                        <a:lnTo>
                          <a:pt x="12" y="534"/>
                        </a:lnTo>
                        <a:lnTo>
                          <a:pt x="12" y="306"/>
                        </a:lnTo>
                        <a:lnTo>
                          <a:pt x="18" y="318"/>
                        </a:lnTo>
                        <a:lnTo>
                          <a:pt x="18" y="510"/>
                        </a:lnTo>
                        <a:lnTo>
                          <a:pt x="18" y="414"/>
                        </a:lnTo>
                        <a:lnTo>
                          <a:pt x="24" y="390"/>
                        </a:lnTo>
                        <a:lnTo>
                          <a:pt x="24" y="474"/>
                        </a:lnTo>
                        <a:lnTo>
                          <a:pt x="24" y="300"/>
                        </a:lnTo>
                        <a:lnTo>
                          <a:pt x="24" y="390"/>
                        </a:lnTo>
                        <a:lnTo>
                          <a:pt x="30" y="450"/>
                        </a:lnTo>
                        <a:lnTo>
                          <a:pt x="30" y="474"/>
                        </a:lnTo>
                        <a:lnTo>
                          <a:pt x="30" y="306"/>
                        </a:lnTo>
                        <a:lnTo>
                          <a:pt x="36" y="318"/>
                        </a:lnTo>
                        <a:lnTo>
                          <a:pt x="36" y="666"/>
                        </a:lnTo>
                        <a:lnTo>
                          <a:pt x="36" y="582"/>
                        </a:lnTo>
                        <a:lnTo>
                          <a:pt x="42" y="498"/>
                        </a:lnTo>
                        <a:lnTo>
                          <a:pt x="42" y="294"/>
                        </a:lnTo>
                        <a:lnTo>
                          <a:pt x="42" y="498"/>
                        </a:lnTo>
                        <a:lnTo>
                          <a:pt x="48" y="516"/>
                        </a:lnTo>
                        <a:lnTo>
                          <a:pt x="48" y="240"/>
                        </a:lnTo>
                        <a:lnTo>
                          <a:pt x="48" y="432"/>
                        </a:lnTo>
                        <a:lnTo>
                          <a:pt x="54" y="438"/>
                        </a:lnTo>
                        <a:lnTo>
                          <a:pt x="54" y="246"/>
                        </a:lnTo>
                        <a:lnTo>
                          <a:pt x="54" y="324"/>
                        </a:lnTo>
                        <a:lnTo>
                          <a:pt x="60" y="378"/>
                        </a:lnTo>
                        <a:lnTo>
                          <a:pt x="60" y="426"/>
                        </a:lnTo>
                        <a:lnTo>
                          <a:pt x="60" y="222"/>
                        </a:lnTo>
                        <a:lnTo>
                          <a:pt x="66" y="258"/>
                        </a:lnTo>
                        <a:lnTo>
                          <a:pt x="66" y="582"/>
                        </a:lnTo>
                        <a:lnTo>
                          <a:pt x="66" y="402"/>
                        </a:lnTo>
                        <a:lnTo>
                          <a:pt x="72" y="396"/>
                        </a:lnTo>
                        <a:lnTo>
                          <a:pt x="72" y="210"/>
                        </a:lnTo>
                        <a:lnTo>
                          <a:pt x="72" y="402"/>
                        </a:lnTo>
                        <a:lnTo>
                          <a:pt x="78" y="396"/>
                        </a:lnTo>
                        <a:lnTo>
                          <a:pt x="78" y="210"/>
                        </a:lnTo>
                        <a:lnTo>
                          <a:pt x="78" y="426"/>
                        </a:lnTo>
                        <a:lnTo>
                          <a:pt x="84" y="468"/>
                        </a:lnTo>
                        <a:lnTo>
                          <a:pt x="84" y="600"/>
                        </a:lnTo>
                        <a:lnTo>
                          <a:pt x="84" y="0"/>
                        </a:lnTo>
                        <a:lnTo>
                          <a:pt x="84" y="66"/>
                        </a:lnTo>
                        <a:lnTo>
                          <a:pt x="90" y="120"/>
                        </a:lnTo>
                        <a:lnTo>
                          <a:pt x="90" y="402"/>
                        </a:lnTo>
                        <a:lnTo>
                          <a:pt x="90" y="396"/>
                        </a:lnTo>
                        <a:lnTo>
                          <a:pt x="96" y="372"/>
                        </a:lnTo>
                        <a:lnTo>
                          <a:pt x="96" y="210"/>
                        </a:lnTo>
                        <a:lnTo>
                          <a:pt x="96" y="402"/>
                        </a:lnTo>
                        <a:lnTo>
                          <a:pt x="102" y="402"/>
                        </a:lnTo>
                        <a:lnTo>
                          <a:pt x="102" y="138"/>
                        </a:lnTo>
                        <a:lnTo>
                          <a:pt x="102" y="504"/>
                        </a:lnTo>
                        <a:lnTo>
                          <a:pt x="108" y="522"/>
                        </a:lnTo>
                        <a:lnTo>
                          <a:pt x="108" y="324"/>
                        </a:lnTo>
                        <a:lnTo>
                          <a:pt x="108" y="390"/>
                        </a:lnTo>
                        <a:lnTo>
                          <a:pt x="114" y="462"/>
                        </a:lnTo>
                        <a:lnTo>
                          <a:pt x="114" y="726"/>
                        </a:lnTo>
                      </a:path>
                    </a:pathLst>
                  </a:custGeom>
                  <a:noFill/>
                  <a:ln w="0">
                    <a:solidFill>
                      <a:srgbClr val="00F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3" name="Freeform 167"/>
                  <p:cNvSpPr>
                    <a:spLocks/>
                  </p:cNvSpPr>
                  <p:nvPr/>
                </p:nvSpPr>
                <p:spPr bwMode="auto">
                  <a:xfrm>
                    <a:off x="1895475" y="4094163"/>
                    <a:ext cx="495300" cy="885825"/>
                  </a:xfrm>
                  <a:custGeom>
                    <a:avLst/>
                    <a:gdLst/>
                    <a:ahLst/>
                    <a:cxnLst>
                      <a:cxn ang="0">
                        <a:pos x="0" y="186"/>
                      </a:cxn>
                      <a:cxn ang="0">
                        <a:pos x="6" y="270"/>
                      </a:cxn>
                      <a:cxn ang="0">
                        <a:pos x="12" y="558"/>
                      </a:cxn>
                      <a:cxn ang="0">
                        <a:pos x="18" y="174"/>
                      </a:cxn>
                      <a:cxn ang="0">
                        <a:pos x="24" y="186"/>
                      </a:cxn>
                      <a:cxn ang="0">
                        <a:pos x="36" y="384"/>
                      </a:cxn>
                      <a:cxn ang="0">
                        <a:pos x="42" y="270"/>
                      </a:cxn>
                      <a:cxn ang="0">
                        <a:pos x="48" y="258"/>
                      </a:cxn>
                      <a:cxn ang="0">
                        <a:pos x="60" y="240"/>
                      </a:cxn>
                      <a:cxn ang="0">
                        <a:pos x="72" y="306"/>
                      </a:cxn>
                      <a:cxn ang="0">
                        <a:pos x="78" y="216"/>
                      </a:cxn>
                      <a:cxn ang="0">
                        <a:pos x="90" y="324"/>
                      </a:cxn>
                      <a:cxn ang="0">
                        <a:pos x="96" y="168"/>
                      </a:cxn>
                      <a:cxn ang="0">
                        <a:pos x="96" y="198"/>
                      </a:cxn>
                      <a:cxn ang="0">
                        <a:pos x="102" y="126"/>
                      </a:cxn>
                      <a:cxn ang="0">
                        <a:pos x="108" y="240"/>
                      </a:cxn>
                      <a:cxn ang="0">
                        <a:pos x="114" y="306"/>
                      </a:cxn>
                      <a:cxn ang="0">
                        <a:pos x="132" y="306"/>
                      </a:cxn>
                      <a:cxn ang="0">
                        <a:pos x="144" y="204"/>
                      </a:cxn>
                      <a:cxn ang="0">
                        <a:pos x="144" y="270"/>
                      </a:cxn>
                      <a:cxn ang="0">
                        <a:pos x="150" y="372"/>
                      </a:cxn>
                      <a:cxn ang="0">
                        <a:pos x="156" y="162"/>
                      </a:cxn>
                      <a:cxn ang="0">
                        <a:pos x="162" y="174"/>
                      </a:cxn>
                      <a:cxn ang="0">
                        <a:pos x="168" y="0"/>
                      </a:cxn>
                      <a:cxn ang="0">
                        <a:pos x="174" y="174"/>
                      </a:cxn>
                      <a:cxn ang="0">
                        <a:pos x="180" y="192"/>
                      </a:cxn>
                      <a:cxn ang="0">
                        <a:pos x="186" y="174"/>
                      </a:cxn>
                      <a:cxn ang="0">
                        <a:pos x="192" y="372"/>
                      </a:cxn>
                      <a:cxn ang="0">
                        <a:pos x="198" y="372"/>
                      </a:cxn>
                      <a:cxn ang="0">
                        <a:pos x="204" y="330"/>
                      </a:cxn>
                      <a:cxn ang="0">
                        <a:pos x="210" y="336"/>
                      </a:cxn>
                      <a:cxn ang="0">
                        <a:pos x="210" y="180"/>
                      </a:cxn>
                      <a:cxn ang="0">
                        <a:pos x="216" y="186"/>
                      </a:cxn>
                      <a:cxn ang="0">
                        <a:pos x="222" y="390"/>
                      </a:cxn>
                      <a:cxn ang="0">
                        <a:pos x="228" y="390"/>
                      </a:cxn>
                      <a:cxn ang="0">
                        <a:pos x="234" y="516"/>
                      </a:cxn>
                      <a:cxn ang="0">
                        <a:pos x="240" y="36"/>
                      </a:cxn>
                      <a:cxn ang="0">
                        <a:pos x="246" y="240"/>
                      </a:cxn>
                      <a:cxn ang="0">
                        <a:pos x="264" y="240"/>
                      </a:cxn>
                      <a:cxn ang="0">
                        <a:pos x="282" y="240"/>
                      </a:cxn>
                      <a:cxn ang="0">
                        <a:pos x="300" y="240"/>
                      </a:cxn>
                      <a:cxn ang="0">
                        <a:pos x="306" y="240"/>
                      </a:cxn>
                    </a:cxnLst>
                    <a:rect l="0" t="0" r="r" b="b"/>
                    <a:pathLst>
                      <a:path w="312" h="558">
                        <a:moveTo>
                          <a:pt x="0" y="240"/>
                        </a:moveTo>
                        <a:lnTo>
                          <a:pt x="0" y="156"/>
                        </a:lnTo>
                        <a:lnTo>
                          <a:pt x="0" y="186"/>
                        </a:lnTo>
                        <a:lnTo>
                          <a:pt x="6" y="222"/>
                        </a:lnTo>
                        <a:lnTo>
                          <a:pt x="6" y="384"/>
                        </a:lnTo>
                        <a:lnTo>
                          <a:pt x="6" y="270"/>
                        </a:lnTo>
                        <a:lnTo>
                          <a:pt x="12" y="240"/>
                        </a:lnTo>
                        <a:lnTo>
                          <a:pt x="12" y="156"/>
                        </a:lnTo>
                        <a:lnTo>
                          <a:pt x="12" y="558"/>
                        </a:lnTo>
                        <a:lnTo>
                          <a:pt x="18" y="558"/>
                        </a:lnTo>
                        <a:lnTo>
                          <a:pt x="18" y="108"/>
                        </a:lnTo>
                        <a:lnTo>
                          <a:pt x="18" y="174"/>
                        </a:lnTo>
                        <a:lnTo>
                          <a:pt x="24" y="222"/>
                        </a:lnTo>
                        <a:lnTo>
                          <a:pt x="24" y="312"/>
                        </a:lnTo>
                        <a:lnTo>
                          <a:pt x="24" y="186"/>
                        </a:lnTo>
                        <a:lnTo>
                          <a:pt x="30" y="186"/>
                        </a:lnTo>
                        <a:lnTo>
                          <a:pt x="36" y="192"/>
                        </a:lnTo>
                        <a:lnTo>
                          <a:pt x="36" y="384"/>
                        </a:lnTo>
                        <a:lnTo>
                          <a:pt x="36" y="300"/>
                        </a:lnTo>
                        <a:lnTo>
                          <a:pt x="42" y="246"/>
                        </a:lnTo>
                        <a:lnTo>
                          <a:pt x="42" y="270"/>
                        </a:lnTo>
                        <a:lnTo>
                          <a:pt x="42" y="210"/>
                        </a:lnTo>
                        <a:lnTo>
                          <a:pt x="42" y="264"/>
                        </a:lnTo>
                        <a:lnTo>
                          <a:pt x="48" y="258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60" y="240"/>
                        </a:lnTo>
                        <a:lnTo>
                          <a:pt x="66" y="240"/>
                        </a:lnTo>
                        <a:lnTo>
                          <a:pt x="72" y="258"/>
                        </a:lnTo>
                        <a:lnTo>
                          <a:pt x="72" y="306"/>
                        </a:lnTo>
                        <a:lnTo>
                          <a:pt x="78" y="318"/>
                        </a:lnTo>
                        <a:lnTo>
                          <a:pt x="78" y="324"/>
                        </a:lnTo>
                        <a:lnTo>
                          <a:pt x="78" y="216"/>
                        </a:lnTo>
                        <a:lnTo>
                          <a:pt x="78" y="318"/>
                        </a:lnTo>
                        <a:lnTo>
                          <a:pt x="84" y="324"/>
                        </a:lnTo>
                        <a:lnTo>
                          <a:pt x="90" y="324"/>
                        </a:lnTo>
                        <a:lnTo>
                          <a:pt x="90" y="126"/>
                        </a:lnTo>
                        <a:lnTo>
                          <a:pt x="90" y="138"/>
                        </a:lnTo>
                        <a:lnTo>
                          <a:pt x="96" y="168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96" y="198"/>
                        </a:lnTo>
                        <a:lnTo>
                          <a:pt x="102" y="240"/>
                        </a:lnTo>
                        <a:lnTo>
                          <a:pt x="102" y="306"/>
                        </a:lnTo>
                        <a:lnTo>
                          <a:pt x="102" y="126"/>
                        </a:lnTo>
                        <a:lnTo>
                          <a:pt x="108" y="108"/>
                        </a:lnTo>
                        <a:lnTo>
                          <a:pt x="108" y="306"/>
                        </a:lnTo>
                        <a:lnTo>
                          <a:pt x="108" y="240"/>
                        </a:lnTo>
                        <a:lnTo>
                          <a:pt x="114" y="204"/>
                        </a:lnTo>
                        <a:lnTo>
                          <a:pt x="114" y="108"/>
                        </a:lnTo>
                        <a:lnTo>
                          <a:pt x="114" y="306"/>
                        </a:lnTo>
                        <a:lnTo>
                          <a:pt x="120" y="306"/>
                        </a:lnTo>
                        <a:lnTo>
                          <a:pt x="126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240"/>
                        </a:lnTo>
                        <a:lnTo>
                          <a:pt x="144" y="204"/>
                        </a:lnTo>
                        <a:lnTo>
                          <a:pt x="144" y="444"/>
                        </a:lnTo>
                        <a:lnTo>
                          <a:pt x="144" y="120"/>
                        </a:lnTo>
                        <a:lnTo>
                          <a:pt x="144" y="270"/>
                        </a:lnTo>
                        <a:lnTo>
                          <a:pt x="150" y="264"/>
                        </a:lnTo>
                        <a:lnTo>
                          <a:pt x="150" y="186"/>
                        </a:lnTo>
                        <a:lnTo>
                          <a:pt x="150" y="372"/>
                        </a:lnTo>
                        <a:lnTo>
                          <a:pt x="156" y="384"/>
                        </a:lnTo>
                        <a:lnTo>
                          <a:pt x="156" y="390"/>
                        </a:lnTo>
                        <a:lnTo>
                          <a:pt x="156" y="162"/>
                        </a:lnTo>
                        <a:lnTo>
                          <a:pt x="162" y="162"/>
                        </a:lnTo>
                        <a:lnTo>
                          <a:pt x="162" y="360"/>
                        </a:lnTo>
                        <a:lnTo>
                          <a:pt x="162" y="174"/>
                        </a:lnTo>
                        <a:lnTo>
                          <a:pt x="168" y="174"/>
                        </a:lnTo>
                        <a:lnTo>
                          <a:pt x="168" y="360"/>
                        </a:lnTo>
                        <a:lnTo>
                          <a:pt x="168" y="0"/>
                        </a:lnTo>
                        <a:lnTo>
                          <a:pt x="174" y="24"/>
                        </a:lnTo>
                        <a:lnTo>
                          <a:pt x="174" y="372"/>
                        </a:lnTo>
                        <a:lnTo>
                          <a:pt x="174" y="174"/>
                        </a:lnTo>
                        <a:lnTo>
                          <a:pt x="180" y="174"/>
                        </a:lnTo>
                        <a:lnTo>
                          <a:pt x="180" y="372"/>
                        </a:lnTo>
                        <a:lnTo>
                          <a:pt x="180" y="192"/>
                        </a:lnTo>
                        <a:lnTo>
                          <a:pt x="186" y="186"/>
                        </a:lnTo>
                        <a:lnTo>
                          <a:pt x="186" y="372"/>
                        </a:lnTo>
                        <a:lnTo>
                          <a:pt x="186" y="174"/>
                        </a:lnTo>
                        <a:lnTo>
                          <a:pt x="186" y="180"/>
                        </a:lnTo>
                        <a:lnTo>
                          <a:pt x="192" y="174"/>
                        </a:lnTo>
                        <a:lnTo>
                          <a:pt x="192" y="372"/>
                        </a:lnTo>
                        <a:lnTo>
                          <a:pt x="192" y="216"/>
                        </a:lnTo>
                        <a:lnTo>
                          <a:pt x="198" y="192"/>
                        </a:lnTo>
                        <a:lnTo>
                          <a:pt x="198" y="372"/>
                        </a:lnTo>
                        <a:lnTo>
                          <a:pt x="198" y="174"/>
                        </a:lnTo>
                        <a:lnTo>
                          <a:pt x="198" y="360"/>
                        </a:lnTo>
                        <a:lnTo>
                          <a:pt x="204" y="330"/>
                        </a:lnTo>
                        <a:lnTo>
                          <a:pt x="204" y="174"/>
                        </a:lnTo>
                        <a:lnTo>
                          <a:pt x="204" y="282"/>
                        </a:lnTo>
                        <a:lnTo>
                          <a:pt x="210" y="336"/>
                        </a:lnTo>
                        <a:lnTo>
                          <a:pt x="210" y="372"/>
                        </a:lnTo>
                        <a:lnTo>
                          <a:pt x="210" y="174"/>
                        </a:lnTo>
                        <a:lnTo>
                          <a:pt x="210" y="180"/>
                        </a:lnTo>
                        <a:lnTo>
                          <a:pt x="216" y="204"/>
                        </a:lnTo>
                        <a:lnTo>
                          <a:pt x="216" y="372"/>
                        </a:lnTo>
                        <a:lnTo>
                          <a:pt x="216" y="186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2" y="390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204"/>
                        </a:lnTo>
                        <a:lnTo>
                          <a:pt x="234" y="198"/>
                        </a:lnTo>
                        <a:lnTo>
                          <a:pt x="234" y="516"/>
                        </a:lnTo>
                        <a:lnTo>
                          <a:pt x="234" y="444"/>
                        </a:lnTo>
                        <a:lnTo>
                          <a:pt x="240" y="390"/>
                        </a:lnTo>
                        <a:lnTo>
                          <a:pt x="240" y="36"/>
                        </a:lnTo>
                        <a:lnTo>
                          <a:pt x="246" y="60"/>
                        </a:lnTo>
                        <a:lnTo>
                          <a:pt x="246" y="432"/>
                        </a:lnTo>
                        <a:lnTo>
                          <a:pt x="246" y="240"/>
                        </a:lnTo>
                        <a:lnTo>
                          <a:pt x="252" y="240"/>
                        </a:lnTo>
                        <a:lnTo>
                          <a:pt x="258" y="240"/>
                        </a:lnTo>
                        <a:lnTo>
                          <a:pt x="264" y="240"/>
                        </a:lnTo>
                        <a:lnTo>
                          <a:pt x="270" y="240"/>
                        </a:lnTo>
                        <a:lnTo>
                          <a:pt x="276" y="240"/>
                        </a:lnTo>
                        <a:lnTo>
                          <a:pt x="282" y="240"/>
                        </a:lnTo>
                        <a:lnTo>
                          <a:pt x="288" y="240"/>
                        </a:lnTo>
                        <a:lnTo>
                          <a:pt x="294" y="240"/>
                        </a:lnTo>
                        <a:lnTo>
                          <a:pt x="300" y="240"/>
                        </a:lnTo>
                        <a:lnTo>
                          <a:pt x="306" y="246"/>
                        </a:lnTo>
                        <a:lnTo>
                          <a:pt x="306" y="264"/>
                        </a:lnTo>
                        <a:lnTo>
                          <a:pt x="306" y="240"/>
                        </a:lnTo>
                        <a:lnTo>
                          <a:pt x="312" y="228"/>
                        </a:lnTo>
                        <a:lnTo>
                          <a:pt x="312" y="174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4" name="Freeform 168"/>
                  <p:cNvSpPr>
                    <a:spLocks/>
                  </p:cNvSpPr>
                  <p:nvPr/>
                </p:nvSpPr>
                <p:spPr bwMode="auto">
                  <a:xfrm>
                    <a:off x="2390775" y="4151313"/>
                    <a:ext cx="704850" cy="628650"/>
                  </a:xfrm>
                  <a:custGeom>
                    <a:avLst/>
                    <a:gdLst/>
                    <a:ahLst/>
                    <a:cxnLst>
                      <a:cxn ang="0">
                        <a:pos x="6" y="354"/>
                      </a:cxn>
                      <a:cxn ang="0">
                        <a:pos x="12" y="120"/>
                      </a:cxn>
                      <a:cxn ang="0">
                        <a:pos x="24" y="138"/>
                      </a:cxn>
                      <a:cxn ang="0">
                        <a:pos x="42" y="138"/>
                      </a:cxn>
                      <a:cxn ang="0">
                        <a:pos x="54" y="162"/>
                      </a:cxn>
                      <a:cxn ang="0">
                        <a:pos x="60" y="162"/>
                      </a:cxn>
                      <a:cxn ang="0">
                        <a:pos x="66" y="240"/>
                      </a:cxn>
                      <a:cxn ang="0">
                        <a:pos x="78" y="204"/>
                      </a:cxn>
                      <a:cxn ang="0">
                        <a:pos x="96" y="198"/>
                      </a:cxn>
                      <a:cxn ang="0">
                        <a:pos x="114" y="204"/>
                      </a:cxn>
                      <a:cxn ang="0">
                        <a:pos x="120" y="114"/>
                      </a:cxn>
                      <a:cxn ang="0">
                        <a:pos x="132" y="300"/>
                      </a:cxn>
                      <a:cxn ang="0">
                        <a:pos x="132" y="276"/>
                      </a:cxn>
                      <a:cxn ang="0">
                        <a:pos x="138" y="300"/>
                      </a:cxn>
                      <a:cxn ang="0">
                        <a:pos x="144" y="114"/>
                      </a:cxn>
                      <a:cxn ang="0">
                        <a:pos x="156" y="318"/>
                      </a:cxn>
                      <a:cxn ang="0">
                        <a:pos x="162" y="192"/>
                      </a:cxn>
                      <a:cxn ang="0">
                        <a:pos x="174" y="366"/>
                      </a:cxn>
                      <a:cxn ang="0">
                        <a:pos x="186" y="198"/>
                      </a:cxn>
                      <a:cxn ang="0">
                        <a:pos x="204" y="198"/>
                      </a:cxn>
                      <a:cxn ang="0">
                        <a:pos x="222" y="198"/>
                      </a:cxn>
                      <a:cxn ang="0">
                        <a:pos x="228" y="36"/>
                      </a:cxn>
                      <a:cxn ang="0">
                        <a:pos x="234" y="372"/>
                      </a:cxn>
                      <a:cxn ang="0">
                        <a:pos x="240" y="138"/>
                      </a:cxn>
                      <a:cxn ang="0">
                        <a:pos x="240" y="162"/>
                      </a:cxn>
                      <a:cxn ang="0">
                        <a:pos x="246" y="84"/>
                      </a:cxn>
                      <a:cxn ang="0">
                        <a:pos x="258" y="210"/>
                      </a:cxn>
                      <a:cxn ang="0">
                        <a:pos x="276" y="210"/>
                      </a:cxn>
                      <a:cxn ang="0">
                        <a:pos x="282" y="324"/>
                      </a:cxn>
                      <a:cxn ang="0">
                        <a:pos x="294" y="168"/>
                      </a:cxn>
                      <a:cxn ang="0">
                        <a:pos x="306" y="228"/>
                      </a:cxn>
                      <a:cxn ang="0">
                        <a:pos x="324" y="228"/>
                      </a:cxn>
                      <a:cxn ang="0">
                        <a:pos x="342" y="228"/>
                      </a:cxn>
                      <a:cxn ang="0">
                        <a:pos x="348" y="0"/>
                      </a:cxn>
                      <a:cxn ang="0">
                        <a:pos x="360" y="228"/>
                      </a:cxn>
                      <a:cxn ang="0">
                        <a:pos x="366" y="264"/>
                      </a:cxn>
                      <a:cxn ang="0">
                        <a:pos x="378" y="36"/>
                      </a:cxn>
                      <a:cxn ang="0">
                        <a:pos x="390" y="264"/>
                      </a:cxn>
                      <a:cxn ang="0">
                        <a:pos x="396" y="360"/>
                      </a:cxn>
                      <a:cxn ang="0">
                        <a:pos x="402" y="222"/>
                      </a:cxn>
                      <a:cxn ang="0">
                        <a:pos x="414" y="204"/>
                      </a:cxn>
                      <a:cxn ang="0">
                        <a:pos x="432" y="204"/>
                      </a:cxn>
                    </a:cxnLst>
                    <a:rect l="0" t="0" r="r" b="b"/>
                    <a:pathLst>
                      <a:path w="444" h="396">
                        <a:moveTo>
                          <a:pt x="0" y="138"/>
                        </a:moveTo>
                        <a:lnTo>
                          <a:pt x="6" y="138"/>
                        </a:lnTo>
                        <a:lnTo>
                          <a:pt x="6" y="354"/>
                        </a:lnTo>
                        <a:lnTo>
                          <a:pt x="6" y="132"/>
                        </a:lnTo>
                        <a:lnTo>
                          <a:pt x="12" y="126"/>
                        </a:lnTo>
                        <a:lnTo>
                          <a:pt x="12" y="120"/>
                        </a:lnTo>
                        <a:lnTo>
                          <a:pt x="12" y="138"/>
                        </a:lnTo>
                        <a:lnTo>
                          <a:pt x="18" y="138"/>
                        </a:lnTo>
                        <a:lnTo>
                          <a:pt x="24" y="138"/>
                        </a:lnTo>
                        <a:lnTo>
                          <a:pt x="30" y="138"/>
                        </a:lnTo>
                        <a:lnTo>
                          <a:pt x="36" y="138"/>
                        </a:lnTo>
                        <a:lnTo>
                          <a:pt x="42" y="138"/>
                        </a:lnTo>
                        <a:lnTo>
                          <a:pt x="48" y="144"/>
                        </a:lnTo>
                        <a:lnTo>
                          <a:pt x="48" y="162"/>
                        </a:lnTo>
                        <a:lnTo>
                          <a:pt x="54" y="162"/>
                        </a:lnTo>
                        <a:lnTo>
                          <a:pt x="54" y="360"/>
                        </a:lnTo>
                        <a:lnTo>
                          <a:pt x="54" y="168"/>
                        </a:lnTo>
                        <a:lnTo>
                          <a:pt x="60" y="162"/>
                        </a:lnTo>
                        <a:lnTo>
                          <a:pt x="66" y="162"/>
                        </a:lnTo>
                        <a:lnTo>
                          <a:pt x="66" y="360"/>
                        </a:lnTo>
                        <a:lnTo>
                          <a:pt x="66" y="240"/>
                        </a:lnTo>
                        <a:lnTo>
                          <a:pt x="72" y="234"/>
                        </a:lnTo>
                        <a:lnTo>
                          <a:pt x="78" y="228"/>
                        </a:lnTo>
                        <a:lnTo>
                          <a:pt x="78" y="204"/>
                        </a:lnTo>
                        <a:lnTo>
                          <a:pt x="84" y="198"/>
                        </a:lnTo>
                        <a:lnTo>
                          <a:pt x="90" y="198"/>
                        </a:lnTo>
                        <a:lnTo>
                          <a:pt x="96" y="198"/>
                        </a:lnTo>
                        <a:lnTo>
                          <a:pt x="102" y="198"/>
                        </a:lnTo>
                        <a:lnTo>
                          <a:pt x="108" y="198"/>
                        </a:lnTo>
                        <a:lnTo>
                          <a:pt x="114" y="204"/>
                        </a:lnTo>
                        <a:lnTo>
                          <a:pt x="114" y="348"/>
                        </a:lnTo>
                        <a:lnTo>
                          <a:pt x="114" y="120"/>
                        </a:lnTo>
                        <a:lnTo>
                          <a:pt x="120" y="114"/>
                        </a:lnTo>
                        <a:lnTo>
                          <a:pt x="126" y="114"/>
                        </a:lnTo>
                        <a:lnTo>
                          <a:pt x="126" y="312"/>
                        </a:lnTo>
                        <a:lnTo>
                          <a:pt x="132" y="300"/>
                        </a:lnTo>
                        <a:lnTo>
                          <a:pt x="132" y="342"/>
                        </a:lnTo>
                        <a:lnTo>
                          <a:pt x="132" y="144"/>
                        </a:lnTo>
                        <a:lnTo>
                          <a:pt x="132" y="276"/>
                        </a:lnTo>
                        <a:lnTo>
                          <a:pt x="138" y="228"/>
                        </a:lnTo>
                        <a:lnTo>
                          <a:pt x="138" y="114"/>
                        </a:lnTo>
                        <a:lnTo>
                          <a:pt x="138" y="300"/>
                        </a:lnTo>
                        <a:lnTo>
                          <a:pt x="144" y="324"/>
                        </a:lnTo>
                        <a:lnTo>
                          <a:pt x="144" y="342"/>
                        </a:lnTo>
                        <a:lnTo>
                          <a:pt x="144" y="114"/>
                        </a:lnTo>
                        <a:lnTo>
                          <a:pt x="150" y="114"/>
                        </a:lnTo>
                        <a:lnTo>
                          <a:pt x="150" y="258"/>
                        </a:lnTo>
                        <a:lnTo>
                          <a:pt x="156" y="318"/>
                        </a:lnTo>
                        <a:lnTo>
                          <a:pt x="156" y="336"/>
                        </a:lnTo>
                        <a:lnTo>
                          <a:pt x="156" y="192"/>
                        </a:lnTo>
                        <a:lnTo>
                          <a:pt x="162" y="192"/>
                        </a:lnTo>
                        <a:lnTo>
                          <a:pt x="174" y="204"/>
                        </a:lnTo>
                        <a:lnTo>
                          <a:pt x="174" y="396"/>
                        </a:lnTo>
                        <a:lnTo>
                          <a:pt x="174" y="366"/>
                        </a:lnTo>
                        <a:lnTo>
                          <a:pt x="180" y="324"/>
                        </a:lnTo>
                        <a:lnTo>
                          <a:pt x="180" y="198"/>
                        </a:lnTo>
                        <a:lnTo>
                          <a:pt x="186" y="198"/>
                        </a:lnTo>
                        <a:lnTo>
                          <a:pt x="192" y="198"/>
                        </a:lnTo>
                        <a:lnTo>
                          <a:pt x="198" y="198"/>
                        </a:lnTo>
                        <a:lnTo>
                          <a:pt x="204" y="198"/>
                        </a:lnTo>
                        <a:lnTo>
                          <a:pt x="210" y="198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36"/>
                        </a:lnTo>
                        <a:lnTo>
                          <a:pt x="228" y="318"/>
                        </a:lnTo>
                        <a:lnTo>
                          <a:pt x="234" y="336"/>
                        </a:lnTo>
                        <a:lnTo>
                          <a:pt x="234" y="372"/>
                        </a:lnTo>
                        <a:lnTo>
                          <a:pt x="234" y="78"/>
                        </a:lnTo>
                        <a:lnTo>
                          <a:pt x="234" y="102"/>
                        </a:lnTo>
                        <a:lnTo>
                          <a:pt x="240" y="138"/>
                        </a:lnTo>
                        <a:lnTo>
                          <a:pt x="240" y="246"/>
                        </a:lnTo>
                        <a:lnTo>
                          <a:pt x="240" y="78"/>
                        </a:lnTo>
                        <a:lnTo>
                          <a:pt x="240" y="162"/>
                        </a:lnTo>
                        <a:lnTo>
                          <a:pt x="246" y="108"/>
                        </a:lnTo>
                        <a:lnTo>
                          <a:pt x="246" y="264"/>
                        </a:lnTo>
                        <a:lnTo>
                          <a:pt x="246" y="84"/>
                        </a:lnTo>
                        <a:lnTo>
                          <a:pt x="246" y="210"/>
                        </a:lnTo>
                        <a:lnTo>
                          <a:pt x="252" y="210"/>
                        </a:lnTo>
                        <a:lnTo>
                          <a:pt x="258" y="210"/>
                        </a:lnTo>
                        <a:lnTo>
                          <a:pt x="264" y="210"/>
                        </a:lnTo>
                        <a:lnTo>
                          <a:pt x="270" y="210"/>
                        </a:lnTo>
                        <a:lnTo>
                          <a:pt x="276" y="210"/>
                        </a:lnTo>
                        <a:lnTo>
                          <a:pt x="282" y="216"/>
                        </a:lnTo>
                        <a:lnTo>
                          <a:pt x="282" y="396"/>
                        </a:lnTo>
                        <a:lnTo>
                          <a:pt x="282" y="324"/>
                        </a:lnTo>
                        <a:lnTo>
                          <a:pt x="288" y="282"/>
                        </a:lnTo>
                        <a:lnTo>
                          <a:pt x="288" y="168"/>
                        </a:lnTo>
                        <a:lnTo>
                          <a:pt x="294" y="168"/>
                        </a:lnTo>
                        <a:lnTo>
                          <a:pt x="300" y="168"/>
                        </a:lnTo>
                        <a:lnTo>
                          <a:pt x="306" y="174"/>
                        </a:lnTo>
                        <a:lnTo>
                          <a:pt x="306" y="228"/>
                        </a:lnTo>
                        <a:lnTo>
                          <a:pt x="312" y="228"/>
                        </a:lnTo>
                        <a:lnTo>
                          <a:pt x="318" y="228"/>
                        </a:lnTo>
                        <a:lnTo>
                          <a:pt x="324" y="228"/>
                        </a:lnTo>
                        <a:lnTo>
                          <a:pt x="330" y="228"/>
                        </a:lnTo>
                        <a:lnTo>
                          <a:pt x="336" y="228"/>
                        </a:lnTo>
                        <a:lnTo>
                          <a:pt x="342" y="228"/>
                        </a:lnTo>
                        <a:lnTo>
                          <a:pt x="342" y="180"/>
                        </a:lnTo>
                        <a:lnTo>
                          <a:pt x="348" y="138"/>
                        </a:lnTo>
                        <a:lnTo>
                          <a:pt x="348" y="0"/>
                        </a:lnTo>
                        <a:lnTo>
                          <a:pt x="348" y="222"/>
                        </a:lnTo>
                        <a:lnTo>
                          <a:pt x="354" y="228"/>
                        </a:lnTo>
                        <a:lnTo>
                          <a:pt x="360" y="228"/>
                        </a:lnTo>
                        <a:lnTo>
                          <a:pt x="366" y="228"/>
                        </a:lnTo>
                        <a:lnTo>
                          <a:pt x="366" y="66"/>
                        </a:lnTo>
                        <a:lnTo>
                          <a:pt x="366" y="264"/>
                        </a:lnTo>
                        <a:lnTo>
                          <a:pt x="372" y="264"/>
                        </a:lnTo>
                        <a:lnTo>
                          <a:pt x="378" y="264"/>
                        </a:lnTo>
                        <a:lnTo>
                          <a:pt x="378" y="36"/>
                        </a:lnTo>
                        <a:lnTo>
                          <a:pt x="384" y="36"/>
                        </a:lnTo>
                        <a:lnTo>
                          <a:pt x="384" y="264"/>
                        </a:lnTo>
                        <a:lnTo>
                          <a:pt x="390" y="264"/>
                        </a:lnTo>
                        <a:lnTo>
                          <a:pt x="396" y="258"/>
                        </a:lnTo>
                        <a:lnTo>
                          <a:pt x="396" y="42"/>
                        </a:lnTo>
                        <a:lnTo>
                          <a:pt x="396" y="360"/>
                        </a:lnTo>
                        <a:lnTo>
                          <a:pt x="402" y="390"/>
                        </a:lnTo>
                        <a:lnTo>
                          <a:pt x="402" y="48"/>
                        </a:lnTo>
                        <a:lnTo>
                          <a:pt x="402" y="222"/>
                        </a:lnTo>
                        <a:lnTo>
                          <a:pt x="408" y="216"/>
                        </a:lnTo>
                        <a:lnTo>
                          <a:pt x="408" y="204"/>
                        </a:lnTo>
                        <a:lnTo>
                          <a:pt x="414" y="204"/>
                        </a:lnTo>
                        <a:lnTo>
                          <a:pt x="420" y="204"/>
                        </a:lnTo>
                        <a:lnTo>
                          <a:pt x="426" y="204"/>
                        </a:lnTo>
                        <a:lnTo>
                          <a:pt x="432" y="204"/>
                        </a:lnTo>
                        <a:lnTo>
                          <a:pt x="438" y="204"/>
                        </a:lnTo>
                        <a:lnTo>
                          <a:pt x="444" y="204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5" name="Freeform 169"/>
                  <p:cNvSpPr>
                    <a:spLocks/>
                  </p:cNvSpPr>
                  <p:nvPr/>
                </p:nvSpPr>
                <p:spPr bwMode="auto">
                  <a:xfrm>
                    <a:off x="3095625" y="4179888"/>
                    <a:ext cx="438150" cy="838200"/>
                  </a:xfrm>
                  <a:custGeom>
                    <a:avLst/>
                    <a:gdLst/>
                    <a:ahLst/>
                    <a:cxnLst>
                      <a:cxn ang="0">
                        <a:pos x="6" y="144"/>
                      </a:cxn>
                      <a:cxn ang="0">
                        <a:pos x="18" y="348"/>
                      </a:cxn>
                      <a:cxn ang="0">
                        <a:pos x="30" y="150"/>
                      </a:cxn>
                      <a:cxn ang="0">
                        <a:pos x="48" y="162"/>
                      </a:cxn>
                      <a:cxn ang="0">
                        <a:pos x="54" y="66"/>
                      </a:cxn>
                      <a:cxn ang="0">
                        <a:pos x="60" y="360"/>
                      </a:cxn>
                      <a:cxn ang="0">
                        <a:pos x="66" y="186"/>
                      </a:cxn>
                      <a:cxn ang="0">
                        <a:pos x="78" y="246"/>
                      </a:cxn>
                      <a:cxn ang="0">
                        <a:pos x="84" y="0"/>
                      </a:cxn>
                      <a:cxn ang="0">
                        <a:pos x="96" y="246"/>
                      </a:cxn>
                      <a:cxn ang="0">
                        <a:pos x="96" y="186"/>
                      </a:cxn>
                      <a:cxn ang="0">
                        <a:pos x="102" y="18"/>
                      </a:cxn>
                      <a:cxn ang="0">
                        <a:pos x="108" y="258"/>
                      </a:cxn>
                      <a:cxn ang="0">
                        <a:pos x="114" y="66"/>
                      </a:cxn>
                      <a:cxn ang="0">
                        <a:pos x="120" y="432"/>
                      </a:cxn>
                      <a:cxn ang="0">
                        <a:pos x="126" y="84"/>
                      </a:cxn>
                      <a:cxn ang="0">
                        <a:pos x="126" y="132"/>
                      </a:cxn>
                      <a:cxn ang="0">
                        <a:pos x="132" y="114"/>
                      </a:cxn>
                      <a:cxn ang="0">
                        <a:pos x="138" y="54"/>
                      </a:cxn>
                      <a:cxn ang="0">
                        <a:pos x="144" y="240"/>
                      </a:cxn>
                      <a:cxn ang="0">
                        <a:pos x="150" y="42"/>
                      </a:cxn>
                      <a:cxn ang="0">
                        <a:pos x="156" y="414"/>
                      </a:cxn>
                      <a:cxn ang="0">
                        <a:pos x="162" y="144"/>
                      </a:cxn>
                      <a:cxn ang="0">
                        <a:pos x="168" y="228"/>
                      </a:cxn>
                      <a:cxn ang="0">
                        <a:pos x="174" y="234"/>
                      </a:cxn>
                      <a:cxn ang="0">
                        <a:pos x="180" y="234"/>
                      </a:cxn>
                      <a:cxn ang="0">
                        <a:pos x="186" y="222"/>
                      </a:cxn>
                      <a:cxn ang="0">
                        <a:pos x="186" y="78"/>
                      </a:cxn>
                      <a:cxn ang="0">
                        <a:pos x="192" y="102"/>
                      </a:cxn>
                      <a:cxn ang="0">
                        <a:pos x="198" y="48"/>
                      </a:cxn>
                      <a:cxn ang="0">
                        <a:pos x="204" y="282"/>
                      </a:cxn>
                      <a:cxn ang="0">
                        <a:pos x="210" y="276"/>
                      </a:cxn>
                      <a:cxn ang="0">
                        <a:pos x="216" y="60"/>
                      </a:cxn>
                      <a:cxn ang="0">
                        <a:pos x="222" y="186"/>
                      </a:cxn>
                      <a:cxn ang="0">
                        <a:pos x="228" y="60"/>
                      </a:cxn>
                      <a:cxn ang="0">
                        <a:pos x="240" y="240"/>
                      </a:cxn>
                      <a:cxn ang="0">
                        <a:pos x="246" y="234"/>
                      </a:cxn>
                      <a:cxn ang="0">
                        <a:pos x="246" y="444"/>
                      </a:cxn>
                      <a:cxn ang="0">
                        <a:pos x="252" y="186"/>
                      </a:cxn>
                      <a:cxn ang="0">
                        <a:pos x="258" y="96"/>
                      </a:cxn>
                      <a:cxn ang="0">
                        <a:pos x="270" y="144"/>
                      </a:cxn>
                      <a:cxn ang="0">
                        <a:pos x="276" y="78"/>
                      </a:cxn>
                    </a:cxnLst>
                    <a:rect l="0" t="0" r="r" b="b"/>
                    <a:pathLst>
                      <a:path w="276" h="528">
                        <a:moveTo>
                          <a:pt x="0" y="186"/>
                        </a:moveTo>
                        <a:lnTo>
                          <a:pt x="6" y="180"/>
                        </a:lnTo>
                        <a:lnTo>
                          <a:pt x="6" y="144"/>
                        </a:lnTo>
                        <a:lnTo>
                          <a:pt x="18" y="144"/>
                        </a:lnTo>
                        <a:lnTo>
                          <a:pt x="18" y="378"/>
                        </a:lnTo>
                        <a:lnTo>
                          <a:pt x="18" y="348"/>
                        </a:lnTo>
                        <a:lnTo>
                          <a:pt x="24" y="312"/>
                        </a:lnTo>
                        <a:lnTo>
                          <a:pt x="24" y="150"/>
                        </a:lnTo>
                        <a:lnTo>
                          <a:pt x="30" y="150"/>
                        </a:lnTo>
                        <a:lnTo>
                          <a:pt x="36" y="150"/>
                        </a:lnTo>
                        <a:lnTo>
                          <a:pt x="42" y="156"/>
                        </a:lnTo>
                        <a:lnTo>
                          <a:pt x="48" y="162"/>
                        </a:lnTo>
                        <a:lnTo>
                          <a:pt x="48" y="360"/>
                        </a:lnTo>
                        <a:lnTo>
                          <a:pt x="54" y="348"/>
                        </a:lnTo>
                        <a:lnTo>
                          <a:pt x="54" y="66"/>
                        </a:lnTo>
                        <a:lnTo>
                          <a:pt x="54" y="318"/>
                        </a:lnTo>
                        <a:lnTo>
                          <a:pt x="60" y="342"/>
                        </a:lnTo>
                        <a:lnTo>
                          <a:pt x="60" y="360"/>
                        </a:lnTo>
                        <a:lnTo>
                          <a:pt x="60" y="132"/>
                        </a:lnTo>
                        <a:lnTo>
                          <a:pt x="66" y="138"/>
                        </a:lnTo>
                        <a:lnTo>
                          <a:pt x="66" y="186"/>
                        </a:lnTo>
                        <a:lnTo>
                          <a:pt x="72" y="210"/>
                        </a:lnTo>
                        <a:lnTo>
                          <a:pt x="72" y="252"/>
                        </a:lnTo>
                        <a:lnTo>
                          <a:pt x="78" y="246"/>
                        </a:lnTo>
                        <a:lnTo>
                          <a:pt x="78" y="228"/>
                        </a:lnTo>
                        <a:lnTo>
                          <a:pt x="84" y="228"/>
                        </a:lnTo>
                        <a:lnTo>
                          <a:pt x="84" y="0"/>
                        </a:lnTo>
                        <a:lnTo>
                          <a:pt x="90" y="0"/>
                        </a:lnTo>
                        <a:lnTo>
                          <a:pt x="90" y="204"/>
                        </a:lnTo>
                        <a:lnTo>
                          <a:pt x="96" y="246"/>
                        </a:lnTo>
                        <a:lnTo>
                          <a:pt x="96" y="528"/>
                        </a:lnTo>
                        <a:lnTo>
                          <a:pt x="96" y="42"/>
                        </a:lnTo>
                        <a:lnTo>
                          <a:pt x="96" y="186"/>
                        </a:lnTo>
                        <a:lnTo>
                          <a:pt x="102" y="282"/>
                        </a:lnTo>
                        <a:lnTo>
                          <a:pt x="102" y="408"/>
                        </a:lnTo>
                        <a:lnTo>
                          <a:pt x="102" y="18"/>
                        </a:lnTo>
                        <a:lnTo>
                          <a:pt x="102" y="24"/>
                        </a:lnTo>
                        <a:lnTo>
                          <a:pt x="108" y="30"/>
                        </a:lnTo>
                        <a:lnTo>
                          <a:pt x="108" y="258"/>
                        </a:lnTo>
                        <a:lnTo>
                          <a:pt x="108" y="228"/>
                        </a:lnTo>
                        <a:lnTo>
                          <a:pt x="114" y="192"/>
                        </a:lnTo>
                        <a:lnTo>
                          <a:pt x="114" y="66"/>
                        </a:lnTo>
                        <a:lnTo>
                          <a:pt x="114" y="264"/>
                        </a:lnTo>
                        <a:lnTo>
                          <a:pt x="120" y="258"/>
                        </a:lnTo>
                        <a:lnTo>
                          <a:pt x="120" y="432"/>
                        </a:lnTo>
                        <a:lnTo>
                          <a:pt x="120" y="78"/>
                        </a:lnTo>
                        <a:lnTo>
                          <a:pt x="120" y="90"/>
                        </a:lnTo>
                        <a:lnTo>
                          <a:pt x="126" y="84"/>
                        </a:lnTo>
                        <a:lnTo>
                          <a:pt x="126" y="222"/>
                        </a:lnTo>
                        <a:lnTo>
                          <a:pt x="126" y="36"/>
                        </a:lnTo>
                        <a:lnTo>
                          <a:pt x="126" y="132"/>
                        </a:lnTo>
                        <a:lnTo>
                          <a:pt x="132" y="186"/>
                        </a:lnTo>
                        <a:lnTo>
                          <a:pt x="132" y="396"/>
                        </a:lnTo>
                        <a:lnTo>
                          <a:pt x="132" y="114"/>
                        </a:lnTo>
                        <a:lnTo>
                          <a:pt x="138" y="120"/>
                        </a:lnTo>
                        <a:lnTo>
                          <a:pt x="138" y="228"/>
                        </a:lnTo>
                        <a:lnTo>
                          <a:pt x="138" y="54"/>
                        </a:lnTo>
                        <a:lnTo>
                          <a:pt x="138" y="66"/>
                        </a:lnTo>
                        <a:lnTo>
                          <a:pt x="144" y="90"/>
                        </a:lnTo>
                        <a:lnTo>
                          <a:pt x="144" y="240"/>
                        </a:lnTo>
                        <a:lnTo>
                          <a:pt x="144" y="150"/>
                        </a:lnTo>
                        <a:lnTo>
                          <a:pt x="150" y="102"/>
                        </a:lnTo>
                        <a:lnTo>
                          <a:pt x="150" y="42"/>
                        </a:lnTo>
                        <a:lnTo>
                          <a:pt x="150" y="234"/>
                        </a:lnTo>
                        <a:lnTo>
                          <a:pt x="156" y="216"/>
                        </a:lnTo>
                        <a:lnTo>
                          <a:pt x="156" y="414"/>
                        </a:lnTo>
                        <a:lnTo>
                          <a:pt x="156" y="48"/>
                        </a:lnTo>
                        <a:lnTo>
                          <a:pt x="156" y="186"/>
                        </a:lnTo>
                        <a:lnTo>
                          <a:pt x="162" y="144"/>
                        </a:lnTo>
                        <a:lnTo>
                          <a:pt x="162" y="36"/>
                        </a:lnTo>
                        <a:lnTo>
                          <a:pt x="162" y="234"/>
                        </a:lnTo>
                        <a:lnTo>
                          <a:pt x="168" y="228"/>
                        </a:lnTo>
                        <a:lnTo>
                          <a:pt x="168" y="36"/>
                        </a:lnTo>
                        <a:lnTo>
                          <a:pt x="168" y="234"/>
                        </a:lnTo>
                        <a:lnTo>
                          <a:pt x="174" y="234"/>
                        </a:lnTo>
                        <a:lnTo>
                          <a:pt x="174" y="36"/>
                        </a:lnTo>
                        <a:lnTo>
                          <a:pt x="174" y="234"/>
                        </a:lnTo>
                        <a:lnTo>
                          <a:pt x="180" y="234"/>
                        </a:lnTo>
                        <a:lnTo>
                          <a:pt x="180" y="36"/>
                        </a:lnTo>
                        <a:lnTo>
                          <a:pt x="180" y="198"/>
                        </a:lnTo>
                        <a:lnTo>
                          <a:pt x="186" y="222"/>
                        </a:lnTo>
                        <a:lnTo>
                          <a:pt x="186" y="234"/>
                        </a:lnTo>
                        <a:lnTo>
                          <a:pt x="186" y="36"/>
                        </a:lnTo>
                        <a:lnTo>
                          <a:pt x="186" y="78"/>
                        </a:lnTo>
                        <a:lnTo>
                          <a:pt x="192" y="96"/>
                        </a:lnTo>
                        <a:lnTo>
                          <a:pt x="192" y="234"/>
                        </a:lnTo>
                        <a:lnTo>
                          <a:pt x="192" y="102"/>
                        </a:lnTo>
                        <a:lnTo>
                          <a:pt x="198" y="60"/>
                        </a:lnTo>
                        <a:lnTo>
                          <a:pt x="198" y="282"/>
                        </a:lnTo>
                        <a:lnTo>
                          <a:pt x="198" y="48"/>
                        </a:lnTo>
                        <a:lnTo>
                          <a:pt x="198" y="108"/>
                        </a:lnTo>
                        <a:lnTo>
                          <a:pt x="204" y="138"/>
                        </a:lnTo>
                        <a:lnTo>
                          <a:pt x="204" y="282"/>
                        </a:lnTo>
                        <a:lnTo>
                          <a:pt x="204" y="84"/>
                        </a:lnTo>
                        <a:lnTo>
                          <a:pt x="204" y="186"/>
                        </a:lnTo>
                        <a:lnTo>
                          <a:pt x="210" y="276"/>
                        </a:lnTo>
                        <a:lnTo>
                          <a:pt x="210" y="432"/>
                        </a:lnTo>
                        <a:lnTo>
                          <a:pt x="210" y="42"/>
                        </a:lnTo>
                        <a:lnTo>
                          <a:pt x="216" y="60"/>
                        </a:lnTo>
                        <a:lnTo>
                          <a:pt x="216" y="444"/>
                        </a:lnTo>
                        <a:lnTo>
                          <a:pt x="216" y="174"/>
                        </a:lnTo>
                        <a:lnTo>
                          <a:pt x="222" y="186"/>
                        </a:lnTo>
                        <a:lnTo>
                          <a:pt x="222" y="240"/>
                        </a:lnTo>
                        <a:lnTo>
                          <a:pt x="222" y="96"/>
                        </a:lnTo>
                        <a:lnTo>
                          <a:pt x="228" y="60"/>
                        </a:lnTo>
                        <a:lnTo>
                          <a:pt x="228" y="12"/>
                        </a:lnTo>
                        <a:lnTo>
                          <a:pt x="228" y="222"/>
                        </a:lnTo>
                        <a:lnTo>
                          <a:pt x="240" y="240"/>
                        </a:lnTo>
                        <a:lnTo>
                          <a:pt x="234" y="240"/>
                        </a:lnTo>
                        <a:lnTo>
                          <a:pt x="240" y="240"/>
                        </a:lnTo>
                        <a:lnTo>
                          <a:pt x="246" y="234"/>
                        </a:lnTo>
                        <a:lnTo>
                          <a:pt x="246" y="468"/>
                        </a:lnTo>
                        <a:lnTo>
                          <a:pt x="246" y="126"/>
                        </a:lnTo>
                        <a:lnTo>
                          <a:pt x="246" y="444"/>
                        </a:lnTo>
                        <a:lnTo>
                          <a:pt x="252" y="384"/>
                        </a:lnTo>
                        <a:lnTo>
                          <a:pt x="252" y="72"/>
                        </a:lnTo>
                        <a:lnTo>
                          <a:pt x="252" y="186"/>
                        </a:lnTo>
                        <a:lnTo>
                          <a:pt x="258" y="246"/>
                        </a:lnTo>
                        <a:lnTo>
                          <a:pt x="258" y="264"/>
                        </a:lnTo>
                        <a:lnTo>
                          <a:pt x="258" y="96"/>
                        </a:lnTo>
                        <a:lnTo>
                          <a:pt x="258" y="144"/>
                        </a:lnTo>
                        <a:lnTo>
                          <a:pt x="264" y="138"/>
                        </a:lnTo>
                        <a:lnTo>
                          <a:pt x="270" y="144"/>
                        </a:lnTo>
                        <a:lnTo>
                          <a:pt x="270" y="282"/>
                        </a:lnTo>
                        <a:lnTo>
                          <a:pt x="270" y="102"/>
                        </a:lnTo>
                        <a:lnTo>
                          <a:pt x="276" y="78"/>
                        </a:lnTo>
                        <a:lnTo>
                          <a:pt x="276" y="246"/>
                        </a:lnTo>
                        <a:lnTo>
                          <a:pt x="276" y="66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6" name="Freeform 170"/>
                  <p:cNvSpPr>
                    <a:spLocks/>
                  </p:cNvSpPr>
                  <p:nvPr/>
                </p:nvSpPr>
                <p:spPr bwMode="auto">
                  <a:xfrm>
                    <a:off x="3533775" y="3941763"/>
                    <a:ext cx="581025" cy="895350"/>
                  </a:xfrm>
                  <a:custGeom>
                    <a:avLst/>
                    <a:gdLst/>
                    <a:ahLst/>
                    <a:cxnLst>
                      <a:cxn ang="0">
                        <a:pos x="6" y="246"/>
                      </a:cxn>
                      <a:cxn ang="0">
                        <a:pos x="12" y="462"/>
                      </a:cxn>
                      <a:cxn ang="0">
                        <a:pos x="18" y="396"/>
                      </a:cxn>
                      <a:cxn ang="0">
                        <a:pos x="18" y="486"/>
                      </a:cxn>
                      <a:cxn ang="0">
                        <a:pos x="24" y="504"/>
                      </a:cxn>
                      <a:cxn ang="0">
                        <a:pos x="30" y="324"/>
                      </a:cxn>
                      <a:cxn ang="0">
                        <a:pos x="42" y="348"/>
                      </a:cxn>
                      <a:cxn ang="0">
                        <a:pos x="60" y="348"/>
                      </a:cxn>
                      <a:cxn ang="0">
                        <a:pos x="78" y="348"/>
                      </a:cxn>
                      <a:cxn ang="0">
                        <a:pos x="90" y="270"/>
                      </a:cxn>
                      <a:cxn ang="0">
                        <a:pos x="102" y="342"/>
                      </a:cxn>
                      <a:cxn ang="0">
                        <a:pos x="120" y="336"/>
                      </a:cxn>
                      <a:cxn ang="0">
                        <a:pos x="126" y="258"/>
                      </a:cxn>
                      <a:cxn ang="0">
                        <a:pos x="132" y="258"/>
                      </a:cxn>
                      <a:cxn ang="0">
                        <a:pos x="144" y="462"/>
                      </a:cxn>
                      <a:cxn ang="0">
                        <a:pos x="150" y="270"/>
                      </a:cxn>
                      <a:cxn ang="0">
                        <a:pos x="156" y="462"/>
                      </a:cxn>
                      <a:cxn ang="0">
                        <a:pos x="168" y="246"/>
                      </a:cxn>
                      <a:cxn ang="0">
                        <a:pos x="174" y="246"/>
                      </a:cxn>
                      <a:cxn ang="0">
                        <a:pos x="180" y="384"/>
                      </a:cxn>
                      <a:cxn ang="0">
                        <a:pos x="192" y="330"/>
                      </a:cxn>
                      <a:cxn ang="0">
                        <a:pos x="210" y="330"/>
                      </a:cxn>
                      <a:cxn ang="0">
                        <a:pos x="222" y="528"/>
                      </a:cxn>
                      <a:cxn ang="0">
                        <a:pos x="234" y="330"/>
                      </a:cxn>
                      <a:cxn ang="0">
                        <a:pos x="252" y="330"/>
                      </a:cxn>
                      <a:cxn ang="0">
                        <a:pos x="270" y="336"/>
                      </a:cxn>
                      <a:cxn ang="0">
                        <a:pos x="276" y="138"/>
                      </a:cxn>
                      <a:cxn ang="0">
                        <a:pos x="282" y="564"/>
                      </a:cxn>
                      <a:cxn ang="0">
                        <a:pos x="288" y="402"/>
                      </a:cxn>
                      <a:cxn ang="0">
                        <a:pos x="294" y="390"/>
                      </a:cxn>
                      <a:cxn ang="0">
                        <a:pos x="300" y="384"/>
                      </a:cxn>
                      <a:cxn ang="0">
                        <a:pos x="306" y="384"/>
                      </a:cxn>
                      <a:cxn ang="0">
                        <a:pos x="306" y="372"/>
                      </a:cxn>
                      <a:cxn ang="0">
                        <a:pos x="312" y="246"/>
                      </a:cxn>
                      <a:cxn ang="0">
                        <a:pos x="318" y="246"/>
                      </a:cxn>
                      <a:cxn ang="0">
                        <a:pos x="324" y="450"/>
                      </a:cxn>
                      <a:cxn ang="0">
                        <a:pos x="330" y="336"/>
                      </a:cxn>
                      <a:cxn ang="0">
                        <a:pos x="336" y="462"/>
                      </a:cxn>
                      <a:cxn ang="0">
                        <a:pos x="336" y="336"/>
                      </a:cxn>
                      <a:cxn ang="0">
                        <a:pos x="342" y="306"/>
                      </a:cxn>
                      <a:cxn ang="0">
                        <a:pos x="348" y="294"/>
                      </a:cxn>
                      <a:cxn ang="0">
                        <a:pos x="360" y="330"/>
                      </a:cxn>
                    </a:cxnLst>
                    <a:rect l="0" t="0" r="r" b="b"/>
                    <a:pathLst>
                      <a:path w="366" h="564">
                        <a:moveTo>
                          <a:pt x="0" y="216"/>
                        </a:moveTo>
                        <a:lnTo>
                          <a:pt x="0" y="252"/>
                        </a:lnTo>
                        <a:lnTo>
                          <a:pt x="6" y="246"/>
                        </a:lnTo>
                        <a:lnTo>
                          <a:pt x="6" y="240"/>
                        </a:lnTo>
                        <a:lnTo>
                          <a:pt x="6" y="468"/>
                        </a:lnTo>
                        <a:lnTo>
                          <a:pt x="12" y="462"/>
                        </a:lnTo>
                        <a:lnTo>
                          <a:pt x="12" y="240"/>
                        </a:lnTo>
                        <a:lnTo>
                          <a:pt x="12" y="426"/>
                        </a:lnTo>
                        <a:lnTo>
                          <a:pt x="18" y="396"/>
                        </a:lnTo>
                        <a:lnTo>
                          <a:pt x="18" y="522"/>
                        </a:lnTo>
                        <a:lnTo>
                          <a:pt x="18" y="66"/>
                        </a:lnTo>
                        <a:lnTo>
                          <a:pt x="18" y="486"/>
                        </a:lnTo>
                        <a:lnTo>
                          <a:pt x="24" y="444"/>
                        </a:lnTo>
                        <a:lnTo>
                          <a:pt x="24" y="336"/>
                        </a:lnTo>
                        <a:lnTo>
                          <a:pt x="24" y="504"/>
                        </a:lnTo>
                        <a:lnTo>
                          <a:pt x="30" y="516"/>
                        </a:lnTo>
                        <a:lnTo>
                          <a:pt x="30" y="318"/>
                        </a:lnTo>
                        <a:lnTo>
                          <a:pt x="30" y="324"/>
                        </a:lnTo>
                        <a:lnTo>
                          <a:pt x="36" y="330"/>
                        </a:lnTo>
                        <a:lnTo>
                          <a:pt x="36" y="348"/>
                        </a:lnTo>
                        <a:lnTo>
                          <a:pt x="42" y="348"/>
                        </a:lnTo>
                        <a:lnTo>
                          <a:pt x="48" y="348"/>
                        </a:lnTo>
                        <a:lnTo>
                          <a:pt x="54" y="348"/>
                        </a:lnTo>
                        <a:lnTo>
                          <a:pt x="60" y="348"/>
                        </a:lnTo>
                        <a:lnTo>
                          <a:pt x="66" y="348"/>
                        </a:lnTo>
                        <a:lnTo>
                          <a:pt x="72" y="348"/>
                        </a:lnTo>
                        <a:lnTo>
                          <a:pt x="78" y="348"/>
                        </a:lnTo>
                        <a:lnTo>
                          <a:pt x="84" y="342"/>
                        </a:lnTo>
                        <a:lnTo>
                          <a:pt x="84" y="264"/>
                        </a:lnTo>
                        <a:lnTo>
                          <a:pt x="90" y="270"/>
                        </a:lnTo>
                        <a:lnTo>
                          <a:pt x="90" y="342"/>
                        </a:lnTo>
                        <a:lnTo>
                          <a:pt x="96" y="342"/>
                        </a:lnTo>
                        <a:lnTo>
                          <a:pt x="102" y="342"/>
                        </a:lnTo>
                        <a:lnTo>
                          <a:pt x="108" y="342"/>
                        </a:lnTo>
                        <a:lnTo>
                          <a:pt x="114" y="342"/>
                        </a:lnTo>
                        <a:lnTo>
                          <a:pt x="120" y="336"/>
                        </a:lnTo>
                        <a:lnTo>
                          <a:pt x="120" y="330"/>
                        </a:lnTo>
                        <a:lnTo>
                          <a:pt x="126" y="312"/>
                        </a:lnTo>
                        <a:lnTo>
                          <a:pt x="126" y="258"/>
                        </a:lnTo>
                        <a:lnTo>
                          <a:pt x="126" y="486"/>
                        </a:lnTo>
                        <a:lnTo>
                          <a:pt x="132" y="486"/>
                        </a:lnTo>
                        <a:lnTo>
                          <a:pt x="132" y="258"/>
                        </a:lnTo>
                        <a:lnTo>
                          <a:pt x="138" y="258"/>
                        </a:lnTo>
                        <a:lnTo>
                          <a:pt x="144" y="258"/>
                        </a:lnTo>
                        <a:lnTo>
                          <a:pt x="144" y="462"/>
                        </a:lnTo>
                        <a:lnTo>
                          <a:pt x="150" y="468"/>
                        </a:lnTo>
                        <a:lnTo>
                          <a:pt x="150" y="240"/>
                        </a:lnTo>
                        <a:lnTo>
                          <a:pt x="150" y="270"/>
                        </a:lnTo>
                        <a:lnTo>
                          <a:pt x="156" y="306"/>
                        </a:lnTo>
                        <a:lnTo>
                          <a:pt x="156" y="78"/>
                        </a:lnTo>
                        <a:lnTo>
                          <a:pt x="156" y="462"/>
                        </a:lnTo>
                        <a:lnTo>
                          <a:pt x="162" y="468"/>
                        </a:lnTo>
                        <a:lnTo>
                          <a:pt x="162" y="240"/>
                        </a:lnTo>
                        <a:lnTo>
                          <a:pt x="168" y="246"/>
                        </a:lnTo>
                        <a:lnTo>
                          <a:pt x="168" y="432"/>
                        </a:lnTo>
                        <a:lnTo>
                          <a:pt x="168" y="240"/>
                        </a:lnTo>
                        <a:lnTo>
                          <a:pt x="174" y="246"/>
                        </a:lnTo>
                        <a:lnTo>
                          <a:pt x="174" y="444"/>
                        </a:lnTo>
                        <a:lnTo>
                          <a:pt x="174" y="390"/>
                        </a:lnTo>
                        <a:lnTo>
                          <a:pt x="180" y="384"/>
                        </a:lnTo>
                        <a:lnTo>
                          <a:pt x="180" y="330"/>
                        </a:lnTo>
                        <a:lnTo>
                          <a:pt x="186" y="330"/>
                        </a:lnTo>
                        <a:lnTo>
                          <a:pt x="192" y="330"/>
                        </a:lnTo>
                        <a:lnTo>
                          <a:pt x="198" y="330"/>
                        </a:lnTo>
                        <a:lnTo>
                          <a:pt x="204" y="330"/>
                        </a:lnTo>
                        <a:lnTo>
                          <a:pt x="210" y="330"/>
                        </a:lnTo>
                        <a:lnTo>
                          <a:pt x="216" y="330"/>
                        </a:lnTo>
                        <a:lnTo>
                          <a:pt x="222" y="336"/>
                        </a:lnTo>
                        <a:lnTo>
                          <a:pt x="222" y="528"/>
                        </a:lnTo>
                        <a:lnTo>
                          <a:pt x="222" y="336"/>
                        </a:lnTo>
                        <a:lnTo>
                          <a:pt x="228" y="330"/>
                        </a:lnTo>
                        <a:lnTo>
                          <a:pt x="234" y="330"/>
                        </a:lnTo>
                        <a:lnTo>
                          <a:pt x="240" y="330"/>
                        </a:lnTo>
                        <a:lnTo>
                          <a:pt x="246" y="330"/>
                        </a:lnTo>
                        <a:lnTo>
                          <a:pt x="252" y="330"/>
                        </a:lnTo>
                        <a:lnTo>
                          <a:pt x="258" y="330"/>
                        </a:lnTo>
                        <a:lnTo>
                          <a:pt x="264" y="330"/>
                        </a:lnTo>
                        <a:lnTo>
                          <a:pt x="270" y="336"/>
                        </a:lnTo>
                        <a:lnTo>
                          <a:pt x="270" y="498"/>
                        </a:lnTo>
                        <a:lnTo>
                          <a:pt x="276" y="462"/>
                        </a:lnTo>
                        <a:lnTo>
                          <a:pt x="276" y="138"/>
                        </a:lnTo>
                        <a:lnTo>
                          <a:pt x="276" y="390"/>
                        </a:lnTo>
                        <a:lnTo>
                          <a:pt x="282" y="390"/>
                        </a:lnTo>
                        <a:lnTo>
                          <a:pt x="282" y="564"/>
                        </a:lnTo>
                        <a:lnTo>
                          <a:pt x="282" y="204"/>
                        </a:lnTo>
                        <a:lnTo>
                          <a:pt x="282" y="432"/>
                        </a:lnTo>
                        <a:lnTo>
                          <a:pt x="288" y="402"/>
                        </a:lnTo>
                        <a:lnTo>
                          <a:pt x="288" y="192"/>
                        </a:lnTo>
                        <a:lnTo>
                          <a:pt x="288" y="390"/>
                        </a:lnTo>
                        <a:lnTo>
                          <a:pt x="294" y="390"/>
                        </a:lnTo>
                        <a:lnTo>
                          <a:pt x="294" y="0"/>
                        </a:lnTo>
                        <a:lnTo>
                          <a:pt x="294" y="390"/>
                        </a:lnTo>
                        <a:lnTo>
                          <a:pt x="300" y="384"/>
                        </a:lnTo>
                        <a:lnTo>
                          <a:pt x="300" y="198"/>
                        </a:lnTo>
                        <a:lnTo>
                          <a:pt x="300" y="390"/>
                        </a:lnTo>
                        <a:lnTo>
                          <a:pt x="306" y="384"/>
                        </a:lnTo>
                        <a:lnTo>
                          <a:pt x="306" y="408"/>
                        </a:lnTo>
                        <a:lnTo>
                          <a:pt x="306" y="240"/>
                        </a:lnTo>
                        <a:lnTo>
                          <a:pt x="306" y="372"/>
                        </a:lnTo>
                        <a:lnTo>
                          <a:pt x="312" y="336"/>
                        </a:lnTo>
                        <a:lnTo>
                          <a:pt x="312" y="408"/>
                        </a:lnTo>
                        <a:lnTo>
                          <a:pt x="312" y="246"/>
                        </a:lnTo>
                        <a:lnTo>
                          <a:pt x="312" y="396"/>
                        </a:lnTo>
                        <a:lnTo>
                          <a:pt x="318" y="408"/>
                        </a:lnTo>
                        <a:lnTo>
                          <a:pt x="318" y="246"/>
                        </a:lnTo>
                        <a:lnTo>
                          <a:pt x="318" y="258"/>
                        </a:lnTo>
                        <a:lnTo>
                          <a:pt x="324" y="282"/>
                        </a:lnTo>
                        <a:lnTo>
                          <a:pt x="324" y="450"/>
                        </a:lnTo>
                        <a:lnTo>
                          <a:pt x="324" y="102"/>
                        </a:lnTo>
                        <a:lnTo>
                          <a:pt x="324" y="390"/>
                        </a:lnTo>
                        <a:lnTo>
                          <a:pt x="330" y="336"/>
                        </a:lnTo>
                        <a:lnTo>
                          <a:pt x="330" y="306"/>
                        </a:lnTo>
                        <a:lnTo>
                          <a:pt x="330" y="474"/>
                        </a:lnTo>
                        <a:lnTo>
                          <a:pt x="336" y="462"/>
                        </a:lnTo>
                        <a:lnTo>
                          <a:pt x="336" y="474"/>
                        </a:lnTo>
                        <a:lnTo>
                          <a:pt x="336" y="306"/>
                        </a:lnTo>
                        <a:lnTo>
                          <a:pt x="336" y="336"/>
                        </a:lnTo>
                        <a:lnTo>
                          <a:pt x="342" y="372"/>
                        </a:lnTo>
                        <a:lnTo>
                          <a:pt x="342" y="474"/>
                        </a:lnTo>
                        <a:lnTo>
                          <a:pt x="342" y="306"/>
                        </a:lnTo>
                        <a:lnTo>
                          <a:pt x="342" y="336"/>
                        </a:lnTo>
                        <a:lnTo>
                          <a:pt x="348" y="318"/>
                        </a:lnTo>
                        <a:lnTo>
                          <a:pt x="348" y="294"/>
                        </a:lnTo>
                        <a:lnTo>
                          <a:pt x="348" y="336"/>
                        </a:lnTo>
                        <a:lnTo>
                          <a:pt x="354" y="336"/>
                        </a:lnTo>
                        <a:lnTo>
                          <a:pt x="360" y="330"/>
                        </a:lnTo>
                        <a:lnTo>
                          <a:pt x="360" y="306"/>
                        </a:lnTo>
                        <a:lnTo>
                          <a:pt x="366" y="300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7" name="Freeform 171"/>
                  <p:cNvSpPr>
                    <a:spLocks/>
                  </p:cNvSpPr>
                  <p:nvPr/>
                </p:nvSpPr>
                <p:spPr bwMode="auto">
                  <a:xfrm>
                    <a:off x="4114800" y="3922713"/>
                    <a:ext cx="466725" cy="1047750"/>
                  </a:xfrm>
                  <a:custGeom>
                    <a:avLst/>
                    <a:gdLst/>
                    <a:ahLst/>
                    <a:cxnLst>
                      <a:cxn ang="0">
                        <a:pos x="12" y="312"/>
                      </a:cxn>
                      <a:cxn ang="0">
                        <a:pos x="30" y="324"/>
                      </a:cxn>
                      <a:cxn ang="0">
                        <a:pos x="36" y="660"/>
                      </a:cxn>
                      <a:cxn ang="0">
                        <a:pos x="42" y="528"/>
                      </a:cxn>
                      <a:cxn ang="0">
                        <a:pos x="48" y="408"/>
                      </a:cxn>
                      <a:cxn ang="0">
                        <a:pos x="48" y="366"/>
                      </a:cxn>
                      <a:cxn ang="0">
                        <a:pos x="54" y="408"/>
                      </a:cxn>
                      <a:cxn ang="0">
                        <a:pos x="60" y="408"/>
                      </a:cxn>
                      <a:cxn ang="0">
                        <a:pos x="66" y="288"/>
                      </a:cxn>
                      <a:cxn ang="0">
                        <a:pos x="72" y="588"/>
                      </a:cxn>
                      <a:cxn ang="0">
                        <a:pos x="84" y="258"/>
                      </a:cxn>
                      <a:cxn ang="0">
                        <a:pos x="90" y="384"/>
                      </a:cxn>
                      <a:cxn ang="0">
                        <a:pos x="96" y="408"/>
                      </a:cxn>
                      <a:cxn ang="0">
                        <a:pos x="102" y="504"/>
                      </a:cxn>
                      <a:cxn ang="0">
                        <a:pos x="102" y="348"/>
                      </a:cxn>
                      <a:cxn ang="0">
                        <a:pos x="108" y="324"/>
                      </a:cxn>
                      <a:cxn ang="0">
                        <a:pos x="120" y="282"/>
                      </a:cxn>
                      <a:cxn ang="0">
                        <a:pos x="120" y="498"/>
                      </a:cxn>
                      <a:cxn ang="0">
                        <a:pos x="126" y="462"/>
                      </a:cxn>
                      <a:cxn ang="0">
                        <a:pos x="132" y="168"/>
                      </a:cxn>
                      <a:cxn ang="0">
                        <a:pos x="138" y="168"/>
                      </a:cxn>
                      <a:cxn ang="0">
                        <a:pos x="144" y="528"/>
                      </a:cxn>
                      <a:cxn ang="0">
                        <a:pos x="150" y="252"/>
                      </a:cxn>
                      <a:cxn ang="0">
                        <a:pos x="162" y="336"/>
                      </a:cxn>
                      <a:cxn ang="0">
                        <a:pos x="174" y="504"/>
                      </a:cxn>
                      <a:cxn ang="0">
                        <a:pos x="180" y="288"/>
                      </a:cxn>
                      <a:cxn ang="0">
                        <a:pos x="192" y="348"/>
                      </a:cxn>
                      <a:cxn ang="0">
                        <a:pos x="204" y="288"/>
                      </a:cxn>
                      <a:cxn ang="0">
                        <a:pos x="210" y="354"/>
                      </a:cxn>
                      <a:cxn ang="0">
                        <a:pos x="216" y="456"/>
                      </a:cxn>
                      <a:cxn ang="0">
                        <a:pos x="222" y="480"/>
                      </a:cxn>
                      <a:cxn ang="0">
                        <a:pos x="228" y="480"/>
                      </a:cxn>
                      <a:cxn ang="0">
                        <a:pos x="234" y="450"/>
                      </a:cxn>
                      <a:cxn ang="0">
                        <a:pos x="240" y="294"/>
                      </a:cxn>
                      <a:cxn ang="0">
                        <a:pos x="240" y="264"/>
                      </a:cxn>
                      <a:cxn ang="0">
                        <a:pos x="246" y="456"/>
                      </a:cxn>
                      <a:cxn ang="0">
                        <a:pos x="258" y="228"/>
                      </a:cxn>
                      <a:cxn ang="0">
                        <a:pos x="264" y="408"/>
                      </a:cxn>
                      <a:cxn ang="0">
                        <a:pos x="276" y="348"/>
                      </a:cxn>
                      <a:cxn ang="0">
                        <a:pos x="282" y="348"/>
                      </a:cxn>
                      <a:cxn ang="0">
                        <a:pos x="288" y="216"/>
                      </a:cxn>
                      <a:cxn ang="0">
                        <a:pos x="288" y="420"/>
                      </a:cxn>
                    </a:cxnLst>
                    <a:rect l="0" t="0" r="r" b="b"/>
                    <a:pathLst>
                      <a:path w="294" h="660">
                        <a:moveTo>
                          <a:pt x="0" y="312"/>
                        </a:moveTo>
                        <a:lnTo>
                          <a:pt x="6" y="312"/>
                        </a:lnTo>
                        <a:lnTo>
                          <a:pt x="12" y="312"/>
                        </a:lnTo>
                        <a:lnTo>
                          <a:pt x="18" y="312"/>
                        </a:lnTo>
                        <a:lnTo>
                          <a:pt x="24" y="318"/>
                        </a:lnTo>
                        <a:lnTo>
                          <a:pt x="30" y="324"/>
                        </a:lnTo>
                        <a:lnTo>
                          <a:pt x="30" y="480"/>
                        </a:lnTo>
                        <a:lnTo>
                          <a:pt x="36" y="480"/>
                        </a:lnTo>
                        <a:lnTo>
                          <a:pt x="36" y="660"/>
                        </a:lnTo>
                        <a:lnTo>
                          <a:pt x="36" y="294"/>
                        </a:lnTo>
                        <a:lnTo>
                          <a:pt x="36" y="570"/>
                        </a:lnTo>
                        <a:lnTo>
                          <a:pt x="42" y="528"/>
                        </a:lnTo>
                        <a:lnTo>
                          <a:pt x="42" y="78"/>
                        </a:lnTo>
                        <a:lnTo>
                          <a:pt x="42" y="438"/>
                        </a:lnTo>
                        <a:lnTo>
                          <a:pt x="48" y="408"/>
                        </a:lnTo>
                        <a:lnTo>
                          <a:pt x="48" y="450"/>
                        </a:lnTo>
                        <a:lnTo>
                          <a:pt x="48" y="252"/>
                        </a:lnTo>
                        <a:lnTo>
                          <a:pt x="48" y="366"/>
                        </a:lnTo>
                        <a:lnTo>
                          <a:pt x="54" y="348"/>
                        </a:lnTo>
                        <a:lnTo>
                          <a:pt x="54" y="282"/>
                        </a:lnTo>
                        <a:lnTo>
                          <a:pt x="54" y="408"/>
                        </a:lnTo>
                        <a:lnTo>
                          <a:pt x="60" y="396"/>
                        </a:lnTo>
                        <a:lnTo>
                          <a:pt x="60" y="210"/>
                        </a:lnTo>
                        <a:lnTo>
                          <a:pt x="60" y="408"/>
                        </a:lnTo>
                        <a:lnTo>
                          <a:pt x="66" y="408"/>
                        </a:lnTo>
                        <a:lnTo>
                          <a:pt x="66" y="0"/>
                        </a:lnTo>
                        <a:lnTo>
                          <a:pt x="66" y="288"/>
                        </a:lnTo>
                        <a:lnTo>
                          <a:pt x="72" y="348"/>
                        </a:lnTo>
                        <a:lnTo>
                          <a:pt x="72" y="600"/>
                        </a:lnTo>
                        <a:lnTo>
                          <a:pt x="72" y="588"/>
                        </a:lnTo>
                        <a:lnTo>
                          <a:pt x="78" y="558"/>
                        </a:lnTo>
                        <a:lnTo>
                          <a:pt x="78" y="312"/>
                        </a:lnTo>
                        <a:lnTo>
                          <a:pt x="84" y="258"/>
                        </a:lnTo>
                        <a:lnTo>
                          <a:pt x="84" y="210"/>
                        </a:lnTo>
                        <a:lnTo>
                          <a:pt x="84" y="408"/>
                        </a:lnTo>
                        <a:lnTo>
                          <a:pt x="90" y="384"/>
                        </a:lnTo>
                        <a:lnTo>
                          <a:pt x="90" y="12"/>
                        </a:lnTo>
                        <a:lnTo>
                          <a:pt x="90" y="408"/>
                        </a:lnTo>
                        <a:lnTo>
                          <a:pt x="96" y="408"/>
                        </a:lnTo>
                        <a:lnTo>
                          <a:pt x="96" y="324"/>
                        </a:lnTo>
                        <a:lnTo>
                          <a:pt x="96" y="474"/>
                        </a:lnTo>
                        <a:lnTo>
                          <a:pt x="102" y="504"/>
                        </a:lnTo>
                        <a:lnTo>
                          <a:pt x="102" y="516"/>
                        </a:lnTo>
                        <a:lnTo>
                          <a:pt x="102" y="324"/>
                        </a:lnTo>
                        <a:lnTo>
                          <a:pt x="102" y="348"/>
                        </a:lnTo>
                        <a:lnTo>
                          <a:pt x="108" y="378"/>
                        </a:lnTo>
                        <a:lnTo>
                          <a:pt x="108" y="516"/>
                        </a:lnTo>
                        <a:lnTo>
                          <a:pt x="108" y="324"/>
                        </a:lnTo>
                        <a:lnTo>
                          <a:pt x="114" y="318"/>
                        </a:lnTo>
                        <a:lnTo>
                          <a:pt x="114" y="276"/>
                        </a:lnTo>
                        <a:lnTo>
                          <a:pt x="120" y="282"/>
                        </a:lnTo>
                        <a:lnTo>
                          <a:pt x="120" y="510"/>
                        </a:lnTo>
                        <a:lnTo>
                          <a:pt x="120" y="162"/>
                        </a:lnTo>
                        <a:lnTo>
                          <a:pt x="120" y="498"/>
                        </a:lnTo>
                        <a:lnTo>
                          <a:pt x="126" y="468"/>
                        </a:lnTo>
                        <a:lnTo>
                          <a:pt x="126" y="336"/>
                        </a:lnTo>
                        <a:lnTo>
                          <a:pt x="126" y="462"/>
                        </a:lnTo>
                        <a:lnTo>
                          <a:pt x="132" y="516"/>
                        </a:lnTo>
                        <a:lnTo>
                          <a:pt x="132" y="522"/>
                        </a:lnTo>
                        <a:lnTo>
                          <a:pt x="132" y="168"/>
                        </a:lnTo>
                        <a:lnTo>
                          <a:pt x="138" y="192"/>
                        </a:lnTo>
                        <a:lnTo>
                          <a:pt x="138" y="510"/>
                        </a:lnTo>
                        <a:lnTo>
                          <a:pt x="138" y="168"/>
                        </a:lnTo>
                        <a:lnTo>
                          <a:pt x="138" y="486"/>
                        </a:lnTo>
                        <a:lnTo>
                          <a:pt x="144" y="444"/>
                        </a:lnTo>
                        <a:lnTo>
                          <a:pt x="144" y="528"/>
                        </a:lnTo>
                        <a:lnTo>
                          <a:pt x="144" y="288"/>
                        </a:lnTo>
                        <a:lnTo>
                          <a:pt x="150" y="258"/>
                        </a:lnTo>
                        <a:lnTo>
                          <a:pt x="150" y="252"/>
                        </a:lnTo>
                        <a:lnTo>
                          <a:pt x="150" y="336"/>
                        </a:lnTo>
                        <a:lnTo>
                          <a:pt x="156" y="336"/>
                        </a:lnTo>
                        <a:lnTo>
                          <a:pt x="162" y="336"/>
                        </a:lnTo>
                        <a:lnTo>
                          <a:pt x="168" y="336"/>
                        </a:lnTo>
                        <a:lnTo>
                          <a:pt x="174" y="336"/>
                        </a:lnTo>
                        <a:lnTo>
                          <a:pt x="174" y="504"/>
                        </a:lnTo>
                        <a:lnTo>
                          <a:pt x="180" y="498"/>
                        </a:lnTo>
                        <a:lnTo>
                          <a:pt x="180" y="276"/>
                        </a:lnTo>
                        <a:lnTo>
                          <a:pt x="180" y="288"/>
                        </a:lnTo>
                        <a:lnTo>
                          <a:pt x="186" y="294"/>
                        </a:lnTo>
                        <a:lnTo>
                          <a:pt x="186" y="342"/>
                        </a:lnTo>
                        <a:lnTo>
                          <a:pt x="192" y="348"/>
                        </a:lnTo>
                        <a:lnTo>
                          <a:pt x="192" y="516"/>
                        </a:lnTo>
                        <a:lnTo>
                          <a:pt x="192" y="306"/>
                        </a:lnTo>
                        <a:lnTo>
                          <a:pt x="204" y="288"/>
                        </a:lnTo>
                        <a:lnTo>
                          <a:pt x="198" y="288"/>
                        </a:lnTo>
                        <a:lnTo>
                          <a:pt x="204" y="348"/>
                        </a:lnTo>
                        <a:lnTo>
                          <a:pt x="210" y="354"/>
                        </a:lnTo>
                        <a:lnTo>
                          <a:pt x="210" y="378"/>
                        </a:lnTo>
                        <a:lnTo>
                          <a:pt x="216" y="396"/>
                        </a:lnTo>
                        <a:lnTo>
                          <a:pt x="216" y="456"/>
                        </a:lnTo>
                        <a:lnTo>
                          <a:pt x="216" y="252"/>
                        </a:lnTo>
                        <a:lnTo>
                          <a:pt x="222" y="252"/>
                        </a:lnTo>
                        <a:lnTo>
                          <a:pt x="222" y="480"/>
                        </a:lnTo>
                        <a:lnTo>
                          <a:pt x="222" y="282"/>
                        </a:lnTo>
                        <a:lnTo>
                          <a:pt x="228" y="294"/>
                        </a:lnTo>
                        <a:lnTo>
                          <a:pt x="228" y="480"/>
                        </a:lnTo>
                        <a:lnTo>
                          <a:pt x="228" y="414"/>
                        </a:lnTo>
                        <a:lnTo>
                          <a:pt x="234" y="366"/>
                        </a:lnTo>
                        <a:lnTo>
                          <a:pt x="234" y="450"/>
                        </a:lnTo>
                        <a:lnTo>
                          <a:pt x="234" y="252"/>
                        </a:lnTo>
                        <a:lnTo>
                          <a:pt x="234" y="348"/>
                        </a:lnTo>
                        <a:lnTo>
                          <a:pt x="240" y="294"/>
                        </a:lnTo>
                        <a:lnTo>
                          <a:pt x="240" y="450"/>
                        </a:lnTo>
                        <a:lnTo>
                          <a:pt x="240" y="252"/>
                        </a:lnTo>
                        <a:lnTo>
                          <a:pt x="240" y="264"/>
                        </a:lnTo>
                        <a:lnTo>
                          <a:pt x="246" y="258"/>
                        </a:lnTo>
                        <a:lnTo>
                          <a:pt x="246" y="252"/>
                        </a:lnTo>
                        <a:lnTo>
                          <a:pt x="246" y="456"/>
                        </a:lnTo>
                        <a:lnTo>
                          <a:pt x="252" y="450"/>
                        </a:lnTo>
                        <a:lnTo>
                          <a:pt x="252" y="228"/>
                        </a:lnTo>
                        <a:lnTo>
                          <a:pt x="258" y="228"/>
                        </a:lnTo>
                        <a:lnTo>
                          <a:pt x="258" y="438"/>
                        </a:lnTo>
                        <a:lnTo>
                          <a:pt x="258" y="408"/>
                        </a:lnTo>
                        <a:lnTo>
                          <a:pt x="264" y="408"/>
                        </a:lnTo>
                        <a:lnTo>
                          <a:pt x="270" y="402"/>
                        </a:lnTo>
                        <a:lnTo>
                          <a:pt x="270" y="378"/>
                        </a:lnTo>
                        <a:lnTo>
                          <a:pt x="276" y="348"/>
                        </a:lnTo>
                        <a:lnTo>
                          <a:pt x="276" y="204"/>
                        </a:lnTo>
                        <a:lnTo>
                          <a:pt x="276" y="318"/>
                        </a:lnTo>
                        <a:lnTo>
                          <a:pt x="282" y="348"/>
                        </a:lnTo>
                        <a:lnTo>
                          <a:pt x="282" y="432"/>
                        </a:lnTo>
                        <a:lnTo>
                          <a:pt x="282" y="222"/>
                        </a:lnTo>
                        <a:lnTo>
                          <a:pt x="288" y="216"/>
                        </a:lnTo>
                        <a:lnTo>
                          <a:pt x="288" y="426"/>
                        </a:lnTo>
                        <a:lnTo>
                          <a:pt x="288" y="204"/>
                        </a:lnTo>
                        <a:lnTo>
                          <a:pt x="288" y="420"/>
                        </a:lnTo>
                        <a:lnTo>
                          <a:pt x="294" y="408"/>
                        </a:lnTo>
                        <a:lnTo>
                          <a:pt x="294" y="372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8" name="Freeform 172"/>
                  <p:cNvSpPr>
                    <a:spLocks/>
                  </p:cNvSpPr>
                  <p:nvPr/>
                </p:nvSpPr>
                <p:spPr bwMode="auto">
                  <a:xfrm>
                    <a:off x="4581525" y="2093913"/>
                    <a:ext cx="762000" cy="2705100"/>
                  </a:xfrm>
                  <a:custGeom>
                    <a:avLst/>
                    <a:gdLst/>
                    <a:ahLst/>
                    <a:cxnLst>
                      <a:cxn ang="0">
                        <a:pos x="12" y="1518"/>
                      </a:cxn>
                      <a:cxn ang="0">
                        <a:pos x="24" y="1476"/>
                      </a:cxn>
                      <a:cxn ang="0">
                        <a:pos x="36" y="1500"/>
                      </a:cxn>
                      <a:cxn ang="0">
                        <a:pos x="42" y="1482"/>
                      </a:cxn>
                      <a:cxn ang="0">
                        <a:pos x="54" y="1530"/>
                      </a:cxn>
                      <a:cxn ang="0">
                        <a:pos x="60" y="1248"/>
                      </a:cxn>
                      <a:cxn ang="0">
                        <a:pos x="66" y="1680"/>
                      </a:cxn>
                      <a:cxn ang="0">
                        <a:pos x="72" y="1590"/>
                      </a:cxn>
                      <a:cxn ang="0">
                        <a:pos x="78" y="246"/>
                      </a:cxn>
                      <a:cxn ang="0">
                        <a:pos x="84" y="444"/>
                      </a:cxn>
                      <a:cxn ang="0">
                        <a:pos x="90" y="324"/>
                      </a:cxn>
                      <a:cxn ang="0">
                        <a:pos x="90" y="354"/>
                      </a:cxn>
                      <a:cxn ang="0">
                        <a:pos x="96" y="276"/>
                      </a:cxn>
                      <a:cxn ang="0">
                        <a:pos x="102" y="432"/>
                      </a:cxn>
                      <a:cxn ang="0">
                        <a:pos x="108" y="138"/>
                      </a:cxn>
                      <a:cxn ang="0">
                        <a:pos x="108" y="258"/>
                      </a:cxn>
                      <a:cxn ang="0">
                        <a:pos x="114" y="300"/>
                      </a:cxn>
                      <a:cxn ang="0">
                        <a:pos x="132" y="306"/>
                      </a:cxn>
                      <a:cxn ang="0">
                        <a:pos x="144" y="354"/>
                      </a:cxn>
                      <a:cxn ang="0">
                        <a:pos x="162" y="354"/>
                      </a:cxn>
                      <a:cxn ang="0">
                        <a:pos x="180" y="354"/>
                      </a:cxn>
                      <a:cxn ang="0">
                        <a:pos x="192" y="336"/>
                      </a:cxn>
                      <a:cxn ang="0">
                        <a:pos x="210" y="336"/>
                      </a:cxn>
                      <a:cxn ang="0">
                        <a:pos x="228" y="336"/>
                      </a:cxn>
                      <a:cxn ang="0">
                        <a:pos x="246" y="336"/>
                      </a:cxn>
                      <a:cxn ang="0">
                        <a:pos x="264" y="336"/>
                      </a:cxn>
                      <a:cxn ang="0">
                        <a:pos x="282" y="336"/>
                      </a:cxn>
                      <a:cxn ang="0">
                        <a:pos x="300" y="336"/>
                      </a:cxn>
                      <a:cxn ang="0">
                        <a:pos x="318" y="336"/>
                      </a:cxn>
                      <a:cxn ang="0">
                        <a:pos x="336" y="336"/>
                      </a:cxn>
                      <a:cxn ang="0">
                        <a:pos x="354" y="336"/>
                      </a:cxn>
                      <a:cxn ang="0">
                        <a:pos x="372" y="342"/>
                      </a:cxn>
                      <a:cxn ang="0">
                        <a:pos x="390" y="342"/>
                      </a:cxn>
                      <a:cxn ang="0">
                        <a:pos x="408" y="342"/>
                      </a:cxn>
                      <a:cxn ang="0">
                        <a:pos x="426" y="342"/>
                      </a:cxn>
                      <a:cxn ang="0">
                        <a:pos x="444" y="348"/>
                      </a:cxn>
                      <a:cxn ang="0">
                        <a:pos x="450" y="210"/>
                      </a:cxn>
                      <a:cxn ang="0">
                        <a:pos x="456" y="408"/>
                      </a:cxn>
                      <a:cxn ang="0">
                        <a:pos x="462" y="582"/>
                      </a:cxn>
                      <a:cxn ang="0">
                        <a:pos x="468" y="570"/>
                      </a:cxn>
                      <a:cxn ang="0">
                        <a:pos x="474" y="444"/>
                      </a:cxn>
                      <a:cxn ang="0">
                        <a:pos x="480" y="270"/>
                      </a:cxn>
                    </a:cxnLst>
                    <a:rect l="0" t="0" r="r" b="b"/>
                    <a:pathLst>
                      <a:path w="480" h="1704">
                        <a:moveTo>
                          <a:pt x="0" y="1524"/>
                        </a:moveTo>
                        <a:lnTo>
                          <a:pt x="6" y="1524"/>
                        </a:lnTo>
                        <a:lnTo>
                          <a:pt x="12" y="1518"/>
                        </a:lnTo>
                        <a:lnTo>
                          <a:pt x="12" y="1476"/>
                        </a:lnTo>
                        <a:lnTo>
                          <a:pt x="18" y="1476"/>
                        </a:lnTo>
                        <a:lnTo>
                          <a:pt x="24" y="1476"/>
                        </a:lnTo>
                        <a:lnTo>
                          <a:pt x="30" y="1476"/>
                        </a:lnTo>
                        <a:lnTo>
                          <a:pt x="36" y="1476"/>
                        </a:lnTo>
                        <a:lnTo>
                          <a:pt x="36" y="1500"/>
                        </a:lnTo>
                        <a:lnTo>
                          <a:pt x="42" y="1530"/>
                        </a:lnTo>
                        <a:lnTo>
                          <a:pt x="42" y="1704"/>
                        </a:lnTo>
                        <a:lnTo>
                          <a:pt x="42" y="1482"/>
                        </a:lnTo>
                        <a:lnTo>
                          <a:pt x="48" y="1476"/>
                        </a:lnTo>
                        <a:lnTo>
                          <a:pt x="54" y="1476"/>
                        </a:lnTo>
                        <a:lnTo>
                          <a:pt x="54" y="1530"/>
                        </a:lnTo>
                        <a:lnTo>
                          <a:pt x="60" y="1572"/>
                        </a:lnTo>
                        <a:lnTo>
                          <a:pt x="60" y="1662"/>
                        </a:lnTo>
                        <a:lnTo>
                          <a:pt x="60" y="1248"/>
                        </a:lnTo>
                        <a:lnTo>
                          <a:pt x="60" y="1368"/>
                        </a:lnTo>
                        <a:lnTo>
                          <a:pt x="66" y="1422"/>
                        </a:lnTo>
                        <a:lnTo>
                          <a:pt x="66" y="1680"/>
                        </a:lnTo>
                        <a:lnTo>
                          <a:pt x="66" y="1554"/>
                        </a:lnTo>
                        <a:lnTo>
                          <a:pt x="72" y="1548"/>
                        </a:lnTo>
                        <a:lnTo>
                          <a:pt x="72" y="1590"/>
                        </a:lnTo>
                        <a:lnTo>
                          <a:pt x="72" y="1086"/>
                        </a:lnTo>
                        <a:lnTo>
                          <a:pt x="78" y="906"/>
                        </a:lnTo>
                        <a:lnTo>
                          <a:pt x="78" y="246"/>
                        </a:lnTo>
                        <a:lnTo>
                          <a:pt x="78" y="426"/>
                        </a:lnTo>
                        <a:lnTo>
                          <a:pt x="84" y="444"/>
                        </a:lnTo>
                        <a:lnTo>
                          <a:pt x="84" y="444"/>
                        </a:lnTo>
                        <a:lnTo>
                          <a:pt x="84" y="276"/>
                        </a:lnTo>
                        <a:lnTo>
                          <a:pt x="84" y="294"/>
                        </a:lnTo>
                        <a:lnTo>
                          <a:pt x="90" y="324"/>
                        </a:lnTo>
                        <a:lnTo>
                          <a:pt x="90" y="444"/>
                        </a:lnTo>
                        <a:lnTo>
                          <a:pt x="90" y="276"/>
                        </a:lnTo>
                        <a:lnTo>
                          <a:pt x="90" y="354"/>
                        </a:lnTo>
                        <a:lnTo>
                          <a:pt x="96" y="300"/>
                        </a:lnTo>
                        <a:lnTo>
                          <a:pt x="96" y="444"/>
                        </a:lnTo>
                        <a:lnTo>
                          <a:pt x="96" y="276"/>
                        </a:lnTo>
                        <a:lnTo>
                          <a:pt x="96" y="444"/>
                        </a:lnTo>
                        <a:lnTo>
                          <a:pt x="102" y="426"/>
                        </a:lnTo>
                        <a:lnTo>
                          <a:pt x="102" y="432"/>
                        </a:lnTo>
                        <a:lnTo>
                          <a:pt x="102" y="72"/>
                        </a:lnTo>
                        <a:lnTo>
                          <a:pt x="102" y="96"/>
                        </a:lnTo>
                        <a:lnTo>
                          <a:pt x="108" y="138"/>
                        </a:lnTo>
                        <a:lnTo>
                          <a:pt x="108" y="432"/>
                        </a:lnTo>
                        <a:lnTo>
                          <a:pt x="108" y="120"/>
                        </a:lnTo>
                        <a:lnTo>
                          <a:pt x="108" y="258"/>
                        </a:lnTo>
                        <a:lnTo>
                          <a:pt x="114" y="288"/>
                        </a:lnTo>
                        <a:lnTo>
                          <a:pt x="114" y="498"/>
                        </a:lnTo>
                        <a:lnTo>
                          <a:pt x="114" y="300"/>
                        </a:lnTo>
                        <a:lnTo>
                          <a:pt x="120" y="300"/>
                        </a:lnTo>
                        <a:lnTo>
                          <a:pt x="126" y="300"/>
                        </a:lnTo>
                        <a:lnTo>
                          <a:pt x="132" y="306"/>
                        </a:lnTo>
                        <a:lnTo>
                          <a:pt x="132" y="354"/>
                        </a:lnTo>
                        <a:lnTo>
                          <a:pt x="138" y="354"/>
                        </a:lnTo>
                        <a:lnTo>
                          <a:pt x="144" y="354"/>
                        </a:lnTo>
                        <a:lnTo>
                          <a:pt x="150" y="354"/>
                        </a:lnTo>
                        <a:lnTo>
                          <a:pt x="156" y="354"/>
                        </a:lnTo>
                        <a:lnTo>
                          <a:pt x="162" y="354"/>
                        </a:lnTo>
                        <a:lnTo>
                          <a:pt x="168" y="354"/>
                        </a:lnTo>
                        <a:lnTo>
                          <a:pt x="174" y="354"/>
                        </a:lnTo>
                        <a:lnTo>
                          <a:pt x="180" y="354"/>
                        </a:lnTo>
                        <a:lnTo>
                          <a:pt x="186" y="348"/>
                        </a:lnTo>
                        <a:lnTo>
                          <a:pt x="198" y="336"/>
                        </a:lnTo>
                        <a:lnTo>
                          <a:pt x="192" y="336"/>
                        </a:lnTo>
                        <a:lnTo>
                          <a:pt x="198" y="336"/>
                        </a:lnTo>
                        <a:lnTo>
                          <a:pt x="204" y="336"/>
                        </a:lnTo>
                        <a:lnTo>
                          <a:pt x="210" y="336"/>
                        </a:lnTo>
                        <a:lnTo>
                          <a:pt x="216" y="336"/>
                        </a:lnTo>
                        <a:lnTo>
                          <a:pt x="222" y="336"/>
                        </a:lnTo>
                        <a:lnTo>
                          <a:pt x="228" y="336"/>
                        </a:lnTo>
                        <a:lnTo>
                          <a:pt x="234" y="336"/>
                        </a:lnTo>
                        <a:lnTo>
                          <a:pt x="240" y="336"/>
                        </a:lnTo>
                        <a:lnTo>
                          <a:pt x="246" y="336"/>
                        </a:lnTo>
                        <a:lnTo>
                          <a:pt x="252" y="336"/>
                        </a:lnTo>
                        <a:lnTo>
                          <a:pt x="258" y="336"/>
                        </a:lnTo>
                        <a:lnTo>
                          <a:pt x="264" y="336"/>
                        </a:lnTo>
                        <a:lnTo>
                          <a:pt x="270" y="336"/>
                        </a:lnTo>
                        <a:lnTo>
                          <a:pt x="276" y="336"/>
                        </a:lnTo>
                        <a:lnTo>
                          <a:pt x="282" y="336"/>
                        </a:lnTo>
                        <a:lnTo>
                          <a:pt x="288" y="336"/>
                        </a:lnTo>
                        <a:lnTo>
                          <a:pt x="294" y="336"/>
                        </a:lnTo>
                        <a:lnTo>
                          <a:pt x="300" y="336"/>
                        </a:lnTo>
                        <a:lnTo>
                          <a:pt x="306" y="336"/>
                        </a:lnTo>
                        <a:lnTo>
                          <a:pt x="312" y="336"/>
                        </a:lnTo>
                        <a:lnTo>
                          <a:pt x="318" y="336"/>
                        </a:lnTo>
                        <a:lnTo>
                          <a:pt x="324" y="336"/>
                        </a:lnTo>
                        <a:lnTo>
                          <a:pt x="330" y="336"/>
                        </a:lnTo>
                        <a:lnTo>
                          <a:pt x="336" y="336"/>
                        </a:lnTo>
                        <a:lnTo>
                          <a:pt x="342" y="336"/>
                        </a:lnTo>
                        <a:lnTo>
                          <a:pt x="348" y="336"/>
                        </a:lnTo>
                        <a:lnTo>
                          <a:pt x="354" y="336"/>
                        </a:lnTo>
                        <a:lnTo>
                          <a:pt x="360" y="342"/>
                        </a:lnTo>
                        <a:lnTo>
                          <a:pt x="366" y="342"/>
                        </a:lnTo>
                        <a:lnTo>
                          <a:pt x="372" y="342"/>
                        </a:lnTo>
                        <a:lnTo>
                          <a:pt x="378" y="342"/>
                        </a:lnTo>
                        <a:lnTo>
                          <a:pt x="384" y="342"/>
                        </a:lnTo>
                        <a:lnTo>
                          <a:pt x="390" y="342"/>
                        </a:lnTo>
                        <a:lnTo>
                          <a:pt x="396" y="342"/>
                        </a:lnTo>
                        <a:lnTo>
                          <a:pt x="402" y="342"/>
                        </a:lnTo>
                        <a:lnTo>
                          <a:pt x="408" y="342"/>
                        </a:lnTo>
                        <a:lnTo>
                          <a:pt x="414" y="342"/>
                        </a:lnTo>
                        <a:lnTo>
                          <a:pt x="420" y="342"/>
                        </a:lnTo>
                        <a:lnTo>
                          <a:pt x="426" y="342"/>
                        </a:lnTo>
                        <a:lnTo>
                          <a:pt x="432" y="342"/>
                        </a:lnTo>
                        <a:lnTo>
                          <a:pt x="438" y="342"/>
                        </a:lnTo>
                        <a:lnTo>
                          <a:pt x="444" y="348"/>
                        </a:lnTo>
                        <a:lnTo>
                          <a:pt x="450" y="354"/>
                        </a:lnTo>
                        <a:lnTo>
                          <a:pt x="450" y="408"/>
                        </a:lnTo>
                        <a:lnTo>
                          <a:pt x="450" y="210"/>
                        </a:lnTo>
                        <a:lnTo>
                          <a:pt x="450" y="252"/>
                        </a:lnTo>
                        <a:lnTo>
                          <a:pt x="456" y="294"/>
                        </a:lnTo>
                        <a:lnTo>
                          <a:pt x="456" y="408"/>
                        </a:lnTo>
                        <a:lnTo>
                          <a:pt x="456" y="222"/>
                        </a:lnTo>
                        <a:lnTo>
                          <a:pt x="462" y="222"/>
                        </a:lnTo>
                        <a:lnTo>
                          <a:pt x="462" y="582"/>
                        </a:lnTo>
                        <a:lnTo>
                          <a:pt x="462" y="0"/>
                        </a:lnTo>
                        <a:lnTo>
                          <a:pt x="468" y="18"/>
                        </a:lnTo>
                        <a:lnTo>
                          <a:pt x="468" y="570"/>
                        </a:lnTo>
                        <a:lnTo>
                          <a:pt x="468" y="264"/>
                        </a:lnTo>
                        <a:lnTo>
                          <a:pt x="474" y="300"/>
                        </a:lnTo>
                        <a:lnTo>
                          <a:pt x="474" y="444"/>
                        </a:lnTo>
                        <a:lnTo>
                          <a:pt x="474" y="66"/>
                        </a:lnTo>
                        <a:lnTo>
                          <a:pt x="474" y="234"/>
                        </a:lnTo>
                        <a:lnTo>
                          <a:pt x="480" y="270"/>
                        </a:lnTo>
                        <a:lnTo>
                          <a:pt x="480" y="468"/>
                        </a:lnTo>
                        <a:lnTo>
                          <a:pt x="480" y="402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9" name="Freeform 173"/>
                  <p:cNvSpPr>
                    <a:spLocks/>
                  </p:cNvSpPr>
                  <p:nvPr/>
                </p:nvSpPr>
                <p:spPr bwMode="auto">
                  <a:xfrm>
                    <a:off x="5343525" y="2141538"/>
                    <a:ext cx="466725" cy="923925"/>
                  </a:xfrm>
                  <a:custGeom>
                    <a:avLst/>
                    <a:gdLst/>
                    <a:ahLst/>
                    <a:cxnLst>
                      <a:cxn ang="0">
                        <a:pos x="6" y="438"/>
                      </a:cxn>
                      <a:cxn ang="0">
                        <a:pos x="12" y="258"/>
                      </a:cxn>
                      <a:cxn ang="0">
                        <a:pos x="18" y="438"/>
                      </a:cxn>
                      <a:cxn ang="0">
                        <a:pos x="24" y="408"/>
                      </a:cxn>
                      <a:cxn ang="0">
                        <a:pos x="30" y="432"/>
                      </a:cxn>
                      <a:cxn ang="0">
                        <a:pos x="42" y="288"/>
                      </a:cxn>
                      <a:cxn ang="0">
                        <a:pos x="42" y="228"/>
                      </a:cxn>
                      <a:cxn ang="0">
                        <a:pos x="48" y="216"/>
                      </a:cxn>
                      <a:cxn ang="0">
                        <a:pos x="54" y="582"/>
                      </a:cxn>
                      <a:cxn ang="0">
                        <a:pos x="60" y="426"/>
                      </a:cxn>
                      <a:cxn ang="0">
                        <a:pos x="66" y="336"/>
                      </a:cxn>
                      <a:cxn ang="0">
                        <a:pos x="66" y="330"/>
                      </a:cxn>
                      <a:cxn ang="0">
                        <a:pos x="72" y="252"/>
                      </a:cxn>
                      <a:cxn ang="0">
                        <a:pos x="78" y="414"/>
                      </a:cxn>
                      <a:cxn ang="0">
                        <a:pos x="84" y="306"/>
                      </a:cxn>
                      <a:cxn ang="0">
                        <a:pos x="90" y="312"/>
                      </a:cxn>
                      <a:cxn ang="0">
                        <a:pos x="96" y="264"/>
                      </a:cxn>
                      <a:cxn ang="0">
                        <a:pos x="102" y="366"/>
                      </a:cxn>
                      <a:cxn ang="0">
                        <a:pos x="108" y="366"/>
                      </a:cxn>
                      <a:cxn ang="0">
                        <a:pos x="114" y="366"/>
                      </a:cxn>
                      <a:cxn ang="0">
                        <a:pos x="120" y="354"/>
                      </a:cxn>
                      <a:cxn ang="0">
                        <a:pos x="120" y="228"/>
                      </a:cxn>
                      <a:cxn ang="0">
                        <a:pos x="126" y="168"/>
                      </a:cxn>
                      <a:cxn ang="0">
                        <a:pos x="132" y="0"/>
                      </a:cxn>
                      <a:cxn ang="0">
                        <a:pos x="138" y="192"/>
                      </a:cxn>
                      <a:cxn ang="0">
                        <a:pos x="144" y="468"/>
                      </a:cxn>
                      <a:cxn ang="0">
                        <a:pos x="150" y="234"/>
                      </a:cxn>
                      <a:cxn ang="0">
                        <a:pos x="156" y="474"/>
                      </a:cxn>
                      <a:cxn ang="0">
                        <a:pos x="162" y="234"/>
                      </a:cxn>
                      <a:cxn ang="0">
                        <a:pos x="168" y="396"/>
                      </a:cxn>
                      <a:cxn ang="0">
                        <a:pos x="180" y="408"/>
                      </a:cxn>
                      <a:cxn ang="0">
                        <a:pos x="192" y="234"/>
                      </a:cxn>
                      <a:cxn ang="0">
                        <a:pos x="192" y="498"/>
                      </a:cxn>
                      <a:cxn ang="0">
                        <a:pos x="198" y="294"/>
                      </a:cxn>
                      <a:cxn ang="0">
                        <a:pos x="216" y="294"/>
                      </a:cxn>
                      <a:cxn ang="0">
                        <a:pos x="222" y="294"/>
                      </a:cxn>
                      <a:cxn ang="0">
                        <a:pos x="240" y="294"/>
                      </a:cxn>
                      <a:cxn ang="0">
                        <a:pos x="258" y="294"/>
                      </a:cxn>
                      <a:cxn ang="0">
                        <a:pos x="270" y="330"/>
                      </a:cxn>
                      <a:cxn ang="0">
                        <a:pos x="276" y="216"/>
                      </a:cxn>
                      <a:cxn ang="0">
                        <a:pos x="282" y="432"/>
                      </a:cxn>
                      <a:cxn ang="0">
                        <a:pos x="288" y="210"/>
                      </a:cxn>
                    </a:cxnLst>
                    <a:rect l="0" t="0" r="r" b="b"/>
                    <a:pathLst>
                      <a:path w="294" h="582">
                        <a:moveTo>
                          <a:pt x="0" y="372"/>
                        </a:moveTo>
                        <a:lnTo>
                          <a:pt x="6" y="324"/>
                        </a:lnTo>
                        <a:lnTo>
                          <a:pt x="6" y="438"/>
                        </a:lnTo>
                        <a:lnTo>
                          <a:pt x="6" y="246"/>
                        </a:lnTo>
                        <a:lnTo>
                          <a:pt x="6" y="270"/>
                        </a:lnTo>
                        <a:lnTo>
                          <a:pt x="12" y="258"/>
                        </a:lnTo>
                        <a:lnTo>
                          <a:pt x="12" y="210"/>
                        </a:lnTo>
                        <a:lnTo>
                          <a:pt x="12" y="432"/>
                        </a:lnTo>
                        <a:lnTo>
                          <a:pt x="18" y="438"/>
                        </a:lnTo>
                        <a:lnTo>
                          <a:pt x="18" y="216"/>
                        </a:lnTo>
                        <a:lnTo>
                          <a:pt x="24" y="222"/>
                        </a:lnTo>
                        <a:lnTo>
                          <a:pt x="24" y="408"/>
                        </a:lnTo>
                        <a:lnTo>
                          <a:pt x="24" y="216"/>
                        </a:lnTo>
                        <a:lnTo>
                          <a:pt x="30" y="222"/>
                        </a:lnTo>
                        <a:lnTo>
                          <a:pt x="30" y="432"/>
                        </a:lnTo>
                        <a:lnTo>
                          <a:pt x="30" y="282"/>
                        </a:lnTo>
                        <a:lnTo>
                          <a:pt x="36" y="282"/>
                        </a:lnTo>
                        <a:lnTo>
                          <a:pt x="42" y="288"/>
                        </a:lnTo>
                        <a:lnTo>
                          <a:pt x="42" y="414"/>
                        </a:lnTo>
                        <a:lnTo>
                          <a:pt x="42" y="216"/>
                        </a:lnTo>
                        <a:lnTo>
                          <a:pt x="42" y="228"/>
                        </a:lnTo>
                        <a:lnTo>
                          <a:pt x="48" y="258"/>
                        </a:lnTo>
                        <a:lnTo>
                          <a:pt x="48" y="384"/>
                        </a:lnTo>
                        <a:lnTo>
                          <a:pt x="48" y="216"/>
                        </a:lnTo>
                        <a:lnTo>
                          <a:pt x="48" y="300"/>
                        </a:lnTo>
                        <a:lnTo>
                          <a:pt x="54" y="246"/>
                        </a:lnTo>
                        <a:lnTo>
                          <a:pt x="54" y="582"/>
                        </a:lnTo>
                        <a:lnTo>
                          <a:pt x="54" y="228"/>
                        </a:lnTo>
                        <a:lnTo>
                          <a:pt x="54" y="438"/>
                        </a:lnTo>
                        <a:lnTo>
                          <a:pt x="60" y="426"/>
                        </a:lnTo>
                        <a:lnTo>
                          <a:pt x="60" y="252"/>
                        </a:lnTo>
                        <a:lnTo>
                          <a:pt x="60" y="294"/>
                        </a:lnTo>
                        <a:lnTo>
                          <a:pt x="66" y="336"/>
                        </a:lnTo>
                        <a:lnTo>
                          <a:pt x="66" y="414"/>
                        </a:lnTo>
                        <a:lnTo>
                          <a:pt x="66" y="252"/>
                        </a:lnTo>
                        <a:lnTo>
                          <a:pt x="66" y="330"/>
                        </a:lnTo>
                        <a:lnTo>
                          <a:pt x="72" y="276"/>
                        </a:lnTo>
                        <a:lnTo>
                          <a:pt x="72" y="420"/>
                        </a:lnTo>
                        <a:lnTo>
                          <a:pt x="72" y="252"/>
                        </a:lnTo>
                        <a:lnTo>
                          <a:pt x="72" y="408"/>
                        </a:lnTo>
                        <a:lnTo>
                          <a:pt x="78" y="378"/>
                        </a:lnTo>
                        <a:lnTo>
                          <a:pt x="78" y="414"/>
                        </a:lnTo>
                        <a:lnTo>
                          <a:pt x="78" y="174"/>
                        </a:lnTo>
                        <a:lnTo>
                          <a:pt x="78" y="252"/>
                        </a:lnTo>
                        <a:lnTo>
                          <a:pt x="84" y="306"/>
                        </a:lnTo>
                        <a:lnTo>
                          <a:pt x="84" y="360"/>
                        </a:lnTo>
                        <a:lnTo>
                          <a:pt x="84" y="318"/>
                        </a:lnTo>
                        <a:lnTo>
                          <a:pt x="90" y="312"/>
                        </a:lnTo>
                        <a:lnTo>
                          <a:pt x="90" y="378"/>
                        </a:lnTo>
                        <a:lnTo>
                          <a:pt x="90" y="306"/>
                        </a:lnTo>
                        <a:lnTo>
                          <a:pt x="96" y="264"/>
                        </a:lnTo>
                        <a:lnTo>
                          <a:pt x="96" y="180"/>
                        </a:lnTo>
                        <a:lnTo>
                          <a:pt x="96" y="372"/>
                        </a:lnTo>
                        <a:lnTo>
                          <a:pt x="102" y="366"/>
                        </a:lnTo>
                        <a:lnTo>
                          <a:pt x="102" y="180"/>
                        </a:lnTo>
                        <a:lnTo>
                          <a:pt x="102" y="372"/>
                        </a:lnTo>
                        <a:lnTo>
                          <a:pt x="108" y="366"/>
                        </a:lnTo>
                        <a:lnTo>
                          <a:pt x="108" y="180"/>
                        </a:lnTo>
                        <a:lnTo>
                          <a:pt x="108" y="372"/>
                        </a:lnTo>
                        <a:lnTo>
                          <a:pt x="114" y="366"/>
                        </a:lnTo>
                        <a:lnTo>
                          <a:pt x="114" y="180"/>
                        </a:lnTo>
                        <a:lnTo>
                          <a:pt x="114" y="330"/>
                        </a:lnTo>
                        <a:lnTo>
                          <a:pt x="120" y="354"/>
                        </a:lnTo>
                        <a:lnTo>
                          <a:pt x="120" y="372"/>
                        </a:lnTo>
                        <a:lnTo>
                          <a:pt x="120" y="180"/>
                        </a:lnTo>
                        <a:lnTo>
                          <a:pt x="120" y="228"/>
                        </a:lnTo>
                        <a:lnTo>
                          <a:pt x="126" y="276"/>
                        </a:lnTo>
                        <a:lnTo>
                          <a:pt x="126" y="390"/>
                        </a:lnTo>
                        <a:lnTo>
                          <a:pt x="126" y="168"/>
                        </a:lnTo>
                        <a:lnTo>
                          <a:pt x="132" y="60"/>
                        </a:lnTo>
                        <a:lnTo>
                          <a:pt x="132" y="390"/>
                        </a:lnTo>
                        <a:lnTo>
                          <a:pt x="132" y="0"/>
                        </a:lnTo>
                        <a:lnTo>
                          <a:pt x="132" y="384"/>
                        </a:lnTo>
                        <a:lnTo>
                          <a:pt x="138" y="360"/>
                        </a:lnTo>
                        <a:lnTo>
                          <a:pt x="138" y="192"/>
                        </a:lnTo>
                        <a:lnTo>
                          <a:pt x="138" y="252"/>
                        </a:lnTo>
                        <a:lnTo>
                          <a:pt x="144" y="252"/>
                        </a:lnTo>
                        <a:lnTo>
                          <a:pt x="144" y="468"/>
                        </a:lnTo>
                        <a:lnTo>
                          <a:pt x="144" y="276"/>
                        </a:lnTo>
                        <a:lnTo>
                          <a:pt x="150" y="252"/>
                        </a:lnTo>
                        <a:lnTo>
                          <a:pt x="150" y="234"/>
                        </a:lnTo>
                        <a:lnTo>
                          <a:pt x="150" y="462"/>
                        </a:lnTo>
                        <a:lnTo>
                          <a:pt x="156" y="468"/>
                        </a:lnTo>
                        <a:lnTo>
                          <a:pt x="156" y="474"/>
                        </a:lnTo>
                        <a:lnTo>
                          <a:pt x="156" y="270"/>
                        </a:lnTo>
                        <a:lnTo>
                          <a:pt x="156" y="288"/>
                        </a:lnTo>
                        <a:lnTo>
                          <a:pt x="162" y="234"/>
                        </a:lnTo>
                        <a:lnTo>
                          <a:pt x="162" y="210"/>
                        </a:lnTo>
                        <a:lnTo>
                          <a:pt x="162" y="384"/>
                        </a:lnTo>
                        <a:lnTo>
                          <a:pt x="168" y="396"/>
                        </a:lnTo>
                        <a:lnTo>
                          <a:pt x="168" y="408"/>
                        </a:lnTo>
                        <a:lnTo>
                          <a:pt x="174" y="408"/>
                        </a:lnTo>
                        <a:lnTo>
                          <a:pt x="180" y="408"/>
                        </a:lnTo>
                        <a:lnTo>
                          <a:pt x="186" y="408"/>
                        </a:lnTo>
                        <a:lnTo>
                          <a:pt x="186" y="288"/>
                        </a:lnTo>
                        <a:lnTo>
                          <a:pt x="192" y="234"/>
                        </a:lnTo>
                        <a:lnTo>
                          <a:pt x="192" y="522"/>
                        </a:lnTo>
                        <a:lnTo>
                          <a:pt x="192" y="180"/>
                        </a:lnTo>
                        <a:lnTo>
                          <a:pt x="192" y="498"/>
                        </a:lnTo>
                        <a:lnTo>
                          <a:pt x="198" y="456"/>
                        </a:lnTo>
                        <a:lnTo>
                          <a:pt x="198" y="120"/>
                        </a:lnTo>
                        <a:lnTo>
                          <a:pt x="198" y="294"/>
                        </a:lnTo>
                        <a:lnTo>
                          <a:pt x="204" y="294"/>
                        </a:lnTo>
                        <a:lnTo>
                          <a:pt x="210" y="294"/>
                        </a:lnTo>
                        <a:lnTo>
                          <a:pt x="216" y="294"/>
                        </a:lnTo>
                        <a:lnTo>
                          <a:pt x="216" y="522"/>
                        </a:lnTo>
                        <a:lnTo>
                          <a:pt x="222" y="522"/>
                        </a:lnTo>
                        <a:lnTo>
                          <a:pt x="222" y="294"/>
                        </a:lnTo>
                        <a:lnTo>
                          <a:pt x="228" y="294"/>
                        </a:lnTo>
                        <a:lnTo>
                          <a:pt x="234" y="294"/>
                        </a:lnTo>
                        <a:lnTo>
                          <a:pt x="240" y="294"/>
                        </a:lnTo>
                        <a:lnTo>
                          <a:pt x="246" y="294"/>
                        </a:lnTo>
                        <a:lnTo>
                          <a:pt x="252" y="294"/>
                        </a:lnTo>
                        <a:lnTo>
                          <a:pt x="258" y="294"/>
                        </a:lnTo>
                        <a:lnTo>
                          <a:pt x="264" y="294"/>
                        </a:lnTo>
                        <a:lnTo>
                          <a:pt x="270" y="294"/>
                        </a:lnTo>
                        <a:lnTo>
                          <a:pt x="270" y="330"/>
                        </a:lnTo>
                        <a:lnTo>
                          <a:pt x="276" y="360"/>
                        </a:lnTo>
                        <a:lnTo>
                          <a:pt x="276" y="486"/>
                        </a:lnTo>
                        <a:lnTo>
                          <a:pt x="276" y="216"/>
                        </a:lnTo>
                        <a:lnTo>
                          <a:pt x="276" y="234"/>
                        </a:lnTo>
                        <a:lnTo>
                          <a:pt x="282" y="234"/>
                        </a:lnTo>
                        <a:lnTo>
                          <a:pt x="282" y="432"/>
                        </a:lnTo>
                        <a:lnTo>
                          <a:pt x="282" y="426"/>
                        </a:lnTo>
                        <a:lnTo>
                          <a:pt x="288" y="402"/>
                        </a:lnTo>
                        <a:lnTo>
                          <a:pt x="288" y="210"/>
                        </a:lnTo>
                        <a:lnTo>
                          <a:pt x="288" y="324"/>
                        </a:lnTo>
                        <a:lnTo>
                          <a:pt x="294" y="408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0" name="Freeform 174"/>
                  <p:cNvSpPr>
                    <a:spLocks/>
                  </p:cNvSpPr>
                  <p:nvPr/>
                </p:nvSpPr>
                <p:spPr bwMode="auto">
                  <a:xfrm>
                    <a:off x="5810250" y="2160588"/>
                    <a:ext cx="457200" cy="952500"/>
                  </a:xfrm>
                  <a:custGeom>
                    <a:avLst/>
                    <a:gdLst/>
                    <a:ahLst/>
                    <a:cxnLst>
                      <a:cxn ang="0">
                        <a:pos x="0" y="186"/>
                      </a:cxn>
                      <a:cxn ang="0">
                        <a:pos x="6" y="438"/>
                      </a:cxn>
                      <a:cxn ang="0">
                        <a:pos x="12" y="270"/>
                      </a:cxn>
                      <a:cxn ang="0">
                        <a:pos x="18" y="264"/>
                      </a:cxn>
                      <a:cxn ang="0">
                        <a:pos x="18" y="438"/>
                      </a:cxn>
                      <a:cxn ang="0">
                        <a:pos x="24" y="150"/>
                      </a:cxn>
                      <a:cxn ang="0">
                        <a:pos x="30" y="222"/>
                      </a:cxn>
                      <a:cxn ang="0">
                        <a:pos x="36" y="66"/>
                      </a:cxn>
                      <a:cxn ang="0">
                        <a:pos x="42" y="66"/>
                      </a:cxn>
                      <a:cxn ang="0">
                        <a:pos x="48" y="258"/>
                      </a:cxn>
                      <a:cxn ang="0">
                        <a:pos x="54" y="228"/>
                      </a:cxn>
                      <a:cxn ang="0">
                        <a:pos x="60" y="96"/>
                      </a:cxn>
                      <a:cxn ang="0">
                        <a:pos x="72" y="282"/>
                      </a:cxn>
                      <a:cxn ang="0">
                        <a:pos x="84" y="300"/>
                      </a:cxn>
                      <a:cxn ang="0">
                        <a:pos x="102" y="306"/>
                      </a:cxn>
                      <a:cxn ang="0">
                        <a:pos x="114" y="318"/>
                      </a:cxn>
                      <a:cxn ang="0">
                        <a:pos x="120" y="354"/>
                      </a:cxn>
                      <a:cxn ang="0">
                        <a:pos x="120" y="246"/>
                      </a:cxn>
                      <a:cxn ang="0">
                        <a:pos x="126" y="90"/>
                      </a:cxn>
                      <a:cxn ang="0">
                        <a:pos x="132" y="426"/>
                      </a:cxn>
                      <a:cxn ang="0">
                        <a:pos x="138" y="198"/>
                      </a:cxn>
                      <a:cxn ang="0">
                        <a:pos x="144" y="198"/>
                      </a:cxn>
                      <a:cxn ang="0">
                        <a:pos x="150" y="396"/>
                      </a:cxn>
                      <a:cxn ang="0">
                        <a:pos x="156" y="438"/>
                      </a:cxn>
                      <a:cxn ang="0">
                        <a:pos x="162" y="318"/>
                      </a:cxn>
                      <a:cxn ang="0">
                        <a:pos x="168" y="492"/>
                      </a:cxn>
                      <a:cxn ang="0">
                        <a:pos x="174" y="318"/>
                      </a:cxn>
                      <a:cxn ang="0">
                        <a:pos x="174" y="330"/>
                      </a:cxn>
                      <a:cxn ang="0">
                        <a:pos x="180" y="198"/>
                      </a:cxn>
                      <a:cxn ang="0">
                        <a:pos x="186" y="366"/>
                      </a:cxn>
                      <a:cxn ang="0">
                        <a:pos x="192" y="576"/>
                      </a:cxn>
                      <a:cxn ang="0">
                        <a:pos x="198" y="372"/>
                      </a:cxn>
                      <a:cxn ang="0">
                        <a:pos x="204" y="366"/>
                      </a:cxn>
                      <a:cxn ang="0">
                        <a:pos x="210" y="444"/>
                      </a:cxn>
                      <a:cxn ang="0">
                        <a:pos x="216" y="282"/>
                      </a:cxn>
                      <a:cxn ang="0">
                        <a:pos x="222" y="330"/>
                      </a:cxn>
                      <a:cxn ang="0">
                        <a:pos x="234" y="186"/>
                      </a:cxn>
                      <a:cxn ang="0">
                        <a:pos x="240" y="288"/>
                      </a:cxn>
                      <a:cxn ang="0">
                        <a:pos x="240" y="318"/>
                      </a:cxn>
                      <a:cxn ang="0">
                        <a:pos x="252" y="270"/>
                      </a:cxn>
                      <a:cxn ang="0">
                        <a:pos x="270" y="270"/>
                      </a:cxn>
                      <a:cxn ang="0">
                        <a:pos x="276" y="270"/>
                      </a:cxn>
                    </a:cxnLst>
                    <a:rect l="0" t="0" r="r" b="b"/>
                    <a:pathLst>
                      <a:path w="288" h="600">
                        <a:moveTo>
                          <a:pt x="0" y="396"/>
                        </a:moveTo>
                        <a:lnTo>
                          <a:pt x="0" y="552"/>
                        </a:lnTo>
                        <a:lnTo>
                          <a:pt x="0" y="186"/>
                        </a:lnTo>
                        <a:lnTo>
                          <a:pt x="0" y="402"/>
                        </a:lnTo>
                        <a:lnTo>
                          <a:pt x="6" y="420"/>
                        </a:lnTo>
                        <a:lnTo>
                          <a:pt x="6" y="438"/>
                        </a:lnTo>
                        <a:lnTo>
                          <a:pt x="6" y="90"/>
                        </a:lnTo>
                        <a:lnTo>
                          <a:pt x="6" y="264"/>
                        </a:lnTo>
                        <a:lnTo>
                          <a:pt x="12" y="270"/>
                        </a:lnTo>
                        <a:lnTo>
                          <a:pt x="12" y="456"/>
                        </a:lnTo>
                        <a:lnTo>
                          <a:pt x="12" y="264"/>
                        </a:lnTo>
                        <a:lnTo>
                          <a:pt x="18" y="264"/>
                        </a:lnTo>
                        <a:lnTo>
                          <a:pt x="18" y="450"/>
                        </a:lnTo>
                        <a:lnTo>
                          <a:pt x="18" y="96"/>
                        </a:lnTo>
                        <a:lnTo>
                          <a:pt x="18" y="438"/>
                        </a:lnTo>
                        <a:lnTo>
                          <a:pt x="24" y="432"/>
                        </a:lnTo>
                        <a:lnTo>
                          <a:pt x="24" y="66"/>
                        </a:lnTo>
                        <a:lnTo>
                          <a:pt x="24" y="150"/>
                        </a:lnTo>
                        <a:lnTo>
                          <a:pt x="30" y="240"/>
                        </a:lnTo>
                        <a:lnTo>
                          <a:pt x="30" y="414"/>
                        </a:lnTo>
                        <a:lnTo>
                          <a:pt x="30" y="222"/>
                        </a:lnTo>
                        <a:lnTo>
                          <a:pt x="36" y="114"/>
                        </a:lnTo>
                        <a:lnTo>
                          <a:pt x="36" y="420"/>
                        </a:lnTo>
                        <a:lnTo>
                          <a:pt x="36" y="66"/>
                        </a:lnTo>
                        <a:lnTo>
                          <a:pt x="36" y="384"/>
                        </a:lnTo>
                        <a:lnTo>
                          <a:pt x="42" y="318"/>
                        </a:lnTo>
                        <a:lnTo>
                          <a:pt x="42" y="66"/>
                        </a:lnTo>
                        <a:lnTo>
                          <a:pt x="42" y="456"/>
                        </a:lnTo>
                        <a:lnTo>
                          <a:pt x="48" y="456"/>
                        </a:lnTo>
                        <a:lnTo>
                          <a:pt x="48" y="258"/>
                        </a:lnTo>
                        <a:lnTo>
                          <a:pt x="48" y="456"/>
                        </a:lnTo>
                        <a:lnTo>
                          <a:pt x="54" y="444"/>
                        </a:lnTo>
                        <a:lnTo>
                          <a:pt x="54" y="228"/>
                        </a:lnTo>
                        <a:lnTo>
                          <a:pt x="54" y="306"/>
                        </a:lnTo>
                        <a:lnTo>
                          <a:pt x="60" y="234"/>
                        </a:lnTo>
                        <a:lnTo>
                          <a:pt x="60" y="96"/>
                        </a:lnTo>
                        <a:lnTo>
                          <a:pt x="60" y="276"/>
                        </a:lnTo>
                        <a:lnTo>
                          <a:pt x="66" y="276"/>
                        </a:lnTo>
                        <a:lnTo>
                          <a:pt x="72" y="282"/>
                        </a:lnTo>
                        <a:lnTo>
                          <a:pt x="72" y="300"/>
                        </a:lnTo>
                        <a:lnTo>
                          <a:pt x="78" y="300"/>
                        </a:lnTo>
                        <a:lnTo>
                          <a:pt x="84" y="300"/>
                        </a:lnTo>
                        <a:lnTo>
                          <a:pt x="90" y="300"/>
                        </a:lnTo>
                        <a:lnTo>
                          <a:pt x="96" y="300"/>
                        </a:lnTo>
                        <a:lnTo>
                          <a:pt x="102" y="306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14" y="318"/>
                        </a:lnTo>
                        <a:lnTo>
                          <a:pt x="114" y="156"/>
                        </a:lnTo>
                        <a:lnTo>
                          <a:pt x="114" y="354"/>
                        </a:lnTo>
                        <a:lnTo>
                          <a:pt x="120" y="354"/>
                        </a:lnTo>
                        <a:lnTo>
                          <a:pt x="120" y="426"/>
                        </a:lnTo>
                        <a:lnTo>
                          <a:pt x="120" y="162"/>
                        </a:lnTo>
                        <a:lnTo>
                          <a:pt x="120" y="246"/>
                        </a:lnTo>
                        <a:lnTo>
                          <a:pt x="126" y="138"/>
                        </a:lnTo>
                        <a:lnTo>
                          <a:pt x="126" y="432"/>
                        </a:lnTo>
                        <a:lnTo>
                          <a:pt x="126" y="90"/>
                        </a:lnTo>
                        <a:lnTo>
                          <a:pt x="126" y="252"/>
                        </a:lnTo>
                        <a:lnTo>
                          <a:pt x="132" y="252"/>
                        </a:lnTo>
                        <a:lnTo>
                          <a:pt x="132" y="426"/>
                        </a:lnTo>
                        <a:lnTo>
                          <a:pt x="132" y="354"/>
                        </a:lnTo>
                        <a:lnTo>
                          <a:pt x="138" y="306"/>
                        </a:lnTo>
                        <a:lnTo>
                          <a:pt x="138" y="198"/>
                        </a:lnTo>
                        <a:lnTo>
                          <a:pt x="138" y="564"/>
                        </a:lnTo>
                        <a:lnTo>
                          <a:pt x="144" y="600"/>
                        </a:lnTo>
                        <a:lnTo>
                          <a:pt x="144" y="198"/>
                        </a:lnTo>
                        <a:lnTo>
                          <a:pt x="144" y="234"/>
                        </a:lnTo>
                        <a:lnTo>
                          <a:pt x="150" y="270"/>
                        </a:lnTo>
                        <a:lnTo>
                          <a:pt x="150" y="396"/>
                        </a:lnTo>
                        <a:lnTo>
                          <a:pt x="150" y="210"/>
                        </a:lnTo>
                        <a:lnTo>
                          <a:pt x="156" y="210"/>
                        </a:lnTo>
                        <a:lnTo>
                          <a:pt x="156" y="438"/>
                        </a:lnTo>
                        <a:lnTo>
                          <a:pt x="156" y="234"/>
                        </a:lnTo>
                        <a:lnTo>
                          <a:pt x="162" y="234"/>
                        </a:lnTo>
                        <a:lnTo>
                          <a:pt x="162" y="318"/>
                        </a:lnTo>
                        <a:lnTo>
                          <a:pt x="162" y="246"/>
                        </a:lnTo>
                        <a:lnTo>
                          <a:pt x="168" y="198"/>
                        </a:lnTo>
                        <a:lnTo>
                          <a:pt x="168" y="492"/>
                        </a:lnTo>
                        <a:lnTo>
                          <a:pt x="168" y="132"/>
                        </a:lnTo>
                        <a:lnTo>
                          <a:pt x="168" y="318"/>
                        </a:lnTo>
                        <a:lnTo>
                          <a:pt x="174" y="318"/>
                        </a:lnTo>
                        <a:lnTo>
                          <a:pt x="174" y="342"/>
                        </a:lnTo>
                        <a:lnTo>
                          <a:pt x="174" y="174"/>
                        </a:lnTo>
                        <a:lnTo>
                          <a:pt x="174" y="330"/>
                        </a:lnTo>
                        <a:lnTo>
                          <a:pt x="180" y="306"/>
                        </a:lnTo>
                        <a:lnTo>
                          <a:pt x="180" y="360"/>
                        </a:lnTo>
                        <a:lnTo>
                          <a:pt x="180" y="198"/>
                        </a:lnTo>
                        <a:lnTo>
                          <a:pt x="180" y="282"/>
                        </a:lnTo>
                        <a:lnTo>
                          <a:pt x="186" y="342"/>
                        </a:lnTo>
                        <a:lnTo>
                          <a:pt x="186" y="366"/>
                        </a:lnTo>
                        <a:lnTo>
                          <a:pt x="186" y="0"/>
                        </a:lnTo>
                        <a:lnTo>
                          <a:pt x="192" y="0"/>
                        </a:lnTo>
                        <a:lnTo>
                          <a:pt x="192" y="576"/>
                        </a:lnTo>
                        <a:lnTo>
                          <a:pt x="192" y="336"/>
                        </a:lnTo>
                        <a:lnTo>
                          <a:pt x="198" y="288"/>
                        </a:lnTo>
                        <a:lnTo>
                          <a:pt x="198" y="372"/>
                        </a:lnTo>
                        <a:lnTo>
                          <a:pt x="198" y="210"/>
                        </a:lnTo>
                        <a:lnTo>
                          <a:pt x="198" y="360"/>
                        </a:lnTo>
                        <a:lnTo>
                          <a:pt x="204" y="366"/>
                        </a:lnTo>
                        <a:lnTo>
                          <a:pt x="204" y="138"/>
                        </a:lnTo>
                        <a:lnTo>
                          <a:pt x="204" y="438"/>
                        </a:lnTo>
                        <a:lnTo>
                          <a:pt x="210" y="444"/>
                        </a:lnTo>
                        <a:lnTo>
                          <a:pt x="210" y="150"/>
                        </a:lnTo>
                        <a:lnTo>
                          <a:pt x="210" y="228"/>
                        </a:lnTo>
                        <a:lnTo>
                          <a:pt x="216" y="282"/>
                        </a:lnTo>
                        <a:lnTo>
                          <a:pt x="216" y="336"/>
                        </a:lnTo>
                        <a:lnTo>
                          <a:pt x="216" y="330"/>
                        </a:lnTo>
                        <a:lnTo>
                          <a:pt x="222" y="330"/>
                        </a:lnTo>
                        <a:lnTo>
                          <a:pt x="228" y="330"/>
                        </a:lnTo>
                        <a:lnTo>
                          <a:pt x="228" y="180"/>
                        </a:lnTo>
                        <a:lnTo>
                          <a:pt x="234" y="186"/>
                        </a:lnTo>
                        <a:lnTo>
                          <a:pt x="234" y="546"/>
                        </a:lnTo>
                        <a:lnTo>
                          <a:pt x="234" y="222"/>
                        </a:lnTo>
                        <a:lnTo>
                          <a:pt x="240" y="288"/>
                        </a:lnTo>
                        <a:lnTo>
                          <a:pt x="240" y="540"/>
                        </a:lnTo>
                        <a:lnTo>
                          <a:pt x="240" y="198"/>
                        </a:lnTo>
                        <a:lnTo>
                          <a:pt x="240" y="318"/>
                        </a:lnTo>
                        <a:lnTo>
                          <a:pt x="246" y="294"/>
                        </a:lnTo>
                        <a:lnTo>
                          <a:pt x="246" y="270"/>
                        </a:lnTo>
                        <a:lnTo>
                          <a:pt x="252" y="270"/>
                        </a:lnTo>
                        <a:lnTo>
                          <a:pt x="258" y="270"/>
                        </a:lnTo>
                        <a:lnTo>
                          <a:pt x="264" y="270"/>
                        </a:lnTo>
                        <a:lnTo>
                          <a:pt x="270" y="270"/>
                        </a:lnTo>
                        <a:lnTo>
                          <a:pt x="276" y="270"/>
                        </a:lnTo>
                        <a:lnTo>
                          <a:pt x="276" y="468"/>
                        </a:lnTo>
                        <a:lnTo>
                          <a:pt x="276" y="270"/>
                        </a:lnTo>
                        <a:lnTo>
                          <a:pt x="282" y="270"/>
                        </a:lnTo>
                        <a:lnTo>
                          <a:pt x="288" y="270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1" name="Freeform 175"/>
                  <p:cNvSpPr>
                    <a:spLocks/>
                  </p:cNvSpPr>
                  <p:nvPr/>
                </p:nvSpPr>
                <p:spPr bwMode="auto">
                  <a:xfrm>
                    <a:off x="6267450" y="2265363"/>
                    <a:ext cx="561975" cy="895350"/>
                  </a:xfrm>
                  <a:custGeom>
                    <a:avLst/>
                    <a:gdLst/>
                    <a:ahLst/>
                    <a:cxnLst>
                      <a:cxn ang="0">
                        <a:pos x="12" y="204"/>
                      </a:cxn>
                      <a:cxn ang="0">
                        <a:pos x="24" y="294"/>
                      </a:cxn>
                      <a:cxn ang="0">
                        <a:pos x="42" y="294"/>
                      </a:cxn>
                      <a:cxn ang="0">
                        <a:pos x="60" y="294"/>
                      </a:cxn>
                      <a:cxn ang="0">
                        <a:pos x="66" y="360"/>
                      </a:cxn>
                      <a:cxn ang="0">
                        <a:pos x="72" y="252"/>
                      </a:cxn>
                      <a:cxn ang="0">
                        <a:pos x="72" y="234"/>
                      </a:cxn>
                      <a:cxn ang="0">
                        <a:pos x="78" y="162"/>
                      </a:cxn>
                      <a:cxn ang="0">
                        <a:pos x="84" y="162"/>
                      </a:cxn>
                      <a:cxn ang="0">
                        <a:pos x="90" y="330"/>
                      </a:cxn>
                      <a:cxn ang="0">
                        <a:pos x="96" y="312"/>
                      </a:cxn>
                      <a:cxn ang="0">
                        <a:pos x="102" y="18"/>
                      </a:cxn>
                      <a:cxn ang="0">
                        <a:pos x="108" y="198"/>
                      </a:cxn>
                      <a:cxn ang="0">
                        <a:pos x="114" y="174"/>
                      </a:cxn>
                      <a:cxn ang="0">
                        <a:pos x="120" y="162"/>
                      </a:cxn>
                      <a:cxn ang="0">
                        <a:pos x="126" y="162"/>
                      </a:cxn>
                      <a:cxn ang="0">
                        <a:pos x="132" y="366"/>
                      </a:cxn>
                      <a:cxn ang="0">
                        <a:pos x="138" y="270"/>
                      </a:cxn>
                      <a:cxn ang="0">
                        <a:pos x="144" y="390"/>
                      </a:cxn>
                      <a:cxn ang="0">
                        <a:pos x="150" y="258"/>
                      </a:cxn>
                      <a:cxn ang="0">
                        <a:pos x="150" y="192"/>
                      </a:cxn>
                      <a:cxn ang="0">
                        <a:pos x="156" y="222"/>
                      </a:cxn>
                      <a:cxn ang="0">
                        <a:pos x="162" y="342"/>
                      </a:cxn>
                      <a:cxn ang="0">
                        <a:pos x="168" y="198"/>
                      </a:cxn>
                      <a:cxn ang="0">
                        <a:pos x="180" y="246"/>
                      </a:cxn>
                      <a:cxn ang="0">
                        <a:pos x="186" y="258"/>
                      </a:cxn>
                      <a:cxn ang="0">
                        <a:pos x="192" y="102"/>
                      </a:cxn>
                      <a:cxn ang="0">
                        <a:pos x="198" y="318"/>
                      </a:cxn>
                      <a:cxn ang="0">
                        <a:pos x="204" y="318"/>
                      </a:cxn>
                      <a:cxn ang="0">
                        <a:pos x="216" y="90"/>
                      </a:cxn>
                      <a:cxn ang="0">
                        <a:pos x="228" y="228"/>
                      </a:cxn>
                      <a:cxn ang="0">
                        <a:pos x="234" y="228"/>
                      </a:cxn>
                      <a:cxn ang="0">
                        <a:pos x="252" y="228"/>
                      </a:cxn>
                      <a:cxn ang="0">
                        <a:pos x="264" y="294"/>
                      </a:cxn>
                      <a:cxn ang="0">
                        <a:pos x="270" y="222"/>
                      </a:cxn>
                      <a:cxn ang="0">
                        <a:pos x="270" y="270"/>
                      </a:cxn>
                      <a:cxn ang="0">
                        <a:pos x="276" y="114"/>
                      </a:cxn>
                      <a:cxn ang="0">
                        <a:pos x="282" y="108"/>
                      </a:cxn>
                      <a:cxn ang="0">
                        <a:pos x="288" y="234"/>
                      </a:cxn>
                      <a:cxn ang="0">
                        <a:pos x="306" y="234"/>
                      </a:cxn>
                      <a:cxn ang="0">
                        <a:pos x="324" y="234"/>
                      </a:cxn>
                      <a:cxn ang="0">
                        <a:pos x="342" y="234"/>
                      </a:cxn>
                    </a:cxnLst>
                    <a:rect l="0" t="0" r="r" b="b"/>
                    <a:pathLst>
                      <a:path w="354" h="564">
                        <a:moveTo>
                          <a:pt x="0" y="204"/>
                        </a:moveTo>
                        <a:lnTo>
                          <a:pt x="6" y="204"/>
                        </a:lnTo>
                        <a:lnTo>
                          <a:pt x="12" y="204"/>
                        </a:lnTo>
                        <a:lnTo>
                          <a:pt x="18" y="210"/>
                        </a:lnTo>
                        <a:lnTo>
                          <a:pt x="18" y="288"/>
                        </a:lnTo>
                        <a:lnTo>
                          <a:pt x="24" y="294"/>
                        </a:lnTo>
                        <a:lnTo>
                          <a:pt x="30" y="294"/>
                        </a:lnTo>
                        <a:lnTo>
                          <a:pt x="36" y="294"/>
                        </a:lnTo>
                        <a:lnTo>
                          <a:pt x="42" y="294"/>
                        </a:lnTo>
                        <a:lnTo>
                          <a:pt x="48" y="294"/>
                        </a:lnTo>
                        <a:lnTo>
                          <a:pt x="54" y="294"/>
                        </a:lnTo>
                        <a:lnTo>
                          <a:pt x="60" y="294"/>
                        </a:lnTo>
                        <a:lnTo>
                          <a:pt x="60" y="180"/>
                        </a:lnTo>
                        <a:lnTo>
                          <a:pt x="66" y="120"/>
                        </a:lnTo>
                        <a:lnTo>
                          <a:pt x="66" y="360"/>
                        </a:lnTo>
                        <a:lnTo>
                          <a:pt x="66" y="12"/>
                        </a:lnTo>
                        <a:lnTo>
                          <a:pt x="66" y="210"/>
                        </a:lnTo>
                        <a:lnTo>
                          <a:pt x="72" y="252"/>
                        </a:lnTo>
                        <a:lnTo>
                          <a:pt x="72" y="378"/>
                        </a:lnTo>
                        <a:lnTo>
                          <a:pt x="72" y="168"/>
                        </a:lnTo>
                        <a:lnTo>
                          <a:pt x="72" y="234"/>
                        </a:lnTo>
                        <a:lnTo>
                          <a:pt x="78" y="282"/>
                        </a:lnTo>
                        <a:lnTo>
                          <a:pt x="78" y="360"/>
                        </a:lnTo>
                        <a:lnTo>
                          <a:pt x="78" y="162"/>
                        </a:lnTo>
                        <a:lnTo>
                          <a:pt x="78" y="348"/>
                        </a:lnTo>
                        <a:lnTo>
                          <a:pt x="84" y="360"/>
                        </a:lnTo>
                        <a:lnTo>
                          <a:pt x="84" y="162"/>
                        </a:lnTo>
                        <a:lnTo>
                          <a:pt x="84" y="252"/>
                        </a:lnTo>
                        <a:lnTo>
                          <a:pt x="90" y="162"/>
                        </a:lnTo>
                        <a:lnTo>
                          <a:pt x="90" y="330"/>
                        </a:lnTo>
                        <a:lnTo>
                          <a:pt x="90" y="0"/>
                        </a:lnTo>
                        <a:lnTo>
                          <a:pt x="90" y="198"/>
                        </a:lnTo>
                        <a:lnTo>
                          <a:pt x="96" y="312"/>
                        </a:lnTo>
                        <a:lnTo>
                          <a:pt x="96" y="360"/>
                        </a:lnTo>
                        <a:lnTo>
                          <a:pt x="96" y="18"/>
                        </a:lnTo>
                        <a:lnTo>
                          <a:pt x="102" y="18"/>
                        </a:lnTo>
                        <a:lnTo>
                          <a:pt x="102" y="378"/>
                        </a:lnTo>
                        <a:lnTo>
                          <a:pt x="102" y="114"/>
                        </a:lnTo>
                        <a:lnTo>
                          <a:pt x="108" y="198"/>
                        </a:lnTo>
                        <a:lnTo>
                          <a:pt x="108" y="366"/>
                        </a:lnTo>
                        <a:lnTo>
                          <a:pt x="108" y="162"/>
                        </a:lnTo>
                        <a:lnTo>
                          <a:pt x="114" y="174"/>
                        </a:lnTo>
                        <a:lnTo>
                          <a:pt x="114" y="360"/>
                        </a:lnTo>
                        <a:lnTo>
                          <a:pt x="114" y="162"/>
                        </a:lnTo>
                        <a:lnTo>
                          <a:pt x="120" y="162"/>
                        </a:lnTo>
                        <a:lnTo>
                          <a:pt x="120" y="360"/>
                        </a:lnTo>
                        <a:lnTo>
                          <a:pt x="120" y="162"/>
                        </a:lnTo>
                        <a:lnTo>
                          <a:pt x="126" y="162"/>
                        </a:lnTo>
                        <a:lnTo>
                          <a:pt x="126" y="564"/>
                        </a:lnTo>
                        <a:lnTo>
                          <a:pt x="126" y="402"/>
                        </a:lnTo>
                        <a:lnTo>
                          <a:pt x="132" y="366"/>
                        </a:lnTo>
                        <a:lnTo>
                          <a:pt x="132" y="162"/>
                        </a:lnTo>
                        <a:lnTo>
                          <a:pt x="132" y="318"/>
                        </a:lnTo>
                        <a:lnTo>
                          <a:pt x="138" y="270"/>
                        </a:lnTo>
                        <a:lnTo>
                          <a:pt x="138" y="174"/>
                        </a:lnTo>
                        <a:lnTo>
                          <a:pt x="138" y="372"/>
                        </a:lnTo>
                        <a:lnTo>
                          <a:pt x="144" y="390"/>
                        </a:lnTo>
                        <a:lnTo>
                          <a:pt x="144" y="192"/>
                        </a:lnTo>
                        <a:lnTo>
                          <a:pt x="144" y="222"/>
                        </a:lnTo>
                        <a:lnTo>
                          <a:pt x="150" y="258"/>
                        </a:lnTo>
                        <a:lnTo>
                          <a:pt x="150" y="378"/>
                        </a:lnTo>
                        <a:lnTo>
                          <a:pt x="150" y="18"/>
                        </a:lnTo>
                        <a:lnTo>
                          <a:pt x="150" y="192"/>
                        </a:lnTo>
                        <a:lnTo>
                          <a:pt x="156" y="192"/>
                        </a:lnTo>
                        <a:lnTo>
                          <a:pt x="156" y="390"/>
                        </a:lnTo>
                        <a:lnTo>
                          <a:pt x="156" y="222"/>
                        </a:lnTo>
                        <a:lnTo>
                          <a:pt x="162" y="222"/>
                        </a:lnTo>
                        <a:lnTo>
                          <a:pt x="162" y="150"/>
                        </a:lnTo>
                        <a:lnTo>
                          <a:pt x="162" y="342"/>
                        </a:lnTo>
                        <a:lnTo>
                          <a:pt x="168" y="336"/>
                        </a:lnTo>
                        <a:lnTo>
                          <a:pt x="168" y="114"/>
                        </a:lnTo>
                        <a:lnTo>
                          <a:pt x="168" y="198"/>
                        </a:lnTo>
                        <a:lnTo>
                          <a:pt x="174" y="210"/>
                        </a:lnTo>
                        <a:lnTo>
                          <a:pt x="174" y="252"/>
                        </a:lnTo>
                        <a:lnTo>
                          <a:pt x="180" y="246"/>
                        </a:lnTo>
                        <a:lnTo>
                          <a:pt x="180" y="90"/>
                        </a:lnTo>
                        <a:lnTo>
                          <a:pt x="180" y="204"/>
                        </a:lnTo>
                        <a:lnTo>
                          <a:pt x="186" y="258"/>
                        </a:lnTo>
                        <a:lnTo>
                          <a:pt x="186" y="318"/>
                        </a:lnTo>
                        <a:lnTo>
                          <a:pt x="186" y="108"/>
                        </a:lnTo>
                        <a:lnTo>
                          <a:pt x="192" y="102"/>
                        </a:lnTo>
                        <a:lnTo>
                          <a:pt x="192" y="90"/>
                        </a:lnTo>
                        <a:lnTo>
                          <a:pt x="192" y="312"/>
                        </a:lnTo>
                        <a:lnTo>
                          <a:pt x="198" y="318"/>
                        </a:lnTo>
                        <a:lnTo>
                          <a:pt x="198" y="90"/>
                        </a:lnTo>
                        <a:lnTo>
                          <a:pt x="204" y="90"/>
                        </a:lnTo>
                        <a:lnTo>
                          <a:pt x="204" y="318"/>
                        </a:lnTo>
                        <a:lnTo>
                          <a:pt x="210" y="318"/>
                        </a:lnTo>
                        <a:lnTo>
                          <a:pt x="210" y="90"/>
                        </a:lnTo>
                        <a:lnTo>
                          <a:pt x="216" y="90"/>
                        </a:lnTo>
                        <a:lnTo>
                          <a:pt x="216" y="492"/>
                        </a:lnTo>
                        <a:lnTo>
                          <a:pt x="216" y="240"/>
                        </a:lnTo>
                        <a:lnTo>
                          <a:pt x="228" y="228"/>
                        </a:lnTo>
                        <a:lnTo>
                          <a:pt x="222" y="228"/>
                        </a:lnTo>
                        <a:lnTo>
                          <a:pt x="228" y="228"/>
                        </a:lnTo>
                        <a:lnTo>
                          <a:pt x="234" y="228"/>
                        </a:lnTo>
                        <a:lnTo>
                          <a:pt x="240" y="228"/>
                        </a:lnTo>
                        <a:lnTo>
                          <a:pt x="246" y="228"/>
                        </a:lnTo>
                        <a:lnTo>
                          <a:pt x="252" y="228"/>
                        </a:lnTo>
                        <a:lnTo>
                          <a:pt x="258" y="234"/>
                        </a:lnTo>
                        <a:lnTo>
                          <a:pt x="258" y="288"/>
                        </a:lnTo>
                        <a:lnTo>
                          <a:pt x="264" y="294"/>
                        </a:lnTo>
                        <a:lnTo>
                          <a:pt x="264" y="102"/>
                        </a:lnTo>
                        <a:lnTo>
                          <a:pt x="264" y="186"/>
                        </a:lnTo>
                        <a:lnTo>
                          <a:pt x="270" y="222"/>
                        </a:lnTo>
                        <a:lnTo>
                          <a:pt x="270" y="348"/>
                        </a:lnTo>
                        <a:lnTo>
                          <a:pt x="270" y="150"/>
                        </a:lnTo>
                        <a:lnTo>
                          <a:pt x="270" y="270"/>
                        </a:lnTo>
                        <a:lnTo>
                          <a:pt x="276" y="324"/>
                        </a:lnTo>
                        <a:lnTo>
                          <a:pt x="276" y="342"/>
                        </a:lnTo>
                        <a:lnTo>
                          <a:pt x="276" y="114"/>
                        </a:lnTo>
                        <a:lnTo>
                          <a:pt x="276" y="300"/>
                        </a:lnTo>
                        <a:lnTo>
                          <a:pt x="282" y="300"/>
                        </a:lnTo>
                        <a:lnTo>
                          <a:pt x="282" y="108"/>
                        </a:lnTo>
                        <a:lnTo>
                          <a:pt x="282" y="276"/>
                        </a:lnTo>
                        <a:lnTo>
                          <a:pt x="288" y="264"/>
                        </a:lnTo>
                        <a:lnTo>
                          <a:pt x="288" y="234"/>
                        </a:lnTo>
                        <a:lnTo>
                          <a:pt x="294" y="234"/>
                        </a:lnTo>
                        <a:lnTo>
                          <a:pt x="300" y="234"/>
                        </a:lnTo>
                        <a:lnTo>
                          <a:pt x="306" y="234"/>
                        </a:lnTo>
                        <a:lnTo>
                          <a:pt x="312" y="234"/>
                        </a:lnTo>
                        <a:lnTo>
                          <a:pt x="318" y="234"/>
                        </a:lnTo>
                        <a:lnTo>
                          <a:pt x="324" y="234"/>
                        </a:lnTo>
                        <a:lnTo>
                          <a:pt x="330" y="234"/>
                        </a:lnTo>
                        <a:lnTo>
                          <a:pt x="336" y="234"/>
                        </a:lnTo>
                        <a:lnTo>
                          <a:pt x="342" y="234"/>
                        </a:lnTo>
                        <a:lnTo>
                          <a:pt x="348" y="234"/>
                        </a:lnTo>
                        <a:lnTo>
                          <a:pt x="354" y="234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2" name="Freeform 176"/>
                  <p:cNvSpPr>
                    <a:spLocks/>
                  </p:cNvSpPr>
                  <p:nvPr/>
                </p:nvSpPr>
                <p:spPr bwMode="auto">
                  <a:xfrm>
                    <a:off x="6829425" y="2227263"/>
                    <a:ext cx="600075" cy="752475"/>
                  </a:xfrm>
                  <a:custGeom>
                    <a:avLst/>
                    <a:gdLst/>
                    <a:ahLst/>
                    <a:cxnLst>
                      <a:cxn ang="0">
                        <a:pos x="12" y="258"/>
                      </a:cxn>
                      <a:cxn ang="0">
                        <a:pos x="30" y="258"/>
                      </a:cxn>
                      <a:cxn ang="0">
                        <a:pos x="48" y="258"/>
                      </a:cxn>
                      <a:cxn ang="0">
                        <a:pos x="66" y="258"/>
                      </a:cxn>
                      <a:cxn ang="0">
                        <a:pos x="78" y="324"/>
                      </a:cxn>
                      <a:cxn ang="0">
                        <a:pos x="84" y="180"/>
                      </a:cxn>
                      <a:cxn ang="0">
                        <a:pos x="102" y="180"/>
                      </a:cxn>
                      <a:cxn ang="0">
                        <a:pos x="108" y="198"/>
                      </a:cxn>
                      <a:cxn ang="0">
                        <a:pos x="120" y="180"/>
                      </a:cxn>
                      <a:cxn ang="0">
                        <a:pos x="126" y="372"/>
                      </a:cxn>
                      <a:cxn ang="0">
                        <a:pos x="132" y="348"/>
                      </a:cxn>
                      <a:cxn ang="0">
                        <a:pos x="144" y="294"/>
                      </a:cxn>
                      <a:cxn ang="0">
                        <a:pos x="162" y="294"/>
                      </a:cxn>
                      <a:cxn ang="0">
                        <a:pos x="168" y="114"/>
                      </a:cxn>
                      <a:cxn ang="0">
                        <a:pos x="174" y="324"/>
                      </a:cxn>
                      <a:cxn ang="0">
                        <a:pos x="186" y="288"/>
                      </a:cxn>
                      <a:cxn ang="0">
                        <a:pos x="198" y="234"/>
                      </a:cxn>
                      <a:cxn ang="0">
                        <a:pos x="216" y="240"/>
                      </a:cxn>
                      <a:cxn ang="0">
                        <a:pos x="216" y="210"/>
                      </a:cxn>
                      <a:cxn ang="0">
                        <a:pos x="222" y="282"/>
                      </a:cxn>
                      <a:cxn ang="0">
                        <a:pos x="234" y="234"/>
                      </a:cxn>
                      <a:cxn ang="0">
                        <a:pos x="240" y="354"/>
                      </a:cxn>
                      <a:cxn ang="0">
                        <a:pos x="246" y="204"/>
                      </a:cxn>
                      <a:cxn ang="0">
                        <a:pos x="252" y="180"/>
                      </a:cxn>
                      <a:cxn ang="0">
                        <a:pos x="258" y="228"/>
                      </a:cxn>
                      <a:cxn ang="0">
                        <a:pos x="258" y="354"/>
                      </a:cxn>
                      <a:cxn ang="0">
                        <a:pos x="264" y="204"/>
                      </a:cxn>
                      <a:cxn ang="0">
                        <a:pos x="270" y="174"/>
                      </a:cxn>
                      <a:cxn ang="0">
                        <a:pos x="282" y="288"/>
                      </a:cxn>
                      <a:cxn ang="0">
                        <a:pos x="288" y="174"/>
                      </a:cxn>
                      <a:cxn ang="0">
                        <a:pos x="306" y="174"/>
                      </a:cxn>
                      <a:cxn ang="0">
                        <a:pos x="318" y="402"/>
                      </a:cxn>
                      <a:cxn ang="0">
                        <a:pos x="324" y="246"/>
                      </a:cxn>
                      <a:cxn ang="0">
                        <a:pos x="330" y="168"/>
                      </a:cxn>
                      <a:cxn ang="0">
                        <a:pos x="336" y="426"/>
                      </a:cxn>
                      <a:cxn ang="0">
                        <a:pos x="342" y="228"/>
                      </a:cxn>
                      <a:cxn ang="0">
                        <a:pos x="348" y="414"/>
                      </a:cxn>
                      <a:cxn ang="0">
                        <a:pos x="354" y="228"/>
                      </a:cxn>
                      <a:cxn ang="0">
                        <a:pos x="360" y="234"/>
                      </a:cxn>
                      <a:cxn ang="0">
                        <a:pos x="366" y="204"/>
                      </a:cxn>
                      <a:cxn ang="0">
                        <a:pos x="366" y="324"/>
                      </a:cxn>
                      <a:cxn ang="0">
                        <a:pos x="372" y="0"/>
                      </a:cxn>
                    </a:cxnLst>
                    <a:rect l="0" t="0" r="r" b="b"/>
                    <a:pathLst>
                      <a:path w="378" h="474">
                        <a:moveTo>
                          <a:pt x="0" y="258"/>
                        </a:moveTo>
                        <a:lnTo>
                          <a:pt x="6" y="258"/>
                        </a:lnTo>
                        <a:lnTo>
                          <a:pt x="12" y="258"/>
                        </a:lnTo>
                        <a:lnTo>
                          <a:pt x="18" y="258"/>
                        </a:lnTo>
                        <a:lnTo>
                          <a:pt x="24" y="258"/>
                        </a:lnTo>
                        <a:lnTo>
                          <a:pt x="30" y="258"/>
                        </a:lnTo>
                        <a:lnTo>
                          <a:pt x="36" y="258"/>
                        </a:lnTo>
                        <a:lnTo>
                          <a:pt x="42" y="258"/>
                        </a:lnTo>
                        <a:lnTo>
                          <a:pt x="48" y="258"/>
                        </a:lnTo>
                        <a:lnTo>
                          <a:pt x="54" y="258"/>
                        </a:lnTo>
                        <a:lnTo>
                          <a:pt x="60" y="258"/>
                        </a:lnTo>
                        <a:lnTo>
                          <a:pt x="66" y="258"/>
                        </a:lnTo>
                        <a:lnTo>
                          <a:pt x="72" y="264"/>
                        </a:lnTo>
                        <a:lnTo>
                          <a:pt x="72" y="324"/>
                        </a:lnTo>
                        <a:lnTo>
                          <a:pt x="78" y="324"/>
                        </a:lnTo>
                        <a:lnTo>
                          <a:pt x="78" y="132"/>
                        </a:lnTo>
                        <a:lnTo>
                          <a:pt x="78" y="180"/>
                        </a:lnTo>
                        <a:lnTo>
                          <a:pt x="84" y="180"/>
                        </a:lnTo>
                        <a:lnTo>
                          <a:pt x="90" y="180"/>
                        </a:lnTo>
                        <a:lnTo>
                          <a:pt x="96" y="180"/>
                        </a:lnTo>
                        <a:lnTo>
                          <a:pt x="102" y="180"/>
                        </a:lnTo>
                        <a:lnTo>
                          <a:pt x="102" y="408"/>
                        </a:lnTo>
                        <a:lnTo>
                          <a:pt x="102" y="228"/>
                        </a:lnTo>
                        <a:lnTo>
                          <a:pt x="108" y="198"/>
                        </a:lnTo>
                        <a:lnTo>
                          <a:pt x="108" y="180"/>
                        </a:lnTo>
                        <a:lnTo>
                          <a:pt x="114" y="180"/>
                        </a:lnTo>
                        <a:lnTo>
                          <a:pt x="120" y="180"/>
                        </a:lnTo>
                        <a:lnTo>
                          <a:pt x="120" y="408"/>
                        </a:lnTo>
                        <a:lnTo>
                          <a:pt x="120" y="396"/>
                        </a:lnTo>
                        <a:lnTo>
                          <a:pt x="126" y="372"/>
                        </a:lnTo>
                        <a:lnTo>
                          <a:pt x="126" y="180"/>
                        </a:lnTo>
                        <a:lnTo>
                          <a:pt x="132" y="186"/>
                        </a:lnTo>
                        <a:lnTo>
                          <a:pt x="132" y="348"/>
                        </a:lnTo>
                        <a:lnTo>
                          <a:pt x="138" y="342"/>
                        </a:lnTo>
                        <a:lnTo>
                          <a:pt x="138" y="294"/>
                        </a:lnTo>
                        <a:lnTo>
                          <a:pt x="144" y="294"/>
                        </a:lnTo>
                        <a:lnTo>
                          <a:pt x="150" y="294"/>
                        </a:lnTo>
                        <a:lnTo>
                          <a:pt x="156" y="294"/>
                        </a:lnTo>
                        <a:lnTo>
                          <a:pt x="162" y="294"/>
                        </a:lnTo>
                        <a:lnTo>
                          <a:pt x="168" y="288"/>
                        </a:lnTo>
                        <a:lnTo>
                          <a:pt x="168" y="474"/>
                        </a:lnTo>
                        <a:lnTo>
                          <a:pt x="168" y="114"/>
                        </a:lnTo>
                        <a:lnTo>
                          <a:pt x="174" y="102"/>
                        </a:lnTo>
                        <a:lnTo>
                          <a:pt x="174" y="96"/>
                        </a:lnTo>
                        <a:lnTo>
                          <a:pt x="174" y="324"/>
                        </a:lnTo>
                        <a:lnTo>
                          <a:pt x="180" y="318"/>
                        </a:lnTo>
                        <a:lnTo>
                          <a:pt x="180" y="306"/>
                        </a:lnTo>
                        <a:lnTo>
                          <a:pt x="186" y="288"/>
                        </a:lnTo>
                        <a:lnTo>
                          <a:pt x="186" y="240"/>
                        </a:lnTo>
                        <a:lnTo>
                          <a:pt x="192" y="234"/>
                        </a:lnTo>
                        <a:lnTo>
                          <a:pt x="198" y="234"/>
                        </a:lnTo>
                        <a:lnTo>
                          <a:pt x="204" y="234"/>
                        </a:lnTo>
                        <a:lnTo>
                          <a:pt x="210" y="234"/>
                        </a:lnTo>
                        <a:lnTo>
                          <a:pt x="216" y="240"/>
                        </a:lnTo>
                        <a:lnTo>
                          <a:pt x="216" y="294"/>
                        </a:lnTo>
                        <a:lnTo>
                          <a:pt x="216" y="162"/>
                        </a:lnTo>
                        <a:lnTo>
                          <a:pt x="216" y="210"/>
                        </a:lnTo>
                        <a:lnTo>
                          <a:pt x="222" y="252"/>
                        </a:lnTo>
                        <a:lnTo>
                          <a:pt x="222" y="354"/>
                        </a:lnTo>
                        <a:lnTo>
                          <a:pt x="222" y="282"/>
                        </a:lnTo>
                        <a:lnTo>
                          <a:pt x="228" y="252"/>
                        </a:lnTo>
                        <a:lnTo>
                          <a:pt x="228" y="228"/>
                        </a:lnTo>
                        <a:lnTo>
                          <a:pt x="234" y="234"/>
                        </a:lnTo>
                        <a:lnTo>
                          <a:pt x="234" y="300"/>
                        </a:lnTo>
                        <a:lnTo>
                          <a:pt x="240" y="342"/>
                        </a:lnTo>
                        <a:lnTo>
                          <a:pt x="240" y="354"/>
                        </a:lnTo>
                        <a:lnTo>
                          <a:pt x="240" y="180"/>
                        </a:lnTo>
                        <a:lnTo>
                          <a:pt x="240" y="210"/>
                        </a:lnTo>
                        <a:lnTo>
                          <a:pt x="246" y="204"/>
                        </a:lnTo>
                        <a:lnTo>
                          <a:pt x="246" y="402"/>
                        </a:lnTo>
                        <a:lnTo>
                          <a:pt x="246" y="174"/>
                        </a:lnTo>
                        <a:lnTo>
                          <a:pt x="252" y="180"/>
                        </a:lnTo>
                        <a:lnTo>
                          <a:pt x="252" y="366"/>
                        </a:lnTo>
                        <a:lnTo>
                          <a:pt x="252" y="288"/>
                        </a:lnTo>
                        <a:lnTo>
                          <a:pt x="258" y="228"/>
                        </a:lnTo>
                        <a:lnTo>
                          <a:pt x="258" y="366"/>
                        </a:lnTo>
                        <a:lnTo>
                          <a:pt x="258" y="204"/>
                        </a:lnTo>
                        <a:lnTo>
                          <a:pt x="258" y="354"/>
                        </a:lnTo>
                        <a:lnTo>
                          <a:pt x="264" y="324"/>
                        </a:lnTo>
                        <a:lnTo>
                          <a:pt x="264" y="402"/>
                        </a:lnTo>
                        <a:lnTo>
                          <a:pt x="264" y="204"/>
                        </a:lnTo>
                        <a:lnTo>
                          <a:pt x="264" y="282"/>
                        </a:lnTo>
                        <a:lnTo>
                          <a:pt x="270" y="228"/>
                        </a:lnTo>
                        <a:lnTo>
                          <a:pt x="270" y="174"/>
                        </a:lnTo>
                        <a:lnTo>
                          <a:pt x="276" y="174"/>
                        </a:lnTo>
                        <a:lnTo>
                          <a:pt x="282" y="180"/>
                        </a:lnTo>
                        <a:lnTo>
                          <a:pt x="282" y="288"/>
                        </a:lnTo>
                        <a:lnTo>
                          <a:pt x="288" y="342"/>
                        </a:lnTo>
                        <a:lnTo>
                          <a:pt x="288" y="402"/>
                        </a:lnTo>
                        <a:lnTo>
                          <a:pt x="288" y="174"/>
                        </a:lnTo>
                        <a:lnTo>
                          <a:pt x="294" y="174"/>
                        </a:lnTo>
                        <a:lnTo>
                          <a:pt x="300" y="174"/>
                        </a:lnTo>
                        <a:lnTo>
                          <a:pt x="306" y="174"/>
                        </a:lnTo>
                        <a:lnTo>
                          <a:pt x="312" y="174"/>
                        </a:lnTo>
                        <a:lnTo>
                          <a:pt x="312" y="402"/>
                        </a:lnTo>
                        <a:lnTo>
                          <a:pt x="318" y="402"/>
                        </a:lnTo>
                        <a:lnTo>
                          <a:pt x="318" y="204"/>
                        </a:lnTo>
                        <a:lnTo>
                          <a:pt x="324" y="210"/>
                        </a:lnTo>
                        <a:lnTo>
                          <a:pt x="324" y="246"/>
                        </a:lnTo>
                        <a:lnTo>
                          <a:pt x="330" y="252"/>
                        </a:lnTo>
                        <a:lnTo>
                          <a:pt x="330" y="348"/>
                        </a:lnTo>
                        <a:lnTo>
                          <a:pt x="330" y="168"/>
                        </a:lnTo>
                        <a:lnTo>
                          <a:pt x="330" y="216"/>
                        </a:lnTo>
                        <a:lnTo>
                          <a:pt x="336" y="228"/>
                        </a:lnTo>
                        <a:lnTo>
                          <a:pt x="336" y="426"/>
                        </a:lnTo>
                        <a:lnTo>
                          <a:pt x="336" y="414"/>
                        </a:lnTo>
                        <a:lnTo>
                          <a:pt x="342" y="384"/>
                        </a:lnTo>
                        <a:lnTo>
                          <a:pt x="342" y="228"/>
                        </a:lnTo>
                        <a:lnTo>
                          <a:pt x="342" y="342"/>
                        </a:lnTo>
                        <a:lnTo>
                          <a:pt x="348" y="402"/>
                        </a:lnTo>
                        <a:lnTo>
                          <a:pt x="348" y="414"/>
                        </a:lnTo>
                        <a:lnTo>
                          <a:pt x="348" y="54"/>
                        </a:lnTo>
                        <a:lnTo>
                          <a:pt x="348" y="228"/>
                        </a:lnTo>
                        <a:lnTo>
                          <a:pt x="354" y="228"/>
                        </a:lnTo>
                        <a:lnTo>
                          <a:pt x="354" y="426"/>
                        </a:lnTo>
                        <a:lnTo>
                          <a:pt x="354" y="228"/>
                        </a:lnTo>
                        <a:lnTo>
                          <a:pt x="360" y="234"/>
                        </a:lnTo>
                        <a:lnTo>
                          <a:pt x="360" y="372"/>
                        </a:lnTo>
                        <a:lnTo>
                          <a:pt x="360" y="216"/>
                        </a:lnTo>
                        <a:lnTo>
                          <a:pt x="366" y="204"/>
                        </a:lnTo>
                        <a:lnTo>
                          <a:pt x="366" y="372"/>
                        </a:lnTo>
                        <a:lnTo>
                          <a:pt x="366" y="204"/>
                        </a:lnTo>
                        <a:lnTo>
                          <a:pt x="366" y="324"/>
                        </a:lnTo>
                        <a:lnTo>
                          <a:pt x="372" y="258"/>
                        </a:lnTo>
                        <a:lnTo>
                          <a:pt x="372" y="372"/>
                        </a:lnTo>
                        <a:lnTo>
                          <a:pt x="372" y="0"/>
                        </a:lnTo>
                        <a:lnTo>
                          <a:pt x="372" y="282"/>
                        </a:lnTo>
                        <a:lnTo>
                          <a:pt x="378" y="228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3" name="Freeform 177"/>
                  <p:cNvSpPr>
                    <a:spLocks/>
                  </p:cNvSpPr>
                  <p:nvPr/>
                </p:nvSpPr>
                <p:spPr bwMode="auto">
                  <a:xfrm>
                    <a:off x="7429500" y="2303463"/>
                    <a:ext cx="76200" cy="685800"/>
                  </a:xfrm>
                  <a:custGeom>
                    <a:avLst/>
                    <a:gdLst/>
                    <a:ahLst/>
                    <a:cxnLst>
                      <a:cxn ang="0">
                        <a:pos x="0" y="180"/>
                      </a:cxn>
                      <a:cxn ang="0">
                        <a:pos x="0" y="324"/>
                      </a:cxn>
                      <a:cxn ang="0">
                        <a:pos x="0" y="156"/>
                      </a:cxn>
                      <a:cxn ang="0">
                        <a:pos x="0" y="324"/>
                      </a:cxn>
                      <a:cxn ang="0">
                        <a:pos x="6" y="312"/>
                      </a:cxn>
                      <a:cxn ang="0">
                        <a:pos x="6" y="324"/>
                      </a:cxn>
                      <a:cxn ang="0">
                        <a:pos x="6" y="156"/>
                      </a:cxn>
                      <a:cxn ang="0">
                        <a:pos x="6" y="198"/>
                      </a:cxn>
                      <a:cxn ang="0">
                        <a:pos x="12" y="240"/>
                      </a:cxn>
                      <a:cxn ang="0">
                        <a:pos x="12" y="324"/>
                      </a:cxn>
                      <a:cxn ang="0">
                        <a:pos x="12" y="156"/>
                      </a:cxn>
                      <a:cxn ang="0">
                        <a:pos x="12" y="168"/>
                      </a:cxn>
                      <a:cxn ang="0">
                        <a:pos x="18" y="156"/>
                      </a:cxn>
                      <a:cxn ang="0">
                        <a:pos x="18" y="324"/>
                      </a:cxn>
                      <a:cxn ang="0">
                        <a:pos x="18" y="312"/>
                      </a:cxn>
                      <a:cxn ang="0">
                        <a:pos x="24" y="282"/>
                      </a:cxn>
                      <a:cxn ang="0">
                        <a:pos x="24" y="432"/>
                      </a:cxn>
                      <a:cxn ang="0">
                        <a:pos x="24" y="132"/>
                      </a:cxn>
                      <a:cxn ang="0">
                        <a:pos x="30" y="78"/>
                      </a:cxn>
                      <a:cxn ang="0">
                        <a:pos x="30" y="366"/>
                      </a:cxn>
                      <a:cxn ang="0">
                        <a:pos x="30" y="0"/>
                      </a:cxn>
                      <a:cxn ang="0">
                        <a:pos x="36" y="24"/>
                      </a:cxn>
                      <a:cxn ang="0">
                        <a:pos x="36" y="342"/>
                      </a:cxn>
                      <a:cxn ang="0">
                        <a:pos x="36" y="168"/>
                      </a:cxn>
                      <a:cxn ang="0">
                        <a:pos x="42" y="174"/>
                      </a:cxn>
                      <a:cxn ang="0">
                        <a:pos x="42" y="216"/>
                      </a:cxn>
                      <a:cxn ang="0">
                        <a:pos x="42" y="210"/>
                      </a:cxn>
                      <a:cxn ang="0">
                        <a:pos x="48" y="204"/>
                      </a:cxn>
                    </a:cxnLst>
                    <a:rect l="0" t="0" r="r" b="b"/>
                    <a:pathLst>
                      <a:path w="48" h="432">
                        <a:moveTo>
                          <a:pt x="0" y="180"/>
                        </a:moveTo>
                        <a:lnTo>
                          <a:pt x="0" y="324"/>
                        </a:lnTo>
                        <a:lnTo>
                          <a:pt x="0" y="156"/>
                        </a:lnTo>
                        <a:lnTo>
                          <a:pt x="0" y="324"/>
                        </a:lnTo>
                        <a:lnTo>
                          <a:pt x="6" y="312"/>
                        </a:lnTo>
                        <a:lnTo>
                          <a:pt x="6" y="324"/>
                        </a:lnTo>
                        <a:lnTo>
                          <a:pt x="6" y="156"/>
                        </a:lnTo>
                        <a:lnTo>
                          <a:pt x="6" y="198"/>
                        </a:lnTo>
                        <a:lnTo>
                          <a:pt x="12" y="240"/>
                        </a:lnTo>
                        <a:lnTo>
                          <a:pt x="12" y="324"/>
                        </a:lnTo>
                        <a:lnTo>
                          <a:pt x="12" y="156"/>
                        </a:lnTo>
                        <a:lnTo>
                          <a:pt x="12" y="168"/>
                        </a:lnTo>
                        <a:lnTo>
                          <a:pt x="18" y="156"/>
                        </a:lnTo>
                        <a:lnTo>
                          <a:pt x="18" y="324"/>
                        </a:lnTo>
                        <a:lnTo>
                          <a:pt x="18" y="312"/>
                        </a:lnTo>
                        <a:lnTo>
                          <a:pt x="24" y="282"/>
                        </a:lnTo>
                        <a:lnTo>
                          <a:pt x="24" y="432"/>
                        </a:lnTo>
                        <a:lnTo>
                          <a:pt x="24" y="132"/>
                        </a:lnTo>
                        <a:lnTo>
                          <a:pt x="30" y="78"/>
                        </a:lnTo>
                        <a:lnTo>
                          <a:pt x="30" y="366"/>
                        </a:lnTo>
                        <a:lnTo>
                          <a:pt x="30" y="0"/>
                        </a:lnTo>
                        <a:lnTo>
                          <a:pt x="36" y="24"/>
                        </a:lnTo>
                        <a:lnTo>
                          <a:pt x="36" y="342"/>
                        </a:lnTo>
                        <a:lnTo>
                          <a:pt x="36" y="168"/>
                        </a:lnTo>
                        <a:lnTo>
                          <a:pt x="42" y="174"/>
                        </a:lnTo>
                        <a:lnTo>
                          <a:pt x="42" y="216"/>
                        </a:lnTo>
                        <a:lnTo>
                          <a:pt x="42" y="210"/>
                        </a:lnTo>
                        <a:lnTo>
                          <a:pt x="48" y="204"/>
                        </a:lnTo>
                      </a:path>
                    </a:pathLst>
                  </a:custGeom>
                  <a:noFill/>
                  <a:ln w="0">
                    <a:solidFill>
                      <a:srgbClr val="00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4" name="Freeform 178"/>
                  <p:cNvSpPr>
                    <a:spLocks/>
                  </p:cNvSpPr>
                  <p:nvPr/>
                </p:nvSpPr>
                <p:spPr bwMode="auto">
                  <a:xfrm>
                    <a:off x="1895475" y="4094163"/>
                    <a:ext cx="495300" cy="885825"/>
                  </a:xfrm>
                  <a:custGeom>
                    <a:avLst/>
                    <a:gdLst/>
                    <a:ahLst/>
                    <a:cxnLst>
                      <a:cxn ang="0">
                        <a:pos x="0" y="186"/>
                      </a:cxn>
                      <a:cxn ang="0">
                        <a:pos x="6" y="270"/>
                      </a:cxn>
                      <a:cxn ang="0">
                        <a:pos x="12" y="558"/>
                      </a:cxn>
                      <a:cxn ang="0">
                        <a:pos x="18" y="174"/>
                      </a:cxn>
                      <a:cxn ang="0">
                        <a:pos x="24" y="186"/>
                      </a:cxn>
                      <a:cxn ang="0">
                        <a:pos x="36" y="384"/>
                      </a:cxn>
                      <a:cxn ang="0">
                        <a:pos x="42" y="270"/>
                      </a:cxn>
                      <a:cxn ang="0">
                        <a:pos x="48" y="258"/>
                      </a:cxn>
                      <a:cxn ang="0">
                        <a:pos x="60" y="240"/>
                      </a:cxn>
                      <a:cxn ang="0">
                        <a:pos x="72" y="306"/>
                      </a:cxn>
                      <a:cxn ang="0">
                        <a:pos x="78" y="216"/>
                      </a:cxn>
                      <a:cxn ang="0">
                        <a:pos x="90" y="324"/>
                      </a:cxn>
                      <a:cxn ang="0">
                        <a:pos x="96" y="168"/>
                      </a:cxn>
                      <a:cxn ang="0">
                        <a:pos x="96" y="198"/>
                      </a:cxn>
                      <a:cxn ang="0">
                        <a:pos x="102" y="126"/>
                      </a:cxn>
                      <a:cxn ang="0">
                        <a:pos x="108" y="240"/>
                      </a:cxn>
                      <a:cxn ang="0">
                        <a:pos x="114" y="306"/>
                      </a:cxn>
                      <a:cxn ang="0">
                        <a:pos x="132" y="306"/>
                      </a:cxn>
                      <a:cxn ang="0">
                        <a:pos x="144" y="204"/>
                      </a:cxn>
                      <a:cxn ang="0">
                        <a:pos x="144" y="270"/>
                      </a:cxn>
                      <a:cxn ang="0">
                        <a:pos x="150" y="372"/>
                      </a:cxn>
                      <a:cxn ang="0">
                        <a:pos x="156" y="162"/>
                      </a:cxn>
                      <a:cxn ang="0">
                        <a:pos x="162" y="174"/>
                      </a:cxn>
                      <a:cxn ang="0">
                        <a:pos x="168" y="0"/>
                      </a:cxn>
                      <a:cxn ang="0">
                        <a:pos x="174" y="174"/>
                      </a:cxn>
                      <a:cxn ang="0">
                        <a:pos x="180" y="192"/>
                      </a:cxn>
                      <a:cxn ang="0">
                        <a:pos x="186" y="174"/>
                      </a:cxn>
                      <a:cxn ang="0">
                        <a:pos x="192" y="372"/>
                      </a:cxn>
                      <a:cxn ang="0">
                        <a:pos x="198" y="372"/>
                      </a:cxn>
                      <a:cxn ang="0">
                        <a:pos x="204" y="330"/>
                      </a:cxn>
                      <a:cxn ang="0">
                        <a:pos x="210" y="336"/>
                      </a:cxn>
                      <a:cxn ang="0">
                        <a:pos x="210" y="180"/>
                      </a:cxn>
                      <a:cxn ang="0">
                        <a:pos x="216" y="186"/>
                      </a:cxn>
                      <a:cxn ang="0">
                        <a:pos x="222" y="390"/>
                      </a:cxn>
                      <a:cxn ang="0">
                        <a:pos x="228" y="390"/>
                      </a:cxn>
                      <a:cxn ang="0">
                        <a:pos x="234" y="516"/>
                      </a:cxn>
                      <a:cxn ang="0">
                        <a:pos x="240" y="36"/>
                      </a:cxn>
                      <a:cxn ang="0">
                        <a:pos x="246" y="240"/>
                      </a:cxn>
                      <a:cxn ang="0">
                        <a:pos x="264" y="240"/>
                      </a:cxn>
                      <a:cxn ang="0">
                        <a:pos x="282" y="240"/>
                      </a:cxn>
                      <a:cxn ang="0">
                        <a:pos x="300" y="240"/>
                      </a:cxn>
                      <a:cxn ang="0">
                        <a:pos x="306" y="240"/>
                      </a:cxn>
                    </a:cxnLst>
                    <a:rect l="0" t="0" r="r" b="b"/>
                    <a:pathLst>
                      <a:path w="312" h="558">
                        <a:moveTo>
                          <a:pt x="0" y="240"/>
                        </a:moveTo>
                        <a:lnTo>
                          <a:pt x="0" y="156"/>
                        </a:lnTo>
                        <a:lnTo>
                          <a:pt x="0" y="186"/>
                        </a:lnTo>
                        <a:lnTo>
                          <a:pt x="6" y="222"/>
                        </a:lnTo>
                        <a:lnTo>
                          <a:pt x="6" y="384"/>
                        </a:lnTo>
                        <a:lnTo>
                          <a:pt x="6" y="270"/>
                        </a:lnTo>
                        <a:lnTo>
                          <a:pt x="12" y="240"/>
                        </a:lnTo>
                        <a:lnTo>
                          <a:pt x="12" y="156"/>
                        </a:lnTo>
                        <a:lnTo>
                          <a:pt x="12" y="558"/>
                        </a:lnTo>
                        <a:lnTo>
                          <a:pt x="18" y="558"/>
                        </a:lnTo>
                        <a:lnTo>
                          <a:pt x="18" y="108"/>
                        </a:lnTo>
                        <a:lnTo>
                          <a:pt x="18" y="174"/>
                        </a:lnTo>
                        <a:lnTo>
                          <a:pt x="24" y="222"/>
                        </a:lnTo>
                        <a:lnTo>
                          <a:pt x="24" y="312"/>
                        </a:lnTo>
                        <a:lnTo>
                          <a:pt x="24" y="186"/>
                        </a:lnTo>
                        <a:lnTo>
                          <a:pt x="30" y="186"/>
                        </a:lnTo>
                        <a:lnTo>
                          <a:pt x="36" y="192"/>
                        </a:lnTo>
                        <a:lnTo>
                          <a:pt x="36" y="384"/>
                        </a:lnTo>
                        <a:lnTo>
                          <a:pt x="36" y="300"/>
                        </a:lnTo>
                        <a:lnTo>
                          <a:pt x="42" y="246"/>
                        </a:lnTo>
                        <a:lnTo>
                          <a:pt x="42" y="270"/>
                        </a:lnTo>
                        <a:lnTo>
                          <a:pt x="42" y="210"/>
                        </a:lnTo>
                        <a:lnTo>
                          <a:pt x="42" y="264"/>
                        </a:lnTo>
                        <a:lnTo>
                          <a:pt x="48" y="258"/>
                        </a:lnTo>
                        <a:lnTo>
                          <a:pt x="48" y="240"/>
                        </a:lnTo>
                        <a:lnTo>
                          <a:pt x="54" y="240"/>
                        </a:lnTo>
                        <a:lnTo>
                          <a:pt x="60" y="240"/>
                        </a:lnTo>
                        <a:lnTo>
                          <a:pt x="66" y="240"/>
                        </a:lnTo>
                        <a:lnTo>
                          <a:pt x="72" y="258"/>
                        </a:lnTo>
                        <a:lnTo>
                          <a:pt x="72" y="306"/>
                        </a:lnTo>
                        <a:lnTo>
                          <a:pt x="78" y="318"/>
                        </a:lnTo>
                        <a:lnTo>
                          <a:pt x="78" y="324"/>
                        </a:lnTo>
                        <a:lnTo>
                          <a:pt x="78" y="216"/>
                        </a:lnTo>
                        <a:lnTo>
                          <a:pt x="78" y="318"/>
                        </a:lnTo>
                        <a:lnTo>
                          <a:pt x="84" y="324"/>
                        </a:lnTo>
                        <a:lnTo>
                          <a:pt x="90" y="324"/>
                        </a:lnTo>
                        <a:lnTo>
                          <a:pt x="90" y="126"/>
                        </a:lnTo>
                        <a:lnTo>
                          <a:pt x="90" y="138"/>
                        </a:lnTo>
                        <a:lnTo>
                          <a:pt x="96" y="168"/>
                        </a:lnTo>
                        <a:lnTo>
                          <a:pt x="96" y="288"/>
                        </a:lnTo>
                        <a:lnTo>
                          <a:pt x="96" y="96"/>
                        </a:lnTo>
                        <a:lnTo>
                          <a:pt x="96" y="198"/>
                        </a:lnTo>
                        <a:lnTo>
                          <a:pt x="102" y="240"/>
                        </a:lnTo>
                        <a:lnTo>
                          <a:pt x="102" y="306"/>
                        </a:lnTo>
                        <a:lnTo>
                          <a:pt x="102" y="126"/>
                        </a:lnTo>
                        <a:lnTo>
                          <a:pt x="108" y="108"/>
                        </a:lnTo>
                        <a:lnTo>
                          <a:pt x="108" y="306"/>
                        </a:lnTo>
                        <a:lnTo>
                          <a:pt x="108" y="240"/>
                        </a:lnTo>
                        <a:lnTo>
                          <a:pt x="114" y="204"/>
                        </a:lnTo>
                        <a:lnTo>
                          <a:pt x="114" y="108"/>
                        </a:lnTo>
                        <a:lnTo>
                          <a:pt x="114" y="306"/>
                        </a:lnTo>
                        <a:lnTo>
                          <a:pt x="120" y="306"/>
                        </a:lnTo>
                        <a:lnTo>
                          <a:pt x="126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240"/>
                        </a:lnTo>
                        <a:lnTo>
                          <a:pt x="144" y="204"/>
                        </a:lnTo>
                        <a:lnTo>
                          <a:pt x="144" y="444"/>
                        </a:lnTo>
                        <a:lnTo>
                          <a:pt x="144" y="120"/>
                        </a:lnTo>
                        <a:lnTo>
                          <a:pt x="144" y="270"/>
                        </a:lnTo>
                        <a:lnTo>
                          <a:pt x="150" y="264"/>
                        </a:lnTo>
                        <a:lnTo>
                          <a:pt x="150" y="186"/>
                        </a:lnTo>
                        <a:lnTo>
                          <a:pt x="150" y="372"/>
                        </a:lnTo>
                        <a:lnTo>
                          <a:pt x="156" y="384"/>
                        </a:lnTo>
                        <a:lnTo>
                          <a:pt x="156" y="390"/>
                        </a:lnTo>
                        <a:lnTo>
                          <a:pt x="156" y="162"/>
                        </a:lnTo>
                        <a:lnTo>
                          <a:pt x="162" y="162"/>
                        </a:lnTo>
                        <a:lnTo>
                          <a:pt x="162" y="360"/>
                        </a:lnTo>
                        <a:lnTo>
                          <a:pt x="162" y="174"/>
                        </a:lnTo>
                        <a:lnTo>
                          <a:pt x="168" y="174"/>
                        </a:lnTo>
                        <a:lnTo>
                          <a:pt x="168" y="360"/>
                        </a:lnTo>
                        <a:lnTo>
                          <a:pt x="168" y="0"/>
                        </a:lnTo>
                        <a:lnTo>
                          <a:pt x="174" y="24"/>
                        </a:lnTo>
                        <a:lnTo>
                          <a:pt x="174" y="372"/>
                        </a:lnTo>
                        <a:lnTo>
                          <a:pt x="174" y="174"/>
                        </a:lnTo>
                        <a:lnTo>
                          <a:pt x="180" y="174"/>
                        </a:lnTo>
                        <a:lnTo>
                          <a:pt x="180" y="372"/>
                        </a:lnTo>
                        <a:lnTo>
                          <a:pt x="180" y="192"/>
                        </a:lnTo>
                        <a:lnTo>
                          <a:pt x="186" y="186"/>
                        </a:lnTo>
                        <a:lnTo>
                          <a:pt x="186" y="372"/>
                        </a:lnTo>
                        <a:lnTo>
                          <a:pt x="186" y="174"/>
                        </a:lnTo>
                        <a:lnTo>
                          <a:pt x="186" y="180"/>
                        </a:lnTo>
                        <a:lnTo>
                          <a:pt x="192" y="174"/>
                        </a:lnTo>
                        <a:lnTo>
                          <a:pt x="192" y="372"/>
                        </a:lnTo>
                        <a:lnTo>
                          <a:pt x="192" y="216"/>
                        </a:lnTo>
                        <a:lnTo>
                          <a:pt x="198" y="192"/>
                        </a:lnTo>
                        <a:lnTo>
                          <a:pt x="198" y="372"/>
                        </a:lnTo>
                        <a:lnTo>
                          <a:pt x="198" y="174"/>
                        </a:lnTo>
                        <a:lnTo>
                          <a:pt x="198" y="360"/>
                        </a:lnTo>
                        <a:lnTo>
                          <a:pt x="204" y="330"/>
                        </a:lnTo>
                        <a:lnTo>
                          <a:pt x="204" y="174"/>
                        </a:lnTo>
                        <a:lnTo>
                          <a:pt x="204" y="282"/>
                        </a:lnTo>
                        <a:lnTo>
                          <a:pt x="210" y="336"/>
                        </a:lnTo>
                        <a:lnTo>
                          <a:pt x="210" y="372"/>
                        </a:lnTo>
                        <a:lnTo>
                          <a:pt x="210" y="174"/>
                        </a:lnTo>
                        <a:lnTo>
                          <a:pt x="210" y="180"/>
                        </a:lnTo>
                        <a:lnTo>
                          <a:pt x="216" y="204"/>
                        </a:lnTo>
                        <a:lnTo>
                          <a:pt x="216" y="372"/>
                        </a:lnTo>
                        <a:lnTo>
                          <a:pt x="216" y="186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2" y="390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204"/>
                        </a:lnTo>
                        <a:lnTo>
                          <a:pt x="234" y="198"/>
                        </a:lnTo>
                        <a:lnTo>
                          <a:pt x="234" y="516"/>
                        </a:lnTo>
                        <a:lnTo>
                          <a:pt x="234" y="444"/>
                        </a:lnTo>
                        <a:lnTo>
                          <a:pt x="240" y="390"/>
                        </a:lnTo>
                        <a:lnTo>
                          <a:pt x="240" y="36"/>
                        </a:lnTo>
                        <a:lnTo>
                          <a:pt x="246" y="60"/>
                        </a:lnTo>
                        <a:lnTo>
                          <a:pt x="246" y="432"/>
                        </a:lnTo>
                        <a:lnTo>
                          <a:pt x="246" y="240"/>
                        </a:lnTo>
                        <a:lnTo>
                          <a:pt x="252" y="240"/>
                        </a:lnTo>
                        <a:lnTo>
                          <a:pt x="258" y="240"/>
                        </a:lnTo>
                        <a:lnTo>
                          <a:pt x="264" y="240"/>
                        </a:lnTo>
                        <a:lnTo>
                          <a:pt x="270" y="240"/>
                        </a:lnTo>
                        <a:lnTo>
                          <a:pt x="276" y="240"/>
                        </a:lnTo>
                        <a:lnTo>
                          <a:pt x="282" y="240"/>
                        </a:lnTo>
                        <a:lnTo>
                          <a:pt x="288" y="240"/>
                        </a:lnTo>
                        <a:lnTo>
                          <a:pt x="294" y="240"/>
                        </a:lnTo>
                        <a:lnTo>
                          <a:pt x="300" y="240"/>
                        </a:lnTo>
                        <a:lnTo>
                          <a:pt x="306" y="246"/>
                        </a:lnTo>
                        <a:lnTo>
                          <a:pt x="306" y="264"/>
                        </a:lnTo>
                        <a:lnTo>
                          <a:pt x="306" y="240"/>
                        </a:lnTo>
                        <a:lnTo>
                          <a:pt x="312" y="228"/>
                        </a:lnTo>
                        <a:lnTo>
                          <a:pt x="312" y="174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5" name="Freeform 179"/>
                  <p:cNvSpPr>
                    <a:spLocks/>
                  </p:cNvSpPr>
                  <p:nvPr/>
                </p:nvSpPr>
                <p:spPr bwMode="auto">
                  <a:xfrm>
                    <a:off x="2390775" y="4151313"/>
                    <a:ext cx="704850" cy="628650"/>
                  </a:xfrm>
                  <a:custGeom>
                    <a:avLst/>
                    <a:gdLst/>
                    <a:ahLst/>
                    <a:cxnLst>
                      <a:cxn ang="0">
                        <a:pos x="6" y="354"/>
                      </a:cxn>
                      <a:cxn ang="0">
                        <a:pos x="12" y="120"/>
                      </a:cxn>
                      <a:cxn ang="0">
                        <a:pos x="24" y="138"/>
                      </a:cxn>
                      <a:cxn ang="0">
                        <a:pos x="42" y="138"/>
                      </a:cxn>
                      <a:cxn ang="0">
                        <a:pos x="54" y="162"/>
                      </a:cxn>
                      <a:cxn ang="0">
                        <a:pos x="60" y="162"/>
                      </a:cxn>
                      <a:cxn ang="0">
                        <a:pos x="66" y="240"/>
                      </a:cxn>
                      <a:cxn ang="0">
                        <a:pos x="78" y="204"/>
                      </a:cxn>
                      <a:cxn ang="0">
                        <a:pos x="96" y="198"/>
                      </a:cxn>
                      <a:cxn ang="0">
                        <a:pos x="114" y="204"/>
                      </a:cxn>
                      <a:cxn ang="0">
                        <a:pos x="120" y="114"/>
                      </a:cxn>
                      <a:cxn ang="0">
                        <a:pos x="132" y="300"/>
                      </a:cxn>
                      <a:cxn ang="0">
                        <a:pos x="132" y="276"/>
                      </a:cxn>
                      <a:cxn ang="0">
                        <a:pos x="138" y="300"/>
                      </a:cxn>
                      <a:cxn ang="0">
                        <a:pos x="144" y="114"/>
                      </a:cxn>
                      <a:cxn ang="0">
                        <a:pos x="156" y="318"/>
                      </a:cxn>
                      <a:cxn ang="0">
                        <a:pos x="162" y="192"/>
                      </a:cxn>
                      <a:cxn ang="0">
                        <a:pos x="174" y="366"/>
                      </a:cxn>
                      <a:cxn ang="0">
                        <a:pos x="186" y="198"/>
                      </a:cxn>
                      <a:cxn ang="0">
                        <a:pos x="204" y="198"/>
                      </a:cxn>
                      <a:cxn ang="0">
                        <a:pos x="222" y="198"/>
                      </a:cxn>
                      <a:cxn ang="0">
                        <a:pos x="228" y="36"/>
                      </a:cxn>
                      <a:cxn ang="0">
                        <a:pos x="234" y="372"/>
                      </a:cxn>
                      <a:cxn ang="0">
                        <a:pos x="240" y="138"/>
                      </a:cxn>
                      <a:cxn ang="0">
                        <a:pos x="240" y="162"/>
                      </a:cxn>
                      <a:cxn ang="0">
                        <a:pos x="246" y="84"/>
                      </a:cxn>
                      <a:cxn ang="0">
                        <a:pos x="258" y="210"/>
                      </a:cxn>
                      <a:cxn ang="0">
                        <a:pos x="276" y="210"/>
                      </a:cxn>
                      <a:cxn ang="0">
                        <a:pos x="282" y="324"/>
                      </a:cxn>
                      <a:cxn ang="0">
                        <a:pos x="294" y="168"/>
                      </a:cxn>
                      <a:cxn ang="0">
                        <a:pos x="306" y="228"/>
                      </a:cxn>
                      <a:cxn ang="0">
                        <a:pos x="324" y="228"/>
                      </a:cxn>
                      <a:cxn ang="0">
                        <a:pos x="342" y="228"/>
                      </a:cxn>
                      <a:cxn ang="0">
                        <a:pos x="348" y="0"/>
                      </a:cxn>
                      <a:cxn ang="0">
                        <a:pos x="360" y="228"/>
                      </a:cxn>
                      <a:cxn ang="0">
                        <a:pos x="366" y="264"/>
                      </a:cxn>
                      <a:cxn ang="0">
                        <a:pos x="378" y="36"/>
                      </a:cxn>
                      <a:cxn ang="0">
                        <a:pos x="390" y="264"/>
                      </a:cxn>
                      <a:cxn ang="0">
                        <a:pos x="396" y="360"/>
                      </a:cxn>
                      <a:cxn ang="0">
                        <a:pos x="402" y="222"/>
                      </a:cxn>
                      <a:cxn ang="0">
                        <a:pos x="414" y="204"/>
                      </a:cxn>
                      <a:cxn ang="0">
                        <a:pos x="432" y="204"/>
                      </a:cxn>
                    </a:cxnLst>
                    <a:rect l="0" t="0" r="r" b="b"/>
                    <a:pathLst>
                      <a:path w="444" h="396">
                        <a:moveTo>
                          <a:pt x="0" y="138"/>
                        </a:moveTo>
                        <a:lnTo>
                          <a:pt x="6" y="138"/>
                        </a:lnTo>
                        <a:lnTo>
                          <a:pt x="6" y="354"/>
                        </a:lnTo>
                        <a:lnTo>
                          <a:pt x="6" y="132"/>
                        </a:lnTo>
                        <a:lnTo>
                          <a:pt x="12" y="126"/>
                        </a:lnTo>
                        <a:lnTo>
                          <a:pt x="12" y="120"/>
                        </a:lnTo>
                        <a:lnTo>
                          <a:pt x="12" y="138"/>
                        </a:lnTo>
                        <a:lnTo>
                          <a:pt x="18" y="138"/>
                        </a:lnTo>
                        <a:lnTo>
                          <a:pt x="24" y="138"/>
                        </a:lnTo>
                        <a:lnTo>
                          <a:pt x="30" y="138"/>
                        </a:lnTo>
                        <a:lnTo>
                          <a:pt x="36" y="138"/>
                        </a:lnTo>
                        <a:lnTo>
                          <a:pt x="42" y="138"/>
                        </a:lnTo>
                        <a:lnTo>
                          <a:pt x="48" y="144"/>
                        </a:lnTo>
                        <a:lnTo>
                          <a:pt x="48" y="162"/>
                        </a:lnTo>
                        <a:lnTo>
                          <a:pt x="54" y="162"/>
                        </a:lnTo>
                        <a:lnTo>
                          <a:pt x="54" y="360"/>
                        </a:lnTo>
                        <a:lnTo>
                          <a:pt x="54" y="168"/>
                        </a:lnTo>
                        <a:lnTo>
                          <a:pt x="60" y="162"/>
                        </a:lnTo>
                        <a:lnTo>
                          <a:pt x="66" y="162"/>
                        </a:lnTo>
                        <a:lnTo>
                          <a:pt x="66" y="360"/>
                        </a:lnTo>
                        <a:lnTo>
                          <a:pt x="66" y="240"/>
                        </a:lnTo>
                        <a:lnTo>
                          <a:pt x="72" y="234"/>
                        </a:lnTo>
                        <a:lnTo>
                          <a:pt x="78" y="228"/>
                        </a:lnTo>
                        <a:lnTo>
                          <a:pt x="78" y="204"/>
                        </a:lnTo>
                        <a:lnTo>
                          <a:pt x="84" y="198"/>
                        </a:lnTo>
                        <a:lnTo>
                          <a:pt x="90" y="198"/>
                        </a:lnTo>
                        <a:lnTo>
                          <a:pt x="96" y="198"/>
                        </a:lnTo>
                        <a:lnTo>
                          <a:pt x="102" y="198"/>
                        </a:lnTo>
                        <a:lnTo>
                          <a:pt x="108" y="198"/>
                        </a:lnTo>
                        <a:lnTo>
                          <a:pt x="114" y="204"/>
                        </a:lnTo>
                        <a:lnTo>
                          <a:pt x="114" y="348"/>
                        </a:lnTo>
                        <a:lnTo>
                          <a:pt x="114" y="120"/>
                        </a:lnTo>
                        <a:lnTo>
                          <a:pt x="120" y="114"/>
                        </a:lnTo>
                        <a:lnTo>
                          <a:pt x="126" y="114"/>
                        </a:lnTo>
                        <a:lnTo>
                          <a:pt x="126" y="312"/>
                        </a:lnTo>
                        <a:lnTo>
                          <a:pt x="132" y="300"/>
                        </a:lnTo>
                        <a:lnTo>
                          <a:pt x="132" y="342"/>
                        </a:lnTo>
                        <a:lnTo>
                          <a:pt x="132" y="144"/>
                        </a:lnTo>
                        <a:lnTo>
                          <a:pt x="132" y="276"/>
                        </a:lnTo>
                        <a:lnTo>
                          <a:pt x="138" y="228"/>
                        </a:lnTo>
                        <a:lnTo>
                          <a:pt x="138" y="114"/>
                        </a:lnTo>
                        <a:lnTo>
                          <a:pt x="138" y="300"/>
                        </a:lnTo>
                        <a:lnTo>
                          <a:pt x="144" y="324"/>
                        </a:lnTo>
                        <a:lnTo>
                          <a:pt x="144" y="342"/>
                        </a:lnTo>
                        <a:lnTo>
                          <a:pt x="144" y="114"/>
                        </a:lnTo>
                        <a:lnTo>
                          <a:pt x="150" y="114"/>
                        </a:lnTo>
                        <a:lnTo>
                          <a:pt x="150" y="258"/>
                        </a:lnTo>
                        <a:lnTo>
                          <a:pt x="156" y="318"/>
                        </a:lnTo>
                        <a:lnTo>
                          <a:pt x="156" y="336"/>
                        </a:lnTo>
                        <a:lnTo>
                          <a:pt x="156" y="192"/>
                        </a:lnTo>
                        <a:lnTo>
                          <a:pt x="162" y="192"/>
                        </a:lnTo>
                        <a:lnTo>
                          <a:pt x="174" y="204"/>
                        </a:lnTo>
                        <a:lnTo>
                          <a:pt x="174" y="396"/>
                        </a:lnTo>
                        <a:lnTo>
                          <a:pt x="174" y="366"/>
                        </a:lnTo>
                        <a:lnTo>
                          <a:pt x="180" y="324"/>
                        </a:lnTo>
                        <a:lnTo>
                          <a:pt x="180" y="198"/>
                        </a:lnTo>
                        <a:lnTo>
                          <a:pt x="186" y="198"/>
                        </a:lnTo>
                        <a:lnTo>
                          <a:pt x="192" y="198"/>
                        </a:lnTo>
                        <a:lnTo>
                          <a:pt x="198" y="198"/>
                        </a:lnTo>
                        <a:lnTo>
                          <a:pt x="204" y="198"/>
                        </a:lnTo>
                        <a:lnTo>
                          <a:pt x="210" y="198"/>
                        </a:lnTo>
                        <a:lnTo>
                          <a:pt x="216" y="198"/>
                        </a:lnTo>
                        <a:lnTo>
                          <a:pt x="222" y="198"/>
                        </a:lnTo>
                        <a:lnTo>
                          <a:pt x="228" y="204"/>
                        </a:lnTo>
                        <a:lnTo>
                          <a:pt x="228" y="390"/>
                        </a:lnTo>
                        <a:lnTo>
                          <a:pt x="228" y="36"/>
                        </a:lnTo>
                        <a:lnTo>
                          <a:pt x="228" y="318"/>
                        </a:lnTo>
                        <a:lnTo>
                          <a:pt x="234" y="336"/>
                        </a:lnTo>
                        <a:lnTo>
                          <a:pt x="234" y="372"/>
                        </a:lnTo>
                        <a:lnTo>
                          <a:pt x="234" y="78"/>
                        </a:lnTo>
                        <a:lnTo>
                          <a:pt x="234" y="102"/>
                        </a:lnTo>
                        <a:lnTo>
                          <a:pt x="240" y="138"/>
                        </a:lnTo>
                        <a:lnTo>
                          <a:pt x="240" y="246"/>
                        </a:lnTo>
                        <a:lnTo>
                          <a:pt x="240" y="78"/>
                        </a:lnTo>
                        <a:lnTo>
                          <a:pt x="240" y="162"/>
                        </a:lnTo>
                        <a:lnTo>
                          <a:pt x="246" y="108"/>
                        </a:lnTo>
                        <a:lnTo>
                          <a:pt x="246" y="264"/>
                        </a:lnTo>
                        <a:lnTo>
                          <a:pt x="246" y="84"/>
                        </a:lnTo>
                        <a:lnTo>
                          <a:pt x="246" y="210"/>
                        </a:lnTo>
                        <a:lnTo>
                          <a:pt x="252" y="210"/>
                        </a:lnTo>
                        <a:lnTo>
                          <a:pt x="258" y="210"/>
                        </a:lnTo>
                        <a:lnTo>
                          <a:pt x="264" y="210"/>
                        </a:lnTo>
                        <a:lnTo>
                          <a:pt x="270" y="210"/>
                        </a:lnTo>
                        <a:lnTo>
                          <a:pt x="276" y="210"/>
                        </a:lnTo>
                        <a:lnTo>
                          <a:pt x="282" y="216"/>
                        </a:lnTo>
                        <a:lnTo>
                          <a:pt x="282" y="396"/>
                        </a:lnTo>
                        <a:lnTo>
                          <a:pt x="282" y="324"/>
                        </a:lnTo>
                        <a:lnTo>
                          <a:pt x="288" y="282"/>
                        </a:lnTo>
                        <a:lnTo>
                          <a:pt x="288" y="168"/>
                        </a:lnTo>
                        <a:lnTo>
                          <a:pt x="294" y="168"/>
                        </a:lnTo>
                        <a:lnTo>
                          <a:pt x="300" y="168"/>
                        </a:lnTo>
                        <a:lnTo>
                          <a:pt x="306" y="174"/>
                        </a:lnTo>
                        <a:lnTo>
                          <a:pt x="306" y="228"/>
                        </a:lnTo>
                        <a:lnTo>
                          <a:pt x="312" y="228"/>
                        </a:lnTo>
                        <a:lnTo>
                          <a:pt x="318" y="228"/>
                        </a:lnTo>
                        <a:lnTo>
                          <a:pt x="324" y="228"/>
                        </a:lnTo>
                        <a:lnTo>
                          <a:pt x="330" y="228"/>
                        </a:lnTo>
                        <a:lnTo>
                          <a:pt x="336" y="228"/>
                        </a:lnTo>
                        <a:lnTo>
                          <a:pt x="342" y="228"/>
                        </a:lnTo>
                        <a:lnTo>
                          <a:pt x="342" y="180"/>
                        </a:lnTo>
                        <a:lnTo>
                          <a:pt x="348" y="138"/>
                        </a:lnTo>
                        <a:lnTo>
                          <a:pt x="348" y="0"/>
                        </a:lnTo>
                        <a:lnTo>
                          <a:pt x="348" y="222"/>
                        </a:lnTo>
                        <a:lnTo>
                          <a:pt x="354" y="228"/>
                        </a:lnTo>
                        <a:lnTo>
                          <a:pt x="360" y="228"/>
                        </a:lnTo>
                        <a:lnTo>
                          <a:pt x="366" y="228"/>
                        </a:lnTo>
                        <a:lnTo>
                          <a:pt x="366" y="66"/>
                        </a:lnTo>
                        <a:lnTo>
                          <a:pt x="366" y="264"/>
                        </a:lnTo>
                        <a:lnTo>
                          <a:pt x="372" y="264"/>
                        </a:lnTo>
                        <a:lnTo>
                          <a:pt x="378" y="264"/>
                        </a:lnTo>
                        <a:lnTo>
                          <a:pt x="378" y="36"/>
                        </a:lnTo>
                        <a:lnTo>
                          <a:pt x="384" y="36"/>
                        </a:lnTo>
                        <a:lnTo>
                          <a:pt x="384" y="264"/>
                        </a:lnTo>
                        <a:lnTo>
                          <a:pt x="390" y="264"/>
                        </a:lnTo>
                        <a:lnTo>
                          <a:pt x="396" y="258"/>
                        </a:lnTo>
                        <a:lnTo>
                          <a:pt x="396" y="42"/>
                        </a:lnTo>
                        <a:lnTo>
                          <a:pt x="396" y="360"/>
                        </a:lnTo>
                        <a:lnTo>
                          <a:pt x="402" y="390"/>
                        </a:lnTo>
                        <a:lnTo>
                          <a:pt x="402" y="48"/>
                        </a:lnTo>
                        <a:lnTo>
                          <a:pt x="402" y="222"/>
                        </a:lnTo>
                        <a:lnTo>
                          <a:pt x="408" y="216"/>
                        </a:lnTo>
                        <a:lnTo>
                          <a:pt x="408" y="204"/>
                        </a:lnTo>
                        <a:lnTo>
                          <a:pt x="414" y="204"/>
                        </a:lnTo>
                        <a:lnTo>
                          <a:pt x="420" y="204"/>
                        </a:lnTo>
                        <a:lnTo>
                          <a:pt x="426" y="204"/>
                        </a:lnTo>
                        <a:lnTo>
                          <a:pt x="432" y="204"/>
                        </a:lnTo>
                        <a:lnTo>
                          <a:pt x="438" y="204"/>
                        </a:lnTo>
                        <a:lnTo>
                          <a:pt x="444" y="204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6" name="Freeform 180"/>
                  <p:cNvSpPr>
                    <a:spLocks/>
                  </p:cNvSpPr>
                  <p:nvPr/>
                </p:nvSpPr>
                <p:spPr bwMode="auto">
                  <a:xfrm>
                    <a:off x="3095625" y="4179888"/>
                    <a:ext cx="438150" cy="838200"/>
                  </a:xfrm>
                  <a:custGeom>
                    <a:avLst/>
                    <a:gdLst/>
                    <a:ahLst/>
                    <a:cxnLst>
                      <a:cxn ang="0">
                        <a:pos x="6" y="144"/>
                      </a:cxn>
                      <a:cxn ang="0">
                        <a:pos x="18" y="348"/>
                      </a:cxn>
                      <a:cxn ang="0">
                        <a:pos x="30" y="150"/>
                      </a:cxn>
                      <a:cxn ang="0">
                        <a:pos x="48" y="162"/>
                      </a:cxn>
                      <a:cxn ang="0">
                        <a:pos x="54" y="66"/>
                      </a:cxn>
                      <a:cxn ang="0">
                        <a:pos x="60" y="360"/>
                      </a:cxn>
                      <a:cxn ang="0">
                        <a:pos x="66" y="186"/>
                      </a:cxn>
                      <a:cxn ang="0">
                        <a:pos x="78" y="246"/>
                      </a:cxn>
                      <a:cxn ang="0">
                        <a:pos x="84" y="0"/>
                      </a:cxn>
                      <a:cxn ang="0">
                        <a:pos x="96" y="246"/>
                      </a:cxn>
                      <a:cxn ang="0">
                        <a:pos x="96" y="186"/>
                      </a:cxn>
                      <a:cxn ang="0">
                        <a:pos x="102" y="18"/>
                      </a:cxn>
                      <a:cxn ang="0">
                        <a:pos x="108" y="258"/>
                      </a:cxn>
                      <a:cxn ang="0">
                        <a:pos x="114" y="66"/>
                      </a:cxn>
                      <a:cxn ang="0">
                        <a:pos x="120" y="432"/>
                      </a:cxn>
                      <a:cxn ang="0">
                        <a:pos x="126" y="84"/>
                      </a:cxn>
                      <a:cxn ang="0">
                        <a:pos x="126" y="132"/>
                      </a:cxn>
                      <a:cxn ang="0">
                        <a:pos x="132" y="114"/>
                      </a:cxn>
                      <a:cxn ang="0">
                        <a:pos x="138" y="54"/>
                      </a:cxn>
                      <a:cxn ang="0">
                        <a:pos x="144" y="240"/>
                      </a:cxn>
                      <a:cxn ang="0">
                        <a:pos x="150" y="42"/>
                      </a:cxn>
                      <a:cxn ang="0">
                        <a:pos x="156" y="414"/>
                      </a:cxn>
                      <a:cxn ang="0">
                        <a:pos x="162" y="144"/>
                      </a:cxn>
                      <a:cxn ang="0">
                        <a:pos x="168" y="228"/>
                      </a:cxn>
                      <a:cxn ang="0">
                        <a:pos x="174" y="234"/>
                      </a:cxn>
                      <a:cxn ang="0">
                        <a:pos x="180" y="234"/>
                      </a:cxn>
                      <a:cxn ang="0">
                        <a:pos x="186" y="222"/>
                      </a:cxn>
                      <a:cxn ang="0">
                        <a:pos x="186" y="78"/>
                      </a:cxn>
                      <a:cxn ang="0">
                        <a:pos x="192" y="102"/>
                      </a:cxn>
                      <a:cxn ang="0">
                        <a:pos x="198" y="48"/>
                      </a:cxn>
                      <a:cxn ang="0">
                        <a:pos x="204" y="282"/>
                      </a:cxn>
                      <a:cxn ang="0">
                        <a:pos x="210" y="276"/>
                      </a:cxn>
                      <a:cxn ang="0">
                        <a:pos x="216" y="60"/>
                      </a:cxn>
                      <a:cxn ang="0">
                        <a:pos x="222" y="186"/>
                      </a:cxn>
                      <a:cxn ang="0">
                        <a:pos x="228" y="60"/>
                      </a:cxn>
                      <a:cxn ang="0">
                        <a:pos x="240" y="240"/>
                      </a:cxn>
                      <a:cxn ang="0">
                        <a:pos x="246" y="234"/>
                      </a:cxn>
                      <a:cxn ang="0">
                        <a:pos x="246" y="444"/>
                      </a:cxn>
                      <a:cxn ang="0">
                        <a:pos x="252" y="186"/>
                      </a:cxn>
                      <a:cxn ang="0">
                        <a:pos x="258" y="96"/>
                      </a:cxn>
                      <a:cxn ang="0">
                        <a:pos x="270" y="144"/>
                      </a:cxn>
                      <a:cxn ang="0">
                        <a:pos x="276" y="78"/>
                      </a:cxn>
                    </a:cxnLst>
                    <a:rect l="0" t="0" r="r" b="b"/>
                    <a:pathLst>
                      <a:path w="276" h="528">
                        <a:moveTo>
                          <a:pt x="0" y="186"/>
                        </a:moveTo>
                        <a:lnTo>
                          <a:pt x="6" y="180"/>
                        </a:lnTo>
                        <a:lnTo>
                          <a:pt x="6" y="144"/>
                        </a:lnTo>
                        <a:lnTo>
                          <a:pt x="18" y="144"/>
                        </a:lnTo>
                        <a:lnTo>
                          <a:pt x="18" y="378"/>
                        </a:lnTo>
                        <a:lnTo>
                          <a:pt x="18" y="348"/>
                        </a:lnTo>
                        <a:lnTo>
                          <a:pt x="24" y="312"/>
                        </a:lnTo>
                        <a:lnTo>
                          <a:pt x="24" y="150"/>
                        </a:lnTo>
                        <a:lnTo>
                          <a:pt x="30" y="150"/>
                        </a:lnTo>
                        <a:lnTo>
                          <a:pt x="36" y="150"/>
                        </a:lnTo>
                        <a:lnTo>
                          <a:pt x="42" y="156"/>
                        </a:lnTo>
                        <a:lnTo>
                          <a:pt x="48" y="162"/>
                        </a:lnTo>
                        <a:lnTo>
                          <a:pt x="48" y="360"/>
                        </a:lnTo>
                        <a:lnTo>
                          <a:pt x="54" y="348"/>
                        </a:lnTo>
                        <a:lnTo>
                          <a:pt x="54" y="66"/>
                        </a:lnTo>
                        <a:lnTo>
                          <a:pt x="54" y="318"/>
                        </a:lnTo>
                        <a:lnTo>
                          <a:pt x="60" y="342"/>
                        </a:lnTo>
                        <a:lnTo>
                          <a:pt x="60" y="360"/>
                        </a:lnTo>
                        <a:lnTo>
                          <a:pt x="60" y="132"/>
                        </a:lnTo>
                        <a:lnTo>
                          <a:pt x="66" y="138"/>
                        </a:lnTo>
                        <a:lnTo>
                          <a:pt x="66" y="186"/>
                        </a:lnTo>
                        <a:lnTo>
                          <a:pt x="72" y="210"/>
                        </a:lnTo>
                        <a:lnTo>
                          <a:pt x="72" y="252"/>
                        </a:lnTo>
                        <a:lnTo>
                          <a:pt x="78" y="246"/>
                        </a:lnTo>
                        <a:lnTo>
                          <a:pt x="78" y="228"/>
                        </a:lnTo>
                        <a:lnTo>
                          <a:pt x="84" y="228"/>
                        </a:lnTo>
                        <a:lnTo>
                          <a:pt x="84" y="0"/>
                        </a:lnTo>
                        <a:lnTo>
                          <a:pt x="90" y="0"/>
                        </a:lnTo>
                        <a:lnTo>
                          <a:pt x="90" y="204"/>
                        </a:lnTo>
                        <a:lnTo>
                          <a:pt x="96" y="246"/>
                        </a:lnTo>
                        <a:lnTo>
                          <a:pt x="96" y="528"/>
                        </a:lnTo>
                        <a:lnTo>
                          <a:pt x="96" y="42"/>
                        </a:lnTo>
                        <a:lnTo>
                          <a:pt x="96" y="186"/>
                        </a:lnTo>
                        <a:lnTo>
                          <a:pt x="102" y="282"/>
                        </a:lnTo>
                        <a:lnTo>
                          <a:pt x="102" y="408"/>
                        </a:lnTo>
                        <a:lnTo>
                          <a:pt x="102" y="18"/>
                        </a:lnTo>
                        <a:lnTo>
                          <a:pt x="102" y="24"/>
                        </a:lnTo>
                        <a:lnTo>
                          <a:pt x="108" y="30"/>
                        </a:lnTo>
                        <a:lnTo>
                          <a:pt x="108" y="258"/>
                        </a:lnTo>
                        <a:lnTo>
                          <a:pt x="108" y="228"/>
                        </a:lnTo>
                        <a:lnTo>
                          <a:pt x="114" y="192"/>
                        </a:lnTo>
                        <a:lnTo>
                          <a:pt x="114" y="66"/>
                        </a:lnTo>
                        <a:lnTo>
                          <a:pt x="114" y="264"/>
                        </a:lnTo>
                        <a:lnTo>
                          <a:pt x="120" y="258"/>
                        </a:lnTo>
                        <a:lnTo>
                          <a:pt x="120" y="432"/>
                        </a:lnTo>
                        <a:lnTo>
                          <a:pt x="120" y="78"/>
                        </a:lnTo>
                        <a:lnTo>
                          <a:pt x="120" y="90"/>
                        </a:lnTo>
                        <a:lnTo>
                          <a:pt x="126" y="84"/>
                        </a:lnTo>
                        <a:lnTo>
                          <a:pt x="126" y="222"/>
                        </a:lnTo>
                        <a:lnTo>
                          <a:pt x="126" y="36"/>
                        </a:lnTo>
                        <a:lnTo>
                          <a:pt x="126" y="132"/>
                        </a:lnTo>
                        <a:lnTo>
                          <a:pt x="132" y="186"/>
                        </a:lnTo>
                        <a:lnTo>
                          <a:pt x="132" y="396"/>
                        </a:lnTo>
                        <a:lnTo>
                          <a:pt x="132" y="114"/>
                        </a:lnTo>
                        <a:lnTo>
                          <a:pt x="138" y="120"/>
                        </a:lnTo>
                        <a:lnTo>
                          <a:pt x="138" y="228"/>
                        </a:lnTo>
                        <a:lnTo>
                          <a:pt x="138" y="54"/>
                        </a:lnTo>
                        <a:lnTo>
                          <a:pt x="138" y="66"/>
                        </a:lnTo>
                        <a:lnTo>
                          <a:pt x="144" y="90"/>
                        </a:lnTo>
                        <a:lnTo>
                          <a:pt x="144" y="240"/>
                        </a:lnTo>
                        <a:lnTo>
                          <a:pt x="144" y="150"/>
                        </a:lnTo>
                        <a:lnTo>
                          <a:pt x="150" y="102"/>
                        </a:lnTo>
                        <a:lnTo>
                          <a:pt x="150" y="42"/>
                        </a:lnTo>
                        <a:lnTo>
                          <a:pt x="150" y="234"/>
                        </a:lnTo>
                        <a:lnTo>
                          <a:pt x="156" y="216"/>
                        </a:lnTo>
                        <a:lnTo>
                          <a:pt x="156" y="414"/>
                        </a:lnTo>
                        <a:lnTo>
                          <a:pt x="156" y="48"/>
                        </a:lnTo>
                        <a:lnTo>
                          <a:pt x="156" y="186"/>
                        </a:lnTo>
                        <a:lnTo>
                          <a:pt x="162" y="144"/>
                        </a:lnTo>
                        <a:lnTo>
                          <a:pt x="162" y="36"/>
                        </a:lnTo>
                        <a:lnTo>
                          <a:pt x="162" y="234"/>
                        </a:lnTo>
                        <a:lnTo>
                          <a:pt x="168" y="228"/>
                        </a:lnTo>
                        <a:lnTo>
                          <a:pt x="168" y="36"/>
                        </a:lnTo>
                        <a:lnTo>
                          <a:pt x="168" y="234"/>
                        </a:lnTo>
                        <a:lnTo>
                          <a:pt x="174" y="234"/>
                        </a:lnTo>
                        <a:lnTo>
                          <a:pt x="174" y="36"/>
                        </a:lnTo>
                        <a:lnTo>
                          <a:pt x="174" y="234"/>
                        </a:lnTo>
                        <a:lnTo>
                          <a:pt x="180" y="234"/>
                        </a:lnTo>
                        <a:lnTo>
                          <a:pt x="180" y="36"/>
                        </a:lnTo>
                        <a:lnTo>
                          <a:pt x="180" y="198"/>
                        </a:lnTo>
                        <a:lnTo>
                          <a:pt x="186" y="222"/>
                        </a:lnTo>
                        <a:lnTo>
                          <a:pt x="186" y="234"/>
                        </a:lnTo>
                        <a:lnTo>
                          <a:pt x="186" y="36"/>
                        </a:lnTo>
                        <a:lnTo>
                          <a:pt x="186" y="78"/>
                        </a:lnTo>
                        <a:lnTo>
                          <a:pt x="192" y="96"/>
                        </a:lnTo>
                        <a:lnTo>
                          <a:pt x="192" y="234"/>
                        </a:lnTo>
                        <a:lnTo>
                          <a:pt x="192" y="102"/>
                        </a:lnTo>
                        <a:lnTo>
                          <a:pt x="198" y="60"/>
                        </a:lnTo>
                        <a:lnTo>
                          <a:pt x="198" y="282"/>
                        </a:lnTo>
                        <a:lnTo>
                          <a:pt x="198" y="48"/>
                        </a:lnTo>
                        <a:lnTo>
                          <a:pt x="198" y="108"/>
                        </a:lnTo>
                        <a:lnTo>
                          <a:pt x="204" y="138"/>
                        </a:lnTo>
                        <a:lnTo>
                          <a:pt x="204" y="282"/>
                        </a:lnTo>
                        <a:lnTo>
                          <a:pt x="204" y="84"/>
                        </a:lnTo>
                        <a:lnTo>
                          <a:pt x="204" y="186"/>
                        </a:lnTo>
                        <a:lnTo>
                          <a:pt x="210" y="276"/>
                        </a:lnTo>
                        <a:lnTo>
                          <a:pt x="210" y="432"/>
                        </a:lnTo>
                        <a:lnTo>
                          <a:pt x="210" y="42"/>
                        </a:lnTo>
                        <a:lnTo>
                          <a:pt x="216" y="60"/>
                        </a:lnTo>
                        <a:lnTo>
                          <a:pt x="216" y="444"/>
                        </a:lnTo>
                        <a:lnTo>
                          <a:pt x="216" y="174"/>
                        </a:lnTo>
                        <a:lnTo>
                          <a:pt x="222" y="186"/>
                        </a:lnTo>
                        <a:lnTo>
                          <a:pt x="222" y="240"/>
                        </a:lnTo>
                        <a:lnTo>
                          <a:pt x="222" y="96"/>
                        </a:lnTo>
                        <a:lnTo>
                          <a:pt x="228" y="60"/>
                        </a:lnTo>
                        <a:lnTo>
                          <a:pt x="228" y="12"/>
                        </a:lnTo>
                        <a:lnTo>
                          <a:pt x="228" y="222"/>
                        </a:lnTo>
                        <a:lnTo>
                          <a:pt x="240" y="240"/>
                        </a:lnTo>
                        <a:lnTo>
                          <a:pt x="234" y="240"/>
                        </a:lnTo>
                        <a:lnTo>
                          <a:pt x="240" y="240"/>
                        </a:lnTo>
                        <a:lnTo>
                          <a:pt x="246" y="234"/>
                        </a:lnTo>
                        <a:lnTo>
                          <a:pt x="246" y="468"/>
                        </a:lnTo>
                        <a:lnTo>
                          <a:pt x="246" y="126"/>
                        </a:lnTo>
                        <a:lnTo>
                          <a:pt x="246" y="444"/>
                        </a:lnTo>
                        <a:lnTo>
                          <a:pt x="252" y="384"/>
                        </a:lnTo>
                        <a:lnTo>
                          <a:pt x="252" y="72"/>
                        </a:lnTo>
                        <a:lnTo>
                          <a:pt x="252" y="186"/>
                        </a:lnTo>
                        <a:lnTo>
                          <a:pt x="258" y="246"/>
                        </a:lnTo>
                        <a:lnTo>
                          <a:pt x="258" y="264"/>
                        </a:lnTo>
                        <a:lnTo>
                          <a:pt x="258" y="96"/>
                        </a:lnTo>
                        <a:lnTo>
                          <a:pt x="258" y="144"/>
                        </a:lnTo>
                        <a:lnTo>
                          <a:pt x="264" y="138"/>
                        </a:lnTo>
                        <a:lnTo>
                          <a:pt x="270" y="144"/>
                        </a:lnTo>
                        <a:lnTo>
                          <a:pt x="270" y="282"/>
                        </a:lnTo>
                        <a:lnTo>
                          <a:pt x="270" y="102"/>
                        </a:lnTo>
                        <a:lnTo>
                          <a:pt x="276" y="78"/>
                        </a:lnTo>
                        <a:lnTo>
                          <a:pt x="276" y="246"/>
                        </a:lnTo>
                        <a:lnTo>
                          <a:pt x="276" y="66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7" name="Freeform 181"/>
                  <p:cNvSpPr>
                    <a:spLocks/>
                  </p:cNvSpPr>
                  <p:nvPr/>
                </p:nvSpPr>
                <p:spPr bwMode="auto">
                  <a:xfrm>
                    <a:off x="3533775" y="3941763"/>
                    <a:ext cx="581025" cy="895350"/>
                  </a:xfrm>
                  <a:custGeom>
                    <a:avLst/>
                    <a:gdLst/>
                    <a:ahLst/>
                    <a:cxnLst>
                      <a:cxn ang="0">
                        <a:pos x="6" y="246"/>
                      </a:cxn>
                      <a:cxn ang="0">
                        <a:pos x="12" y="462"/>
                      </a:cxn>
                      <a:cxn ang="0">
                        <a:pos x="18" y="396"/>
                      </a:cxn>
                      <a:cxn ang="0">
                        <a:pos x="18" y="486"/>
                      </a:cxn>
                      <a:cxn ang="0">
                        <a:pos x="24" y="504"/>
                      </a:cxn>
                      <a:cxn ang="0">
                        <a:pos x="30" y="324"/>
                      </a:cxn>
                      <a:cxn ang="0">
                        <a:pos x="42" y="348"/>
                      </a:cxn>
                      <a:cxn ang="0">
                        <a:pos x="60" y="348"/>
                      </a:cxn>
                      <a:cxn ang="0">
                        <a:pos x="78" y="348"/>
                      </a:cxn>
                      <a:cxn ang="0">
                        <a:pos x="90" y="270"/>
                      </a:cxn>
                      <a:cxn ang="0">
                        <a:pos x="102" y="342"/>
                      </a:cxn>
                      <a:cxn ang="0">
                        <a:pos x="120" y="336"/>
                      </a:cxn>
                      <a:cxn ang="0">
                        <a:pos x="126" y="258"/>
                      </a:cxn>
                      <a:cxn ang="0">
                        <a:pos x="132" y="258"/>
                      </a:cxn>
                      <a:cxn ang="0">
                        <a:pos x="144" y="462"/>
                      </a:cxn>
                      <a:cxn ang="0">
                        <a:pos x="150" y="270"/>
                      </a:cxn>
                      <a:cxn ang="0">
                        <a:pos x="156" y="462"/>
                      </a:cxn>
                      <a:cxn ang="0">
                        <a:pos x="168" y="246"/>
                      </a:cxn>
                      <a:cxn ang="0">
                        <a:pos x="174" y="246"/>
                      </a:cxn>
                      <a:cxn ang="0">
                        <a:pos x="180" y="384"/>
                      </a:cxn>
                      <a:cxn ang="0">
                        <a:pos x="192" y="330"/>
                      </a:cxn>
                      <a:cxn ang="0">
                        <a:pos x="210" y="330"/>
                      </a:cxn>
                      <a:cxn ang="0">
                        <a:pos x="222" y="528"/>
                      </a:cxn>
                      <a:cxn ang="0">
                        <a:pos x="234" y="330"/>
                      </a:cxn>
                      <a:cxn ang="0">
                        <a:pos x="252" y="330"/>
                      </a:cxn>
                      <a:cxn ang="0">
                        <a:pos x="270" y="336"/>
                      </a:cxn>
                      <a:cxn ang="0">
                        <a:pos x="276" y="138"/>
                      </a:cxn>
                      <a:cxn ang="0">
                        <a:pos x="282" y="564"/>
                      </a:cxn>
                      <a:cxn ang="0">
                        <a:pos x="288" y="402"/>
                      </a:cxn>
                      <a:cxn ang="0">
                        <a:pos x="294" y="390"/>
                      </a:cxn>
                      <a:cxn ang="0">
                        <a:pos x="300" y="384"/>
                      </a:cxn>
                      <a:cxn ang="0">
                        <a:pos x="306" y="384"/>
                      </a:cxn>
                      <a:cxn ang="0">
                        <a:pos x="306" y="372"/>
                      </a:cxn>
                      <a:cxn ang="0">
                        <a:pos x="312" y="246"/>
                      </a:cxn>
                      <a:cxn ang="0">
                        <a:pos x="318" y="246"/>
                      </a:cxn>
                      <a:cxn ang="0">
                        <a:pos x="324" y="450"/>
                      </a:cxn>
                      <a:cxn ang="0">
                        <a:pos x="330" y="336"/>
                      </a:cxn>
                      <a:cxn ang="0">
                        <a:pos x="336" y="462"/>
                      </a:cxn>
                      <a:cxn ang="0">
                        <a:pos x="336" y="336"/>
                      </a:cxn>
                      <a:cxn ang="0">
                        <a:pos x="342" y="306"/>
                      </a:cxn>
                      <a:cxn ang="0">
                        <a:pos x="348" y="294"/>
                      </a:cxn>
                      <a:cxn ang="0">
                        <a:pos x="360" y="330"/>
                      </a:cxn>
                    </a:cxnLst>
                    <a:rect l="0" t="0" r="r" b="b"/>
                    <a:pathLst>
                      <a:path w="366" h="564">
                        <a:moveTo>
                          <a:pt x="0" y="216"/>
                        </a:moveTo>
                        <a:lnTo>
                          <a:pt x="0" y="252"/>
                        </a:lnTo>
                        <a:lnTo>
                          <a:pt x="6" y="246"/>
                        </a:lnTo>
                        <a:lnTo>
                          <a:pt x="6" y="240"/>
                        </a:lnTo>
                        <a:lnTo>
                          <a:pt x="6" y="468"/>
                        </a:lnTo>
                        <a:lnTo>
                          <a:pt x="12" y="462"/>
                        </a:lnTo>
                        <a:lnTo>
                          <a:pt x="12" y="240"/>
                        </a:lnTo>
                        <a:lnTo>
                          <a:pt x="12" y="426"/>
                        </a:lnTo>
                        <a:lnTo>
                          <a:pt x="18" y="396"/>
                        </a:lnTo>
                        <a:lnTo>
                          <a:pt x="18" y="522"/>
                        </a:lnTo>
                        <a:lnTo>
                          <a:pt x="18" y="66"/>
                        </a:lnTo>
                        <a:lnTo>
                          <a:pt x="18" y="486"/>
                        </a:lnTo>
                        <a:lnTo>
                          <a:pt x="24" y="444"/>
                        </a:lnTo>
                        <a:lnTo>
                          <a:pt x="24" y="336"/>
                        </a:lnTo>
                        <a:lnTo>
                          <a:pt x="24" y="504"/>
                        </a:lnTo>
                        <a:lnTo>
                          <a:pt x="30" y="516"/>
                        </a:lnTo>
                        <a:lnTo>
                          <a:pt x="30" y="318"/>
                        </a:lnTo>
                        <a:lnTo>
                          <a:pt x="30" y="324"/>
                        </a:lnTo>
                        <a:lnTo>
                          <a:pt x="36" y="330"/>
                        </a:lnTo>
                        <a:lnTo>
                          <a:pt x="36" y="348"/>
                        </a:lnTo>
                        <a:lnTo>
                          <a:pt x="42" y="348"/>
                        </a:lnTo>
                        <a:lnTo>
                          <a:pt x="48" y="348"/>
                        </a:lnTo>
                        <a:lnTo>
                          <a:pt x="54" y="348"/>
                        </a:lnTo>
                        <a:lnTo>
                          <a:pt x="60" y="348"/>
                        </a:lnTo>
                        <a:lnTo>
                          <a:pt x="66" y="348"/>
                        </a:lnTo>
                        <a:lnTo>
                          <a:pt x="72" y="348"/>
                        </a:lnTo>
                        <a:lnTo>
                          <a:pt x="78" y="348"/>
                        </a:lnTo>
                        <a:lnTo>
                          <a:pt x="84" y="342"/>
                        </a:lnTo>
                        <a:lnTo>
                          <a:pt x="84" y="264"/>
                        </a:lnTo>
                        <a:lnTo>
                          <a:pt x="90" y="270"/>
                        </a:lnTo>
                        <a:lnTo>
                          <a:pt x="90" y="342"/>
                        </a:lnTo>
                        <a:lnTo>
                          <a:pt x="96" y="342"/>
                        </a:lnTo>
                        <a:lnTo>
                          <a:pt x="102" y="342"/>
                        </a:lnTo>
                        <a:lnTo>
                          <a:pt x="108" y="342"/>
                        </a:lnTo>
                        <a:lnTo>
                          <a:pt x="114" y="342"/>
                        </a:lnTo>
                        <a:lnTo>
                          <a:pt x="120" y="336"/>
                        </a:lnTo>
                        <a:lnTo>
                          <a:pt x="120" y="330"/>
                        </a:lnTo>
                        <a:lnTo>
                          <a:pt x="126" y="312"/>
                        </a:lnTo>
                        <a:lnTo>
                          <a:pt x="126" y="258"/>
                        </a:lnTo>
                        <a:lnTo>
                          <a:pt x="126" y="486"/>
                        </a:lnTo>
                        <a:lnTo>
                          <a:pt x="132" y="486"/>
                        </a:lnTo>
                        <a:lnTo>
                          <a:pt x="132" y="258"/>
                        </a:lnTo>
                        <a:lnTo>
                          <a:pt x="138" y="258"/>
                        </a:lnTo>
                        <a:lnTo>
                          <a:pt x="144" y="258"/>
                        </a:lnTo>
                        <a:lnTo>
                          <a:pt x="144" y="462"/>
                        </a:lnTo>
                        <a:lnTo>
                          <a:pt x="150" y="468"/>
                        </a:lnTo>
                        <a:lnTo>
                          <a:pt x="150" y="240"/>
                        </a:lnTo>
                        <a:lnTo>
                          <a:pt x="150" y="270"/>
                        </a:lnTo>
                        <a:lnTo>
                          <a:pt x="156" y="306"/>
                        </a:lnTo>
                        <a:lnTo>
                          <a:pt x="156" y="78"/>
                        </a:lnTo>
                        <a:lnTo>
                          <a:pt x="156" y="462"/>
                        </a:lnTo>
                        <a:lnTo>
                          <a:pt x="162" y="468"/>
                        </a:lnTo>
                        <a:lnTo>
                          <a:pt x="162" y="240"/>
                        </a:lnTo>
                        <a:lnTo>
                          <a:pt x="168" y="246"/>
                        </a:lnTo>
                        <a:lnTo>
                          <a:pt x="168" y="432"/>
                        </a:lnTo>
                        <a:lnTo>
                          <a:pt x="168" y="240"/>
                        </a:lnTo>
                        <a:lnTo>
                          <a:pt x="174" y="246"/>
                        </a:lnTo>
                        <a:lnTo>
                          <a:pt x="174" y="444"/>
                        </a:lnTo>
                        <a:lnTo>
                          <a:pt x="174" y="390"/>
                        </a:lnTo>
                        <a:lnTo>
                          <a:pt x="180" y="384"/>
                        </a:lnTo>
                        <a:lnTo>
                          <a:pt x="180" y="330"/>
                        </a:lnTo>
                        <a:lnTo>
                          <a:pt x="186" y="330"/>
                        </a:lnTo>
                        <a:lnTo>
                          <a:pt x="192" y="330"/>
                        </a:lnTo>
                        <a:lnTo>
                          <a:pt x="198" y="330"/>
                        </a:lnTo>
                        <a:lnTo>
                          <a:pt x="204" y="330"/>
                        </a:lnTo>
                        <a:lnTo>
                          <a:pt x="210" y="330"/>
                        </a:lnTo>
                        <a:lnTo>
                          <a:pt x="216" y="330"/>
                        </a:lnTo>
                        <a:lnTo>
                          <a:pt x="222" y="336"/>
                        </a:lnTo>
                        <a:lnTo>
                          <a:pt x="222" y="528"/>
                        </a:lnTo>
                        <a:lnTo>
                          <a:pt x="222" y="336"/>
                        </a:lnTo>
                        <a:lnTo>
                          <a:pt x="228" y="330"/>
                        </a:lnTo>
                        <a:lnTo>
                          <a:pt x="234" y="330"/>
                        </a:lnTo>
                        <a:lnTo>
                          <a:pt x="240" y="330"/>
                        </a:lnTo>
                        <a:lnTo>
                          <a:pt x="246" y="330"/>
                        </a:lnTo>
                        <a:lnTo>
                          <a:pt x="252" y="330"/>
                        </a:lnTo>
                        <a:lnTo>
                          <a:pt x="258" y="330"/>
                        </a:lnTo>
                        <a:lnTo>
                          <a:pt x="264" y="330"/>
                        </a:lnTo>
                        <a:lnTo>
                          <a:pt x="270" y="336"/>
                        </a:lnTo>
                        <a:lnTo>
                          <a:pt x="270" y="498"/>
                        </a:lnTo>
                        <a:lnTo>
                          <a:pt x="276" y="462"/>
                        </a:lnTo>
                        <a:lnTo>
                          <a:pt x="276" y="138"/>
                        </a:lnTo>
                        <a:lnTo>
                          <a:pt x="276" y="390"/>
                        </a:lnTo>
                        <a:lnTo>
                          <a:pt x="282" y="390"/>
                        </a:lnTo>
                        <a:lnTo>
                          <a:pt x="282" y="564"/>
                        </a:lnTo>
                        <a:lnTo>
                          <a:pt x="282" y="204"/>
                        </a:lnTo>
                        <a:lnTo>
                          <a:pt x="282" y="432"/>
                        </a:lnTo>
                        <a:lnTo>
                          <a:pt x="288" y="402"/>
                        </a:lnTo>
                        <a:lnTo>
                          <a:pt x="288" y="192"/>
                        </a:lnTo>
                        <a:lnTo>
                          <a:pt x="288" y="390"/>
                        </a:lnTo>
                        <a:lnTo>
                          <a:pt x="294" y="390"/>
                        </a:lnTo>
                        <a:lnTo>
                          <a:pt x="294" y="0"/>
                        </a:lnTo>
                        <a:lnTo>
                          <a:pt x="294" y="390"/>
                        </a:lnTo>
                        <a:lnTo>
                          <a:pt x="300" y="384"/>
                        </a:lnTo>
                        <a:lnTo>
                          <a:pt x="300" y="198"/>
                        </a:lnTo>
                        <a:lnTo>
                          <a:pt x="300" y="390"/>
                        </a:lnTo>
                        <a:lnTo>
                          <a:pt x="306" y="384"/>
                        </a:lnTo>
                        <a:lnTo>
                          <a:pt x="306" y="408"/>
                        </a:lnTo>
                        <a:lnTo>
                          <a:pt x="306" y="240"/>
                        </a:lnTo>
                        <a:lnTo>
                          <a:pt x="306" y="372"/>
                        </a:lnTo>
                        <a:lnTo>
                          <a:pt x="312" y="336"/>
                        </a:lnTo>
                        <a:lnTo>
                          <a:pt x="312" y="408"/>
                        </a:lnTo>
                        <a:lnTo>
                          <a:pt x="312" y="246"/>
                        </a:lnTo>
                        <a:lnTo>
                          <a:pt x="312" y="396"/>
                        </a:lnTo>
                        <a:lnTo>
                          <a:pt x="318" y="408"/>
                        </a:lnTo>
                        <a:lnTo>
                          <a:pt x="318" y="246"/>
                        </a:lnTo>
                        <a:lnTo>
                          <a:pt x="318" y="258"/>
                        </a:lnTo>
                        <a:lnTo>
                          <a:pt x="324" y="282"/>
                        </a:lnTo>
                        <a:lnTo>
                          <a:pt x="324" y="450"/>
                        </a:lnTo>
                        <a:lnTo>
                          <a:pt x="324" y="102"/>
                        </a:lnTo>
                        <a:lnTo>
                          <a:pt x="324" y="390"/>
                        </a:lnTo>
                        <a:lnTo>
                          <a:pt x="330" y="336"/>
                        </a:lnTo>
                        <a:lnTo>
                          <a:pt x="330" y="306"/>
                        </a:lnTo>
                        <a:lnTo>
                          <a:pt x="330" y="474"/>
                        </a:lnTo>
                        <a:lnTo>
                          <a:pt x="336" y="462"/>
                        </a:lnTo>
                        <a:lnTo>
                          <a:pt x="336" y="474"/>
                        </a:lnTo>
                        <a:lnTo>
                          <a:pt x="336" y="306"/>
                        </a:lnTo>
                        <a:lnTo>
                          <a:pt x="336" y="336"/>
                        </a:lnTo>
                        <a:lnTo>
                          <a:pt x="342" y="372"/>
                        </a:lnTo>
                        <a:lnTo>
                          <a:pt x="342" y="474"/>
                        </a:lnTo>
                        <a:lnTo>
                          <a:pt x="342" y="306"/>
                        </a:lnTo>
                        <a:lnTo>
                          <a:pt x="342" y="336"/>
                        </a:lnTo>
                        <a:lnTo>
                          <a:pt x="348" y="318"/>
                        </a:lnTo>
                        <a:lnTo>
                          <a:pt x="348" y="294"/>
                        </a:lnTo>
                        <a:lnTo>
                          <a:pt x="348" y="336"/>
                        </a:lnTo>
                        <a:lnTo>
                          <a:pt x="354" y="336"/>
                        </a:lnTo>
                        <a:lnTo>
                          <a:pt x="360" y="330"/>
                        </a:lnTo>
                        <a:lnTo>
                          <a:pt x="360" y="306"/>
                        </a:lnTo>
                        <a:lnTo>
                          <a:pt x="366" y="300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8" name="Freeform 182"/>
                  <p:cNvSpPr>
                    <a:spLocks/>
                  </p:cNvSpPr>
                  <p:nvPr/>
                </p:nvSpPr>
                <p:spPr bwMode="auto">
                  <a:xfrm>
                    <a:off x="4114800" y="3922713"/>
                    <a:ext cx="466725" cy="1047750"/>
                  </a:xfrm>
                  <a:custGeom>
                    <a:avLst/>
                    <a:gdLst/>
                    <a:ahLst/>
                    <a:cxnLst>
                      <a:cxn ang="0">
                        <a:pos x="12" y="312"/>
                      </a:cxn>
                      <a:cxn ang="0">
                        <a:pos x="30" y="324"/>
                      </a:cxn>
                      <a:cxn ang="0">
                        <a:pos x="36" y="660"/>
                      </a:cxn>
                      <a:cxn ang="0">
                        <a:pos x="42" y="528"/>
                      </a:cxn>
                      <a:cxn ang="0">
                        <a:pos x="48" y="408"/>
                      </a:cxn>
                      <a:cxn ang="0">
                        <a:pos x="48" y="366"/>
                      </a:cxn>
                      <a:cxn ang="0">
                        <a:pos x="54" y="408"/>
                      </a:cxn>
                      <a:cxn ang="0">
                        <a:pos x="60" y="408"/>
                      </a:cxn>
                      <a:cxn ang="0">
                        <a:pos x="66" y="288"/>
                      </a:cxn>
                      <a:cxn ang="0">
                        <a:pos x="72" y="588"/>
                      </a:cxn>
                      <a:cxn ang="0">
                        <a:pos x="84" y="258"/>
                      </a:cxn>
                      <a:cxn ang="0">
                        <a:pos x="90" y="384"/>
                      </a:cxn>
                      <a:cxn ang="0">
                        <a:pos x="96" y="408"/>
                      </a:cxn>
                      <a:cxn ang="0">
                        <a:pos x="102" y="504"/>
                      </a:cxn>
                      <a:cxn ang="0">
                        <a:pos x="102" y="348"/>
                      </a:cxn>
                      <a:cxn ang="0">
                        <a:pos x="108" y="324"/>
                      </a:cxn>
                      <a:cxn ang="0">
                        <a:pos x="120" y="282"/>
                      </a:cxn>
                      <a:cxn ang="0">
                        <a:pos x="120" y="498"/>
                      </a:cxn>
                      <a:cxn ang="0">
                        <a:pos x="126" y="462"/>
                      </a:cxn>
                      <a:cxn ang="0">
                        <a:pos x="132" y="168"/>
                      </a:cxn>
                      <a:cxn ang="0">
                        <a:pos x="138" y="168"/>
                      </a:cxn>
                      <a:cxn ang="0">
                        <a:pos x="144" y="528"/>
                      </a:cxn>
                      <a:cxn ang="0">
                        <a:pos x="150" y="252"/>
                      </a:cxn>
                      <a:cxn ang="0">
                        <a:pos x="162" y="336"/>
                      </a:cxn>
                      <a:cxn ang="0">
                        <a:pos x="174" y="504"/>
                      </a:cxn>
                      <a:cxn ang="0">
                        <a:pos x="180" y="288"/>
                      </a:cxn>
                      <a:cxn ang="0">
                        <a:pos x="192" y="348"/>
                      </a:cxn>
                      <a:cxn ang="0">
                        <a:pos x="204" y="288"/>
                      </a:cxn>
                      <a:cxn ang="0">
                        <a:pos x="210" y="354"/>
                      </a:cxn>
                      <a:cxn ang="0">
                        <a:pos x="216" y="456"/>
                      </a:cxn>
                      <a:cxn ang="0">
                        <a:pos x="222" y="480"/>
                      </a:cxn>
                      <a:cxn ang="0">
                        <a:pos x="228" y="480"/>
                      </a:cxn>
                      <a:cxn ang="0">
                        <a:pos x="234" y="450"/>
                      </a:cxn>
                      <a:cxn ang="0">
                        <a:pos x="240" y="294"/>
                      </a:cxn>
                      <a:cxn ang="0">
                        <a:pos x="240" y="264"/>
                      </a:cxn>
                      <a:cxn ang="0">
                        <a:pos x="246" y="456"/>
                      </a:cxn>
                      <a:cxn ang="0">
                        <a:pos x="258" y="228"/>
                      </a:cxn>
                      <a:cxn ang="0">
                        <a:pos x="264" y="408"/>
                      </a:cxn>
                      <a:cxn ang="0">
                        <a:pos x="276" y="348"/>
                      </a:cxn>
                      <a:cxn ang="0">
                        <a:pos x="282" y="348"/>
                      </a:cxn>
                      <a:cxn ang="0">
                        <a:pos x="288" y="216"/>
                      </a:cxn>
                      <a:cxn ang="0">
                        <a:pos x="288" y="420"/>
                      </a:cxn>
                    </a:cxnLst>
                    <a:rect l="0" t="0" r="r" b="b"/>
                    <a:pathLst>
                      <a:path w="294" h="660">
                        <a:moveTo>
                          <a:pt x="0" y="312"/>
                        </a:moveTo>
                        <a:lnTo>
                          <a:pt x="6" y="312"/>
                        </a:lnTo>
                        <a:lnTo>
                          <a:pt x="12" y="312"/>
                        </a:lnTo>
                        <a:lnTo>
                          <a:pt x="18" y="312"/>
                        </a:lnTo>
                        <a:lnTo>
                          <a:pt x="24" y="318"/>
                        </a:lnTo>
                        <a:lnTo>
                          <a:pt x="30" y="324"/>
                        </a:lnTo>
                        <a:lnTo>
                          <a:pt x="30" y="480"/>
                        </a:lnTo>
                        <a:lnTo>
                          <a:pt x="36" y="480"/>
                        </a:lnTo>
                        <a:lnTo>
                          <a:pt x="36" y="660"/>
                        </a:lnTo>
                        <a:lnTo>
                          <a:pt x="36" y="294"/>
                        </a:lnTo>
                        <a:lnTo>
                          <a:pt x="36" y="570"/>
                        </a:lnTo>
                        <a:lnTo>
                          <a:pt x="42" y="528"/>
                        </a:lnTo>
                        <a:lnTo>
                          <a:pt x="42" y="78"/>
                        </a:lnTo>
                        <a:lnTo>
                          <a:pt x="42" y="438"/>
                        </a:lnTo>
                        <a:lnTo>
                          <a:pt x="48" y="408"/>
                        </a:lnTo>
                        <a:lnTo>
                          <a:pt x="48" y="450"/>
                        </a:lnTo>
                        <a:lnTo>
                          <a:pt x="48" y="252"/>
                        </a:lnTo>
                        <a:lnTo>
                          <a:pt x="48" y="366"/>
                        </a:lnTo>
                        <a:lnTo>
                          <a:pt x="54" y="348"/>
                        </a:lnTo>
                        <a:lnTo>
                          <a:pt x="54" y="282"/>
                        </a:lnTo>
                        <a:lnTo>
                          <a:pt x="54" y="408"/>
                        </a:lnTo>
                        <a:lnTo>
                          <a:pt x="60" y="396"/>
                        </a:lnTo>
                        <a:lnTo>
                          <a:pt x="60" y="210"/>
                        </a:lnTo>
                        <a:lnTo>
                          <a:pt x="60" y="408"/>
                        </a:lnTo>
                        <a:lnTo>
                          <a:pt x="66" y="408"/>
                        </a:lnTo>
                        <a:lnTo>
                          <a:pt x="66" y="0"/>
                        </a:lnTo>
                        <a:lnTo>
                          <a:pt x="66" y="288"/>
                        </a:lnTo>
                        <a:lnTo>
                          <a:pt x="72" y="348"/>
                        </a:lnTo>
                        <a:lnTo>
                          <a:pt x="72" y="600"/>
                        </a:lnTo>
                        <a:lnTo>
                          <a:pt x="72" y="588"/>
                        </a:lnTo>
                        <a:lnTo>
                          <a:pt x="78" y="558"/>
                        </a:lnTo>
                        <a:lnTo>
                          <a:pt x="78" y="312"/>
                        </a:lnTo>
                        <a:lnTo>
                          <a:pt x="84" y="258"/>
                        </a:lnTo>
                        <a:lnTo>
                          <a:pt x="84" y="210"/>
                        </a:lnTo>
                        <a:lnTo>
                          <a:pt x="84" y="408"/>
                        </a:lnTo>
                        <a:lnTo>
                          <a:pt x="90" y="384"/>
                        </a:lnTo>
                        <a:lnTo>
                          <a:pt x="90" y="12"/>
                        </a:lnTo>
                        <a:lnTo>
                          <a:pt x="90" y="408"/>
                        </a:lnTo>
                        <a:lnTo>
                          <a:pt x="96" y="408"/>
                        </a:lnTo>
                        <a:lnTo>
                          <a:pt x="96" y="324"/>
                        </a:lnTo>
                        <a:lnTo>
                          <a:pt x="96" y="474"/>
                        </a:lnTo>
                        <a:lnTo>
                          <a:pt x="102" y="504"/>
                        </a:lnTo>
                        <a:lnTo>
                          <a:pt x="102" y="516"/>
                        </a:lnTo>
                        <a:lnTo>
                          <a:pt x="102" y="324"/>
                        </a:lnTo>
                        <a:lnTo>
                          <a:pt x="102" y="348"/>
                        </a:lnTo>
                        <a:lnTo>
                          <a:pt x="108" y="378"/>
                        </a:lnTo>
                        <a:lnTo>
                          <a:pt x="108" y="516"/>
                        </a:lnTo>
                        <a:lnTo>
                          <a:pt x="108" y="324"/>
                        </a:lnTo>
                        <a:lnTo>
                          <a:pt x="114" y="318"/>
                        </a:lnTo>
                        <a:lnTo>
                          <a:pt x="114" y="276"/>
                        </a:lnTo>
                        <a:lnTo>
                          <a:pt x="120" y="282"/>
                        </a:lnTo>
                        <a:lnTo>
                          <a:pt x="120" y="510"/>
                        </a:lnTo>
                        <a:lnTo>
                          <a:pt x="120" y="162"/>
                        </a:lnTo>
                        <a:lnTo>
                          <a:pt x="120" y="498"/>
                        </a:lnTo>
                        <a:lnTo>
                          <a:pt x="126" y="468"/>
                        </a:lnTo>
                        <a:lnTo>
                          <a:pt x="126" y="336"/>
                        </a:lnTo>
                        <a:lnTo>
                          <a:pt x="126" y="462"/>
                        </a:lnTo>
                        <a:lnTo>
                          <a:pt x="132" y="516"/>
                        </a:lnTo>
                        <a:lnTo>
                          <a:pt x="132" y="522"/>
                        </a:lnTo>
                        <a:lnTo>
                          <a:pt x="132" y="168"/>
                        </a:lnTo>
                        <a:lnTo>
                          <a:pt x="138" y="192"/>
                        </a:lnTo>
                        <a:lnTo>
                          <a:pt x="138" y="510"/>
                        </a:lnTo>
                        <a:lnTo>
                          <a:pt x="138" y="168"/>
                        </a:lnTo>
                        <a:lnTo>
                          <a:pt x="138" y="486"/>
                        </a:lnTo>
                        <a:lnTo>
                          <a:pt x="144" y="444"/>
                        </a:lnTo>
                        <a:lnTo>
                          <a:pt x="144" y="528"/>
                        </a:lnTo>
                        <a:lnTo>
                          <a:pt x="144" y="288"/>
                        </a:lnTo>
                        <a:lnTo>
                          <a:pt x="150" y="258"/>
                        </a:lnTo>
                        <a:lnTo>
                          <a:pt x="150" y="252"/>
                        </a:lnTo>
                        <a:lnTo>
                          <a:pt x="150" y="336"/>
                        </a:lnTo>
                        <a:lnTo>
                          <a:pt x="156" y="336"/>
                        </a:lnTo>
                        <a:lnTo>
                          <a:pt x="162" y="336"/>
                        </a:lnTo>
                        <a:lnTo>
                          <a:pt x="168" y="336"/>
                        </a:lnTo>
                        <a:lnTo>
                          <a:pt x="174" y="336"/>
                        </a:lnTo>
                        <a:lnTo>
                          <a:pt x="174" y="504"/>
                        </a:lnTo>
                        <a:lnTo>
                          <a:pt x="180" y="498"/>
                        </a:lnTo>
                        <a:lnTo>
                          <a:pt x="180" y="276"/>
                        </a:lnTo>
                        <a:lnTo>
                          <a:pt x="180" y="288"/>
                        </a:lnTo>
                        <a:lnTo>
                          <a:pt x="186" y="294"/>
                        </a:lnTo>
                        <a:lnTo>
                          <a:pt x="186" y="342"/>
                        </a:lnTo>
                        <a:lnTo>
                          <a:pt x="192" y="348"/>
                        </a:lnTo>
                        <a:lnTo>
                          <a:pt x="192" y="516"/>
                        </a:lnTo>
                        <a:lnTo>
                          <a:pt x="192" y="306"/>
                        </a:lnTo>
                        <a:lnTo>
                          <a:pt x="204" y="288"/>
                        </a:lnTo>
                        <a:lnTo>
                          <a:pt x="198" y="288"/>
                        </a:lnTo>
                        <a:lnTo>
                          <a:pt x="204" y="348"/>
                        </a:lnTo>
                        <a:lnTo>
                          <a:pt x="210" y="354"/>
                        </a:lnTo>
                        <a:lnTo>
                          <a:pt x="210" y="378"/>
                        </a:lnTo>
                        <a:lnTo>
                          <a:pt x="216" y="396"/>
                        </a:lnTo>
                        <a:lnTo>
                          <a:pt x="216" y="456"/>
                        </a:lnTo>
                        <a:lnTo>
                          <a:pt x="216" y="252"/>
                        </a:lnTo>
                        <a:lnTo>
                          <a:pt x="222" y="252"/>
                        </a:lnTo>
                        <a:lnTo>
                          <a:pt x="222" y="480"/>
                        </a:lnTo>
                        <a:lnTo>
                          <a:pt x="222" y="282"/>
                        </a:lnTo>
                        <a:lnTo>
                          <a:pt x="228" y="294"/>
                        </a:lnTo>
                        <a:lnTo>
                          <a:pt x="228" y="480"/>
                        </a:lnTo>
                        <a:lnTo>
                          <a:pt x="228" y="414"/>
                        </a:lnTo>
                        <a:lnTo>
                          <a:pt x="234" y="366"/>
                        </a:lnTo>
                        <a:lnTo>
                          <a:pt x="234" y="450"/>
                        </a:lnTo>
                        <a:lnTo>
                          <a:pt x="234" y="252"/>
                        </a:lnTo>
                        <a:lnTo>
                          <a:pt x="234" y="348"/>
                        </a:lnTo>
                        <a:lnTo>
                          <a:pt x="240" y="294"/>
                        </a:lnTo>
                        <a:lnTo>
                          <a:pt x="240" y="450"/>
                        </a:lnTo>
                        <a:lnTo>
                          <a:pt x="240" y="252"/>
                        </a:lnTo>
                        <a:lnTo>
                          <a:pt x="240" y="264"/>
                        </a:lnTo>
                        <a:lnTo>
                          <a:pt x="246" y="258"/>
                        </a:lnTo>
                        <a:lnTo>
                          <a:pt x="246" y="252"/>
                        </a:lnTo>
                        <a:lnTo>
                          <a:pt x="246" y="456"/>
                        </a:lnTo>
                        <a:lnTo>
                          <a:pt x="252" y="450"/>
                        </a:lnTo>
                        <a:lnTo>
                          <a:pt x="252" y="228"/>
                        </a:lnTo>
                        <a:lnTo>
                          <a:pt x="258" y="228"/>
                        </a:lnTo>
                        <a:lnTo>
                          <a:pt x="258" y="438"/>
                        </a:lnTo>
                        <a:lnTo>
                          <a:pt x="258" y="408"/>
                        </a:lnTo>
                        <a:lnTo>
                          <a:pt x="264" y="408"/>
                        </a:lnTo>
                        <a:lnTo>
                          <a:pt x="270" y="402"/>
                        </a:lnTo>
                        <a:lnTo>
                          <a:pt x="270" y="378"/>
                        </a:lnTo>
                        <a:lnTo>
                          <a:pt x="276" y="348"/>
                        </a:lnTo>
                        <a:lnTo>
                          <a:pt x="276" y="204"/>
                        </a:lnTo>
                        <a:lnTo>
                          <a:pt x="276" y="318"/>
                        </a:lnTo>
                        <a:lnTo>
                          <a:pt x="282" y="348"/>
                        </a:lnTo>
                        <a:lnTo>
                          <a:pt x="282" y="432"/>
                        </a:lnTo>
                        <a:lnTo>
                          <a:pt x="282" y="222"/>
                        </a:lnTo>
                        <a:lnTo>
                          <a:pt x="288" y="216"/>
                        </a:lnTo>
                        <a:lnTo>
                          <a:pt x="288" y="426"/>
                        </a:lnTo>
                        <a:lnTo>
                          <a:pt x="288" y="204"/>
                        </a:lnTo>
                        <a:lnTo>
                          <a:pt x="288" y="420"/>
                        </a:lnTo>
                        <a:lnTo>
                          <a:pt x="294" y="408"/>
                        </a:lnTo>
                        <a:lnTo>
                          <a:pt x="294" y="372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9" name="Freeform 183"/>
                  <p:cNvSpPr>
                    <a:spLocks/>
                  </p:cNvSpPr>
                  <p:nvPr/>
                </p:nvSpPr>
                <p:spPr bwMode="auto">
                  <a:xfrm>
                    <a:off x="4581525" y="1465263"/>
                    <a:ext cx="638175" cy="3333750"/>
                  </a:xfrm>
                  <a:custGeom>
                    <a:avLst/>
                    <a:gdLst/>
                    <a:ahLst/>
                    <a:cxnLst>
                      <a:cxn ang="0">
                        <a:pos x="12" y="1914"/>
                      </a:cxn>
                      <a:cxn ang="0">
                        <a:pos x="24" y="1872"/>
                      </a:cxn>
                      <a:cxn ang="0">
                        <a:pos x="36" y="1896"/>
                      </a:cxn>
                      <a:cxn ang="0">
                        <a:pos x="42" y="1878"/>
                      </a:cxn>
                      <a:cxn ang="0">
                        <a:pos x="54" y="1926"/>
                      </a:cxn>
                      <a:cxn ang="0">
                        <a:pos x="60" y="1644"/>
                      </a:cxn>
                      <a:cxn ang="0">
                        <a:pos x="66" y="2076"/>
                      </a:cxn>
                      <a:cxn ang="0">
                        <a:pos x="72" y="1986"/>
                      </a:cxn>
                      <a:cxn ang="0">
                        <a:pos x="78" y="402"/>
                      </a:cxn>
                      <a:cxn ang="0">
                        <a:pos x="90" y="24"/>
                      </a:cxn>
                      <a:cxn ang="0">
                        <a:pos x="96" y="342"/>
                      </a:cxn>
                      <a:cxn ang="0">
                        <a:pos x="96" y="408"/>
                      </a:cxn>
                      <a:cxn ang="0">
                        <a:pos x="102" y="246"/>
                      </a:cxn>
                      <a:cxn ang="0">
                        <a:pos x="108" y="204"/>
                      </a:cxn>
                      <a:cxn ang="0">
                        <a:pos x="114" y="12"/>
                      </a:cxn>
                      <a:cxn ang="0">
                        <a:pos x="120" y="294"/>
                      </a:cxn>
                      <a:cxn ang="0">
                        <a:pos x="138" y="300"/>
                      </a:cxn>
                      <a:cxn ang="0">
                        <a:pos x="144" y="168"/>
                      </a:cxn>
                      <a:cxn ang="0">
                        <a:pos x="150" y="366"/>
                      </a:cxn>
                      <a:cxn ang="0">
                        <a:pos x="162" y="258"/>
                      </a:cxn>
                      <a:cxn ang="0">
                        <a:pos x="174" y="318"/>
                      </a:cxn>
                      <a:cxn ang="0">
                        <a:pos x="192" y="318"/>
                      </a:cxn>
                      <a:cxn ang="0">
                        <a:pos x="210" y="318"/>
                      </a:cxn>
                      <a:cxn ang="0">
                        <a:pos x="222" y="84"/>
                      </a:cxn>
                      <a:cxn ang="0">
                        <a:pos x="228" y="486"/>
                      </a:cxn>
                      <a:cxn ang="0">
                        <a:pos x="234" y="450"/>
                      </a:cxn>
                      <a:cxn ang="0">
                        <a:pos x="234" y="312"/>
                      </a:cxn>
                      <a:cxn ang="0">
                        <a:pos x="240" y="168"/>
                      </a:cxn>
                      <a:cxn ang="0">
                        <a:pos x="246" y="348"/>
                      </a:cxn>
                      <a:cxn ang="0">
                        <a:pos x="264" y="348"/>
                      </a:cxn>
                      <a:cxn ang="0">
                        <a:pos x="270" y="192"/>
                      </a:cxn>
                      <a:cxn ang="0">
                        <a:pos x="282" y="336"/>
                      </a:cxn>
                      <a:cxn ang="0">
                        <a:pos x="288" y="354"/>
                      </a:cxn>
                      <a:cxn ang="0">
                        <a:pos x="306" y="354"/>
                      </a:cxn>
                      <a:cxn ang="0">
                        <a:pos x="312" y="354"/>
                      </a:cxn>
                      <a:cxn ang="0">
                        <a:pos x="318" y="246"/>
                      </a:cxn>
                      <a:cxn ang="0">
                        <a:pos x="330" y="354"/>
                      </a:cxn>
                      <a:cxn ang="0">
                        <a:pos x="348" y="144"/>
                      </a:cxn>
                      <a:cxn ang="0">
                        <a:pos x="354" y="336"/>
                      </a:cxn>
                      <a:cxn ang="0">
                        <a:pos x="372" y="336"/>
                      </a:cxn>
                      <a:cxn ang="0">
                        <a:pos x="390" y="330"/>
                      </a:cxn>
                      <a:cxn ang="0">
                        <a:pos x="396" y="330"/>
                      </a:cxn>
                    </a:cxnLst>
                    <a:rect l="0" t="0" r="r" b="b"/>
                    <a:pathLst>
                      <a:path w="402" h="2100">
                        <a:moveTo>
                          <a:pt x="0" y="1920"/>
                        </a:moveTo>
                        <a:lnTo>
                          <a:pt x="6" y="1920"/>
                        </a:lnTo>
                        <a:lnTo>
                          <a:pt x="12" y="1914"/>
                        </a:lnTo>
                        <a:lnTo>
                          <a:pt x="12" y="1872"/>
                        </a:lnTo>
                        <a:lnTo>
                          <a:pt x="18" y="1872"/>
                        </a:lnTo>
                        <a:lnTo>
                          <a:pt x="24" y="1872"/>
                        </a:lnTo>
                        <a:lnTo>
                          <a:pt x="30" y="1872"/>
                        </a:lnTo>
                        <a:lnTo>
                          <a:pt x="36" y="1872"/>
                        </a:lnTo>
                        <a:lnTo>
                          <a:pt x="36" y="1896"/>
                        </a:lnTo>
                        <a:lnTo>
                          <a:pt x="42" y="1926"/>
                        </a:lnTo>
                        <a:lnTo>
                          <a:pt x="42" y="2100"/>
                        </a:lnTo>
                        <a:lnTo>
                          <a:pt x="42" y="1878"/>
                        </a:lnTo>
                        <a:lnTo>
                          <a:pt x="48" y="1872"/>
                        </a:lnTo>
                        <a:lnTo>
                          <a:pt x="54" y="1872"/>
                        </a:lnTo>
                        <a:lnTo>
                          <a:pt x="54" y="1926"/>
                        </a:lnTo>
                        <a:lnTo>
                          <a:pt x="60" y="1968"/>
                        </a:lnTo>
                        <a:lnTo>
                          <a:pt x="60" y="2058"/>
                        </a:lnTo>
                        <a:lnTo>
                          <a:pt x="60" y="1644"/>
                        </a:lnTo>
                        <a:lnTo>
                          <a:pt x="60" y="1764"/>
                        </a:lnTo>
                        <a:lnTo>
                          <a:pt x="66" y="1818"/>
                        </a:lnTo>
                        <a:lnTo>
                          <a:pt x="66" y="2076"/>
                        </a:lnTo>
                        <a:lnTo>
                          <a:pt x="66" y="1950"/>
                        </a:lnTo>
                        <a:lnTo>
                          <a:pt x="72" y="1944"/>
                        </a:lnTo>
                        <a:lnTo>
                          <a:pt x="72" y="1986"/>
                        </a:lnTo>
                        <a:lnTo>
                          <a:pt x="72" y="1482"/>
                        </a:lnTo>
                        <a:lnTo>
                          <a:pt x="78" y="1302"/>
                        </a:lnTo>
                        <a:lnTo>
                          <a:pt x="78" y="402"/>
                        </a:lnTo>
                        <a:lnTo>
                          <a:pt x="84" y="390"/>
                        </a:lnTo>
                        <a:lnTo>
                          <a:pt x="84" y="0"/>
                        </a:lnTo>
                        <a:lnTo>
                          <a:pt x="90" y="24"/>
                        </a:lnTo>
                        <a:lnTo>
                          <a:pt x="90" y="372"/>
                        </a:lnTo>
                        <a:lnTo>
                          <a:pt x="90" y="288"/>
                        </a:lnTo>
                        <a:lnTo>
                          <a:pt x="96" y="342"/>
                        </a:lnTo>
                        <a:lnTo>
                          <a:pt x="96" y="576"/>
                        </a:lnTo>
                        <a:lnTo>
                          <a:pt x="96" y="216"/>
                        </a:lnTo>
                        <a:lnTo>
                          <a:pt x="96" y="408"/>
                        </a:lnTo>
                        <a:lnTo>
                          <a:pt x="102" y="378"/>
                        </a:lnTo>
                        <a:lnTo>
                          <a:pt x="102" y="204"/>
                        </a:lnTo>
                        <a:lnTo>
                          <a:pt x="102" y="246"/>
                        </a:lnTo>
                        <a:lnTo>
                          <a:pt x="108" y="294"/>
                        </a:lnTo>
                        <a:lnTo>
                          <a:pt x="108" y="372"/>
                        </a:lnTo>
                        <a:lnTo>
                          <a:pt x="108" y="204"/>
                        </a:lnTo>
                        <a:lnTo>
                          <a:pt x="108" y="216"/>
                        </a:lnTo>
                        <a:lnTo>
                          <a:pt x="114" y="204"/>
                        </a:lnTo>
                        <a:lnTo>
                          <a:pt x="114" y="12"/>
                        </a:lnTo>
                        <a:lnTo>
                          <a:pt x="114" y="366"/>
                        </a:lnTo>
                        <a:lnTo>
                          <a:pt x="120" y="366"/>
                        </a:lnTo>
                        <a:lnTo>
                          <a:pt x="120" y="294"/>
                        </a:lnTo>
                        <a:lnTo>
                          <a:pt x="126" y="294"/>
                        </a:lnTo>
                        <a:lnTo>
                          <a:pt x="132" y="294"/>
                        </a:lnTo>
                        <a:lnTo>
                          <a:pt x="138" y="300"/>
                        </a:lnTo>
                        <a:lnTo>
                          <a:pt x="138" y="390"/>
                        </a:lnTo>
                        <a:lnTo>
                          <a:pt x="144" y="390"/>
                        </a:lnTo>
                        <a:lnTo>
                          <a:pt x="144" y="168"/>
                        </a:lnTo>
                        <a:lnTo>
                          <a:pt x="150" y="162"/>
                        </a:lnTo>
                        <a:lnTo>
                          <a:pt x="150" y="450"/>
                        </a:lnTo>
                        <a:lnTo>
                          <a:pt x="150" y="366"/>
                        </a:lnTo>
                        <a:lnTo>
                          <a:pt x="156" y="312"/>
                        </a:lnTo>
                        <a:lnTo>
                          <a:pt x="156" y="252"/>
                        </a:lnTo>
                        <a:lnTo>
                          <a:pt x="162" y="258"/>
                        </a:lnTo>
                        <a:lnTo>
                          <a:pt x="162" y="318"/>
                        </a:lnTo>
                        <a:lnTo>
                          <a:pt x="168" y="318"/>
                        </a:lnTo>
                        <a:lnTo>
                          <a:pt x="174" y="318"/>
                        </a:lnTo>
                        <a:lnTo>
                          <a:pt x="180" y="318"/>
                        </a:lnTo>
                        <a:lnTo>
                          <a:pt x="186" y="318"/>
                        </a:lnTo>
                        <a:lnTo>
                          <a:pt x="192" y="318"/>
                        </a:lnTo>
                        <a:lnTo>
                          <a:pt x="198" y="318"/>
                        </a:lnTo>
                        <a:lnTo>
                          <a:pt x="204" y="318"/>
                        </a:lnTo>
                        <a:lnTo>
                          <a:pt x="210" y="318"/>
                        </a:lnTo>
                        <a:lnTo>
                          <a:pt x="216" y="318"/>
                        </a:lnTo>
                        <a:lnTo>
                          <a:pt x="222" y="318"/>
                        </a:lnTo>
                        <a:lnTo>
                          <a:pt x="222" y="84"/>
                        </a:lnTo>
                        <a:lnTo>
                          <a:pt x="222" y="216"/>
                        </a:lnTo>
                        <a:lnTo>
                          <a:pt x="228" y="306"/>
                        </a:lnTo>
                        <a:lnTo>
                          <a:pt x="228" y="486"/>
                        </a:lnTo>
                        <a:lnTo>
                          <a:pt x="228" y="126"/>
                        </a:lnTo>
                        <a:lnTo>
                          <a:pt x="228" y="426"/>
                        </a:lnTo>
                        <a:lnTo>
                          <a:pt x="234" y="450"/>
                        </a:lnTo>
                        <a:lnTo>
                          <a:pt x="234" y="486"/>
                        </a:lnTo>
                        <a:lnTo>
                          <a:pt x="234" y="114"/>
                        </a:lnTo>
                        <a:lnTo>
                          <a:pt x="234" y="312"/>
                        </a:lnTo>
                        <a:lnTo>
                          <a:pt x="240" y="330"/>
                        </a:lnTo>
                        <a:lnTo>
                          <a:pt x="240" y="384"/>
                        </a:lnTo>
                        <a:lnTo>
                          <a:pt x="240" y="168"/>
                        </a:lnTo>
                        <a:lnTo>
                          <a:pt x="246" y="168"/>
                        </a:lnTo>
                        <a:lnTo>
                          <a:pt x="246" y="378"/>
                        </a:lnTo>
                        <a:lnTo>
                          <a:pt x="246" y="348"/>
                        </a:lnTo>
                        <a:lnTo>
                          <a:pt x="252" y="348"/>
                        </a:lnTo>
                        <a:lnTo>
                          <a:pt x="258" y="348"/>
                        </a:lnTo>
                        <a:lnTo>
                          <a:pt x="264" y="348"/>
                        </a:lnTo>
                        <a:lnTo>
                          <a:pt x="264" y="150"/>
                        </a:lnTo>
                        <a:lnTo>
                          <a:pt x="264" y="162"/>
                        </a:lnTo>
                        <a:lnTo>
                          <a:pt x="270" y="192"/>
                        </a:lnTo>
                        <a:lnTo>
                          <a:pt x="270" y="348"/>
                        </a:lnTo>
                        <a:lnTo>
                          <a:pt x="276" y="348"/>
                        </a:lnTo>
                        <a:lnTo>
                          <a:pt x="282" y="336"/>
                        </a:lnTo>
                        <a:lnTo>
                          <a:pt x="282" y="126"/>
                        </a:lnTo>
                        <a:lnTo>
                          <a:pt x="282" y="354"/>
                        </a:lnTo>
                        <a:lnTo>
                          <a:pt x="288" y="354"/>
                        </a:lnTo>
                        <a:lnTo>
                          <a:pt x="294" y="354"/>
                        </a:lnTo>
                        <a:lnTo>
                          <a:pt x="300" y="354"/>
                        </a:lnTo>
                        <a:lnTo>
                          <a:pt x="306" y="354"/>
                        </a:lnTo>
                        <a:lnTo>
                          <a:pt x="312" y="348"/>
                        </a:lnTo>
                        <a:lnTo>
                          <a:pt x="312" y="126"/>
                        </a:lnTo>
                        <a:lnTo>
                          <a:pt x="312" y="354"/>
                        </a:lnTo>
                        <a:lnTo>
                          <a:pt x="318" y="354"/>
                        </a:lnTo>
                        <a:lnTo>
                          <a:pt x="318" y="162"/>
                        </a:lnTo>
                        <a:lnTo>
                          <a:pt x="318" y="246"/>
                        </a:lnTo>
                        <a:lnTo>
                          <a:pt x="324" y="300"/>
                        </a:lnTo>
                        <a:lnTo>
                          <a:pt x="324" y="354"/>
                        </a:lnTo>
                        <a:lnTo>
                          <a:pt x="330" y="354"/>
                        </a:lnTo>
                        <a:lnTo>
                          <a:pt x="336" y="354"/>
                        </a:lnTo>
                        <a:lnTo>
                          <a:pt x="348" y="342"/>
                        </a:lnTo>
                        <a:lnTo>
                          <a:pt x="348" y="144"/>
                        </a:lnTo>
                        <a:lnTo>
                          <a:pt x="348" y="228"/>
                        </a:lnTo>
                        <a:lnTo>
                          <a:pt x="354" y="282"/>
                        </a:lnTo>
                        <a:lnTo>
                          <a:pt x="354" y="336"/>
                        </a:lnTo>
                        <a:lnTo>
                          <a:pt x="360" y="336"/>
                        </a:lnTo>
                        <a:lnTo>
                          <a:pt x="366" y="336"/>
                        </a:lnTo>
                        <a:lnTo>
                          <a:pt x="372" y="336"/>
                        </a:lnTo>
                        <a:lnTo>
                          <a:pt x="378" y="336"/>
                        </a:lnTo>
                        <a:lnTo>
                          <a:pt x="384" y="336"/>
                        </a:lnTo>
                        <a:lnTo>
                          <a:pt x="390" y="330"/>
                        </a:lnTo>
                        <a:lnTo>
                          <a:pt x="390" y="144"/>
                        </a:lnTo>
                        <a:lnTo>
                          <a:pt x="390" y="336"/>
                        </a:lnTo>
                        <a:lnTo>
                          <a:pt x="396" y="330"/>
                        </a:lnTo>
                        <a:lnTo>
                          <a:pt x="396" y="276"/>
                        </a:lnTo>
                        <a:lnTo>
                          <a:pt x="402" y="276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0" name="Freeform 184"/>
                  <p:cNvSpPr>
                    <a:spLocks/>
                  </p:cNvSpPr>
                  <p:nvPr/>
                </p:nvSpPr>
                <p:spPr bwMode="auto">
                  <a:xfrm>
                    <a:off x="5219700" y="1522413"/>
                    <a:ext cx="828675" cy="742950"/>
                  </a:xfrm>
                  <a:custGeom>
                    <a:avLst/>
                    <a:gdLst/>
                    <a:ahLst/>
                    <a:cxnLst>
                      <a:cxn ang="0">
                        <a:pos x="6" y="258"/>
                      </a:cxn>
                      <a:cxn ang="0">
                        <a:pos x="24" y="258"/>
                      </a:cxn>
                      <a:cxn ang="0">
                        <a:pos x="36" y="276"/>
                      </a:cxn>
                      <a:cxn ang="0">
                        <a:pos x="54" y="276"/>
                      </a:cxn>
                      <a:cxn ang="0">
                        <a:pos x="72" y="276"/>
                      </a:cxn>
                      <a:cxn ang="0">
                        <a:pos x="84" y="210"/>
                      </a:cxn>
                      <a:cxn ang="0">
                        <a:pos x="102" y="216"/>
                      </a:cxn>
                      <a:cxn ang="0">
                        <a:pos x="120" y="222"/>
                      </a:cxn>
                      <a:cxn ang="0">
                        <a:pos x="132" y="240"/>
                      </a:cxn>
                      <a:cxn ang="0">
                        <a:pos x="150" y="240"/>
                      </a:cxn>
                      <a:cxn ang="0">
                        <a:pos x="168" y="240"/>
                      </a:cxn>
                      <a:cxn ang="0">
                        <a:pos x="186" y="240"/>
                      </a:cxn>
                      <a:cxn ang="0">
                        <a:pos x="204" y="240"/>
                      </a:cxn>
                      <a:cxn ang="0">
                        <a:pos x="222" y="240"/>
                      </a:cxn>
                      <a:cxn ang="0">
                        <a:pos x="240" y="240"/>
                      </a:cxn>
                      <a:cxn ang="0">
                        <a:pos x="258" y="240"/>
                      </a:cxn>
                      <a:cxn ang="0">
                        <a:pos x="270" y="360"/>
                      </a:cxn>
                      <a:cxn ang="0">
                        <a:pos x="270" y="156"/>
                      </a:cxn>
                      <a:cxn ang="0">
                        <a:pos x="282" y="174"/>
                      </a:cxn>
                      <a:cxn ang="0">
                        <a:pos x="294" y="378"/>
                      </a:cxn>
                      <a:cxn ang="0">
                        <a:pos x="300" y="348"/>
                      </a:cxn>
                      <a:cxn ang="0">
                        <a:pos x="300" y="348"/>
                      </a:cxn>
                      <a:cxn ang="0">
                        <a:pos x="306" y="216"/>
                      </a:cxn>
                      <a:cxn ang="0">
                        <a:pos x="312" y="204"/>
                      </a:cxn>
                      <a:cxn ang="0">
                        <a:pos x="318" y="270"/>
                      </a:cxn>
                      <a:cxn ang="0">
                        <a:pos x="330" y="24"/>
                      </a:cxn>
                      <a:cxn ang="0">
                        <a:pos x="336" y="258"/>
                      </a:cxn>
                      <a:cxn ang="0">
                        <a:pos x="354" y="258"/>
                      </a:cxn>
                      <a:cxn ang="0">
                        <a:pos x="372" y="258"/>
                      </a:cxn>
                      <a:cxn ang="0">
                        <a:pos x="384" y="240"/>
                      </a:cxn>
                      <a:cxn ang="0">
                        <a:pos x="396" y="390"/>
                      </a:cxn>
                      <a:cxn ang="0">
                        <a:pos x="402" y="468"/>
                      </a:cxn>
                      <a:cxn ang="0">
                        <a:pos x="408" y="414"/>
                      </a:cxn>
                      <a:cxn ang="0">
                        <a:pos x="414" y="240"/>
                      </a:cxn>
                      <a:cxn ang="0">
                        <a:pos x="432" y="240"/>
                      </a:cxn>
                      <a:cxn ang="0">
                        <a:pos x="450" y="240"/>
                      </a:cxn>
                      <a:cxn ang="0">
                        <a:pos x="462" y="270"/>
                      </a:cxn>
                      <a:cxn ang="0">
                        <a:pos x="474" y="180"/>
                      </a:cxn>
                      <a:cxn ang="0">
                        <a:pos x="492" y="180"/>
                      </a:cxn>
                      <a:cxn ang="0">
                        <a:pos x="504" y="408"/>
                      </a:cxn>
                      <a:cxn ang="0">
                        <a:pos x="510" y="180"/>
                      </a:cxn>
                      <a:cxn ang="0">
                        <a:pos x="516" y="402"/>
                      </a:cxn>
                    </a:cxnLst>
                    <a:rect l="0" t="0" r="r" b="b"/>
                    <a:pathLst>
                      <a:path w="522" h="468">
                        <a:moveTo>
                          <a:pt x="0" y="240"/>
                        </a:moveTo>
                        <a:lnTo>
                          <a:pt x="6" y="246"/>
                        </a:lnTo>
                        <a:lnTo>
                          <a:pt x="6" y="258"/>
                        </a:lnTo>
                        <a:lnTo>
                          <a:pt x="12" y="258"/>
                        </a:lnTo>
                        <a:lnTo>
                          <a:pt x="18" y="258"/>
                        </a:lnTo>
                        <a:lnTo>
                          <a:pt x="24" y="258"/>
                        </a:lnTo>
                        <a:lnTo>
                          <a:pt x="30" y="264"/>
                        </a:lnTo>
                        <a:lnTo>
                          <a:pt x="30" y="276"/>
                        </a:lnTo>
                        <a:lnTo>
                          <a:pt x="36" y="276"/>
                        </a:lnTo>
                        <a:lnTo>
                          <a:pt x="42" y="276"/>
                        </a:lnTo>
                        <a:lnTo>
                          <a:pt x="48" y="276"/>
                        </a:lnTo>
                        <a:lnTo>
                          <a:pt x="54" y="276"/>
                        </a:lnTo>
                        <a:lnTo>
                          <a:pt x="60" y="276"/>
                        </a:lnTo>
                        <a:lnTo>
                          <a:pt x="66" y="276"/>
                        </a:lnTo>
                        <a:lnTo>
                          <a:pt x="72" y="276"/>
                        </a:lnTo>
                        <a:lnTo>
                          <a:pt x="78" y="270"/>
                        </a:lnTo>
                        <a:lnTo>
                          <a:pt x="78" y="210"/>
                        </a:lnTo>
                        <a:lnTo>
                          <a:pt x="84" y="210"/>
                        </a:lnTo>
                        <a:lnTo>
                          <a:pt x="90" y="210"/>
                        </a:lnTo>
                        <a:lnTo>
                          <a:pt x="96" y="216"/>
                        </a:lnTo>
                        <a:lnTo>
                          <a:pt x="102" y="216"/>
                        </a:lnTo>
                        <a:lnTo>
                          <a:pt x="108" y="216"/>
                        </a:lnTo>
                        <a:lnTo>
                          <a:pt x="114" y="216"/>
                        </a:lnTo>
                        <a:lnTo>
                          <a:pt x="120" y="222"/>
                        </a:lnTo>
                        <a:lnTo>
                          <a:pt x="120" y="240"/>
                        </a:lnTo>
                        <a:lnTo>
                          <a:pt x="126" y="240"/>
                        </a:lnTo>
                        <a:lnTo>
                          <a:pt x="132" y="240"/>
                        </a:lnTo>
                        <a:lnTo>
                          <a:pt x="138" y="240"/>
                        </a:lnTo>
                        <a:lnTo>
                          <a:pt x="144" y="240"/>
                        </a:lnTo>
                        <a:lnTo>
                          <a:pt x="150" y="240"/>
                        </a:lnTo>
                        <a:lnTo>
                          <a:pt x="156" y="240"/>
                        </a:lnTo>
                        <a:lnTo>
                          <a:pt x="162" y="240"/>
                        </a:lnTo>
                        <a:lnTo>
                          <a:pt x="168" y="240"/>
                        </a:lnTo>
                        <a:lnTo>
                          <a:pt x="174" y="240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92" y="240"/>
                        </a:lnTo>
                        <a:lnTo>
                          <a:pt x="198" y="240"/>
                        </a:lnTo>
                        <a:lnTo>
                          <a:pt x="204" y="240"/>
                        </a:lnTo>
                        <a:lnTo>
                          <a:pt x="210" y="240"/>
                        </a:lnTo>
                        <a:lnTo>
                          <a:pt x="216" y="240"/>
                        </a:lnTo>
                        <a:lnTo>
                          <a:pt x="222" y="240"/>
                        </a:lnTo>
                        <a:lnTo>
                          <a:pt x="228" y="240"/>
                        </a:lnTo>
                        <a:lnTo>
                          <a:pt x="234" y="240"/>
                        </a:lnTo>
                        <a:lnTo>
                          <a:pt x="240" y="240"/>
                        </a:lnTo>
                        <a:lnTo>
                          <a:pt x="246" y="240"/>
                        </a:lnTo>
                        <a:lnTo>
                          <a:pt x="252" y="240"/>
                        </a:lnTo>
                        <a:lnTo>
                          <a:pt x="258" y="240"/>
                        </a:lnTo>
                        <a:lnTo>
                          <a:pt x="264" y="240"/>
                        </a:lnTo>
                        <a:lnTo>
                          <a:pt x="264" y="324"/>
                        </a:lnTo>
                        <a:lnTo>
                          <a:pt x="270" y="360"/>
                        </a:lnTo>
                        <a:lnTo>
                          <a:pt x="270" y="402"/>
                        </a:lnTo>
                        <a:lnTo>
                          <a:pt x="270" y="0"/>
                        </a:lnTo>
                        <a:lnTo>
                          <a:pt x="270" y="156"/>
                        </a:lnTo>
                        <a:lnTo>
                          <a:pt x="282" y="174"/>
                        </a:lnTo>
                        <a:lnTo>
                          <a:pt x="276" y="174"/>
                        </a:lnTo>
                        <a:lnTo>
                          <a:pt x="282" y="174"/>
                        </a:lnTo>
                        <a:lnTo>
                          <a:pt x="288" y="174"/>
                        </a:lnTo>
                        <a:lnTo>
                          <a:pt x="288" y="384"/>
                        </a:lnTo>
                        <a:lnTo>
                          <a:pt x="294" y="378"/>
                        </a:lnTo>
                        <a:lnTo>
                          <a:pt x="294" y="162"/>
                        </a:lnTo>
                        <a:lnTo>
                          <a:pt x="294" y="354"/>
                        </a:lnTo>
                        <a:lnTo>
                          <a:pt x="300" y="348"/>
                        </a:lnTo>
                        <a:lnTo>
                          <a:pt x="300" y="354"/>
                        </a:lnTo>
                        <a:lnTo>
                          <a:pt x="300" y="162"/>
                        </a:lnTo>
                        <a:lnTo>
                          <a:pt x="300" y="348"/>
                        </a:lnTo>
                        <a:lnTo>
                          <a:pt x="306" y="324"/>
                        </a:lnTo>
                        <a:lnTo>
                          <a:pt x="306" y="126"/>
                        </a:lnTo>
                        <a:lnTo>
                          <a:pt x="306" y="216"/>
                        </a:lnTo>
                        <a:lnTo>
                          <a:pt x="312" y="276"/>
                        </a:lnTo>
                        <a:lnTo>
                          <a:pt x="312" y="432"/>
                        </a:lnTo>
                        <a:lnTo>
                          <a:pt x="312" y="204"/>
                        </a:lnTo>
                        <a:lnTo>
                          <a:pt x="318" y="204"/>
                        </a:lnTo>
                        <a:lnTo>
                          <a:pt x="318" y="450"/>
                        </a:lnTo>
                        <a:lnTo>
                          <a:pt x="318" y="270"/>
                        </a:lnTo>
                        <a:lnTo>
                          <a:pt x="330" y="258"/>
                        </a:lnTo>
                        <a:lnTo>
                          <a:pt x="330" y="384"/>
                        </a:lnTo>
                        <a:lnTo>
                          <a:pt x="330" y="24"/>
                        </a:lnTo>
                        <a:lnTo>
                          <a:pt x="336" y="48"/>
                        </a:lnTo>
                        <a:lnTo>
                          <a:pt x="336" y="420"/>
                        </a:lnTo>
                        <a:lnTo>
                          <a:pt x="336" y="258"/>
                        </a:lnTo>
                        <a:lnTo>
                          <a:pt x="342" y="258"/>
                        </a:lnTo>
                        <a:lnTo>
                          <a:pt x="348" y="258"/>
                        </a:lnTo>
                        <a:lnTo>
                          <a:pt x="354" y="258"/>
                        </a:lnTo>
                        <a:lnTo>
                          <a:pt x="360" y="258"/>
                        </a:lnTo>
                        <a:lnTo>
                          <a:pt x="366" y="258"/>
                        </a:lnTo>
                        <a:lnTo>
                          <a:pt x="372" y="258"/>
                        </a:lnTo>
                        <a:lnTo>
                          <a:pt x="378" y="258"/>
                        </a:lnTo>
                        <a:lnTo>
                          <a:pt x="384" y="252"/>
                        </a:lnTo>
                        <a:lnTo>
                          <a:pt x="384" y="240"/>
                        </a:lnTo>
                        <a:lnTo>
                          <a:pt x="390" y="240"/>
                        </a:lnTo>
                        <a:lnTo>
                          <a:pt x="390" y="426"/>
                        </a:lnTo>
                        <a:lnTo>
                          <a:pt x="396" y="390"/>
                        </a:lnTo>
                        <a:lnTo>
                          <a:pt x="396" y="12"/>
                        </a:lnTo>
                        <a:lnTo>
                          <a:pt x="396" y="462"/>
                        </a:lnTo>
                        <a:lnTo>
                          <a:pt x="402" y="468"/>
                        </a:lnTo>
                        <a:lnTo>
                          <a:pt x="402" y="66"/>
                        </a:lnTo>
                        <a:lnTo>
                          <a:pt x="402" y="360"/>
                        </a:lnTo>
                        <a:lnTo>
                          <a:pt x="408" y="414"/>
                        </a:lnTo>
                        <a:lnTo>
                          <a:pt x="408" y="438"/>
                        </a:lnTo>
                        <a:lnTo>
                          <a:pt x="408" y="240"/>
                        </a:lnTo>
                        <a:lnTo>
                          <a:pt x="414" y="240"/>
                        </a:lnTo>
                        <a:lnTo>
                          <a:pt x="420" y="240"/>
                        </a:lnTo>
                        <a:lnTo>
                          <a:pt x="426" y="240"/>
                        </a:lnTo>
                        <a:lnTo>
                          <a:pt x="432" y="240"/>
                        </a:lnTo>
                        <a:lnTo>
                          <a:pt x="438" y="240"/>
                        </a:lnTo>
                        <a:lnTo>
                          <a:pt x="444" y="240"/>
                        </a:lnTo>
                        <a:lnTo>
                          <a:pt x="450" y="240"/>
                        </a:lnTo>
                        <a:lnTo>
                          <a:pt x="456" y="246"/>
                        </a:lnTo>
                        <a:lnTo>
                          <a:pt x="456" y="270"/>
                        </a:lnTo>
                        <a:lnTo>
                          <a:pt x="462" y="270"/>
                        </a:lnTo>
                        <a:lnTo>
                          <a:pt x="468" y="270"/>
                        </a:lnTo>
                        <a:lnTo>
                          <a:pt x="474" y="264"/>
                        </a:lnTo>
                        <a:lnTo>
                          <a:pt x="474" y="180"/>
                        </a:lnTo>
                        <a:lnTo>
                          <a:pt x="480" y="180"/>
                        </a:lnTo>
                        <a:lnTo>
                          <a:pt x="486" y="180"/>
                        </a:lnTo>
                        <a:lnTo>
                          <a:pt x="492" y="180"/>
                        </a:lnTo>
                        <a:lnTo>
                          <a:pt x="498" y="180"/>
                        </a:lnTo>
                        <a:lnTo>
                          <a:pt x="504" y="186"/>
                        </a:lnTo>
                        <a:lnTo>
                          <a:pt x="504" y="408"/>
                        </a:lnTo>
                        <a:lnTo>
                          <a:pt x="504" y="336"/>
                        </a:lnTo>
                        <a:lnTo>
                          <a:pt x="510" y="288"/>
                        </a:lnTo>
                        <a:lnTo>
                          <a:pt x="510" y="180"/>
                        </a:lnTo>
                        <a:lnTo>
                          <a:pt x="510" y="354"/>
                        </a:lnTo>
                        <a:lnTo>
                          <a:pt x="516" y="378"/>
                        </a:lnTo>
                        <a:lnTo>
                          <a:pt x="516" y="402"/>
                        </a:lnTo>
                        <a:lnTo>
                          <a:pt x="516" y="174"/>
                        </a:lnTo>
                        <a:lnTo>
                          <a:pt x="522" y="174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1" name="Freeform 185"/>
                  <p:cNvSpPr>
                    <a:spLocks/>
                  </p:cNvSpPr>
                  <p:nvPr/>
                </p:nvSpPr>
                <p:spPr bwMode="auto">
                  <a:xfrm>
                    <a:off x="6048375" y="1589088"/>
                    <a:ext cx="781050" cy="609600"/>
                  </a:xfrm>
                  <a:custGeom>
                    <a:avLst/>
                    <a:gdLst/>
                    <a:ahLst/>
                    <a:cxnLst>
                      <a:cxn ang="0">
                        <a:pos x="12" y="132"/>
                      </a:cxn>
                      <a:cxn ang="0">
                        <a:pos x="18" y="168"/>
                      </a:cxn>
                      <a:cxn ang="0">
                        <a:pos x="24" y="120"/>
                      </a:cxn>
                      <a:cxn ang="0">
                        <a:pos x="30" y="156"/>
                      </a:cxn>
                      <a:cxn ang="0">
                        <a:pos x="42" y="174"/>
                      </a:cxn>
                      <a:cxn ang="0">
                        <a:pos x="48" y="372"/>
                      </a:cxn>
                      <a:cxn ang="0">
                        <a:pos x="60" y="174"/>
                      </a:cxn>
                      <a:cxn ang="0">
                        <a:pos x="78" y="174"/>
                      </a:cxn>
                      <a:cxn ang="0">
                        <a:pos x="90" y="288"/>
                      </a:cxn>
                      <a:cxn ang="0">
                        <a:pos x="96" y="174"/>
                      </a:cxn>
                      <a:cxn ang="0">
                        <a:pos x="108" y="288"/>
                      </a:cxn>
                      <a:cxn ang="0">
                        <a:pos x="108" y="174"/>
                      </a:cxn>
                      <a:cxn ang="0">
                        <a:pos x="126" y="180"/>
                      </a:cxn>
                      <a:cxn ang="0">
                        <a:pos x="132" y="120"/>
                      </a:cxn>
                      <a:cxn ang="0">
                        <a:pos x="138" y="360"/>
                      </a:cxn>
                      <a:cxn ang="0">
                        <a:pos x="144" y="192"/>
                      </a:cxn>
                      <a:cxn ang="0">
                        <a:pos x="162" y="192"/>
                      </a:cxn>
                      <a:cxn ang="0">
                        <a:pos x="180" y="192"/>
                      </a:cxn>
                      <a:cxn ang="0">
                        <a:pos x="192" y="384"/>
                      </a:cxn>
                      <a:cxn ang="0">
                        <a:pos x="198" y="192"/>
                      </a:cxn>
                      <a:cxn ang="0">
                        <a:pos x="210" y="228"/>
                      </a:cxn>
                      <a:cxn ang="0">
                        <a:pos x="228" y="228"/>
                      </a:cxn>
                      <a:cxn ang="0">
                        <a:pos x="246" y="228"/>
                      </a:cxn>
                      <a:cxn ang="0">
                        <a:pos x="258" y="216"/>
                      </a:cxn>
                      <a:cxn ang="0">
                        <a:pos x="276" y="216"/>
                      </a:cxn>
                      <a:cxn ang="0">
                        <a:pos x="294" y="216"/>
                      </a:cxn>
                      <a:cxn ang="0">
                        <a:pos x="312" y="216"/>
                      </a:cxn>
                      <a:cxn ang="0">
                        <a:pos x="330" y="210"/>
                      </a:cxn>
                      <a:cxn ang="0">
                        <a:pos x="348" y="216"/>
                      </a:cxn>
                      <a:cxn ang="0">
                        <a:pos x="366" y="216"/>
                      </a:cxn>
                      <a:cxn ang="0">
                        <a:pos x="384" y="222"/>
                      </a:cxn>
                      <a:cxn ang="0">
                        <a:pos x="396" y="252"/>
                      </a:cxn>
                      <a:cxn ang="0">
                        <a:pos x="402" y="138"/>
                      </a:cxn>
                      <a:cxn ang="0">
                        <a:pos x="408" y="120"/>
                      </a:cxn>
                      <a:cxn ang="0">
                        <a:pos x="414" y="336"/>
                      </a:cxn>
                      <a:cxn ang="0">
                        <a:pos x="420" y="192"/>
                      </a:cxn>
                      <a:cxn ang="0">
                        <a:pos x="426" y="120"/>
                      </a:cxn>
                      <a:cxn ang="0">
                        <a:pos x="432" y="318"/>
                      </a:cxn>
                      <a:cxn ang="0">
                        <a:pos x="438" y="234"/>
                      </a:cxn>
                      <a:cxn ang="0">
                        <a:pos x="444" y="216"/>
                      </a:cxn>
                      <a:cxn ang="0">
                        <a:pos x="462" y="216"/>
                      </a:cxn>
                      <a:cxn ang="0">
                        <a:pos x="480" y="216"/>
                      </a:cxn>
                    </a:cxnLst>
                    <a:rect l="0" t="0" r="r" b="b"/>
                    <a:pathLst>
                      <a:path w="492" h="384">
                        <a:moveTo>
                          <a:pt x="0" y="132"/>
                        </a:moveTo>
                        <a:lnTo>
                          <a:pt x="6" y="132"/>
                        </a:lnTo>
                        <a:lnTo>
                          <a:pt x="12" y="132"/>
                        </a:lnTo>
                        <a:lnTo>
                          <a:pt x="18" y="138"/>
                        </a:lnTo>
                        <a:lnTo>
                          <a:pt x="18" y="354"/>
                        </a:lnTo>
                        <a:lnTo>
                          <a:pt x="18" y="168"/>
                        </a:lnTo>
                        <a:lnTo>
                          <a:pt x="24" y="150"/>
                        </a:lnTo>
                        <a:lnTo>
                          <a:pt x="24" y="336"/>
                        </a:lnTo>
                        <a:lnTo>
                          <a:pt x="24" y="120"/>
                        </a:lnTo>
                        <a:lnTo>
                          <a:pt x="30" y="114"/>
                        </a:lnTo>
                        <a:lnTo>
                          <a:pt x="30" y="108"/>
                        </a:lnTo>
                        <a:lnTo>
                          <a:pt x="30" y="156"/>
                        </a:lnTo>
                        <a:lnTo>
                          <a:pt x="36" y="162"/>
                        </a:lnTo>
                        <a:lnTo>
                          <a:pt x="36" y="174"/>
                        </a:lnTo>
                        <a:lnTo>
                          <a:pt x="42" y="174"/>
                        </a:lnTo>
                        <a:lnTo>
                          <a:pt x="42" y="246"/>
                        </a:lnTo>
                        <a:lnTo>
                          <a:pt x="48" y="288"/>
                        </a:lnTo>
                        <a:lnTo>
                          <a:pt x="48" y="372"/>
                        </a:lnTo>
                        <a:lnTo>
                          <a:pt x="48" y="174"/>
                        </a:lnTo>
                        <a:lnTo>
                          <a:pt x="54" y="174"/>
                        </a:lnTo>
                        <a:lnTo>
                          <a:pt x="60" y="174"/>
                        </a:lnTo>
                        <a:lnTo>
                          <a:pt x="66" y="174"/>
                        </a:lnTo>
                        <a:lnTo>
                          <a:pt x="72" y="174"/>
                        </a:lnTo>
                        <a:lnTo>
                          <a:pt x="78" y="174"/>
                        </a:lnTo>
                        <a:lnTo>
                          <a:pt x="84" y="174"/>
                        </a:lnTo>
                        <a:lnTo>
                          <a:pt x="90" y="174"/>
                        </a:lnTo>
                        <a:lnTo>
                          <a:pt x="90" y="288"/>
                        </a:lnTo>
                        <a:lnTo>
                          <a:pt x="96" y="348"/>
                        </a:lnTo>
                        <a:lnTo>
                          <a:pt x="96" y="372"/>
                        </a:lnTo>
                        <a:lnTo>
                          <a:pt x="96" y="174"/>
                        </a:lnTo>
                        <a:lnTo>
                          <a:pt x="102" y="174"/>
                        </a:lnTo>
                        <a:lnTo>
                          <a:pt x="102" y="246"/>
                        </a:lnTo>
                        <a:lnTo>
                          <a:pt x="108" y="288"/>
                        </a:lnTo>
                        <a:lnTo>
                          <a:pt x="108" y="366"/>
                        </a:lnTo>
                        <a:lnTo>
                          <a:pt x="108" y="0"/>
                        </a:lnTo>
                        <a:lnTo>
                          <a:pt x="108" y="174"/>
                        </a:lnTo>
                        <a:lnTo>
                          <a:pt x="114" y="174"/>
                        </a:lnTo>
                        <a:lnTo>
                          <a:pt x="120" y="174"/>
                        </a:lnTo>
                        <a:lnTo>
                          <a:pt x="126" y="180"/>
                        </a:lnTo>
                        <a:lnTo>
                          <a:pt x="126" y="336"/>
                        </a:lnTo>
                        <a:lnTo>
                          <a:pt x="126" y="126"/>
                        </a:lnTo>
                        <a:lnTo>
                          <a:pt x="132" y="120"/>
                        </a:lnTo>
                        <a:lnTo>
                          <a:pt x="132" y="108"/>
                        </a:lnTo>
                        <a:lnTo>
                          <a:pt x="132" y="354"/>
                        </a:lnTo>
                        <a:lnTo>
                          <a:pt x="138" y="360"/>
                        </a:lnTo>
                        <a:lnTo>
                          <a:pt x="138" y="132"/>
                        </a:lnTo>
                        <a:lnTo>
                          <a:pt x="144" y="138"/>
                        </a:lnTo>
                        <a:lnTo>
                          <a:pt x="144" y="192"/>
                        </a:lnTo>
                        <a:lnTo>
                          <a:pt x="150" y="192"/>
                        </a:lnTo>
                        <a:lnTo>
                          <a:pt x="156" y="192"/>
                        </a:lnTo>
                        <a:lnTo>
                          <a:pt x="162" y="192"/>
                        </a:lnTo>
                        <a:lnTo>
                          <a:pt x="168" y="192"/>
                        </a:lnTo>
                        <a:lnTo>
                          <a:pt x="174" y="192"/>
                        </a:lnTo>
                        <a:lnTo>
                          <a:pt x="180" y="192"/>
                        </a:lnTo>
                        <a:lnTo>
                          <a:pt x="186" y="192"/>
                        </a:lnTo>
                        <a:lnTo>
                          <a:pt x="192" y="198"/>
                        </a:lnTo>
                        <a:lnTo>
                          <a:pt x="192" y="384"/>
                        </a:lnTo>
                        <a:lnTo>
                          <a:pt x="192" y="342"/>
                        </a:lnTo>
                        <a:lnTo>
                          <a:pt x="198" y="300"/>
                        </a:lnTo>
                        <a:lnTo>
                          <a:pt x="198" y="192"/>
                        </a:lnTo>
                        <a:lnTo>
                          <a:pt x="204" y="192"/>
                        </a:lnTo>
                        <a:lnTo>
                          <a:pt x="210" y="198"/>
                        </a:lnTo>
                        <a:lnTo>
                          <a:pt x="210" y="228"/>
                        </a:lnTo>
                        <a:lnTo>
                          <a:pt x="216" y="228"/>
                        </a:lnTo>
                        <a:lnTo>
                          <a:pt x="222" y="228"/>
                        </a:lnTo>
                        <a:lnTo>
                          <a:pt x="228" y="228"/>
                        </a:lnTo>
                        <a:lnTo>
                          <a:pt x="234" y="228"/>
                        </a:lnTo>
                        <a:lnTo>
                          <a:pt x="240" y="228"/>
                        </a:lnTo>
                        <a:lnTo>
                          <a:pt x="246" y="228"/>
                        </a:lnTo>
                        <a:lnTo>
                          <a:pt x="252" y="228"/>
                        </a:lnTo>
                        <a:lnTo>
                          <a:pt x="264" y="216"/>
                        </a:lnTo>
                        <a:lnTo>
                          <a:pt x="258" y="216"/>
                        </a:lnTo>
                        <a:lnTo>
                          <a:pt x="264" y="216"/>
                        </a:lnTo>
                        <a:lnTo>
                          <a:pt x="270" y="216"/>
                        </a:lnTo>
                        <a:lnTo>
                          <a:pt x="276" y="216"/>
                        </a:lnTo>
                        <a:lnTo>
                          <a:pt x="282" y="216"/>
                        </a:lnTo>
                        <a:lnTo>
                          <a:pt x="288" y="216"/>
                        </a:lnTo>
                        <a:lnTo>
                          <a:pt x="294" y="216"/>
                        </a:lnTo>
                        <a:lnTo>
                          <a:pt x="300" y="216"/>
                        </a:lnTo>
                        <a:lnTo>
                          <a:pt x="306" y="216"/>
                        </a:lnTo>
                        <a:lnTo>
                          <a:pt x="312" y="216"/>
                        </a:lnTo>
                        <a:lnTo>
                          <a:pt x="318" y="216"/>
                        </a:lnTo>
                        <a:lnTo>
                          <a:pt x="324" y="210"/>
                        </a:lnTo>
                        <a:lnTo>
                          <a:pt x="330" y="210"/>
                        </a:lnTo>
                        <a:lnTo>
                          <a:pt x="336" y="210"/>
                        </a:lnTo>
                        <a:lnTo>
                          <a:pt x="342" y="216"/>
                        </a:lnTo>
                        <a:lnTo>
                          <a:pt x="348" y="216"/>
                        </a:lnTo>
                        <a:lnTo>
                          <a:pt x="354" y="216"/>
                        </a:lnTo>
                        <a:lnTo>
                          <a:pt x="360" y="216"/>
                        </a:lnTo>
                        <a:lnTo>
                          <a:pt x="366" y="216"/>
                        </a:lnTo>
                        <a:lnTo>
                          <a:pt x="372" y="216"/>
                        </a:lnTo>
                        <a:lnTo>
                          <a:pt x="378" y="216"/>
                        </a:lnTo>
                        <a:lnTo>
                          <a:pt x="384" y="222"/>
                        </a:lnTo>
                        <a:lnTo>
                          <a:pt x="390" y="228"/>
                        </a:lnTo>
                        <a:lnTo>
                          <a:pt x="390" y="258"/>
                        </a:lnTo>
                        <a:lnTo>
                          <a:pt x="396" y="252"/>
                        </a:lnTo>
                        <a:lnTo>
                          <a:pt x="396" y="168"/>
                        </a:lnTo>
                        <a:lnTo>
                          <a:pt x="402" y="162"/>
                        </a:lnTo>
                        <a:lnTo>
                          <a:pt x="402" y="138"/>
                        </a:lnTo>
                        <a:lnTo>
                          <a:pt x="402" y="222"/>
                        </a:lnTo>
                        <a:lnTo>
                          <a:pt x="408" y="216"/>
                        </a:lnTo>
                        <a:lnTo>
                          <a:pt x="408" y="120"/>
                        </a:lnTo>
                        <a:lnTo>
                          <a:pt x="414" y="120"/>
                        </a:lnTo>
                        <a:lnTo>
                          <a:pt x="414" y="348"/>
                        </a:lnTo>
                        <a:lnTo>
                          <a:pt x="414" y="336"/>
                        </a:lnTo>
                        <a:lnTo>
                          <a:pt x="420" y="312"/>
                        </a:lnTo>
                        <a:lnTo>
                          <a:pt x="420" y="120"/>
                        </a:lnTo>
                        <a:lnTo>
                          <a:pt x="420" y="192"/>
                        </a:lnTo>
                        <a:lnTo>
                          <a:pt x="426" y="234"/>
                        </a:lnTo>
                        <a:lnTo>
                          <a:pt x="426" y="348"/>
                        </a:lnTo>
                        <a:lnTo>
                          <a:pt x="426" y="120"/>
                        </a:lnTo>
                        <a:lnTo>
                          <a:pt x="432" y="120"/>
                        </a:lnTo>
                        <a:lnTo>
                          <a:pt x="432" y="348"/>
                        </a:lnTo>
                        <a:lnTo>
                          <a:pt x="432" y="318"/>
                        </a:lnTo>
                        <a:lnTo>
                          <a:pt x="438" y="288"/>
                        </a:lnTo>
                        <a:lnTo>
                          <a:pt x="438" y="144"/>
                        </a:lnTo>
                        <a:lnTo>
                          <a:pt x="438" y="234"/>
                        </a:lnTo>
                        <a:lnTo>
                          <a:pt x="444" y="282"/>
                        </a:lnTo>
                        <a:lnTo>
                          <a:pt x="444" y="300"/>
                        </a:lnTo>
                        <a:lnTo>
                          <a:pt x="444" y="216"/>
                        </a:lnTo>
                        <a:lnTo>
                          <a:pt x="450" y="216"/>
                        </a:lnTo>
                        <a:lnTo>
                          <a:pt x="456" y="216"/>
                        </a:lnTo>
                        <a:lnTo>
                          <a:pt x="462" y="216"/>
                        </a:lnTo>
                        <a:lnTo>
                          <a:pt x="468" y="216"/>
                        </a:lnTo>
                        <a:lnTo>
                          <a:pt x="474" y="216"/>
                        </a:lnTo>
                        <a:lnTo>
                          <a:pt x="480" y="216"/>
                        </a:lnTo>
                        <a:lnTo>
                          <a:pt x="486" y="216"/>
                        </a:lnTo>
                        <a:lnTo>
                          <a:pt x="492" y="216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2" name="Freeform 186"/>
                  <p:cNvSpPr>
                    <a:spLocks/>
                  </p:cNvSpPr>
                  <p:nvPr/>
                </p:nvSpPr>
                <p:spPr bwMode="auto">
                  <a:xfrm>
                    <a:off x="6829425" y="1627188"/>
                    <a:ext cx="581025" cy="714375"/>
                  </a:xfrm>
                  <a:custGeom>
                    <a:avLst/>
                    <a:gdLst/>
                    <a:ahLst/>
                    <a:cxnLst>
                      <a:cxn ang="0">
                        <a:pos x="6" y="192"/>
                      </a:cxn>
                      <a:cxn ang="0">
                        <a:pos x="18" y="192"/>
                      </a:cxn>
                      <a:cxn ang="0">
                        <a:pos x="30" y="192"/>
                      </a:cxn>
                      <a:cxn ang="0">
                        <a:pos x="42" y="192"/>
                      </a:cxn>
                      <a:cxn ang="0">
                        <a:pos x="54" y="192"/>
                      </a:cxn>
                      <a:cxn ang="0">
                        <a:pos x="66" y="192"/>
                      </a:cxn>
                      <a:cxn ang="0">
                        <a:pos x="72" y="240"/>
                      </a:cxn>
                      <a:cxn ang="0">
                        <a:pos x="78" y="228"/>
                      </a:cxn>
                      <a:cxn ang="0">
                        <a:pos x="90" y="228"/>
                      </a:cxn>
                      <a:cxn ang="0">
                        <a:pos x="102" y="228"/>
                      </a:cxn>
                      <a:cxn ang="0">
                        <a:pos x="114" y="228"/>
                      </a:cxn>
                      <a:cxn ang="0">
                        <a:pos x="126" y="228"/>
                      </a:cxn>
                      <a:cxn ang="0">
                        <a:pos x="138" y="228"/>
                      </a:cxn>
                      <a:cxn ang="0">
                        <a:pos x="150" y="228"/>
                      </a:cxn>
                      <a:cxn ang="0">
                        <a:pos x="162" y="228"/>
                      </a:cxn>
                      <a:cxn ang="0">
                        <a:pos x="174" y="228"/>
                      </a:cxn>
                      <a:cxn ang="0">
                        <a:pos x="186" y="228"/>
                      </a:cxn>
                      <a:cxn ang="0">
                        <a:pos x="198" y="228"/>
                      </a:cxn>
                      <a:cxn ang="0">
                        <a:pos x="210" y="222"/>
                      </a:cxn>
                      <a:cxn ang="0">
                        <a:pos x="216" y="66"/>
                      </a:cxn>
                      <a:cxn ang="0">
                        <a:pos x="216" y="198"/>
                      </a:cxn>
                      <a:cxn ang="0">
                        <a:pos x="222" y="288"/>
                      </a:cxn>
                      <a:cxn ang="0">
                        <a:pos x="222" y="174"/>
                      </a:cxn>
                      <a:cxn ang="0">
                        <a:pos x="228" y="288"/>
                      </a:cxn>
                      <a:cxn ang="0">
                        <a:pos x="228" y="252"/>
                      </a:cxn>
                      <a:cxn ang="0">
                        <a:pos x="234" y="60"/>
                      </a:cxn>
                      <a:cxn ang="0">
                        <a:pos x="240" y="402"/>
                      </a:cxn>
                      <a:cxn ang="0">
                        <a:pos x="240" y="108"/>
                      </a:cxn>
                      <a:cxn ang="0">
                        <a:pos x="246" y="126"/>
                      </a:cxn>
                      <a:cxn ang="0">
                        <a:pos x="246" y="384"/>
                      </a:cxn>
                      <a:cxn ang="0">
                        <a:pos x="252" y="174"/>
                      </a:cxn>
                      <a:cxn ang="0">
                        <a:pos x="264" y="180"/>
                      </a:cxn>
                      <a:cxn ang="0">
                        <a:pos x="276" y="186"/>
                      </a:cxn>
                      <a:cxn ang="0">
                        <a:pos x="282" y="204"/>
                      </a:cxn>
                      <a:cxn ang="0">
                        <a:pos x="294" y="204"/>
                      </a:cxn>
                      <a:cxn ang="0">
                        <a:pos x="300" y="192"/>
                      </a:cxn>
                      <a:cxn ang="0">
                        <a:pos x="312" y="192"/>
                      </a:cxn>
                      <a:cxn ang="0">
                        <a:pos x="324" y="192"/>
                      </a:cxn>
                      <a:cxn ang="0">
                        <a:pos x="336" y="192"/>
                      </a:cxn>
                      <a:cxn ang="0">
                        <a:pos x="348" y="192"/>
                      </a:cxn>
                      <a:cxn ang="0">
                        <a:pos x="354" y="264"/>
                      </a:cxn>
                      <a:cxn ang="0">
                        <a:pos x="360" y="120"/>
                      </a:cxn>
                      <a:cxn ang="0">
                        <a:pos x="360" y="156"/>
                      </a:cxn>
                      <a:cxn ang="0">
                        <a:pos x="366" y="180"/>
                      </a:cxn>
                    </a:cxnLst>
                    <a:rect l="0" t="0" r="r" b="b"/>
                    <a:pathLst>
                      <a:path w="366" h="450">
                        <a:moveTo>
                          <a:pt x="0" y="192"/>
                        </a:moveTo>
                        <a:lnTo>
                          <a:pt x="6" y="192"/>
                        </a:lnTo>
                        <a:lnTo>
                          <a:pt x="12" y="192"/>
                        </a:lnTo>
                        <a:lnTo>
                          <a:pt x="18" y="192"/>
                        </a:lnTo>
                        <a:lnTo>
                          <a:pt x="24" y="192"/>
                        </a:lnTo>
                        <a:lnTo>
                          <a:pt x="30" y="192"/>
                        </a:lnTo>
                        <a:lnTo>
                          <a:pt x="36" y="192"/>
                        </a:lnTo>
                        <a:lnTo>
                          <a:pt x="42" y="192"/>
                        </a:lnTo>
                        <a:lnTo>
                          <a:pt x="48" y="192"/>
                        </a:lnTo>
                        <a:lnTo>
                          <a:pt x="54" y="192"/>
                        </a:lnTo>
                        <a:lnTo>
                          <a:pt x="60" y="192"/>
                        </a:lnTo>
                        <a:lnTo>
                          <a:pt x="66" y="192"/>
                        </a:lnTo>
                        <a:lnTo>
                          <a:pt x="72" y="198"/>
                        </a:lnTo>
                        <a:lnTo>
                          <a:pt x="72" y="240"/>
                        </a:lnTo>
                        <a:lnTo>
                          <a:pt x="72" y="228"/>
                        </a:lnTo>
                        <a:lnTo>
                          <a:pt x="78" y="228"/>
                        </a:lnTo>
                        <a:lnTo>
                          <a:pt x="84" y="228"/>
                        </a:lnTo>
                        <a:lnTo>
                          <a:pt x="90" y="228"/>
                        </a:lnTo>
                        <a:lnTo>
                          <a:pt x="96" y="228"/>
                        </a:lnTo>
                        <a:lnTo>
                          <a:pt x="102" y="228"/>
                        </a:lnTo>
                        <a:lnTo>
                          <a:pt x="108" y="228"/>
                        </a:lnTo>
                        <a:lnTo>
                          <a:pt x="114" y="228"/>
                        </a:lnTo>
                        <a:lnTo>
                          <a:pt x="120" y="228"/>
                        </a:lnTo>
                        <a:lnTo>
                          <a:pt x="126" y="228"/>
                        </a:lnTo>
                        <a:lnTo>
                          <a:pt x="132" y="228"/>
                        </a:lnTo>
                        <a:lnTo>
                          <a:pt x="138" y="228"/>
                        </a:lnTo>
                        <a:lnTo>
                          <a:pt x="144" y="228"/>
                        </a:lnTo>
                        <a:lnTo>
                          <a:pt x="150" y="228"/>
                        </a:lnTo>
                        <a:lnTo>
                          <a:pt x="156" y="228"/>
                        </a:lnTo>
                        <a:lnTo>
                          <a:pt x="162" y="228"/>
                        </a:lnTo>
                        <a:lnTo>
                          <a:pt x="168" y="228"/>
                        </a:lnTo>
                        <a:lnTo>
                          <a:pt x="174" y="228"/>
                        </a:lnTo>
                        <a:lnTo>
                          <a:pt x="180" y="228"/>
                        </a:lnTo>
                        <a:lnTo>
                          <a:pt x="186" y="228"/>
                        </a:lnTo>
                        <a:lnTo>
                          <a:pt x="192" y="228"/>
                        </a:lnTo>
                        <a:lnTo>
                          <a:pt x="198" y="228"/>
                        </a:lnTo>
                        <a:lnTo>
                          <a:pt x="204" y="228"/>
                        </a:lnTo>
                        <a:lnTo>
                          <a:pt x="210" y="222"/>
                        </a:lnTo>
                        <a:lnTo>
                          <a:pt x="210" y="66"/>
                        </a:lnTo>
                        <a:lnTo>
                          <a:pt x="216" y="66"/>
                        </a:lnTo>
                        <a:lnTo>
                          <a:pt x="216" y="426"/>
                        </a:lnTo>
                        <a:lnTo>
                          <a:pt x="216" y="198"/>
                        </a:lnTo>
                        <a:lnTo>
                          <a:pt x="222" y="162"/>
                        </a:lnTo>
                        <a:lnTo>
                          <a:pt x="222" y="288"/>
                        </a:lnTo>
                        <a:lnTo>
                          <a:pt x="222" y="78"/>
                        </a:lnTo>
                        <a:lnTo>
                          <a:pt x="222" y="174"/>
                        </a:lnTo>
                        <a:lnTo>
                          <a:pt x="228" y="114"/>
                        </a:lnTo>
                        <a:lnTo>
                          <a:pt x="228" y="288"/>
                        </a:lnTo>
                        <a:lnTo>
                          <a:pt x="228" y="90"/>
                        </a:lnTo>
                        <a:lnTo>
                          <a:pt x="228" y="252"/>
                        </a:lnTo>
                        <a:lnTo>
                          <a:pt x="234" y="216"/>
                        </a:lnTo>
                        <a:lnTo>
                          <a:pt x="234" y="60"/>
                        </a:lnTo>
                        <a:lnTo>
                          <a:pt x="234" y="288"/>
                        </a:lnTo>
                        <a:lnTo>
                          <a:pt x="240" y="402"/>
                        </a:lnTo>
                        <a:lnTo>
                          <a:pt x="240" y="450"/>
                        </a:lnTo>
                        <a:lnTo>
                          <a:pt x="240" y="108"/>
                        </a:lnTo>
                        <a:lnTo>
                          <a:pt x="240" y="132"/>
                        </a:lnTo>
                        <a:lnTo>
                          <a:pt x="246" y="126"/>
                        </a:lnTo>
                        <a:lnTo>
                          <a:pt x="246" y="0"/>
                        </a:lnTo>
                        <a:lnTo>
                          <a:pt x="246" y="384"/>
                        </a:lnTo>
                        <a:lnTo>
                          <a:pt x="252" y="390"/>
                        </a:lnTo>
                        <a:lnTo>
                          <a:pt x="252" y="174"/>
                        </a:lnTo>
                        <a:lnTo>
                          <a:pt x="258" y="180"/>
                        </a:lnTo>
                        <a:lnTo>
                          <a:pt x="264" y="180"/>
                        </a:lnTo>
                        <a:lnTo>
                          <a:pt x="270" y="180"/>
                        </a:lnTo>
                        <a:lnTo>
                          <a:pt x="276" y="186"/>
                        </a:lnTo>
                        <a:lnTo>
                          <a:pt x="276" y="204"/>
                        </a:lnTo>
                        <a:lnTo>
                          <a:pt x="282" y="204"/>
                        </a:lnTo>
                        <a:lnTo>
                          <a:pt x="288" y="204"/>
                        </a:lnTo>
                        <a:lnTo>
                          <a:pt x="294" y="204"/>
                        </a:lnTo>
                        <a:lnTo>
                          <a:pt x="306" y="192"/>
                        </a:lnTo>
                        <a:lnTo>
                          <a:pt x="300" y="192"/>
                        </a:lnTo>
                        <a:lnTo>
                          <a:pt x="306" y="192"/>
                        </a:lnTo>
                        <a:lnTo>
                          <a:pt x="312" y="192"/>
                        </a:lnTo>
                        <a:lnTo>
                          <a:pt x="318" y="192"/>
                        </a:lnTo>
                        <a:lnTo>
                          <a:pt x="324" y="192"/>
                        </a:lnTo>
                        <a:lnTo>
                          <a:pt x="330" y="192"/>
                        </a:lnTo>
                        <a:lnTo>
                          <a:pt x="336" y="192"/>
                        </a:lnTo>
                        <a:lnTo>
                          <a:pt x="342" y="192"/>
                        </a:lnTo>
                        <a:lnTo>
                          <a:pt x="348" y="192"/>
                        </a:lnTo>
                        <a:lnTo>
                          <a:pt x="354" y="198"/>
                        </a:lnTo>
                        <a:lnTo>
                          <a:pt x="354" y="264"/>
                        </a:lnTo>
                        <a:lnTo>
                          <a:pt x="354" y="174"/>
                        </a:lnTo>
                        <a:lnTo>
                          <a:pt x="360" y="120"/>
                        </a:lnTo>
                        <a:lnTo>
                          <a:pt x="360" y="78"/>
                        </a:lnTo>
                        <a:lnTo>
                          <a:pt x="360" y="156"/>
                        </a:lnTo>
                        <a:lnTo>
                          <a:pt x="366" y="162"/>
                        </a:lnTo>
                        <a:lnTo>
                          <a:pt x="366" y="180"/>
                        </a:lnTo>
                      </a:path>
                    </a:pathLst>
                  </a:custGeom>
                  <a:noFill/>
                  <a:ln w="0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3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4362450" y="5475288"/>
                    <a:ext cx="762000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Time [s]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84" name="Rectangle 188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79400" y="3146426"/>
                    <a:ext cx="2219325" cy="247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</a:rPr>
                      <a:t>Psi Step response [rad/s]</a:t>
                    </a:r>
                    <a:endParaRPr kumimoji="0" lang="de-DE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90" name="Freeform 155"/>
                <p:cNvSpPr>
                  <a:spLocks/>
                </p:cNvSpPr>
                <p:nvPr/>
              </p:nvSpPr>
              <p:spPr bwMode="auto">
                <a:xfrm>
                  <a:off x="7038553" y="3894511"/>
                  <a:ext cx="485775" cy="723900"/>
                </a:xfrm>
                <a:custGeom>
                  <a:avLst/>
                  <a:gdLst/>
                  <a:ahLst/>
                  <a:cxnLst>
                    <a:cxn ang="0">
                      <a:pos x="6" y="426"/>
                    </a:cxn>
                    <a:cxn ang="0">
                      <a:pos x="6" y="282"/>
                    </a:cxn>
                    <a:cxn ang="0">
                      <a:pos x="12" y="252"/>
                    </a:cxn>
                    <a:cxn ang="0">
                      <a:pos x="18" y="456"/>
                    </a:cxn>
                    <a:cxn ang="0">
                      <a:pos x="30" y="306"/>
                    </a:cxn>
                    <a:cxn ang="0">
                      <a:pos x="36" y="450"/>
                    </a:cxn>
                    <a:cxn ang="0">
                      <a:pos x="42" y="294"/>
                    </a:cxn>
                    <a:cxn ang="0">
                      <a:pos x="48" y="138"/>
                    </a:cxn>
                    <a:cxn ang="0">
                      <a:pos x="48" y="390"/>
                    </a:cxn>
                    <a:cxn ang="0">
                      <a:pos x="60" y="324"/>
                    </a:cxn>
                    <a:cxn ang="0">
                      <a:pos x="66" y="342"/>
                    </a:cxn>
                    <a:cxn ang="0">
                      <a:pos x="78" y="318"/>
                    </a:cxn>
                    <a:cxn ang="0">
                      <a:pos x="96" y="318"/>
                    </a:cxn>
                    <a:cxn ang="0">
                      <a:pos x="108" y="366"/>
                    </a:cxn>
                    <a:cxn ang="0">
                      <a:pos x="126" y="366"/>
                    </a:cxn>
                    <a:cxn ang="0">
                      <a:pos x="144" y="366"/>
                    </a:cxn>
                    <a:cxn ang="0">
                      <a:pos x="162" y="366"/>
                    </a:cxn>
                    <a:cxn ang="0">
                      <a:pos x="168" y="408"/>
                    </a:cxn>
                    <a:cxn ang="0">
                      <a:pos x="174" y="174"/>
                    </a:cxn>
                    <a:cxn ang="0">
                      <a:pos x="180" y="372"/>
                    </a:cxn>
                    <a:cxn ang="0">
                      <a:pos x="186" y="372"/>
                    </a:cxn>
                    <a:cxn ang="0">
                      <a:pos x="192" y="342"/>
                    </a:cxn>
                    <a:cxn ang="0">
                      <a:pos x="198" y="378"/>
                    </a:cxn>
                    <a:cxn ang="0">
                      <a:pos x="204" y="378"/>
                    </a:cxn>
                    <a:cxn ang="0">
                      <a:pos x="210" y="396"/>
                    </a:cxn>
                    <a:cxn ang="0">
                      <a:pos x="216" y="342"/>
                    </a:cxn>
                    <a:cxn ang="0">
                      <a:pos x="222" y="210"/>
                    </a:cxn>
                    <a:cxn ang="0">
                      <a:pos x="228" y="276"/>
                    </a:cxn>
                    <a:cxn ang="0">
                      <a:pos x="234" y="378"/>
                    </a:cxn>
                    <a:cxn ang="0">
                      <a:pos x="240" y="378"/>
                    </a:cxn>
                    <a:cxn ang="0">
                      <a:pos x="246" y="378"/>
                    </a:cxn>
                    <a:cxn ang="0">
                      <a:pos x="252" y="378"/>
                    </a:cxn>
                    <a:cxn ang="0">
                      <a:pos x="252" y="240"/>
                    </a:cxn>
                    <a:cxn ang="0">
                      <a:pos x="258" y="90"/>
                    </a:cxn>
                    <a:cxn ang="0">
                      <a:pos x="264" y="0"/>
                    </a:cxn>
                    <a:cxn ang="0">
                      <a:pos x="270" y="198"/>
                    </a:cxn>
                    <a:cxn ang="0">
                      <a:pos x="276" y="198"/>
                    </a:cxn>
                    <a:cxn ang="0">
                      <a:pos x="282" y="198"/>
                    </a:cxn>
                    <a:cxn ang="0">
                      <a:pos x="288" y="198"/>
                    </a:cxn>
                    <a:cxn ang="0">
                      <a:pos x="294" y="396"/>
                    </a:cxn>
                    <a:cxn ang="0">
                      <a:pos x="300" y="84"/>
                    </a:cxn>
                    <a:cxn ang="0">
                      <a:pos x="306" y="222"/>
                    </a:cxn>
                  </a:cxnLst>
                  <a:rect l="0" t="0" r="r" b="b"/>
                  <a:pathLst>
                    <a:path w="306" h="456">
                      <a:moveTo>
                        <a:pt x="0" y="240"/>
                      </a:moveTo>
                      <a:lnTo>
                        <a:pt x="0" y="378"/>
                      </a:lnTo>
                      <a:lnTo>
                        <a:pt x="6" y="426"/>
                      </a:lnTo>
                      <a:lnTo>
                        <a:pt x="6" y="438"/>
                      </a:lnTo>
                      <a:lnTo>
                        <a:pt x="6" y="240"/>
                      </a:lnTo>
                      <a:lnTo>
                        <a:pt x="6" y="282"/>
                      </a:lnTo>
                      <a:lnTo>
                        <a:pt x="12" y="318"/>
                      </a:lnTo>
                      <a:lnTo>
                        <a:pt x="12" y="438"/>
                      </a:lnTo>
                      <a:lnTo>
                        <a:pt x="12" y="252"/>
                      </a:lnTo>
                      <a:lnTo>
                        <a:pt x="12" y="258"/>
                      </a:lnTo>
                      <a:lnTo>
                        <a:pt x="18" y="258"/>
                      </a:lnTo>
                      <a:lnTo>
                        <a:pt x="18" y="456"/>
                      </a:lnTo>
                      <a:lnTo>
                        <a:pt x="18" y="300"/>
                      </a:lnTo>
                      <a:lnTo>
                        <a:pt x="24" y="300"/>
                      </a:lnTo>
                      <a:lnTo>
                        <a:pt x="30" y="306"/>
                      </a:lnTo>
                      <a:lnTo>
                        <a:pt x="30" y="378"/>
                      </a:lnTo>
                      <a:lnTo>
                        <a:pt x="36" y="414"/>
                      </a:lnTo>
                      <a:lnTo>
                        <a:pt x="36" y="450"/>
                      </a:lnTo>
                      <a:lnTo>
                        <a:pt x="36" y="252"/>
                      </a:lnTo>
                      <a:lnTo>
                        <a:pt x="36" y="264"/>
                      </a:lnTo>
                      <a:lnTo>
                        <a:pt x="42" y="294"/>
                      </a:lnTo>
                      <a:lnTo>
                        <a:pt x="42" y="420"/>
                      </a:lnTo>
                      <a:lnTo>
                        <a:pt x="42" y="246"/>
                      </a:lnTo>
                      <a:lnTo>
                        <a:pt x="48" y="138"/>
                      </a:lnTo>
                      <a:lnTo>
                        <a:pt x="48" y="420"/>
                      </a:lnTo>
                      <a:lnTo>
                        <a:pt x="48" y="60"/>
                      </a:lnTo>
                      <a:lnTo>
                        <a:pt x="48" y="390"/>
                      </a:lnTo>
                      <a:lnTo>
                        <a:pt x="54" y="384"/>
                      </a:lnTo>
                      <a:lnTo>
                        <a:pt x="54" y="318"/>
                      </a:lnTo>
                      <a:lnTo>
                        <a:pt x="60" y="324"/>
                      </a:lnTo>
                      <a:lnTo>
                        <a:pt x="60" y="378"/>
                      </a:lnTo>
                      <a:lnTo>
                        <a:pt x="66" y="372"/>
                      </a:lnTo>
                      <a:lnTo>
                        <a:pt x="66" y="342"/>
                      </a:lnTo>
                      <a:lnTo>
                        <a:pt x="72" y="336"/>
                      </a:lnTo>
                      <a:lnTo>
                        <a:pt x="72" y="318"/>
                      </a:lnTo>
                      <a:lnTo>
                        <a:pt x="78" y="318"/>
                      </a:lnTo>
                      <a:lnTo>
                        <a:pt x="84" y="318"/>
                      </a:lnTo>
                      <a:lnTo>
                        <a:pt x="90" y="318"/>
                      </a:lnTo>
                      <a:lnTo>
                        <a:pt x="96" y="318"/>
                      </a:lnTo>
                      <a:lnTo>
                        <a:pt x="102" y="324"/>
                      </a:lnTo>
                      <a:lnTo>
                        <a:pt x="102" y="366"/>
                      </a:lnTo>
                      <a:lnTo>
                        <a:pt x="108" y="366"/>
                      </a:lnTo>
                      <a:lnTo>
                        <a:pt x="114" y="366"/>
                      </a:lnTo>
                      <a:lnTo>
                        <a:pt x="120" y="366"/>
                      </a:lnTo>
                      <a:lnTo>
                        <a:pt x="126" y="366"/>
                      </a:lnTo>
                      <a:lnTo>
                        <a:pt x="132" y="366"/>
                      </a:lnTo>
                      <a:lnTo>
                        <a:pt x="138" y="366"/>
                      </a:lnTo>
                      <a:lnTo>
                        <a:pt x="144" y="366"/>
                      </a:lnTo>
                      <a:lnTo>
                        <a:pt x="150" y="366"/>
                      </a:lnTo>
                      <a:lnTo>
                        <a:pt x="156" y="366"/>
                      </a:lnTo>
                      <a:lnTo>
                        <a:pt x="162" y="366"/>
                      </a:lnTo>
                      <a:lnTo>
                        <a:pt x="168" y="360"/>
                      </a:lnTo>
                      <a:lnTo>
                        <a:pt x="168" y="228"/>
                      </a:lnTo>
                      <a:lnTo>
                        <a:pt x="168" y="408"/>
                      </a:lnTo>
                      <a:lnTo>
                        <a:pt x="174" y="432"/>
                      </a:lnTo>
                      <a:lnTo>
                        <a:pt x="174" y="456"/>
                      </a:lnTo>
                      <a:lnTo>
                        <a:pt x="174" y="174"/>
                      </a:lnTo>
                      <a:lnTo>
                        <a:pt x="174" y="186"/>
                      </a:lnTo>
                      <a:lnTo>
                        <a:pt x="180" y="216"/>
                      </a:lnTo>
                      <a:lnTo>
                        <a:pt x="180" y="372"/>
                      </a:lnTo>
                      <a:lnTo>
                        <a:pt x="180" y="258"/>
                      </a:lnTo>
                      <a:lnTo>
                        <a:pt x="186" y="198"/>
                      </a:lnTo>
                      <a:lnTo>
                        <a:pt x="186" y="372"/>
                      </a:lnTo>
                      <a:lnTo>
                        <a:pt x="186" y="174"/>
                      </a:lnTo>
                      <a:lnTo>
                        <a:pt x="186" y="360"/>
                      </a:lnTo>
                      <a:lnTo>
                        <a:pt x="192" y="342"/>
                      </a:lnTo>
                      <a:lnTo>
                        <a:pt x="192" y="198"/>
                      </a:lnTo>
                      <a:lnTo>
                        <a:pt x="192" y="396"/>
                      </a:lnTo>
                      <a:lnTo>
                        <a:pt x="198" y="378"/>
                      </a:lnTo>
                      <a:lnTo>
                        <a:pt x="198" y="198"/>
                      </a:lnTo>
                      <a:lnTo>
                        <a:pt x="198" y="396"/>
                      </a:lnTo>
                      <a:lnTo>
                        <a:pt x="204" y="378"/>
                      </a:lnTo>
                      <a:lnTo>
                        <a:pt x="204" y="198"/>
                      </a:lnTo>
                      <a:lnTo>
                        <a:pt x="204" y="390"/>
                      </a:lnTo>
                      <a:lnTo>
                        <a:pt x="210" y="396"/>
                      </a:lnTo>
                      <a:lnTo>
                        <a:pt x="210" y="198"/>
                      </a:lnTo>
                      <a:lnTo>
                        <a:pt x="210" y="282"/>
                      </a:lnTo>
                      <a:lnTo>
                        <a:pt x="216" y="342"/>
                      </a:lnTo>
                      <a:lnTo>
                        <a:pt x="216" y="396"/>
                      </a:lnTo>
                      <a:lnTo>
                        <a:pt x="216" y="198"/>
                      </a:lnTo>
                      <a:lnTo>
                        <a:pt x="222" y="210"/>
                      </a:lnTo>
                      <a:lnTo>
                        <a:pt x="222" y="396"/>
                      </a:lnTo>
                      <a:lnTo>
                        <a:pt x="222" y="324"/>
                      </a:lnTo>
                      <a:lnTo>
                        <a:pt x="228" y="276"/>
                      </a:lnTo>
                      <a:lnTo>
                        <a:pt x="228" y="198"/>
                      </a:lnTo>
                      <a:lnTo>
                        <a:pt x="228" y="396"/>
                      </a:lnTo>
                      <a:lnTo>
                        <a:pt x="234" y="378"/>
                      </a:lnTo>
                      <a:lnTo>
                        <a:pt x="234" y="198"/>
                      </a:lnTo>
                      <a:lnTo>
                        <a:pt x="234" y="396"/>
                      </a:lnTo>
                      <a:lnTo>
                        <a:pt x="240" y="378"/>
                      </a:lnTo>
                      <a:lnTo>
                        <a:pt x="240" y="198"/>
                      </a:lnTo>
                      <a:lnTo>
                        <a:pt x="240" y="396"/>
                      </a:lnTo>
                      <a:lnTo>
                        <a:pt x="246" y="378"/>
                      </a:lnTo>
                      <a:lnTo>
                        <a:pt x="246" y="198"/>
                      </a:lnTo>
                      <a:lnTo>
                        <a:pt x="246" y="372"/>
                      </a:lnTo>
                      <a:lnTo>
                        <a:pt x="252" y="378"/>
                      </a:lnTo>
                      <a:lnTo>
                        <a:pt x="252" y="396"/>
                      </a:lnTo>
                      <a:lnTo>
                        <a:pt x="252" y="198"/>
                      </a:lnTo>
                      <a:lnTo>
                        <a:pt x="252" y="240"/>
                      </a:lnTo>
                      <a:lnTo>
                        <a:pt x="258" y="282"/>
                      </a:lnTo>
                      <a:lnTo>
                        <a:pt x="258" y="396"/>
                      </a:lnTo>
                      <a:lnTo>
                        <a:pt x="258" y="90"/>
                      </a:lnTo>
                      <a:lnTo>
                        <a:pt x="264" y="30"/>
                      </a:lnTo>
                      <a:lnTo>
                        <a:pt x="264" y="396"/>
                      </a:lnTo>
                      <a:lnTo>
                        <a:pt x="264" y="0"/>
                      </a:lnTo>
                      <a:lnTo>
                        <a:pt x="264" y="354"/>
                      </a:lnTo>
                      <a:lnTo>
                        <a:pt x="270" y="324"/>
                      </a:lnTo>
                      <a:lnTo>
                        <a:pt x="270" y="198"/>
                      </a:lnTo>
                      <a:lnTo>
                        <a:pt x="270" y="396"/>
                      </a:lnTo>
                      <a:lnTo>
                        <a:pt x="276" y="378"/>
                      </a:lnTo>
                      <a:lnTo>
                        <a:pt x="276" y="198"/>
                      </a:lnTo>
                      <a:lnTo>
                        <a:pt x="276" y="396"/>
                      </a:lnTo>
                      <a:lnTo>
                        <a:pt x="282" y="378"/>
                      </a:lnTo>
                      <a:lnTo>
                        <a:pt x="282" y="198"/>
                      </a:lnTo>
                      <a:lnTo>
                        <a:pt x="282" y="390"/>
                      </a:lnTo>
                      <a:lnTo>
                        <a:pt x="288" y="396"/>
                      </a:lnTo>
                      <a:lnTo>
                        <a:pt x="288" y="198"/>
                      </a:lnTo>
                      <a:lnTo>
                        <a:pt x="288" y="282"/>
                      </a:lnTo>
                      <a:lnTo>
                        <a:pt x="294" y="342"/>
                      </a:lnTo>
                      <a:lnTo>
                        <a:pt x="294" y="396"/>
                      </a:lnTo>
                      <a:lnTo>
                        <a:pt x="294" y="0"/>
                      </a:lnTo>
                      <a:lnTo>
                        <a:pt x="294" y="24"/>
                      </a:lnTo>
                      <a:lnTo>
                        <a:pt x="300" y="84"/>
                      </a:lnTo>
                      <a:lnTo>
                        <a:pt x="300" y="396"/>
                      </a:lnTo>
                      <a:lnTo>
                        <a:pt x="300" y="276"/>
                      </a:lnTo>
                      <a:lnTo>
                        <a:pt x="306" y="222"/>
                      </a:lnTo>
                      <a:lnTo>
                        <a:pt x="306" y="198"/>
                      </a:lnTo>
                      <a:lnTo>
                        <a:pt x="306" y="396"/>
                      </a:lnTo>
                    </a:path>
                  </a:pathLst>
                </a:custGeom>
                <a:noFill/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cxnSp>
            <p:nvCxnSpPr>
              <p:cNvPr id="194" name="Gerade Verbindung 193"/>
              <p:cNvCxnSpPr/>
              <p:nvPr/>
            </p:nvCxnSpPr>
            <p:spPr>
              <a:xfrm rot="5400000" flipH="1" flipV="1">
                <a:off x="4175957" y="5265203"/>
                <a:ext cx="1944216" cy="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194"/>
              <p:cNvCxnSpPr/>
              <p:nvPr/>
            </p:nvCxnSpPr>
            <p:spPr>
              <a:xfrm rot="5400000" flipH="1" flipV="1">
                <a:off x="4921744" y="6057292"/>
                <a:ext cx="36004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feld 195"/>
              <p:cNvSpPr txBox="1"/>
              <p:nvPr/>
            </p:nvSpPr>
            <p:spPr>
              <a:xfrm>
                <a:off x="5148064" y="566124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 0.1s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Gerade Verbindung 196"/>
              <p:cNvCxnSpPr/>
              <p:nvPr/>
            </p:nvCxnSpPr>
            <p:spPr>
              <a:xfrm rot="10800000" flipV="1">
                <a:off x="2123728" y="2780928"/>
                <a:ext cx="3024336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197"/>
              <p:cNvCxnSpPr/>
              <p:nvPr/>
            </p:nvCxnSpPr>
            <p:spPr>
              <a:xfrm>
                <a:off x="4511567" y="2348880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/>
              <p:cNvCxnSpPr/>
              <p:nvPr/>
            </p:nvCxnSpPr>
            <p:spPr>
              <a:xfrm rot="5400000">
                <a:off x="4716016" y="2564904"/>
                <a:ext cx="432048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feld 199"/>
              <p:cNvSpPr txBox="1"/>
              <p:nvPr/>
            </p:nvSpPr>
            <p:spPr>
              <a:xfrm>
                <a:off x="4211960" y="2348880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&lt;18%</a:t>
                </a:r>
              </a:p>
            </p:txBody>
          </p:sp>
          <p:cxnSp>
            <p:nvCxnSpPr>
              <p:cNvPr id="201" name="Gerade Verbindung 200"/>
              <p:cNvCxnSpPr/>
              <p:nvPr/>
            </p:nvCxnSpPr>
            <p:spPr>
              <a:xfrm>
                <a:off x="7452320" y="2395180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201"/>
              <p:cNvCxnSpPr/>
              <p:nvPr/>
            </p:nvCxnSpPr>
            <p:spPr>
              <a:xfrm>
                <a:off x="7452320" y="3178251"/>
                <a:ext cx="6506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feld 202"/>
              <p:cNvSpPr txBox="1"/>
              <p:nvPr/>
            </p:nvSpPr>
            <p:spPr>
              <a:xfrm>
                <a:off x="8028384" y="2636912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&lt;25%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4" name="Gerade Verbindung 203"/>
              <p:cNvCxnSpPr/>
              <p:nvPr/>
            </p:nvCxnSpPr>
            <p:spPr>
              <a:xfrm rot="10800000">
                <a:off x="5076056" y="5301208"/>
                <a:ext cx="288032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/>
              <p:cNvCxnSpPr/>
              <p:nvPr/>
            </p:nvCxnSpPr>
            <p:spPr>
              <a:xfrm rot="10800000">
                <a:off x="5076056" y="4365104"/>
                <a:ext cx="288032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 rot="10800000">
                <a:off x="5076056" y="3501008"/>
                <a:ext cx="288032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 rot="10800000">
                <a:off x="5076056" y="2780928"/>
                <a:ext cx="288032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207"/>
              <p:cNvCxnSpPr/>
              <p:nvPr/>
            </p:nvCxnSpPr>
            <p:spPr>
              <a:xfrm rot="10800000">
                <a:off x="2483768" y="6571644"/>
                <a:ext cx="432048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0"/>
              <p:cNvSpPr>
                <a:spLocks noChangeArrowheads="1"/>
              </p:cNvSpPr>
              <p:nvPr/>
            </p:nvSpPr>
            <p:spPr bwMode="auto">
              <a:xfrm>
                <a:off x="2987824" y="6453336"/>
                <a:ext cx="53860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Stimuli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04" name="Gerade Verbindung mit Pfeil 303"/>
            <p:cNvCxnSpPr/>
            <p:nvPr/>
          </p:nvCxnSpPr>
          <p:spPr>
            <a:xfrm rot="5400000">
              <a:off x="7633134" y="2769838"/>
              <a:ext cx="792088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Bildschirmpräsentation (4:3)</PresentationFormat>
  <Paragraphs>78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73</cp:revision>
  <dcterms:created xsi:type="dcterms:W3CDTF">2011-07-08T16:56:11Z</dcterms:created>
  <dcterms:modified xsi:type="dcterms:W3CDTF">2011-07-09T13:12:06Z</dcterms:modified>
</cp:coreProperties>
</file>