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B27F-8721-41D5-B9C8-3984208F2B6F}" type="datetimeFigureOut">
              <a:rPr lang="de-DE" smtClean="0"/>
              <a:pPr/>
              <a:t>22.07.2011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6FFC-D91B-46F9-9587-FF28D211DF8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pieren 84"/>
          <p:cNvGrpSpPr/>
          <p:nvPr/>
        </p:nvGrpSpPr>
        <p:grpSpPr>
          <a:xfrm>
            <a:off x="1259632" y="3717032"/>
            <a:ext cx="6408709" cy="3573016"/>
            <a:chOff x="3203851" y="3429000"/>
            <a:chExt cx="6408709" cy="3573016"/>
          </a:xfrm>
        </p:grpSpPr>
        <p:grpSp>
          <p:nvGrpSpPr>
            <p:cNvPr id="19" name="Gruppieren 18"/>
            <p:cNvGrpSpPr/>
            <p:nvPr/>
          </p:nvGrpSpPr>
          <p:grpSpPr>
            <a:xfrm>
              <a:off x="3855821" y="3429000"/>
              <a:ext cx="5756739" cy="3071138"/>
              <a:chOff x="1695581" y="3475300"/>
              <a:chExt cx="5756739" cy="3071138"/>
            </a:xfrm>
          </p:grpSpPr>
          <p:grpSp>
            <p:nvGrpSpPr>
              <p:cNvPr id="15" name="Gruppieren 14"/>
              <p:cNvGrpSpPr/>
              <p:nvPr/>
            </p:nvGrpSpPr>
            <p:grpSpPr>
              <a:xfrm>
                <a:off x="1695581" y="3501008"/>
                <a:ext cx="5723357" cy="3045430"/>
                <a:chOff x="1368923" y="3619823"/>
                <a:chExt cx="5723357" cy="3045430"/>
              </a:xfrm>
            </p:grpSpPr>
            <p:pic>
              <p:nvPicPr>
                <p:cNvPr id="1028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5259" t="18568" r="29660" b="11138"/>
                <a:stretch>
                  <a:fillRect/>
                </a:stretch>
              </p:blipFill>
              <p:spPr bwMode="auto">
                <a:xfrm>
                  <a:off x="1403648" y="3619823"/>
                  <a:ext cx="5688632" cy="3045430"/>
                </a:xfrm>
                <a:prstGeom prst="rect">
                  <a:avLst/>
                </a:prstGeom>
                <a:noFill/>
              </p:spPr>
            </p:pic>
            <p:sp>
              <p:nvSpPr>
                <p:cNvPr id="9" name="Freihandform 8"/>
                <p:cNvSpPr/>
                <p:nvPr/>
              </p:nvSpPr>
              <p:spPr>
                <a:xfrm>
                  <a:off x="3040083" y="4627419"/>
                  <a:ext cx="4049486" cy="550223"/>
                </a:xfrm>
                <a:custGeom>
                  <a:avLst/>
                  <a:gdLst>
                    <a:gd name="connsiteX0" fmla="*/ 0 w 4049486"/>
                    <a:gd name="connsiteY0" fmla="*/ 134586 h 550223"/>
                    <a:gd name="connsiteX1" fmla="*/ 546265 w 4049486"/>
                    <a:gd name="connsiteY1" fmla="*/ 3958 h 550223"/>
                    <a:gd name="connsiteX2" fmla="*/ 1116281 w 4049486"/>
                    <a:gd name="connsiteY2" fmla="*/ 110836 h 550223"/>
                    <a:gd name="connsiteX3" fmla="*/ 1971304 w 4049486"/>
                    <a:gd name="connsiteY3" fmla="*/ 383968 h 550223"/>
                    <a:gd name="connsiteX4" fmla="*/ 3194462 w 4049486"/>
                    <a:gd name="connsiteY4" fmla="*/ 514597 h 550223"/>
                    <a:gd name="connsiteX5" fmla="*/ 4049486 w 4049486"/>
                    <a:gd name="connsiteY5" fmla="*/ 550223 h 55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9486" h="550223">
                      <a:moveTo>
                        <a:pt x="0" y="134586"/>
                      </a:moveTo>
                      <a:cubicBezTo>
                        <a:pt x="180109" y="71251"/>
                        <a:pt x="360218" y="7916"/>
                        <a:pt x="546265" y="3958"/>
                      </a:cubicBezTo>
                      <a:cubicBezTo>
                        <a:pt x="732312" y="0"/>
                        <a:pt x="878774" y="47501"/>
                        <a:pt x="1116281" y="110836"/>
                      </a:cubicBezTo>
                      <a:cubicBezTo>
                        <a:pt x="1353788" y="174171"/>
                        <a:pt x="1624941" y="316675"/>
                        <a:pt x="1971304" y="383968"/>
                      </a:cubicBezTo>
                      <a:cubicBezTo>
                        <a:pt x="2317668" y="451262"/>
                        <a:pt x="2848098" y="486888"/>
                        <a:pt x="3194462" y="514597"/>
                      </a:cubicBezTo>
                      <a:cubicBezTo>
                        <a:pt x="3540826" y="542306"/>
                        <a:pt x="3795156" y="546264"/>
                        <a:pt x="4049486" y="550223"/>
                      </a:cubicBezTo>
                    </a:path>
                  </a:pathLst>
                </a:custGeom>
                <a:ln w="317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10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35740" t="18568" r="29660" b="69797"/>
                <a:stretch>
                  <a:fillRect/>
                </a:stretch>
              </p:blipFill>
              <p:spPr bwMode="auto">
                <a:xfrm>
                  <a:off x="1403648" y="3630891"/>
                  <a:ext cx="3024336" cy="50405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19264" t="25157" r="65084" b="66206"/>
                <a:stretch>
                  <a:fillRect/>
                </a:stretch>
              </p:blipFill>
              <p:spPr bwMode="auto">
                <a:xfrm>
                  <a:off x="1376597" y="4304671"/>
                  <a:ext cx="1368152" cy="37417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20911" t="26819" r="70851" b="66993"/>
                <a:stretch>
                  <a:fillRect/>
                </a:stretch>
              </p:blipFill>
              <p:spPr bwMode="auto">
                <a:xfrm rot="10800000">
                  <a:off x="1528415" y="4514946"/>
                  <a:ext cx="720080" cy="268073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19264" t="25157" r="78610" b="70050"/>
                <a:stretch>
                  <a:fillRect/>
                </a:stretch>
              </p:blipFill>
              <p:spPr bwMode="auto">
                <a:xfrm rot="10800000">
                  <a:off x="1403648" y="4664710"/>
                  <a:ext cx="185834" cy="207640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4" descr="D:\delete\Phi\psi3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l="19264" t="28807" r="65084" b="66206"/>
                <a:stretch>
                  <a:fillRect/>
                </a:stretch>
              </p:blipFill>
              <p:spPr bwMode="auto">
                <a:xfrm>
                  <a:off x="1368923" y="4114355"/>
                  <a:ext cx="1368152" cy="216024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6" name="Freihandform 15"/>
              <p:cNvSpPr/>
              <p:nvPr/>
            </p:nvSpPr>
            <p:spPr>
              <a:xfrm>
                <a:off x="3401181" y="4408769"/>
                <a:ext cx="4051139" cy="316375"/>
              </a:xfrm>
              <a:custGeom>
                <a:avLst/>
                <a:gdLst>
                  <a:gd name="connsiteX0" fmla="*/ 0 w 4051139"/>
                  <a:gd name="connsiteY0" fmla="*/ 175550 h 316375"/>
                  <a:gd name="connsiteX1" fmla="*/ 671332 w 4051139"/>
                  <a:gd name="connsiteY1" fmla="*/ 13504 h 316375"/>
                  <a:gd name="connsiteX2" fmla="*/ 1944547 w 4051139"/>
                  <a:gd name="connsiteY2" fmla="*/ 256572 h 316375"/>
                  <a:gd name="connsiteX3" fmla="*/ 2951544 w 4051139"/>
                  <a:gd name="connsiteY3" fmla="*/ 302871 h 316375"/>
                  <a:gd name="connsiteX4" fmla="*/ 4051139 w 4051139"/>
                  <a:gd name="connsiteY4" fmla="*/ 175550 h 31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51139" h="316375">
                    <a:moveTo>
                      <a:pt x="0" y="175550"/>
                    </a:moveTo>
                    <a:cubicBezTo>
                      <a:pt x="173620" y="87775"/>
                      <a:pt x="347241" y="0"/>
                      <a:pt x="671332" y="13504"/>
                    </a:cubicBezTo>
                    <a:cubicBezTo>
                      <a:pt x="995423" y="27008"/>
                      <a:pt x="1564512" y="208344"/>
                      <a:pt x="1944547" y="256572"/>
                    </a:cubicBezTo>
                    <a:cubicBezTo>
                      <a:pt x="2324582" y="304800"/>
                      <a:pt x="2600445" y="316375"/>
                      <a:pt x="2951544" y="302871"/>
                    </a:cubicBezTo>
                    <a:cubicBezTo>
                      <a:pt x="3302643" y="289367"/>
                      <a:pt x="3676891" y="232458"/>
                      <a:pt x="4051139" y="175550"/>
                    </a:cubicBezTo>
                  </a:path>
                </a:pathLst>
              </a:custGeom>
              <a:ln w="349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eck 17"/>
              <p:cNvSpPr/>
              <p:nvPr/>
            </p:nvSpPr>
            <p:spPr>
              <a:xfrm>
                <a:off x="1714830" y="3475300"/>
                <a:ext cx="5725915" cy="3050044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819569" y="6513769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173588" y="6525344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508973" y="6525344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842400" y="6525344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9173269" y="6525344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Line 77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Line 84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Line 91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Line 99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Line 106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Line 128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Line 135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Line 142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Line 149"/>
            <p:cNvSpPr>
              <a:spLocks noChangeShapeType="1"/>
            </p:cNvSpPr>
            <p:nvPr/>
          </p:nvSpPr>
          <p:spPr bwMode="auto">
            <a:xfrm>
              <a:off x="3984823" y="6548447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Rectangle 153"/>
            <p:cNvSpPr>
              <a:spLocks noChangeArrowheads="1"/>
            </p:cNvSpPr>
            <p:nvPr/>
          </p:nvSpPr>
          <p:spPr bwMode="auto">
            <a:xfrm>
              <a:off x="6385123" y="6786572"/>
              <a:ext cx="6297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15"/>
            <p:cNvSpPr>
              <a:spLocks noChangeArrowheads="1"/>
            </p:cNvSpPr>
            <p:nvPr/>
          </p:nvSpPr>
          <p:spPr bwMode="auto">
            <a:xfrm>
              <a:off x="3635896" y="4837534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15"/>
            <p:cNvSpPr>
              <a:spLocks noChangeArrowheads="1"/>
            </p:cNvSpPr>
            <p:nvPr/>
          </p:nvSpPr>
          <p:spPr bwMode="auto">
            <a:xfrm>
              <a:off x="3621763" y="4486550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3575463" y="5229780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563888" y="5661248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15"/>
            <p:cNvSpPr>
              <a:spLocks noChangeArrowheads="1"/>
            </p:cNvSpPr>
            <p:nvPr/>
          </p:nvSpPr>
          <p:spPr bwMode="auto">
            <a:xfrm>
              <a:off x="3563888" y="6021868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5"/>
            <p:cNvSpPr>
              <a:spLocks noChangeArrowheads="1"/>
            </p:cNvSpPr>
            <p:nvPr/>
          </p:nvSpPr>
          <p:spPr bwMode="auto">
            <a:xfrm>
              <a:off x="3635896" y="4125930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15"/>
            <p:cNvSpPr>
              <a:spLocks noChangeArrowheads="1"/>
            </p:cNvSpPr>
            <p:nvPr/>
          </p:nvSpPr>
          <p:spPr bwMode="auto">
            <a:xfrm>
              <a:off x="3635896" y="3754315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153"/>
            <p:cNvSpPr>
              <a:spLocks noChangeArrowheads="1"/>
            </p:cNvSpPr>
            <p:nvPr/>
          </p:nvSpPr>
          <p:spPr bwMode="auto">
            <a:xfrm rot="16200000">
              <a:off x="2734492" y="4799745"/>
              <a:ext cx="115416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rate [rad/s]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uppieren 85"/>
          <p:cNvGrpSpPr/>
          <p:nvPr/>
        </p:nvGrpSpPr>
        <p:grpSpPr>
          <a:xfrm>
            <a:off x="-180528" y="0"/>
            <a:ext cx="6533097" cy="3527812"/>
            <a:chOff x="421065" y="188640"/>
            <a:chExt cx="6533097" cy="3527812"/>
          </a:xfrm>
        </p:grpSpPr>
        <p:pic>
          <p:nvPicPr>
            <p:cNvPr id="1026" name="Picture 2" descr="D:\delete\Phi\phi_theta2.png"/>
            <p:cNvPicPr>
              <a:picLocks noChangeAspect="1" noChangeArrowheads="1"/>
            </p:cNvPicPr>
            <p:nvPr/>
          </p:nvPicPr>
          <p:blipFill>
            <a:blip r:embed="rId3" cstate="print"/>
            <a:srcRect l="3801" t="11165" r="1176" b="6850"/>
            <a:stretch>
              <a:fillRect/>
            </a:stretch>
          </p:blipFill>
          <p:spPr bwMode="auto">
            <a:xfrm>
              <a:off x="1127191" y="188640"/>
              <a:ext cx="5760640" cy="3023540"/>
            </a:xfrm>
            <a:prstGeom prst="rect">
              <a:avLst/>
            </a:prstGeom>
            <a:noFill/>
          </p:spPr>
        </p:pic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853108" y="1559891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838975" y="1174182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792675" y="1917412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15"/>
            <p:cNvSpPr>
              <a:spLocks noChangeArrowheads="1"/>
            </p:cNvSpPr>
            <p:nvPr/>
          </p:nvSpPr>
          <p:spPr bwMode="auto">
            <a:xfrm>
              <a:off x="781100" y="2348880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781100" y="2709500"/>
              <a:ext cx="15869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-3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853108" y="813562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853108" y="441947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53"/>
            <p:cNvSpPr>
              <a:spLocks noChangeArrowheads="1"/>
            </p:cNvSpPr>
            <p:nvPr/>
          </p:nvSpPr>
          <p:spPr bwMode="auto">
            <a:xfrm rot="16200000">
              <a:off x="-498706" y="1666118"/>
              <a:ext cx="20549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‚Phi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and</a:t>
              </a:r>
              <a:r>
                <a:rPr kumimoji="0" lang="de-DE" sz="1400" b="0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Theta rate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[rad/s]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1162516" y="3201401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1991287" y="3212976"/>
              <a:ext cx="1905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2915816" y="3212976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916685" y="3212976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15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4852789" y="3212976"/>
              <a:ext cx="295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20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Line 56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Line 62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Line 70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e 77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Line 91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Line 99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Line 106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Line 113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120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128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Line 135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Line 142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Line 149"/>
            <p:cNvSpPr>
              <a:spLocks noChangeShapeType="1"/>
            </p:cNvSpPr>
            <p:nvPr/>
          </p:nvSpPr>
          <p:spPr bwMode="auto">
            <a:xfrm>
              <a:off x="1327770" y="3236079"/>
              <a:ext cx="1588" cy="9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Rectangle 153"/>
            <p:cNvSpPr>
              <a:spLocks noChangeArrowheads="1"/>
            </p:cNvSpPr>
            <p:nvPr/>
          </p:nvSpPr>
          <p:spPr bwMode="auto">
            <a:xfrm>
              <a:off x="3923928" y="3501008"/>
              <a:ext cx="62972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[s]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27"/>
            <p:cNvSpPr>
              <a:spLocks noChangeArrowheads="1"/>
            </p:cNvSpPr>
            <p:nvPr/>
          </p:nvSpPr>
          <p:spPr bwMode="auto">
            <a:xfrm>
              <a:off x="5860901" y="3212976"/>
              <a:ext cx="1987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25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6755390" y="3212976"/>
              <a:ext cx="1987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30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uppieren 248"/>
          <p:cNvGrpSpPr/>
          <p:nvPr/>
        </p:nvGrpSpPr>
        <p:grpSpPr>
          <a:xfrm>
            <a:off x="1331640" y="1628800"/>
            <a:ext cx="6819280" cy="3573016"/>
            <a:chOff x="1331640" y="1628800"/>
            <a:chExt cx="6819280" cy="3573016"/>
          </a:xfrm>
        </p:grpSpPr>
        <p:grpSp>
          <p:nvGrpSpPr>
            <p:cNvPr id="204" name="Gruppieren 203"/>
            <p:cNvGrpSpPr/>
            <p:nvPr/>
          </p:nvGrpSpPr>
          <p:grpSpPr>
            <a:xfrm>
              <a:off x="1331640" y="1628800"/>
              <a:ext cx="6408709" cy="3573016"/>
              <a:chOff x="3203851" y="3429000"/>
              <a:chExt cx="6408709" cy="3573016"/>
            </a:xfrm>
          </p:grpSpPr>
          <p:grpSp>
            <p:nvGrpSpPr>
              <p:cNvPr id="205" name="Gruppieren 18"/>
              <p:cNvGrpSpPr/>
              <p:nvPr/>
            </p:nvGrpSpPr>
            <p:grpSpPr>
              <a:xfrm>
                <a:off x="3855821" y="3429000"/>
                <a:ext cx="5756739" cy="3071138"/>
                <a:chOff x="1695581" y="3475300"/>
                <a:chExt cx="5756739" cy="3071138"/>
              </a:xfrm>
            </p:grpSpPr>
            <p:grpSp>
              <p:nvGrpSpPr>
                <p:cNvPr id="234" name="Gruppieren 14"/>
                <p:cNvGrpSpPr/>
                <p:nvPr/>
              </p:nvGrpSpPr>
              <p:grpSpPr>
                <a:xfrm>
                  <a:off x="1695581" y="3501008"/>
                  <a:ext cx="5723357" cy="3045430"/>
                  <a:chOff x="1368923" y="3619823"/>
                  <a:chExt cx="5723357" cy="3045430"/>
                </a:xfrm>
              </p:grpSpPr>
              <p:pic>
                <p:nvPicPr>
                  <p:cNvPr id="237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5259" t="18568" r="29660" b="11138"/>
                  <a:stretch>
                    <a:fillRect/>
                  </a:stretch>
                </p:blipFill>
                <p:spPr bwMode="auto">
                  <a:xfrm>
                    <a:off x="1403648" y="3619823"/>
                    <a:ext cx="5688632" cy="304543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38" name="Freihandform 237"/>
                  <p:cNvSpPr/>
                  <p:nvPr/>
                </p:nvSpPr>
                <p:spPr>
                  <a:xfrm>
                    <a:off x="3040083" y="4627419"/>
                    <a:ext cx="4049486" cy="550223"/>
                  </a:xfrm>
                  <a:custGeom>
                    <a:avLst/>
                    <a:gdLst>
                      <a:gd name="connsiteX0" fmla="*/ 0 w 4049486"/>
                      <a:gd name="connsiteY0" fmla="*/ 134586 h 550223"/>
                      <a:gd name="connsiteX1" fmla="*/ 546265 w 4049486"/>
                      <a:gd name="connsiteY1" fmla="*/ 3958 h 550223"/>
                      <a:gd name="connsiteX2" fmla="*/ 1116281 w 4049486"/>
                      <a:gd name="connsiteY2" fmla="*/ 110836 h 550223"/>
                      <a:gd name="connsiteX3" fmla="*/ 1971304 w 4049486"/>
                      <a:gd name="connsiteY3" fmla="*/ 383968 h 550223"/>
                      <a:gd name="connsiteX4" fmla="*/ 3194462 w 4049486"/>
                      <a:gd name="connsiteY4" fmla="*/ 514597 h 550223"/>
                      <a:gd name="connsiteX5" fmla="*/ 4049486 w 4049486"/>
                      <a:gd name="connsiteY5" fmla="*/ 550223 h 5502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49486" h="550223">
                        <a:moveTo>
                          <a:pt x="0" y="134586"/>
                        </a:moveTo>
                        <a:cubicBezTo>
                          <a:pt x="180109" y="71251"/>
                          <a:pt x="360218" y="7916"/>
                          <a:pt x="546265" y="3958"/>
                        </a:cubicBezTo>
                        <a:cubicBezTo>
                          <a:pt x="732312" y="0"/>
                          <a:pt x="878774" y="47501"/>
                          <a:pt x="1116281" y="110836"/>
                        </a:cubicBezTo>
                        <a:cubicBezTo>
                          <a:pt x="1353788" y="174171"/>
                          <a:pt x="1624941" y="316675"/>
                          <a:pt x="1971304" y="383968"/>
                        </a:cubicBezTo>
                        <a:cubicBezTo>
                          <a:pt x="2317668" y="451262"/>
                          <a:pt x="2848098" y="486888"/>
                          <a:pt x="3194462" y="514597"/>
                        </a:cubicBezTo>
                        <a:cubicBezTo>
                          <a:pt x="3540826" y="542306"/>
                          <a:pt x="3795156" y="546264"/>
                          <a:pt x="4049486" y="550223"/>
                        </a:cubicBezTo>
                      </a:path>
                    </a:pathLst>
                  </a:cu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pic>
                <p:nvPicPr>
                  <p:cNvPr id="239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35740" t="18568" r="29660" b="69797"/>
                  <a:stretch>
                    <a:fillRect/>
                  </a:stretch>
                </p:blipFill>
                <p:spPr bwMode="auto">
                  <a:xfrm>
                    <a:off x="1403648" y="3630891"/>
                    <a:ext cx="3024336" cy="504056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40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19264" t="25157" r="65084" b="66206"/>
                  <a:stretch>
                    <a:fillRect/>
                  </a:stretch>
                </p:blipFill>
                <p:spPr bwMode="auto">
                  <a:xfrm>
                    <a:off x="1376597" y="4304671"/>
                    <a:ext cx="1368152" cy="374173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41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20911" t="26819" r="70851" b="66993"/>
                  <a:stretch>
                    <a:fillRect/>
                  </a:stretch>
                </p:blipFill>
                <p:spPr bwMode="auto">
                  <a:xfrm rot="10800000">
                    <a:off x="1528415" y="4514946"/>
                    <a:ext cx="720080" cy="268073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42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19264" t="25157" r="78610" b="70050"/>
                  <a:stretch>
                    <a:fillRect/>
                  </a:stretch>
                </p:blipFill>
                <p:spPr bwMode="auto">
                  <a:xfrm rot="10800000">
                    <a:off x="1403648" y="4664710"/>
                    <a:ext cx="185834" cy="207640"/>
                  </a:xfrm>
                  <a:prstGeom prst="rect">
                    <a:avLst/>
                  </a:prstGeom>
                  <a:noFill/>
                </p:spPr>
              </p:pic>
              <p:pic>
                <p:nvPicPr>
                  <p:cNvPr id="243" name="Picture 4" descr="D:\delete\Phi\psi3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 l="19264" t="28807" r="65084" b="66206"/>
                  <a:stretch>
                    <a:fillRect/>
                  </a:stretch>
                </p:blipFill>
                <p:spPr bwMode="auto">
                  <a:xfrm>
                    <a:off x="1368923" y="4114355"/>
                    <a:ext cx="1368152" cy="216024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235" name="Freihandform 234"/>
                <p:cNvSpPr/>
                <p:nvPr/>
              </p:nvSpPr>
              <p:spPr>
                <a:xfrm>
                  <a:off x="3401181" y="4408769"/>
                  <a:ext cx="4051139" cy="316375"/>
                </a:xfrm>
                <a:custGeom>
                  <a:avLst/>
                  <a:gdLst>
                    <a:gd name="connsiteX0" fmla="*/ 0 w 4051139"/>
                    <a:gd name="connsiteY0" fmla="*/ 175550 h 316375"/>
                    <a:gd name="connsiteX1" fmla="*/ 671332 w 4051139"/>
                    <a:gd name="connsiteY1" fmla="*/ 13504 h 316375"/>
                    <a:gd name="connsiteX2" fmla="*/ 1944547 w 4051139"/>
                    <a:gd name="connsiteY2" fmla="*/ 256572 h 316375"/>
                    <a:gd name="connsiteX3" fmla="*/ 2951544 w 4051139"/>
                    <a:gd name="connsiteY3" fmla="*/ 302871 h 316375"/>
                    <a:gd name="connsiteX4" fmla="*/ 4051139 w 4051139"/>
                    <a:gd name="connsiteY4" fmla="*/ 175550 h 316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51139" h="316375">
                      <a:moveTo>
                        <a:pt x="0" y="175550"/>
                      </a:moveTo>
                      <a:cubicBezTo>
                        <a:pt x="173620" y="87775"/>
                        <a:pt x="347241" y="0"/>
                        <a:pt x="671332" y="13504"/>
                      </a:cubicBezTo>
                      <a:cubicBezTo>
                        <a:pt x="995423" y="27008"/>
                        <a:pt x="1564512" y="208344"/>
                        <a:pt x="1944547" y="256572"/>
                      </a:cubicBezTo>
                      <a:cubicBezTo>
                        <a:pt x="2324582" y="304800"/>
                        <a:pt x="2600445" y="316375"/>
                        <a:pt x="2951544" y="302871"/>
                      </a:cubicBezTo>
                      <a:cubicBezTo>
                        <a:pt x="3302643" y="289367"/>
                        <a:pt x="3676891" y="232458"/>
                        <a:pt x="4051139" y="175550"/>
                      </a:cubicBezTo>
                    </a:path>
                  </a:pathLst>
                </a:custGeom>
                <a:ln w="349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36" name="Rechteck 235"/>
                <p:cNvSpPr/>
                <p:nvPr/>
              </p:nvSpPr>
              <p:spPr>
                <a:xfrm>
                  <a:off x="1714830" y="3475300"/>
                  <a:ext cx="5725915" cy="3050044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06" name="Rectangle 15"/>
              <p:cNvSpPr>
                <a:spLocks noChangeArrowheads="1"/>
              </p:cNvSpPr>
              <p:nvPr/>
            </p:nvSpPr>
            <p:spPr bwMode="auto">
              <a:xfrm>
                <a:off x="3819569" y="6513769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18"/>
              <p:cNvSpPr>
                <a:spLocks noChangeArrowheads="1"/>
              </p:cNvSpPr>
              <p:nvPr/>
            </p:nvSpPr>
            <p:spPr bwMode="auto">
              <a:xfrm>
                <a:off x="5173588" y="6525344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21"/>
              <p:cNvSpPr>
                <a:spLocks noChangeArrowheads="1"/>
              </p:cNvSpPr>
              <p:nvPr/>
            </p:nvSpPr>
            <p:spPr bwMode="auto">
              <a:xfrm>
                <a:off x="6508973" y="6525344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10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24"/>
              <p:cNvSpPr>
                <a:spLocks noChangeArrowheads="1"/>
              </p:cNvSpPr>
              <p:nvPr/>
            </p:nvSpPr>
            <p:spPr bwMode="auto">
              <a:xfrm>
                <a:off x="7842400" y="6525344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27"/>
              <p:cNvSpPr>
                <a:spLocks noChangeArrowheads="1"/>
              </p:cNvSpPr>
              <p:nvPr/>
            </p:nvSpPr>
            <p:spPr bwMode="auto">
              <a:xfrm>
                <a:off x="9173269" y="6525344"/>
                <a:ext cx="295275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Line 56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2" name="Line 62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3" name="Line 70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4" name="Line 77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5" name="Line 84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6" name="Line 91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7" name="Line 99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8" name="Line 106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19" name="Line 113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0" name="Line 120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1" name="Line 128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2" name="Line 135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3" name="Line 142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FF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4" name="Line 149"/>
              <p:cNvSpPr>
                <a:spLocks noChangeShapeType="1"/>
              </p:cNvSpPr>
              <p:nvPr/>
            </p:nvSpPr>
            <p:spPr bwMode="auto">
              <a:xfrm>
                <a:off x="3984823" y="6548447"/>
                <a:ext cx="1588" cy="952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" name="Rectangle 153"/>
              <p:cNvSpPr>
                <a:spLocks noChangeArrowheads="1"/>
              </p:cNvSpPr>
              <p:nvPr/>
            </p:nvSpPr>
            <p:spPr bwMode="auto">
              <a:xfrm>
                <a:off x="6385123" y="6786572"/>
                <a:ext cx="629724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Time [s]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6" name="Rectangle 15"/>
              <p:cNvSpPr>
                <a:spLocks noChangeArrowheads="1"/>
              </p:cNvSpPr>
              <p:nvPr/>
            </p:nvSpPr>
            <p:spPr bwMode="auto">
              <a:xfrm>
                <a:off x="3635896" y="4837534"/>
                <a:ext cx="190500" cy="247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7" name="Rectangle 15"/>
              <p:cNvSpPr>
                <a:spLocks noChangeArrowheads="1"/>
              </p:cNvSpPr>
              <p:nvPr/>
            </p:nvSpPr>
            <p:spPr bwMode="auto">
              <a:xfrm>
                <a:off x="3621763" y="4486550"/>
                <a:ext cx="993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8" name="Rectangle 15"/>
              <p:cNvSpPr>
                <a:spLocks noChangeArrowheads="1"/>
              </p:cNvSpPr>
              <p:nvPr/>
            </p:nvSpPr>
            <p:spPr bwMode="auto">
              <a:xfrm>
                <a:off x="3575463" y="5229780"/>
                <a:ext cx="15869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-1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9" name="Rectangle 15"/>
              <p:cNvSpPr>
                <a:spLocks noChangeArrowheads="1"/>
              </p:cNvSpPr>
              <p:nvPr/>
            </p:nvSpPr>
            <p:spPr bwMode="auto">
              <a:xfrm>
                <a:off x="3563888" y="5661248"/>
                <a:ext cx="15869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-2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0" name="Rectangle 15"/>
              <p:cNvSpPr>
                <a:spLocks noChangeArrowheads="1"/>
              </p:cNvSpPr>
              <p:nvPr/>
            </p:nvSpPr>
            <p:spPr bwMode="auto">
              <a:xfrm>
                <a:off x="3563888" y="6021868"/>
                <a:ext cx="15869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-3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Rectangle 15"/>
              <p:cNvSpPr>
                <a:spLocks noChangeArrowheads="1"/>
              </p:cNvSpPr>
              <p:nvPr/>
            </p:nvSpPr>
            <p:spPr bwMode="auto">
              <a:xfrm>
                <a:off x="3635896" y="4125930"/>
                <a:ext cx="993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" name="Rectangle 15"/>
              <p:cNvSpPr>
                <a:spLocks noChangeArrowheads="1"/>
              </p:cNvSpPr>
              <p:nvPr/>
            </p:nvSpPr>
            <p:spPr bwMode="auto">
              <a:xfrm>
                <a:off x="3635896" y="3754315"/>
                <a:ext cx="9938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" name="Rectangle 153"/>
              <p:cNvSpPr>
                <a:spLocks noChangeArrowheads="1"/>
              </p:cNvSpPr>
              <p:nvPr/>
            </p:nvSpPr>
            <p:spPr bwMode="auto">
              <a:xfrm rot="16200000">
                <a:off x="2734492" y="4799745"/>
                <a:ext cx="115416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Psi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rate [rad/s]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45" name="Gerade Verbindung mit Pfeil 244"/>
            <p:cNvCxnSpPr/>
            <p:nvPr/>
          </p:nvCxnSpPr>
          <p:spPr>
            <a:xfrm rot="10800000">
              <a:off x="7800785" y="2756190"/>
              <a:ext cx="216024" cy="1588"/>
            </a:xfrm>
            <a:prstGeom prst="straightConnector1">
              <a:avLst/>
            </a:prstGeom>
            <a:ln w="254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 Verbindung mit Pfeil 245"/>
            <p:cNvCxnSpPr/>
            <p:nvPr/>
          </p:nvCxnSpPr>
          <p:spPr>
            <a:xfrm rot="10800000">
              <a:off x="7812360" y="3211388"/>
              <a:ext cx="21602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18"/>
            <p:cNvSpPr>
              <a:spLocks noChangeArrowheads="1"/>
            </p:cNvSpPr>
            <p:nvPr/>
          </p:nvSpPr>
          <p:spPr bwMode="auto">
            <a:xfrm>
              <a:off x="8051534" y="3092110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8" name="Rectangle 18"/>
            <p:cNvSpPr>
              <a:spLocks noChangeArrowheads="1"/>
            </p:cNvSpPr>
            <p:nvPr/>
          </p:nvSpPr>
          <p:spPr bwMode="auto">
            <a:xfrm>
              <a:off x="8028384" y="2642569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92D050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3916362" y="1081088"/>
            <a:ext cx="13525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Pole-Zero Map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125912" y="4005263"/>
            <a:ext cx="8953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Real Axis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rot="16200000">
            <a:off x="-952500" y="2357438"/>
            <a:ext cx="1333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Imaginary Axis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15887" y="1319213"/>
            <a:ext cx="9039226" cy="2581275"/>
          </a:xfrm>
          <a:prstGeom prst="rect">
            <a:avLst/>
          </a:prstGeom>
          <a:noFill/>
          <a:ln w="0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115887" y="1319213"/>
            <a:ext cx="9039226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15887" y="3900488"/>
            <a:ext cx="9039226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 flipV="1">
            <a:off x="9155113" y="1319213"/>
            <a:ext cx="1588" cy="2581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 flipV="1">
            <a:off x="115887" y="1319213"/>
            <a:ext cx="1588" cy="2581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115887" y="3900488"/>
            <a:ext cx="9039226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 flipV="1">
            <a:off x="115887" y="1319213"/>
            <a:ext cx="1588" cy="2581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 flipV="1">
            <a:off x="115887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115887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-46038" y="3929063"/>
            <a:ext cx="361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-30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 flipV="1">
            <a:off x="1401762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1401762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1239837" y="3929063"/>
            <a:ext cx="361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-25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Line 23"/>
          <p:cNvSpPr>
            <a:spLocks noChangeShapeType="1"/>
          </p:cNvSpPr>
          <p:nvPr/>
        </p:nvSpPr>
        <p:spPr bwMode="auto">
          <a:xfrm flipV="1">
            <a:off x="2697162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2697162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2535237" y="3929063"/>
            <a:ext cx="361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-20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 flipV="1">
            <a:off x="3983037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3983037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3821112" y="3929063"/>
            <a:ext cx="361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 flipV="1">
            <a:off x="5278438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>
            <a:off x="5278438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5116513" y="3929063"/>
            <a:ext cx="361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 flipV="1">
            <a:off x="6564313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6564313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6459538" y="3929063"/>
            <a:ext cx="257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 flipV="1">
            <a:off x="7859713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7859713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1" name="Rectangle 37"/>
          <p:cNvSpPr>
            <a:spLocks noChangeArrowheads="1"/>
          </p:cNvSpPr>
          <p:nvPr/>
        </p:nvSpPr>
        <p:spPr bwMode="auto">
          <a:xfrm>
            <a:off x="7812088" y="3929063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2" name="Line 38"/>
          <p:cNvSpPr>
            <a:spLocks noChangeShapeType="1"/>
          </p:cNvSpPr>
          <p:nvPr/>
        </p:nvSpPr>
        <p:spPr bwMode="auto">
          <a:xfrm flipV="1">
            <a:off x="9155113" y="3805238"/>
            <a:ext cx="1588" cy="9525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3" name="Line 39"/>
          <p:cNvSpPr>
            <a:spLocks noChangeShapeType="1"/>
          </p:cNvSpPr>
          <p:nvPr/>
        </p:nvSpPr>
        <p:spPr bwMode="auto">
          <a:xfrm>
            <a:off x="9155113" y="1319213"/>
            <a:ext cx="1588" cy="8572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9107488" y="3929063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115887" y="3900488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6" name="Line 42"/>
          <p:cNvSpPr>
            <a:spLocks noChangeShapeType="1"/>
          </p:cNvSpPr>
          <p:nvPr/>
        </p:nvSpPr>
        <p:spPr bwMode="auto">
          <a:xfrm flipH="1">
            <a:off x="9059863" y="3900488"/>
            <a:ext cx="95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7" name="Rectangle 43"/>
          <p:cNvSpPr>
            <a:spLocks noChangeArrowheads="1"/>
          </p:cNvSpPr>
          <p:nvPr/>
        </p:nvSpPr>
        <p:spPr bwMode="auto">
          <a:xfrm>
            <a:off x="-84138" y="3795713"/>
            <a:ext cx="2571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115887" y="3252788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9" name="Line 45"/>
          <p:cNvSpPr>
            <a:spLocks noChangeShapeType="1"/>
          </p:cNvSpPr>
          <p:nvPr/>
        </p:nvSpPr>
        <p:spPr bwMode="auto">
          <a:xfrm flipH="1">
            <a:off x="9059863" y="3252788"/>
            <a:ext cx="95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-236538" y="3148013"/>
            <a:ext cx="4191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-0.5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Line 47"/>
          <p:cNvSpPr>
            <a:spLocks noChangeShapeType="1"/>
          </p:cNvSpPr>
          <p:nvPr/>
        </p:nvSpPr>
        <p:spPr bwMode="auto">
          <a:xfrm>
            <a:off x="115887" y="2605088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2" name="Line 48"/>
          <p:cNvSpPr>
            <a:spLocks noChangeShapeType="1"/>
          </p:cNvSpPr>
          <p:nvPr/>
        </p:nvSpPr>
        <p:spPr bwMode="auto">
          <a:xfrm flipH="1">
            <a:off x="9059863" y="2605088"/>
            <a:ext cx="95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auto">
          <a:xfrm>
            <a:off x="-26988" y="2500313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Line 50"/>
          <p:cNvSpPr>
            <a:spLocks noChangeShapeType="1"/>
          </p:cNvSpPr>
          <p:nvPr/>
        </p:nvSpPr>
        <p:spPr bwMode="auto">
          <a:xfrm>
            <a:off x="115887" y="1957388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 flipH="1">
            <a:off x="9059863" y="1957388"/>
            <a:ext cx="95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auto">
          <a:xfrm>
            <a:off x="-179388" y="1852613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0.5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7" name="Line 53"/>
          <p:cNvSpPr>
            <a:spLocks noChangeShapeType="1"/>
          </p:cNvSpPr>
          <p:nvPr/>
        </p:nvSpPr>
        <p:spPr bwMode="auto">
          <a:xfrm>
            <a:off x="115887" y="1319213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8" name="Line 54"/>
          <p:cNvSpPr>
            <a:spLocks noChangeShapeType="1"/>
          </p:cNvSpPr>
          <p:nvPr/>
        </p:nvSpPr>
        <p:spPr bwMode="auto">
          <a:xfrm flipH="1">
            <a:off x="9059863" y="1319213"/>
            <a:ext cx="95250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auto">
          <a:xfrm>
            <a:off x="-26988" y="1214438"/>
            <a:ext cx="190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1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0" name="Line 56"/>
          <p:cNvSpPr>
            <a:spLocks noChangeShapeType="1"/>
          </p:cNvSpPr>
          <p:nvPr/>
        </p:nvSpPr>
        <p:spPr bwMode="auto">
          <a:xfrm>
            <a:off x="115887" y="1319213"/>
            <a:ext cx="9039226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1" name="Line 57"/>
          <p:cNvSpPr>
            <a:spLocks noChangeShapeType="1"/>
          </p:cNvSpPr>
          <p:nvPr/>
        </p:nvSpPr>
        <p:spPr bwMode="auto">
          <a:xfrm>
            <a:off x="115887" y="3900488"/>
            <a:ext cx="9039226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 flipV="1">
            <a:off x="9155113" y="1319213"/>
            <a:ext cx="1588" cy="2581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3" name="Line 59"/>
          <p:cNvSpPr>
            <a:spLocks noChangeShapeType="1"/>
          </p:cNvSpPr>
          <p:nvPr/>
        </p:nvSpPr>
        <p:spPr bwMode="auto">
          <a:xfrm flipV="1">
            <a:off x="115887" y="1319213"/>
            <a:ext cx="1588" cy="258127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4" name="Oval 60"/>
          <p:cNvSpPr>
            <a:spLocks noChangeArrowheads="1"/>
          </p:cNvSpPr>
          <p:nvPr/>
        </p:nvSpPr>
        <p:spPr bwMode="auto">
          <a:xfrm>
            <a:off x="7850185" y="2595560"/>
            <a:ext cx="108000" cy="108000"/>
          </a:xfrm>
          <a:prstGeom prst="ellipse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5" name="Freeform 61"/>
          <p:cNvSpPr>
            <a:spLocks/>
          </p:cNvSpPr>
          <p:nvPr/>
        </p:nvSpPr>
        <p:spPr bwMode="auto">
          <a:xfrm>
            <a:off x="115887" y="2605088"/>
            <a:ext cx="9048751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16" y="0"/>
              </a:cxn>
              <a:cxn ang="0">
                <a:pos x="4878" y="0"/>
              </a:cxn>
              <a:cxn ang="0">
                <a:pos x="5040" y="0"/>
              </a:cxn>
              <a:cxn ang="0">
                <a:pos x="5700" y="0"/>
              </a:cxn>
            </a:cxnLst>
            <a:rect l="0" t="0" r="r" b="b"/>
            <a:pathLst>
              <a:path w="5700">
                <a:moveTo>
                  <a:pt x="0" y="0"/>
                </a:moveTo>
                <a:lnTo>
                  <a:pt x="4716" y="0"/>
                </a:lnTo>
                <a:lnTo>
                  <a:pt x="4878" y="0"/>
                </a:lnTo>
                <a:lnTo>
                  <a:pt x="5040" y="0"/>
                </a:lnTo>
                <a:lnTo>
                  <a:pt x="5700" y="0"/>
                </a:lnTo>
              </a:path>
            </a:pathLst>
          </a:custGeom>
          <a:noFill/>
          <a:ln w="0">
            <a:solidFill>
              <a:srgbClr val="666666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6" name="Line 62"/>
          <p:cNvSpPr>
            <a:spLocks noChangeShapeType="1"/>
          </p:cNvSpPr>
          <p:nvPr/>
        </p:nvSpPr>
        <p:spPr bwMode="auto">
          <a:xfrm flipV="1">
            <a:off x="7859713" y="1319213"/>
            <a:ext cx="1588" cy="2590800"/>
          </a:xfrm>
          <a:prstGeom prst="line">
            <a:avLst/>
          </a:prstGeom>
          <a:noFill/>
          <a:ln w="0">
            <a:solidFill>
              <a:srgbClr val="666666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7" name="Freeform 63"/>
          <p:cNvSpPr>
            <a:spLocks/>
          </p:cNvSpPr>
          <p:nvPr/>
        </p:nvSpPr>
        <p:spPr bwMode="auto">
          <a:xfrm>
            <a:off x="7602538" y="1319213"/>
            <a:ext cx="514350" cy="2571750"/>
          </a:xfrm>
          <a:custGeom>
            <a:avLst/>
            <a:gdLst/>
            <a:ahLst/>
            <a:cxnLst>
              <a:cxn ang="0">
                <a:pos x="324" y="660"/>
              </a:cxn>
              <a:cxn ang="0">
                <a:pos x="318" y="558"/>
              </a:cxn>
              <a:cxn ang="0">
                <a:pos x="306" y="462"/>
              </a:cxn>
              <a:cxn ang="0">
                <a:pos x="300" y="372"/>
              </a:cxn>
              <a:cxn ang="0">
                <a:pos x="288" y="294"/>
              </a:cxn>
              <a:cxn ang="0">
                <a:pos x="270" y="216"/>
              </a:cxn>
              <a:cxn ang="0">
                <a:pos x="258" y="150"/>
              </a:cxn>
              <a:cxn ang="0">
                <a:pos x="240" y="96"/>
              </a:cxn>
              <a:cxn ang="0">
                <a:pos x="222" y="54"/>
              </a:cxn>
              <a:cxn ang="0">
                <a:pos x="204" y="24"/>
              </a:cxn>
              <a:cxn ang="0">
                <a:pos x="180" y="6"/>
              </a:cxn>
              <a:cxn ang="0">
                <a:pos x="162" y="0"/>
              </a:cxn>
              <a:cxn ang="0">
                <a:pos x="144" y="6"/>
              </a:cxn>
              <a:cxn ang="0">
                <a:pos x="120" y="24"/>
              </a:cxn>
              <a:cxn ang="0">
                <a:pos x="102" y="54"/>
              </a:cxn>
              <a:cxn ang="0">
                <a:pos x="84" y="96"/>
              </a:cxn>
              <a:cxn ang="0">
                <a:pos x="66" y="150"/>
              </a:cxn>
              <a:cxn ang="0">
                <a:pos x="48" y="216"/>
              </a:cxn>
              <a:cxn ang="0">
                <a:pos x="36" y="294"/>
              </a:cxn>
              <a:cxn ang="0">
                <a:pos x="24" y="372"/>
              </a:cxn>
              <a:cxn ang="0">
                <a:pos x="12" y="462"/>
              </a:cxn>
              <a:cxn ang="0">
                <a:pos x="6" y="558"/>
              </a:cxn>
              <a:cxn ang="0">
                <a:pos x="0" y="660"/>
              </a:cxn>
              <a:cxn ang="0">
                <a:pos x="6" y="1014"/>
              </a:cxn>
              <a:cxn ang="0">
                <a:pos x="12" y="1110"/>
              </a:cxn>
              <a:cxn ang="0">
                <a:pos x="18" y="1200"/>
              </a:cxn>
              <a:cxn ang="0">
                <a:pos x="30" y="1290"/>
              </a:cxn>
              <a:cxn ang="0">
                <a:pos x="42" y="1368"/>
              </a:cxn>
              <a:cxn ang="0">
                <a:pos x="60" y="1434"/>
              </a:cxn>
              <a:cxn ang="0">
                <a:pos x="72" y="1494"/>
              </a:cxn>
              <a:cxn ang="0">
                <a:pos x="90" y="1548"/>
              </a:cxn>
              <a:cxn ang="0">
                <a:pos x="114" y="1584"/>
              </a:cxn>
              <a:cxn ang="0">
                <a:pos x="132" y="1608"/>
              </a:cxn>
              <a:cxn ang="0">
                <a:pos x="150" y="1620"/>
              </a:cxn>
              <a:cxn ang="0">
                <a:pos x="174" y="1620"/>
              </a:cxn>
              <a:cxn ang="0">
                <a:pos x="192" y="1608"/>
              </a:cxn>
              <a:cxn ang="0">
                <a:pos x="210" y="1584"/>
              </a:cxn>
              <a:cxn ang="0">
                <a:pos x="228" y="1548"/>
              </a:cxn>
              <a:cxn ang="0">
                <a:pos x="246" y="1494"/>
              </a:cxn>
              <a:cxn ang="0">
                <a:pos x="264" y="1434"/>
              </a:cxn>
              <a:cxn ang="0">
                <a:pos x="282" y="1368"/>
              </a:cxn>
              <a:cxn ang="0">
                <a:pos x="294" y="1290"/>
              </a:cxn>
              <a:cxn ang="0">
                <a:pos x="306" y="1200"/>
              </a:cxn>
              <a:cxn ang="0">
                <a:pos x="312" y="1110"/>
              </a:cxn>
              <a:cxn ang="0">
                <a:pos x="318" y="1014"/>
              </a:cxn>
              <a:cxn ang="0">
                <a:pos x="324" y="810"/>
              </a:cxn>
            </a:cxnLst>
            <a:rect l="0" t="0" r="r" b="b"/>
            <a:pathLst>
              <a:path w="324" h="1620">
                <a:moveTo>
                  <a:pt x="324" y="810"/>
                </a:moveTo>
                <a:lnTo>
                  <a:pt x="324" y="660"/>
                </a:lnTo>
                <a:lnTo>
                  <a:pt x="318" y="606"/>
                </a:lnTo>
                <a:lnTo>
                  <a:pt x="318" y="558"/>
                </a:lnTo>
                <a:lnTo>
                  <a:pt x="312" y="510"/>
                </a:lnTo>
                <a:lnTo>
                  <a:pt x="306" y="462"/>
                </a:lnTo>
                <a:lnTo>
                  <a:pt x="306" y="420"/>
                </a:lnTo>
                <a:lnTo>
                  <a:pt x="300" y="372"/>
                </a:lnTo>
                <a:lnTo>
                  <a:pt x="294" y="330"/>
                </a:lnTo>
                <a:lnTo>
                  <a:pt x="288" y="294"/>
                </a:lnTo>
                <a:lnTo>
                  <a:pt x="282" y="252"/>
                </a:lnTo>
                <a:lnTo>
                  <a:pt x="270" y="216"/>
                </a:lnTo>
                <a:lnTo>
                  <a:pt x="264" y="186"/>
                </a:lnTo>
                <a:lnTo>
                  <a:pt x="258" y="150"/>
                </a:lnTo>
                <a:lnTo>
                  <a:pt x="246" y="126"/>
                </a:lnTo>
                <a:lnTo>
                  <a:pt x="240" y="96"/>
                </a:lnTo>
                <a:lnTo>
                  <a:pt x="228" y="72"/>
                </a:lnTo>
                <a:lnTo>
                  <a:pt x="222" y="54"/>
                </a:lnTo>
                <a:lnTo>
                  <a:pt x="210" y="36"/>
                </a:lnTo>
                <a:lnTo>
                  <a:pt x="204" y="24"/>
                </a:lnTo>
                <a:lnTo>
                  <a:pt x="192" y="12"/>
                </a:lnTo>
                <a:lnTo>
                  <a:pt x="180" y="6"/>
                </a:lnTo>
                <a:lnTo>
                  <a:pt x="174" y="0"/>
                </a:lnTo>
                <a:lnTo>
                  <a:pt x="162" y="0"/>
                </a:lnTo>
                <a:lnTo>
                  <a:pt x="150" y="0"/>
                </a:lnTo>
                <a:lnTo>
                  <a:pt x="144" y="6"/>
                </a:lnTo>
                <a:lnTo>
                  <a:pt x="132" y="12"/>
                </a:lnTo>
                <a:lnTo>
                  <a:pt x="120" y="24"/>
                </a:lnTo>
                <a:lnTo>
                  <a:pt x="114" y="36"/>
                </a:lnTo>
                <a:lnTo>
                  <a:pt x="102" y="54"/>
                </a:lnTo>
                <a:lnTo>
                  <a:pt x="90" y="72"/>
                </a:lnTo>
                <a:lnTo>
                  <a:pt x="84" y="96"/>
                </a:lnTo>
                <a:lnTo>
                  <a:pt x="72" y="126"/>
                </a:lnTo>
                <a:lnTo>
                  <a:pt x="66" y="150"/>
                </a:lnTo>
                <a:lnTo>
                  <a:pt x="60" y="186"/>
                </a:lnTo>
                <a:lnTo>
                  <a:pt x="48" y="216"/>
                </a:lnTo>
                <a:lnTo>
                  <a:pt x="42" y="252"/>
                </a:lnTo>
                <a:lnTo>
                  <a:pt x="36" y="294"/>
                </a:lnTo>
                <a:lnTo>
                  <a:pt x="30" y="330"/>
                </a:lnTo>
                <a:lnTo>
                  <a:pt x="24" y="372"/>
                </a:lnTo>
                <a:lnTo>
                  <a:pt x="18" y="420"/>
                </a:lnTo>
                <a:lnTo>
                  <a:pt x="12" y="462"/>
                </a:lnTo>
                <a:lnTo>
                  <a:pt x="12" y="510"/>
                </a:lnTo>
                <a:lnTo>
                  <a:pt x="6" y="558"/>
                </a:lnTo>
                <a:lnTo>
                  <a:pt x="6" y="606"/>
                </a:lnTo>
                <a:lnTo>
                  <a:pt x="0" y="660"/>
                </a:lnTo>
                <a:lnTo>
                  <a:pt x="0" y="960"/>
                </a:lnTo>
                <a:lnTo>
                  <a:pt x="6" y="1014"/>
                </a:lnTo>
                <a:lnTo>
                  <a:pt x="6" y="1062"/>
                </a:lnTo>
                <a:lnTo>
                  <a:pt x="12" y="1110"/>
                </a:lnTo>
                <a:lnTo>
                  <a:pt x="12" y="1158"/>
                </a:lnTo>
                <a:lnTo>
                  <a:pt x="18" y="1200"/>
                </a:lnTo>
                <a:lnTo>
                  <a:pt x="24" y="1248"/>
                </a:lnTo>
                <a:lnTo>
                  <a:pt x="30" y="1290"/>
                </a:lnTo>
                <a:lnTo>
                  <a:pt x="36" y="1326"/>
                </a:lnTo>
                <a:lnTo>
                  <a:pt x="42" y="1368"/>
                </a:lnTo>
                <a:lnTo>
                  <a:pt x="48" y="1404"/>
                </a:lnTo>
                <a:lnTo>
                  <a:pt x="60" y="1434"/>
                </a:lnTo>
                <a:lnTo>
                  <a:pt x="66" y="1470"/>
                </a:lnTo>
                <a:lnTo>
                  <a:pt x="72" y="1494"/>
                </a:lnTo>
                <a:lnTo>
                  <a:pt x="84" y="1524"/>
                </a:lnTo>
                <a:lnTo>
                  <a:pt x="90" y="1548"/>
                </a:lnTo>
                <a:lnTo>
                  <a:pt x="102" y="1566"/>
                </a:lnTo>
                <a:lnTo>
                  <a:pt x="114" y="1584"/>
                </a:lnTo>
                <a:lnTo>
                  <a:pt x="120" y="1596"/>
                </a:lnTo>
                <a:lnTo>
                  <a:pt x="132" y="1608"/>
                </a:lnTo>
                <a:lnTo>
                  <a:pt x="144" y="1614"/>
                </a:lnTo>
                <a:lnTo>
                  <a:pt x="150" y="1620"/>
                </a:lnTo>
                <a:lnTo>
                  <a:pt x="162" y="1620"/>
                </a:lnTo>
                <a:lnTo>
                  <a:pt x="174" y="1620"/>
                </a:lnTo>
                <a:lnTo>
                  <a:pt x="180" y="1614"/>
                </a:lnTo>
                <a:lnTo>
                  <a:pt x="192" y="1608"/>
                </a:lnTo>
                <a:lnTo>
                  <a:pt x="204" y="1596"/>
                </a:lnTo>
                <a:lnTo>
                  <a:pt x="210" y="1584"/>
                </a:lnTo>
                <a:lnTo>
                  <a:pt x="222" y="1566"/>
                </a:lnTo>
                <a:lnTo>
                  <a:pt x="228" y="1548"/>
                </a:lnTo>
                <a:lnTo>
                  <a:pt x="240" y="1524"/>
                </a:lnTo>
                <a:lnTo>
                  <a:pt x="246" y="1494"/>
                </a:lnTo>
                <a:lnTo>
                  <a:pt x="258" y="1470"/>
                </a:lnTo>
                <a:lnTo>
                  <a:pt x="264" y="1434"/>
                </a:lnTo>
                <a:lnTo>
                  <a:pt x="270" y="1404"/>
                </a:lnTo>
                <a:lnTo>
                  <a:pt x="282" y="1368"/>
                </a:lnTo>
                <a:lnTo>
                  <a:pt x="288" y="1326"/>
                </a:lnTo>
                <a:lnTo>
                  <a:pt x="294" y="1290"/>
                </a:lnTo>
                <a:lnTo>
                  <a:pt x="300" y="1248"/>
                </a:lnTo>
                <a:lnTo>
                  <a:pt x="306" y="1200"/>
                </a:lnTo>
                <a:lnTo>
                  <a:pt x="306" y="1158"/>
                </a:lnTo>
                <a:lnTo>
                  <a:pt x="312" y="1110"/>
                </a:lnTo>
                <a:lnTo>
                  <a:pt x="318" y="1062"/>
                </a:lnTo>
                <a:lnTo>
                  <a:pt x="318" y="1014"/>
                </a:lnTo>
                <a:lnTo>
                  <a:pt x="324" y="960"/>
                </a:lnTo>
                <a:lnTo>
                  <a:pt x="324" y="810"/>
                </a:lnTo>
              </a:path>
            </a:pathLst>
          </a:custGeom>
          <a:noFill/>
          <a:ln w="0">
            <a:solidFill>
              <a:srgbClr val="666666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8" name="Line 64"/>
          <p:cNvSpPr>
            <a:spLocks noChangeShapeType="1"/>
          </p:cNvSpPr>
          <p:nvPr/>
        </p:nvSpPr>
        <p:spPr bwMode="auto">
          <a:xfrm>
            <a:off x="811208" y="255335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89" name="Line 65"/>
          <p:cNvSpPr>
            <a:spLocks noChangeShapeType="1"/>
          </p:cNvSpPr>
          <p:nvPr/>
        </p:nvSpPr>
        <p:spPr bwMode="auto">
          <a:xfrm flipH="1">
            <a:off x="811208" y="255335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0" name="Line 66"/>
          <p:cNvSpPr>
            <a:spLocks noChangeShapeType="1"/>
          </p:cNvSpPr>
          <p:nvPr/>
        </p:nvSpPr>
        <p:spPr bwMode="auto">
          <a:xfrm>
            <a:off x="3697283" y="255335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1" name="Line 67"/>
          <p:cNvSpPr>
            <a:spLocks noChangeShapeType="1"/>
          </p:cNvSpPr>
          <p:nvPr/>
        </p:nvSpPr>
        <p:spPr bwMode="auto">
          <a:xfrm flipH="1">
            <a:off x="3697283" y="255335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2" name="Line 68"/>
          <p:cNvSpPr>
            <a:spLocks noChangeShapeType="1"/>
          </p:cNvSpPr>
          <p:nvPr/>
        </p:nvSpPr>
        <p:spPr bwMode="auto">
          <a:xfrm>
            <a:off x="7631109" y="23098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3" name="Line 69"/>
          <p:cNvSpPr>
            <a:spLocks noChangeShapeType="1"/>
          </p:cNvSpPr>
          <p:nvPr/>
        </p:nvSpPr>
        <p:spPr bwMode="auto">
          <a:xfrm flipH="1">
            <a:off x="7631109" y="23098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4" name="Line 70"/>
          <p:cNvSpPr>
            <a:spLocks noChangeShapeType="1"/>
          </p:cNvSpPr>
          <p:nvPr/>
        </p:nvSpPr>
        <p:spPr bwMode="auto">
          <a:xfrm>
            <a:off x="7631109" y="28432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5" name="Line 71"/>
          <p:cNvSpPr>
            <a:spLocks noChangeShapeType="1"/>
          </p:cNvSpPr>
          <p:nvPr/>
        </p:nvSpPr>
        <p:spPr bwMode="auto">
          <a:xfrm flipH="1">
            <a:off x="7631109" y="28432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6" name="Line 72"/>
          <p:cNvSpPr>
            <a:spLocks noChangeShapeType="1"/>
          </p:cNvSpPr>
          <p:nvPr/>
        </p:nvSpPr>
        <p:spPr bwMode="auto">
          <a:xfrm>
            <a:off x="776445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 flipH="1">
            <a:off x="776445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8" name="Line 74"/>
          <p:cNvSpPr>
            <a:spLocks noChangeShapeType="1"/>
          </p:cNvSpPr>
          <p:nvPr/>
        </p:nvSpPr>
        <p:spPr bwMode="auto">
          <a:xfrm>
            <a:off x="808830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9" name="Line 75"/>
          <p:cNvSpPr>
            <a:spLocks noChangeShapeType="1"/>
          </p:cNvSpPr>
          <p:nvPr/>
        </p:nvSpPr>
        <p:spPr bwMode="auto">
          <a:xfrm flipH="1">
            <a:off x="808830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0" name="Line 76"/>
          <p:cNvSpPr>
            <a:spLocks noChangeShapeType="1"/>
          </p:cNvSpPr>
          <p:nvPr/>
        </p:nvSpPr>
        <p:spPr bwMode="auto">
          <a:xfrm>
            <a:off x="8088309" y="2566982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1" name="Line 77"/>
          <p:cNvSpPr>
            <a:spLocks noChangeShapeType="1"/>
          </p:cNvSpPr>
          <p:nvPr/>
        </p:nvSpPr>
        <p:spPr bwMode="auto">
          <a:xfrm flipH="1">
            <a:off x="8088309" y="2566982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8088309" y="2586032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3" name="Line 79"/>
          <p:cNvSpPr>
            <a:spLocks noChangeShapeType="1"/>
          </p:cNvSpPr>
          <p:nvPr/>
        </p:nvSpPr>
        <p:spPr bwMode="auto">
          <a:xfrm flipH="1">
            <a:off x="8088309" y="2586032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4" name="Line 80"/>
          <p:cNvSpPr>
            <a:spLocks noChangeShapeType="1"/>
          </p:cNvSpPr>
          <p:nvPr/>
        </p:nvSpPr>
        <p:spPr bwMode="auto">
          <a:xfrm>
            <a:off x="808830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5" name="Line 81"/>
          <p:cNvSpPr>
            <a:spLocks noChangeShapeType="1"/>
          </p:cNvSpPr>
          <p:nvPr/>
        </p:nvSpPr>
        <p:spPr bwMode="auto">
          <a:xfrm flipH="1">
            <a:off x="8088309" y="2576507"/>
            <a:ext cx="108000" cy="108000"/>
          </a:xfrm>
          <a:prstGeom prst="lin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6" name="Oval 82"/>
          <p:cNvSpPr>
            <a:spLocks noChangeArrowheads="1"/>
          </p:cNvSpPr>
          <p:nvPr/>
        </p:nvSpPr>
        <p:spPr bwMode="auto">
          <a:xfrm>
            <a:off x="7364410" y="2566984"/>
            <a:ext cx="108000" cy="108000"/>
          </a:xfrm>
          <a:prstGeom prst="ellips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7" name="Oval 83"/>
          <p:cNvSpPr>
            <a:spLocks noChangeArrowheads="1"/>
          </p:cNvSpPr>
          <p:nvPr/>
        </p:nvSpPr>
        <p:spPr bwMode="auto">
          <a:xfrm>
            <a:off x="7754935" y="2566984"/>
            <a:ext cx="108000" cy="108000"/>
          </a:xfrm>
          <a:prstGeom prst="ellips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8" name="Oval 84"/>
          <p:cNvSpPr>
            <a:spLocks noChangeArrowheads="1"/>
          </p:cNvSpPr>
          <p:nvPr/>
        </p:nvSpPr>
        <p:spPr bwMode="auto">
          <a:xfrm>
            <a:off x="7364410" y="2566984"/>
            <a:ext cx="108000" cy="108000"/>
          </a:xfrm>
          <a:prstGeom prst="ellips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09" name="Oval 85"/>
          <p:cNvSpPr>
            <a:spLocks noChangeArrowheads="1"/>
          </p:cNvSpPr>
          <p:nvPr/>
        </p:nvSpPr>
        <p:spPr bwMode="auto">
          <a:xfrm>
            <a:off x="8078785" y="2566984"/>
            <a:ext cx="108000" cy="108000"/>
          </a:xfrm>
          <a:prstGeom prst="ellips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10" name="Oval 86"/>
          <p:cNvSpPr>
            <a:spLocks noChangeArrowheads="1"/>
          </p:cNvSpPr>
          <p:nvPr/>
        </p:nvSpPr>
        <p:spPr bwMode="auto">
          <a:xfrm>
            <a:off x="7802560" y="2566984"/>
            <a:ext cx="108000" cy="108000"/>
          </a:xfrm>
          <a:prstGeom prst="ellipse">
            <a:avLst/>
          </a:prstGeom>
          <a:noFill/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11" name="Rectangle 87"/>
          <p:cNvSpPr>
            <a:spLocks noChangeArrowheads="1"/>
          </p:cNvSpPr>
          <p:nvPr/>
        </p:nvSpPr>
        <p:spPr bwMode="auto">
          <a:xfrm>
            <a:off x="96837" y="3833813"/>
            <a:ext cx="95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2" name="Rectangle 88"/>
          <p:cNvSpPr>
            <a:spLocks noChangeArrowheads="1"/>
          </p:cNvSpPr>
          <p:nvPr/>
        </p:nvSpPr>
        <p:spPr bwMode="auto">
          <a:xfrm>
            <a:off x="9145588" y="1243013"/>
            <a:ext cx="952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" charset="0"/>
                <a:cs typeface="Arial" pitchFamily="34" charset="0"/>
              </a:rPr>
              <a:t> </a:t>
            </a: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uppieren 414"/>
          <p:cNvGrpSpPr/>
          <p:nvPr/>
        </p:nvGrpSpPr>
        <p:grpSpPr>
          <a:xfrm>
            <a:off x="-625475" y="1268760"/>
            <a:ext cx="10526713" cy="4401790"/>
            <a:chOff x="-625475" y="1268760"/>
            <a:chExt cx="10526713" cy="4401790"/>
          </a:xfrm>
        </p:grpSpPr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4576763" y="5461000"/>
              <a:ext cx="7905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Time (sec)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 rot="16200000">
              <a:off x="-968375" y="3182937"/>
              <a:ext cx="93345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Amplitude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6748463" y="4108450"/>
              <a:ext cx="2981325" cy="1152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6748463" y="4108450"/>
              <a:ext cx="2981325" cy="11525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6748463" y="4108450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6748463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 flipV="1">
              <a:off x="9729788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 flipV="1">
              <a:off x="6748463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Line 14"/>
            <p:cNvSpPr>
              <a:spLocks noChangeShapeType="1"/>
            </p:cNvSpPr>
            <p:nvPr/>
          </p:nvSpPr>
          <p:spPr bwMode="auto">
            <a:xfrm>
              <a:off x="6748463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Line 15"/>
            <p:cNvSpPr>
              <a:spLocks noChangeShapeType="1"/>
            </p:cNvSpPr>
            <p:nvPr/>
          </p:nvSpPr>
          <p:spPr bwMode="auto">
            <a:xfrm flipV="1">
              <a:off x="6748463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Line 16"/>
            <p:cNvSpPr>
              <a:spLocks noChangeShapeType="1"/>
            </p:cNvSpPr>
            <p:nvPr/>
          </p:nvSpPr>
          <p:spPr bwMode="auto">
            <a:xfrm flipV="1">
              <a:off x="674846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674846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6658322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 flipV="1">
              <a:off x="733901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>
              <a:off x="733901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7234238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V="1">
              <a:off x="793908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>
              <a:off x="793908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7796213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 flipV="1">
              <a:off x="852963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>
              <a:off x="852963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8424863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 flipV="1">
              <a:off x="912971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912971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8986838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Line 31"/>
            <p:cNvSpPr>
              <a:spLocks noChangeShapeType="1"/>
            </p:cNvSpPr>
            <p:nvPr/>
          </p:nvSpPr>
          <p:spPr bwMode="auto">
            <a:xfrm flipV="1">
              <a:off x="972978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>
              <a:off x="972978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9625013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Line 34"/>
            <p:cNvSpPr>
              <a:spLocks noChangeShapeType="1"/>
            </p:cNvSpPr>
            <p:nvPr/>
          </p:nvSpPr>
          <p:spPr bwMode="auto">
            <a:xfrm>
              <a:off x="6748463" y="5099050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3" name="Line 35"/>
            <p:cNvSpPr>
              <a:spLocks noChangeShapeType="1"/>
            </p:cNvSpPr>
            <p:nvPr/>
          </p:nvSpPr>
          <p:spPr bwMode="auto">
            <a:xfrm flipH="1">
              <a:off x="9691688" y="5099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>
              <a:off x="6748463" y="4718050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5" name="Line 37"/>
            <p:cNvSpPr>
              <a:spLocks noChangeShapeType="1"/>
            </p:cNvSpPr>
            <p:nvPr/>
          </p:nvSpPr>
          <p:spPr bwMode="auto">
            <a:xfrm flipH="1">
              <a:off x="9691688" y="471805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6" name="Line 38"/>
            <p:cNvSpPr>
              <a:spLocks noChangeShapeType="1"/>
            </p:cNvSpPr>
            <p:nvPr/>
          </p:nvSpPr>
          <p:spPr bwMode="auto">
            <a:xfrm>
              <a:off x="6748463" y="4327525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7" name="Line 39"/>
            <p:cNvSpPr>
              <a:spLocks noChangeShapeType="1"/>
            </p:cNvSpPr>
            <p:nvPr/>
          </p:nvSpPr>
          <p:spPr bwMode="auto">
            <a:xfrm flipH="1">
              <a:off x="9691688" y="43275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8" name="Line 40"/>
            <p:cNvSpPr>
              <a:spLocks noChangeShapeType="1"/>
            </p:cNvSpPr>
            <p:nvPr/>
          </p:nvSpPr>
          <p:spPr bwMode="auto">
            <a:xfrm>
              <a:off x="6748463" y="4108450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9" name="Line 41"/>
            <p:cNvSpPr>
              <a:spLocks noChangeShapeType="1"/>
            </p:cNvSpPr>
            <p:nvPr/>
          </p:nvSpPr>
          <p:spPr bwMode="auto">
            <a:xfrm>
              <a:off x="6748463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0" name="Line 42"/>
            <p:cNvSpPr>
              <a:spLocks noChangeShapeType="1"/>
            </p:cNvSpPr>
            <p:nvPr/>
          </p:nvSpPr>
          <p:spPr bwMode="auto">
            <a:xfrm flipV="1">
              <a:off x="9729788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 flipV="1">
              <a:off x="6748463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2" name="Freeform 44"/>
            <p:cNvSpPr>
              <a:spLocks/>
            </p:cNvSpPr>
            <p:nvPr/>
          </p:nvSpPr>
          <p:spPr bwMode="auto">
            <a:xfrm>
              <a:off x="6748463" y="4594225"/>
              <a:ext cx="2495550" cy="676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36" y="78"/>
                </a:cxn>
                <a:cxn ang="0">
                  <a:pos x="72" y="78"/>
                </a:cxn>
                <a:cxn ang="0">
                  <a:pos x="108" y="78"/>
                </a:cxn>
                <a:cxn ang="0">
                  <a:pos x="150" y="78"/>
                </a:cxn>
                <a:cxn ang="0">
                  <a:pos x="186" y="78"/>
                </a:cxn>
                <a:cxn ang="0">
                  <a:pos x="222" y="78"/>
                </a:cxn>
                <a:cxn ang="0">
                  <a:pos x="258" y="78"/>
                </a:cxn>
                <a:cxn ang="0">
                  <a:pos x="300" y="78"/>
                </a:cxn>
                <a:cxn ang="0">
                  <a:pos x="336" y="78"/>
                </a:cxn>
                <a:cxn ang="0">
                  <a:pos x="372" y="78"/>
                </a:cxn>
                <a:cxn ang="0">
                  <a:pos x="408" y="78"/>
                </a:cxn>
                <a:cxn ang="0">
                  <a:pos x="450" y="78"/>
                </a:cxn>
                <a:cxn ang="0">
                  <a:pos x="486" y="78"/>
                </a:cxn>
                <a:cxn ang="0">
                  <a:pos x="522" y="78"/>
                </a:cxn>
                <a:cxn ang="0">
                  <a:pos x="558" y="78"/>
                </a:cxn>
                <a:cxn ang="0">
                  <a:pos x="600" y="78"/>
                </a:cxn>
                <a:cxn ang="0">
                  <a:pos x="636" y="78"/>
                </a:cxn>
                <a:cxn ang="0">
                  <a:pos x="672" y="78"/>
                </a:cxn>
                <a:cxn ang="0">
                  <a:pos x="708" y="78"/>
                </a:cxn>
                <a:cxn ang="0">
                  <a:pos x="750" y="78"/>
                </a:cxn>
                <a:cxn ang="0">
                  <a:pos x="786" y="78"/>
                </a:cxn>
                <a:cxn ang="0">
                  <a:pos x="822" y="78"/>
                </a:cxn>
                <a:cxn ang="0">
                  <a:pos x="858" y="78"/>
                </a:cxn>
                <a:cxn ang="0">
                  <a:pos x="900" y="78"/>
                </a:cxn>
                <a:cxn ang="0">
                  <a:pos x="936" y="78"/>
                </a:cxn>
                <a:cxn ang="0">
                  <a:pos x="972" y="78"/>
                </a:cxn>
                <a:cxn ang="0">
                  <a:pos x="1014" y="78"/>
                </a:cxn>
                <a:cxn ang="0">
                  <a:pos x="1050" y="78"/>
                </a:cxn>
                <a:cxn ang="0">
                  <a:pos x="1086" y="78"/>
                </a:cxn>
                <a:cxn ang="0">
                  <a:pos x="1122" y="78"/>
                </a:cxn>
                <a:cxn ang="0">
                  <a:pos x="1164" y="78"/>
                </a:cxn>
                <a:cxn ang="0">
                  <a:pos x="1200" y="78"/>
                </a:cxn>
                <a:cxn ang="0">
                  <a:pos x="1236" y="78"/>
                </a:cxn>
                <a:cxn ang="0">
                  <a:pos x="1272" y="78"/>
                </a:cxn>
                <a:cxn ang="0">
                  <a:pos x="1314" y="78"/>
                </a:cxn>
                <a:cxn ang="0">
                  <a:pos x="1350" y="78"/>
                </a:cxn>
                <a:cxn ang="0">
                  <a:pos x="1386" y="78"/>
                </a:cxn>
                <a:cxn ang="0">
                  <a:pos x="1422" y="78"/>
                </a:cxn>
                <a:cxn ang="0">
                  <a:pos x="1464" y="78"/>
                </a:cxn>
                <a:cxn ang="0">
                  <a:pos x="1500" y="78"/>
                </a:cxn>
                <a:cxn ang="0">
                  <a:pos x="1536" y="78"/>
                </a:cxn>
                <a:cxn ang="0">
                  <a:pos x="1536" y="0"/>
                </a:cxn>
                <a:cxn ang="0">
                  <a:pos x="1572" y="0"/>
                </a:cxn>
                <a:cxn ang="0">
                  <a:pos x="1572" y="426"/>
                </a:cxn>
              </a:cxnLst>
              <a:rect l="0" t="0" r="r" b="b"/>
              <a:pathLst>
                <a:path w="1572" h="426">
                  <a:moveTo>
                    <a:pt x="0" y="78"/>
                  </a:moveTo>
                  <a:lnTo>
                    <a:pt x="36" y="78"/>
                  </a:lnTo>
                  <a:lnTo>
                    <a:pt x="72" y="78"/>
                  </a:lnTo>
                  <a:lnTo>
                    <a:pt x="108" y="78"/>
                  </a:lnTo>
                  <a:lnTo>
                    <a:pt x="150" y="78"/>
                  </a:lnTo>
                  <a:lnTo>
                    <a:pt x="186" y="78"/>
                  </a:lnTo>
                  <a:lnTo>
                    <a:pt x="222" y="78"/>
                  </a:lnTo>
                  <a:lnTo>
                    <a:pt x="258" y="78"/>
                  </a:lnTo>
                  <a:lnTo>
                    <a:pt x="300" y="78"/>
                  </a:lnTo>
                  <a:lnTo>
                    <a:pt x="336" y="78"/>
                  </a:lnTo>
                  <a:lnTo>
                    <a:pt x="372" y="78"/>
                  </a:lnTo>
                  <a:lnTo>
                    <a:pt x="408" y="78"/>
                  </a:lnTo>
                  <a:lnTo>
                    <a:pt x="450" y="78"/>
                  </a:lnTo>
                  <a:lnTo>
                    <a:pt x="486" y="78"/>
                  </a:lnTo>
                  <a:lnTo>
                    <a:pt x="522" y="78"/>
                  </a:lnTo>
                  <a:lnTo>
                    <a:pt x="558" y="78"/>
                  </a:lnTo>
                  <a:lnTo>
                    <a:pt x="600" y="78"/>
                  </a:lnTo>
                  <a:lnTo>
                    <a:pt x="636" y="78"/>
                  </a:lnTo>
                  <a:lnTo>
                    <a:pt x="672" y="78"/>
                  </a:lnTo>
                  <a:lnTo>
                    <a:pt x="708" y="78"/>
                  </a:lnTo>
                  <a:lnTo>
                    <a:pt x="750" y="78"/>
                  </a:lnTo>
                  <a:lnTo>
                    <a:pt x="786" y="78"/>
                  </a:lnTo>
                  <a:lnTo>
                    <a:pt x="822" y="78"/>
                  </a:lnTo>
                  <a:lnTo>
                    <a:pt x="858" y="78"/>
                  </a:lnTo>
                  <a:lnTo>
                    <a:pt x="900" y="78"/>
                  </a:lnTo>
                  <a:lnTo>
                    <a:pt x="936" y="78"/>
                  </a:lnTo>
                  <a:lnTo>
                    <a:pt x="972" y="78"/>
                  </a:lnTo>
                  <a:lnTo>
                    <a:pt x="1014" y="78"/>
                  </a:lnTo>
                  <a:lnTo>
                    <a:pt x="1050" y="78"/>
                  </a:lnTo>
                  <a:lnTo>
                    <a:pt x="1086" y="78"/>
                  </a:lnTo>
                  <a:lnTo>
                    <a:pt x="1122" y="78"/>
                  </a:lnTo>
                  <a:lnTo>
                    <a:pt x="1164" y="78"/>
                  </a:lnTo>
                  <a:lnTo>
                    <a:pt x="1200" y="78"/>
                  </a:lnTo>
                  <a:lnTo>
                    <a:pt x="1236" y="78"/>
                  </a:lnTo>
                  <a:lnTo>
                    <a:pt x="1272" y="78"/>
                  </a:lnTo>
                  <a:lnTo>
                    <a:pt x="1314" y="78"/>
                  </a:lnTo>
                  <a:lnTo>
                    <a:pt x="1350" y="78"/>
                  </a:lnTo>
                  <a:lnTo>
                    <a:pt x="1386" y="78"/>
                  </a:lnTo>
                  <a:lnTo>
                    <a:pt x="1422" y="78"/>
                  </a:lnTo>
                  <a:lnTo>
                    <a:pt x="1464" y="78"/>
                  </a:lnTo>
                  <a:lnTo>
                    <a:pt x="1500" y="78"/>
                  </a:lnTo>
                  <a:lnTo>
                    <a:pt x="1536" y="78"/>
                  </a:lnTo>
                  <a:lnTo>
                    <a:pt x="1536" y="0"/>
                  </a:lnTo>
                  <a:lnTo>
                    <a:pt x="1572" y="0"/>
                  </a:lnTo>
                  <a:lnTo>
                    <a:pt x="1572" y="426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3" name="Line 45"/>
            <p:cNvSpPr>
              <a:spLocks noChangeShapeType="1"/>
            </p:cNvSpPr>
            <p:nvPr/>
          </p:nvSpPr>
          <p:spPr bwMode="auto">
            <a:xfrm flipV="1">
              <a:off x="931068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4" name="Line 46"/>
            <p:cNvSpPr>
              <a:spLocks noChangeShapeType="1"/>
            </p:cNvSpPr>
            <p:nvPr/>
          </p:nvSpPr>
          <p:spPr bwMode="auto">
            <a:xfrm>
              <a:off x="936783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5" name="Line 47"/>
            <p:cNvSpPr>
              <a:spLocks noChangeShapeType="1"/>
            </p:cNvSpPr>
            <p:nvPr/>
          </p:nvSpPr>
          <p:spPr bwMode="auto">
            <a:xfrm flipV="1">
              <a:off x="942498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6" name="Line 48"/>
            <p:cNvSpPr>
              <a:spLocks noChangeShapeType="1"/>
            </p:cNvSpPr>
            <p:nvPr/>
          </p:nvSpPr>
          <p:spPr bwMode="auto">
            <a:xfrm>
              <a:off x="948213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7" name="Line 49"/>
            <p:cNvSpPr>
              <a:spLocks noChangeShapeType="1"/>
            </p:cNvSpPr>
            <p:nvPr/>
          </p:nvSpPr>
          <p:spPr bwMode="auto">
            <a:xfrm flipV="1">
              <a:off x="954881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8" name="Line 50"/>
            <p:cNvSpPr>
              <a:spLocks noChangeShapeType="1"/>
            </p:cNvSpPr>
            <p:nvPr/>
          </p:nvSpPr>
          <p:spPr bwMode="auto">
            <a:xfrm>
              <a:off x="960596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9" name="Line 51"/>
            <p:cNvSpPr>
              <a:spLocks noChangeShapeType="1"/>
            </p:cNvSpPr>
            <p:nvPr/>
          </p:nvSpPr>
          <p:spPr bwMode="auto">
            <a:xfrm flipV="1">
              <a:off x="966311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0" name="Line 52"/>
            <p:cNvSpPr>
              <a:spLocks noChangeShapeType="1"/>
            </p:cNvSpPr>
            <p:nvPr/>
          </p:nvSpPr>
          <p:spPr bwMode="auto">
            <a:xfrm>
              <a:off x="9729788" y="4098925"/>
              <a:ext cx="1588" cy="117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6748463" y="2832100"/>
              <a:ext cx="2981325" cy="1152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6748463" y="2832100"/>
              <a:ext cx="2981325" cy="11525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>
              <a:off x="6748463" y="2832100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4" name="Line 56"/>
            <p:cNvSpPr>
              <a:spLocks noChangeShapeType="1"/>
            </p:cNvSpPr>
            <p:nvPr/>
          </p:nvSpPr>
          <p:spPr bwMode="auto">
            <a:xfrm>
              <a:off x="6748463" y="398462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5" name="Line 57"/>
            <p:cNvSpPr>
              <a:spLocks noChangeShapeType="1"/>
            </p:cNvSpPr>
            <p:nvPr/>
          </p:nvSpPr>
          <p:spPr bwMode="auto">
            <a:xfrm flipV="1">
              <a:off x="9729788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6" name="Line 58"/>
            <p:cNvSpPr>
              <a:spLocks noChangeShapeType="1"/>
            </p:cNvSpPr>
            <p:nvPr/>
          </p:nvSpPr>
          <p:spPr bwMode="auto">
            <a:xfrm flipV="1">
              <a:off x="6748463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7" name="Line 59"/>
            <p:cNvSpPr>
              <a:spLocks noChangeShapeType="1"/>
            </p:cNvSpPr>
            <p:nvPr/>
          </p:nvSpPr>
          <p:spPr bwMode="auto">
            <a:xfrm>
              <a:off x="6748463" y="398462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8" name="Line 60"/>
            <p:cNvSpPr>
              <a:spLocks noChangeShapeType="1"/>
            </p:cNvSpPr>
            <p:nvPr/>
          </p:nvSpPr>
          <p:spPr bwMode="auto">
            <a:xfrm flipV="1">
              <a:off x="6748463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9" name="Line 61"/>
            <p:cNvSpPr>
              <a:spLocks noChangeShapeType="1"/>
            </p:cNvSpPr>
            <p:nvPr/>
          </p:nvSpPr>
          <p:spPr bwMode="auto">
            <a:xfrm flipV="1">
              <a:off x="674846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0" name="Line 62"/>
            <p:cNvSpPr>
              <a:spLocks noChangeShapeType="1"/>
            </p:cNvSpPr>
            <p:nvPr/>
          </p:nvSpPr>
          <p:spPr bwMode="auto">
            <a:xfrm>
              <a:off x="674846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1" name="Line 63"/>
            <p:cNvSpPr>
              <a:spLocks noChangeShapeType="1"/>
            </p:cNvSpPr>
            <p:nvPr/>
          </p:nvSpPr>
          <p:spPr bwMode="auto">
            <a:xfrm flipV="1">
              <a:off x="733901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2" name="Line 64"/>
            <p:cNvSpPr>
              <a:spLocks noChangeShapeType="1"/>
            </p:cNvSpPr>
            <p:nvPr/>
          </p:nvSpPr>
          <p:spPr bwMode="auto">
            <a:xfrm>
              <a:off x="733901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3" name="Line 65"/>
            <p:cNvSpPr>
              <a:spLocks noChangeShapeType="1"/>
            </p:cNvSpPr>
            <p:nvPr/>
          </p:nvSpPr>
          <p:spPr bwMode="auto">
            <a:xfrm flipV="1">
              <a:off x="793908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4" name="Line 66"/>
            <p:cNvSpPr>
              <a:spLocks noChangeShapeType="1"/>
            </p:cNvSpPr>
            <p:nvPr/>
          </p:nvSpPr>
          <p:spPr bwMode="auto">
            <a:xfrm>
              <a:off x="793908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5" name="Line 67"/>
            <p:cNvSpPr>
              <a:spLocks noChangeShapeType="1"/>
            </p:cNvSpPr>
            <p:nvPr/>
          </p:nvSpPr>
          <p:spPr bwMode="auto">
            <a:xfrm flipV="1">
              <a:off x="852963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6" name="Line 68"/>
            <p:cNvSpPr>
              <a:spLocks noChangeShapeType="1"/>
            </p:cNvSpPr>
            <p:nvPr/>
          </p:nvSpPr>
          <p:spPr bwMode="auto">
            <a:xfrm>
              <a:off x="852963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7" name="Line 69"/>
            <p:cNvSpPr>
              <a:spLocks noChangeShapeType="1"/>
            </p:cNvSpPr>
            <p:nvPr/>
          </p:nvSpPr>
          <p:spPr bwMode="auto">
            <a:xfrm flipV="1">
              <a:off x="912971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>
              <a:off x="912971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9" name="Line 71"/>
            <p:cNvSpPr>
              <a:spLocks noChangeShapeType="1"/>
            </p:cNvSpPr>
            <p:nvPr/>
          </p:nvSpPr>
          <p:spPr bwMode="auto">
            <a:xfrm flipV="1">
              <a:off x="972978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0" name="Line 72"/>
            <p:cNvSpPr>
              <a:spLocks noChangeShapeType="1"/>
            </p:cNvSpPr>
            <p:nvPr/>
          </p:nvSpPr>
          <p:spPr bwMode="auto">
            <a:xfrm>
              <a:off x="972978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1" name="Line 73"/>
            <p:cNvSpPr>
              <a:spLocks noChangeShapeType="1"/>
            </p:cNvSpPr>
            <p:nvPr/>
          </p:nvSpPr>
          <p:spPr bwMode="auto">
            <a:xfrm>
              <a:off x="6748463" y="3756025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2" name="Line 74"/>
            <p:cNvSpPr>
              <a:spLocks noChangeShapeType="1"/>
            </p:cNvSpPr>
            <p:nvPr/>
          </p:nvSpPr>
          <p:spPr bwMode="auto">
            <a:xfrm flipH="1">
              <a:off x="9691688" y="3756025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3" name="Line 75"/>
            <p:cNvSpPr>
              <a:spLocks noChangeShapeType="1"/>
            </p:cNvSpPr>
            <p:nvPr/>
          </p:nvSpPr>
          <p:spPr bwMode="auto">
            <a:xfrm>
              <a:off x="6748463" y="3365500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4" name="Line 76"/>
            <p:cNvSpPr>
              <a:spLocks noChangeShapeType="1"/>
            </p:cNvSpPr>
            <p:nvPr/>
          </p:nvSpPr>
          <p:spPr bwMode="auto">
            <a:xfrm flipH="1">
              <a:off x="9691688" y="3365500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5" name="Line 77"/>
            <p:cNvSpPr>
              <a:spLocks noChangeShapeType="1"/>
            </p:cNvSpPr>
            <p:nvPr/>
          </p:nvSpPr>
          <p:spPr bwMode="auto">
            <a:xfrm>
              <a:off x="6748463" y="2984500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6" name="Line 78"/>
            <p:cNvSpPr>
              <a:spLocks noChangeShapeType="1"/>
            </p:cNvSpPr>
            <p:nvPr/>
          </p:nvSpPr>
          <p:spPr bwMode="auto">
            <a:xfrm flipH="1">
              <a:off x="9691688" y="2984500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7" name="Line 79"/>
            <p:cNvSpPr>
              <a:spLocks noChangeShapeType="1"/>
            </p:cNvSpPr>
            <p:nvPr/>
          </p:nvSpPr>
          <p:spPr bwMode="auto">
            <a:xfrm>
              <a:off x="6748463" y="2832100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8" name="Line 80"/>
            <p:cNvSpPr>
              <a:spLocks noChangeShapeType="1"/>
            </p:cNvSpPr>
            <p:nvPr/>
          </p:nvSpPr>
          <p:spPr bwMode="auto">
            <a:xfrm>
              <a:off x="6748463" y="398462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9" name="Line 81"/>
            <p:cNvSpPr>
              <a:spLocks noChangeShapeType="1"/>
            </p:cNvSpPr>
            <p:nvPr/>
          </p:nvSpPr>
          <p:spPr bwMode="auto">
            <a:xfrm flipV="1">
              <a:off x="9729788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0" name="Line 82"/>
            <p:cNvSpPr>
              <a:spLocks noChangeShapeType="1"/>
            </p:cNvSpPr>
            <p:nvPr/>
          </p:nvSpPr>
          <p:spPr bwMode="auto">
            <a:xfrm flipV="1">
              <a:off x="6748463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6748463" y="3165475"/>
              <a:ext cx="2495550" cy="828675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36" y="126"/>
                </a:cxn>
                <a:cxn ang="0">
                  <a:pos x="72" y="126"/>
                </a:cxn>
                <a:cxn ang="0">
                  <a:pos x="108" y="126"/>
                </a:cxn>
                <a:cxn ang="0">
                  <a:pos x="150" y="126"/>
                </a:cxn>
                <a:cxn ang="0">
                  <a:pos x="186" y="126"/>
                </a:cxn>
                <a:cxn ang="0">
                  <a:pos x="222" y="126"/>
                </a:cxn>
                <a:cxn ang="0">
                  <a:pos x="258" y="126"/>
                </a:cxn>
                <a:cxn ang="0">
                  <a:pos x="300" y="126"/>
                </a:cxn>
                <a:cxn ang="0">
                  <a:pos x="336" y="126"/>
                </a:cxn>
                <a:cxn ang="0">
                  <a:pos x="372" y="126"/>
                </a:cxn>
                <a:cxn ang="0">
                  <a:pos x="408" y="126"/>
                </a:cxn>
                <a:cxn ang="0">
                  <a:pos x="450" y="126"/>
                </a:cxn>
                <a:cxn ang="0">
                  <a:pos x="486" y="126"/>
                </a:cxn>
                <a:cxn ang="0">
                  <a:pos x="522" y="126"/>
                </a:cxn>
                <a:cxn ang="0">
                  <a:pos x="558" y="126"/>
                </a:cxn>
                <a:cxn ang="0">
                  <a:pos x="600" y="126"/>
                </a:cxn>
                <a:cxn ang="0">
                  <a:pos x="636" y="126"/>
                </a:cxn>
                <a:cxn ang="0">
                  <a:pos x="672" y="126"/>
                </a:cxn>
                <a:cxn ang="0">
                  <a:pos x="708" y="126"/>
                </a:cxn>
                <a:cxn ang="0">
                  <a:pos x="750" y="126"/>
                </a:cxn>
                <a:cxn ang="0">
                  <a:pos x="786" y="126"/>
                </a:cxn>
                <a:cxn ang="0">
                  <a:pos x="822" y="126"/>
                </a:cxn>
                <a:cxn ang="0">
                  <a:pos x="858" y="126"/>
                </a:cxn>
                <a:cxn ang="0">
                  <a:pos x="900" y="126"/>
                </a:cxn>
                <a:cxn ang="0">
                  <a:pos x="936" y="126"/>
                </a:cxn>
                <a:cxn ang="0">
                  <a:pos x="972" y="126"/>
                </a:cxn>
                <a:cxn ang="0">
                  <a:pos x="1014" y="126"/>
                </a:cxn>
                <a:cxn ang="0">
                  <a:pos x="1050" y="126"/>
                </a:cxn>
                <a:cxn ang="0">
                  <a:pos x="1086" y="126"/>
                </a:cxn>
                <a:cxn ang="0">
                  <a:pos x="1122" y="126"/>
                </a:cxn>
                <a:cxn ang="0">
                  <a:pos x="1164" y="126"/>
                </a:cxn>
                <a:cxn ang="0">
                  <a:pos x="1200" y="126"/>
                </a:cxn>
                <a:cxn ang="0">
                  <a:pos x="1236" y="126"/>
                </a:cxn>
                <a:cxn ang="0">
                  <a:pos x="1272" y="126"/>
                </a:cxn>
                <a:cxn ang="0">
                  <a:pos x="1314" y="126"/>
                </a:cxn>
                <a:cxn ang="0">
                  <a:pos x="1350" y="126"/>
                </a:cxn>
                <a:cxn ang="0">
                  <a:pos x="1386" y="126"/>
                </a:cxn>
                <a:cxn ang="0">
                  <a:pos x="1422" y="126"/>
                </a:cxn>
                <a:cxn ang="0">
                  <a:pos x="1464" y="126"/>
                </a:cxn>
                <a:cxn ang="0">
                  <a:pos x="1500" y="126"/>
                </a:cxn>
                <a:cxn ang="0">
                  <a:pos x="1500" y="132"/>
                </a:cxn>
                <a:cxn ang="0">
                  <a:pos x="1536" y="132"/>
                </a:cxn>
                <a:cxn ang="0">
                  <a:pos x="1536" y="0"/>
                </a:cxn>
                <a:cxn ang="0">
                  <a:pos x="1572" y="0"/>
                </a:cxn>
                <a:cxn ang="0">
                  <a:pos x="1572" y="522"/>
                </a:cxn>
              </a:cxnLst>
              <a:rect l="0" t="0" r="r" b="b"/>
              <a:pathLst>
                <a:path w="1572" h="522">
                  <a:moveTo>
                    <a:pt x="0" y="126"/>
                  </a:moveTo>
                  <a:lnTo>
                    <a:pt x="36" y="126"/>
                  </a:lnTo>
                  <a:lnTo>
                    <a:pt x="72" y="126"/>
                  </a:lnTo>
                  <a:lnTo>
                    <a:pt x="108" y="126"/>
                  </a:lnTo>
                  <a:lnTo>
                    <a:pt x="150" y="126"/>
                  </a:lnTo>
                  <a:lnTo>
                    <a:pt x="186" y="126"/>
                  </a:lnTo>
                  <a:lnTo>
                    <a:pt x="222" y="126"/>
                  </a:lnTo>
                  <a:lnTo>
                    <a:pt x="258" y="126"/>
                  </a:lnTo>
                  <a:lnTo>
                    <a:pt x="300" y="126"/>
                  </a:lnTo>
                  <a:lnTo>
                    <a:pt x="336" y="126"/>
                  </a:lnTo>
                  <a:lnTo>
                    <a:pt x="372" y="126"/>
                  </a:lnTo>
                  <a:lnTo>
                    <a:pt x="408" y="126"/>
                  </a:lnTo>
                  <a:lnTo>
                    <a:pt x="450" y="126"/>
                  </a:lnTo>
                  <a:lnTo>
                    <a:pt x="486" y="126"/>
                  </a:lnTo>
                  <a:lnTo>
                    <a:pt x="522" y="126"/>
                  </a:lnTo>
                  <a:lnTo>
                    <a:pt x="558" y="126"/>
                  </a:lnTo>
                  <a:lnTo>
                    <a:pt x="600" y="126"/>
                  </a:lnTo>
                  <a:lnTo>
                    <a:pt x="636" y="126"/>
                  </a:lnTo>
                  <a:lnTo>
                    <a:pt x="672" y="126"/>
                  </a:lnTo>
                  <a:lnTo>
                    <a:pt x="708" y="126"/>
                  </a:lnTo>
                  <a:lnTo>
                    <a:pt x="750" y="126"/>
                  </a:lnTo>
                  <a:lnTo>
                    <a:pt x="786" y="126"/>
                  </a:lnTo>
                  <a:lnTo>
                    <a:pt x="822" y="126"/>
                  </a:lnTo>
                  <a:lnTo>
                    <a:pt x="858" y="126"/>
                  </a:lnTo>
                  <a:lnTo>
                    <a:pt x="900" y="126"/>
                  </a:lnTo>
                  <a:lnTo>
                    <a:pt x="936" y="126"/>
                  </a:lnTo>
                  <a:lnTo>
                    <a:pt x="972" y="126"/>
                  </a:lnTo>
                  <a:lnTo>
                    <a:pt x="1014" y="126"/>
                  </a:lnTo>
                  <a:lnTo>
                    <a:pt x="1050" y="126"/>
                  </a:lnTo>
                  <a:lnTo>
                    <a:pt x="1086" y="126"/>
                  </a:lnTo>
                  <a:lnTo>
                    <a:pt x="1122" y="126"/>
                  </a:lnTo>
                  <a:lnTo>
                    <a:pt x="1164" y="126"/>
                  </a:lnTo>
                  <a:lnTo>
                    <a:pt x="1200" y="126"/>
                  </a:lnTo>
                  <a:lnTo>
                    <a:pt x="1236" y="126"/>
                  </a:lnTo>
                  <a:lnTo>
                    <a:pt x="1272" y="126"/>
                  </a:lnTo>
                  <a:lnTo>
                    <a:pt x="1314" y="126"/>
                  </a:lnTo>
                  <a:lnTo>
                    <a:pt x="1350" y="126"/>
                  </a:lnTo>
                  <a:lnTo>
                    <a:pt x="1386" y="126"/>
                  </a:lnTo>
                  <a:lnTo>
                    <a:pt x="1422" y="126"/>
                  </a:lnTo>
                  <a:lnTo>
                    <a:pt x="1464" y="126"/>
                  </a:lnTo>
                  <a:lnTo>
                    <a:pt x="1500" y="126"/>
                  </a:lnTo>
                  <a:lnTo>
                    <a:pt x="1500" y="132"/>
                  </a:lnTo>
                  <a:lnTo>
                    <a:pt x="1536" y="132"/>
                  </a:lnTo>
                  <a:lnTo>
                    <a:pt x="1536" y="0"/>
                  </a:lnTo>
                  <a:lnTo>
                    <a:pt x="1572" y="0"/>
                  </a:lnTo>
                  <a:lnTo>
                    <a:pt x="1572" y="52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2" name="Line 84"/>
            <p:cNvSpPr>
              <a:spLocks noChangeShapeType="1"/>
            </p:cNvSpPr>
            <p:nvPr/>
          </p:nvSpPr>
          <p:spPr bwMode="auto">
            <a:xfrm flipV="1">
              <a:off x="9310688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3" name="Line 85"/>
            <p:cNvSpPr>
              <a:spLocks noChangeShapeType="1"/>
            </p:cNvSpPr>
            <p:nvPr/>
          </p:nvSpPr>
          <p:spPr bwMode="auto">
            <a:xfrm>
              <a:off x="9367838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4" name="Line 86"/>
            <p:cNvSpPr>
              <a:spLocks noChangeShapeType="1"/>
            </p:cNvSpPr>
            <p:nvPr/>
          </p:nvSpPr>
          <p:spPr bwMode="auto">
            <a:xfrm flipV="1">
              <a:off x="9424988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5" name="Line 87"/>
            <p:cNvSpPr>
              <a:spLocks noChangeShapeType="1"/>
            </p:cNvSpPr>
            <p:nvPr/>
          </p:nvSpPr>
          <p:spPr bwMode="auto">
            <a:xfrm>
              <a:off x="9482138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6" name="Line 88"/>
            <p:cNvSpPr>
              <a:spLocks noChangeShapeType="1"/>
            </p:cNvSpPr>
            <p:nvPr/>
          </p:nvSpPr>
          <p:spPr bwMode="auto">
            <a:xfrm flipV="1">
              <a:off x="9548813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7" name="Line 89"/>
            <p:cNvSpPr>
              <a:spLocks noChangeShapeType="1"/>
            </p:cNvSpPr>
            <p:nvPr/>
          </p:nvSpPr>
          <p:spPr bwMode="auto">
            <a:xfrm>
              <a:off x="9605963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8" name="Line 90"/>
            <p:cNvSpPr>
              <a:spLocks noChangeShapeType="1"/>
            </p:cNvSpPr>
            <p:nvPr/>
          </p:nvSpPr>
          <p:spPr bwMode="auto">
            <a:xfrm flipV="1">
              <a:off x="9663113" y="283210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9" name="Line 91"/>
            <p:cNvSpPr>
              <a:spLocks noChangeShapeType="1"/>
            </p:cNvSpPr>
            <p:nvPr/>
          </p:nvSpPr>
          <p:spPr bwMode="auto">
            <a:xfrm>
              <a:off x="9729788" y="2822575"/>
              <a:ext cx="1588" cy="117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6748463" y="1555750"/>
              <a:ext cx="2981325" cy="1152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6748463" y="1555750"/>
              <a:ext cx="2981325" cy="11525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2" name="Line 94"/>
            <p:cNvSpPr>
              <a:spLocks noChangeShapeType="1"/>
            </p:cNvSpPr>
            <p:nvPr/>
          </p:nvSpPr>
          <p:spPr bwMode="auto">
            <a:xfrm>
              <a:off x="6748463" y="1555750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3" name="Line 95"/>
            <p:cNvSpPr>
              <a:spLocks noChangeShapeType="1"/>
            </p:cNvSpPr>
            <p:nvPr/>
          </p:nvSpPr>
          <p:spPr bwMode="auto">
            <a:xfrm>
              <a:off x="6748463" y="270827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4" name="Line 96"/>
            <p:cNvSpPr>
              <a:spLocks noChangeShapeType="1"/>
            </p:cNvSpPr>
            <p:nvPr/>
          </p:nvSpPr>
          <p:spPr bwMode="auto">
            <a:xfrm flipV="1">
              <a:off x="9729788" y="155575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5" name="Line 97"/>
            <p:cNvSpPr>
              <a:spLocks noChangeShapeType="1"/>
            </p:cNvSpPr>
            <p:nvPr/>
          </p:nvSpPr>
          <p:spPr bwMode="auto">
            <a:xfrm flipV="1">
              <a:off x="6748463" y="155575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6" name="Line 98"/>
            <p:cNvSpPr>
              <a:spLocks noChangeShapeType="1"/>
            </p:cNvSpPr>
            <p:nvPr/>
          </p:nvSpPr>
          <p:spPr bwMode="auto">
            <a:xfrm>
              <a:off x="6748463" y="270827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7" name="Line 99"/>
            <p:cNvSpPr>
              <a:spLocks noChangeShapeType="1"/>
            </p:cNvSpPr>
            <p:nvPr/>
          </p:nvSpPr>
          <p:spPr bwMode="auto">
            <a:xfrm flipV="1">
              <a:off x="6748463" y="155575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 flipV="1">
              <a:off x="6748463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9" name="Line 101"/>
            <p:cNvSpPr>
              <a:spLocks noChangeShapeType="1"/>
            </p:cNvSpPr>
            <p:nvPr/>
          </p:nvSpPr>
          <p:spPr bwMode="auto">
            <a:xfrm>
              <a:off x="6748463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0" name="Line 102"/>
            <p:cNvSpPr>
              <a:spLocks noChangeShapeType="1"/>
            </p:cNvSpPr>
            <p:nvPr/>
          </p:nvSpPr>
          <p:spPr bwMode="auto">
            <a:xfrm flipV="1">
              <a:off x="7339013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1" name="Line 103"/>
            <p:cNvSpPr>
              <a:spLocks noChangeShapeType="1"/>
            </p:cNvSpPr>
            <p:nvPr/>
          </p:nvSpPr>
          <p:spPr bwMode="auto">
            <a:xfrm>
              <a:off x="7339013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2" name="Line 104"/>
            <p:cNvSpPr>
              <a:spLocks noChangeShapeType="1"/>
            </p:cNvSpPr>
            <p:nvPr/>
          </p:nvSpPr>
          <p:spPr bwMode="auto">
            <a:xfrm flipV="1">
              <a:off x="7939088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3" name="Line 105"/>
            <p:cNvSpPr>
              <a:spLocks noChangeShapeType="1"/>
            </p:cNvSpPr>
            <p:nvPr/>
          </p:nvSpPr>
          <p:spPr bwMode="auto">
            <a:xfrm>
              <a:off x="7939088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4" name="Line 106"/>
            <p:cNvSpPr>
              <a:spLocks noChangeShapeType="1"/>
            </p:cNvSpPr>
            <p:nvPr/>
          </p:nvSpPr>
          <p:spPr bwMode="auto">
            <a:xfrm flipV="1">
              <a:off x="8529638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5" name="Line 107"/>
            <p:cNvSpPr>
              <a:spLocks noChangeShapeType="1"/>
            </p:cNvSpPr>
            <p:nvPr/>
          </p:nvSpPr>
          <p:spPr bwMode="auto">
            <a:xfrm>
              <a:off x="8529638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6" name="Line 108"/>
            <p:cNvSpPr>
              <a:spLocks noChangeShapeType="1"/>
            </p:cNvSpPr>
            <p:nvPr/>
          </p:nvSpPr>
          <p:spPr bwMode="auto">
            <a:xfrm flipV="1">
              <a:off x="9129713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7" name="Line 109"/>
            <p:cNvSpPr>
              <a:spLocks noChangeShapeType="1"/>
            </p:cNvSpPr>
            <p:nvPr/>
          </p:nvSpPr>
          <p:spPr bwMode="auto">
            <a:xfrm>
              <a:off x="9129713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8" name="Line 110"/>
            <p:cNvSpPr>
              <a:spLocks noChangeShapeType="1"/>
            </p:cNvSpPr>
            <p:nvPr/>
          </p:nvSpPr>
          <p:spPr bwMode="auto">
            <a:xfrm flipV="1">
              <a:off x="9729788" y="2670175"/>
              <a:ext cx="1588" cy="38100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9" name="Line 111"/>
            <p:cNvSpPr>
              <a:spLocks noChangeShapeType="1"/>
            </p:cNvSpPr>
            <p:nvPr/>
          </p:nvSpPr>
          <p:spPr bwMode="auto">
            <a:xfrm>
              <a:off x="9729788" y="1555750"/>
              <a:ext cx="1588" cy="2857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0" name="Line 112"/>
            <p:cNvSpPr>
              <a:spLocks noChangeShapeType="1"/>
            </p:cNvSpPr>
            <p:nvPr/>
          </p:nvSpPr>
          <p:spPr bwMode="auto">
            <a:xfrm>
              <a:off x="6748463" y="2517775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1" name="Line 113"/>
            <p:cNvSpPr>
              <a:spLocks noChangeShapeType="1"/>
            </p:cNvSpPr>
            <p:nvPr/>
          </p:nvSpPr>
          <p:spPr bwMode="auto">
            <a:xfrm flipH="1">
              <a:off x="9691688" y="2517775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2" name="Line 114"/>
            <p:cNvSpPr>
              <a:spLocks noChangeShapeType="1"/>
            </p:cNvSpPr>
            <p:nvPr/>
          </p:nvSpPr>
          <p:spPr bwMode="auto">
            <a:xfrm>
              <a:off x="6748463" y="2289175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3" name="Line 115"/>
            <p:cNvSpPr>
              <a:spLocks noChangeShapeType="1"/>
            </p:cNvSpPr>
            <p:nvPr/>
          </p:nvSpPr>
          <p:spPr bwMode="auto">
            <a:xfrm flipH="1">
              <a:off x="9691688" y="2289175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4" name="Line 116"/>
            <p:cNvSpPr>
              <a:spLocks noChangeShapeType="1"/>
            </p:cNvSpPr>
            <p:nvPr/>
          </p:nvSpPr>
          <p:spPr bwMode="auto">
            <a:xfrm>
              <a:off x="6748463" y="2060575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5" name="Line 117"/>
            <p:cNvSpPr>
              <a:spLocks noChangeShapeType="1"/>
            </p:cNvSpPr>
            <p:nvPr/>
          </p:nvSpPr>
          <p:spPr bwMode="auto">
            <a:xfrm flipH="1">
              <a:off x="9691688" y="2060575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6" name="Line 118"/>
            <p:cNvSpPr>
              <a:spLocks noChangeShapeType="1"/>
            </p:cNvSpPr>
            <p:nvPr/>
          </p:nvSpPr>
          <p:spPr bwMode="auto">
            <a:xfrm>
              <a:off x="6748463" y="1822450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7" name="Line 119"/>
            <p:cNvSpPr>
              <a:spLocks noChangeShapeType="1"/>
            </p:cNvSpPr>
            <p:nvPr/>
          </p:nvSpPr>
          <p:spPr bwMode="auto">
            <a:xfrm flipH="1">
              <a:off x="9691688" y="1822450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8" name="Line 120"/>
            <p:cNvSpPr>
              <a:spLocks noChangeShapeType="1"/>
            </p:cNvSpPr>
            <p:nvPr/>
          </p:nvSpPr>
          <p:spPr bwMode="auto">
            <a:xfrm>
              <a:off x="6748463" y="1593850"/>
              <a:ext cx="2857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9" name="Line 121"/>
            <p:cNvSpPr>
              <a:spLocks noChangeShapeType="1"/>
            </p:cNvSpPr>
            <p:nvPr/>
          </p:nvSpPr>
          <p:spPr bwMode="auto">
            <a:xfrm flipH="1">
              <a:off x="9691688" y="1593850"/>
              <a:ext cx="38100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0" name="Line 122"/>
            <p:cNvSpPr>
              <a:spLocks noChangeShapeType="1"/>
            </p:cNvSpPr>
            <p:nvPr/>
          </p:nvSpPr>
          <p:spPr bwMode="auto">
            <a:xfrm>
              <a:off x="6748463" y="1555750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1" name="Line 123"/>
            <p:cNvSpPr>
              <a:spLocks noChangeShapeType="1"/>
            </p:cNvSpPr>
            <p:nvPr/>
          </p:nvSpPr>
          <p:spPr bwMode="auto">
            <a:xfrm>
              <a:off x="6748463" y="2708275"/>
              <a:ext cx="2981325" cy="1588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2" name="Line 124"/>
            <p:cNvSpPr>
              <a:spLocks noChangeShapeType="1"/>
            </p:cNvSpPr>
            <p:nvPr/>
          </p:nvSpPr>
          <p:spPr bwMode="auto">
            <a:xfrm flipV="1">
              <a:off x="9729788" y="155575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3" name="Line 125"/>
            <p:cNvSpPr>
              <a:spLocks noChangeShapeType="1"/>
            </p:cNvSpPr>
            <p:nvPr/>
          </p:nvSpPr>
          <p:spPr bwMode="auto">
            <a:xfrm flipV="1">
              <a:off x="6748463" y="1555750"/>
              <a:ext cx="1588" cy="1152525"/>
            </a:xfrm>
            <a:prstGeom prst="line">
              <a:avLst/>
            </a:prstGeom>
            <a:noFill/>
            <a:ln w="0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4" name="Freeform 126"/>
            <p:cNvSpPr>
              <a:spLocks/>
            </p:cNvSpPr>
            <p:nvPr/>
          </p:nvSpPr>
          <p:spPr bwMode="auto">
            <a:xfrm>
              <a:off x="6748463" y="1555750"/>
              <a:ext cx="2495550" cy="647700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36" y="318"/>
                </a:cxn>
                <a:cxn ang="0">
                  <a:pos x="72" y="318"/>
                </a:cxn>
                <a:cxn ang="0">
                  <a:pos x="108" y="318"/>
                </a:cxn>
                <a:cxn ang="0">
                  <a:pos x="150" y="318"/>
                </a:cxn>
                <a:cxn ang="0">
                  <a:pos x="186" y="318"/>
                </a:cxn>
                <a:cxn ang="0">
                  <a:pos x="222" y="318"/>
                </a:cxn>
                <a:cxn ang="0">
                  <a:pos x="258" y="318"/>
                </a:cxn>
                <a:cxn ang="0">
                  <a:pos x="300" y="318"/>
                </a:cxn>
                <a:cxn ang="0">
                  <a:pos x="336" y="318"/>
                </a:cxn>
                <a:cxn ang="0">
                  <a:pos x="372" y="318"/>
                </a:cxn>
                <a:cxn ang="0">
                  <a:pos x="408" y="318"/>
                </a:cxn>
                <a:cxn ang="0">
                  <a:pos x="450" y="318"/>
                </a:cxn>
                <a:cxn ang="0">
                  <a:pos x="486" y="318"/>
                </a:cxn>
                <a:cxn ang="0">
                  <a:pos x="522" y="318"/>
                </a:cxn>
                <a:cxn ang="0">
                  <a:pos x="558" y="318"/>
                </a:cxn>
                <a:cxn ang="0">
                  <a:pos x="600" y="318"/>
                </a:cxn>
                <a:cxn ang="0">
                  <a:pos x="636" y="318"/>
                </a:cxn>
                <a:cxn ang="0">
                  <a:pos x="672" y="318"/>
                </a:cxn>
                <a:cxn ang="0">
                  <a:pos x="708" y="318"/>
                </a:cxn>
                <a:cxn ang="0">
                  <a:pos x="750" y="318"/>
                </a:cxn>
                <a:cxn ang="0">
                  <a:pos x="786" y="318"/>
                </a:cxn>
                <a:cxn ang="0">
                  <a:pos x="822" y="318"/>
                </a:cxn>
                <a:cxn ang="0">
                  <a:pos x="858" y="318"/>
                </a:cxn>
                <a:cxn ang="0">
                  <a:pos x="900" y="318"/>
                </a:cxn>
                <a:cxn ang="0">
                  <a:pos x="936" y="318"/>
                </a:cxn>
                <a:cxn ang="0">
                  <a:pos x="972" y="318"/>
                </a:cxn>
                <a:cxn ang="0">
                  <a:pos x="1014" y="318"/>
                </a:cxn>
                <a:cxn ang="0">
                  <a:pos x="1050" y="318"/>
                </a:cxn>
                <a:cxn ang="0">
                  <a:pos x="1086" y="318"/>
                </a:cxn>
                <a:cxn ang="0">
                  <a:pos x="1122" y="318"/>
                </a:cxn>
                <a:cxn ang="0">
                  <a:pos x="1164" y="318"/>
                </a:cxn>
                <a:cxn ang="0">
                  <a:pos x="1200" y="318"/>
                </a:cxn>
                <a:cxn ang="0">
                  <a:pos x="1236" y="318"/>
                </a:cxn>
                <a:cxn ang="0">
                  <a:pos x="1272" y="318"/>
                </a:cxn>
                <a:cxn ang="0">
                  <a:pos x="1314" y="318"/>
                </a:cxn>
                <a:cxn ang="0">
                  <a:pos x="1350" y="318"/>
                </a:cxn>
                <a:cxn ang="0">
                  <a:pos x="1386" y="318"/>
                </a:cxn>
                <a:cxn ang="0">
                  <a:pos x="1422" y="318"/>
                </a:cxn>
                <a:cxn ang="0">
                  <a:pos x="1464" y="318"/>
                </a:cxn>
                <a:cxn ang="0">
                  <a:pos x="1500" y="318"/>
                </a:cxn>
                <a:cxn ang="0">
                  <a:pos x="1500" y="312"/>
                </a:cxn>
                <a:cxn ang="0">
                  <a:pos x="1536" y="312"/>
                </a:cxn>
                <a:cxn ang="0">
                  <a:pos x="1536" y="408"/>
                </a:cxn>
                <a:cxn ang="0">
                  <a:pos x="1572" y="408"/>
                </a:cxn>
                <a:cxn ang="0">
                  <a:pos x="1572" y="0"/>
                </a:cxn>
              </a:cxnLst>
              <a:rect l="0" t="0" r="r" b="b"/>
              <a:pathLst>
                <a:path w="1572" h="408">
                  <a:moveTo>
                    <a:pt x="0" y="318"/>
                  </a:moveTo>
                  <a:lnTo>
                    <a:pt x="36" y="318"/>
                  </a:lnTo>
                  <a:lnTo>
                    <a:pt x="72" y="318"/>
                  </a:lnTo>
                  <a:lnTo>
                    <a:pt x="108" y="318"/>
                  </a:lnTo>
                  <a:lnTo>
                    <a:pt x="150" y="318"/>
                  </a:lnTo>
                  <a:lnTo>
                    <a:pt x="186" y="318"/>
                  </a:lnTo>
                  <a:lnTo>
                    <a:pt x="222" y="318"/>
                  </a:lnTo>
                  <a:lnTo>
                    <a:pt x="258" y="318"/>
                  </a:lnTo>
                  <a:lnTo>
                    <a:pt x="300" y="318"/>
                  </a:lnTo>
                  <a:lnTo>
                    <a:pt x="336" y="318"/>
                  </a:lnTo>
                  <a:lnTo>
                    <a:pt x="372" y="318"/>
                  </a:lnTo>
                  <a:lnTo>
                    <a:pt x="408" y="318"/>
                  </a:lnTo>
                  <a:lnTo>
                    <a:pt x="450" y="318"/>
                  </a:lnTo>
                  <a:lnTo>
                    <a:pt x="486" y="318"/>
                  </a:lnTo>
                  <a:lnTo>
                    <a:pt x="522" y="318"/>
                  </a:lnTo>
                  <a:lnTo>
                    <a:pt x="558" y="318"/>
                  </a:lnTo>
                  <a:lnTo>
                    <a:pt x="600" y="318"/>
                  </a:lnTo>
                  <a:lnTo>
                    <a:pt x="636" y="318"/>
                  </a:lnTo>
                  <a:lnTo>
                    <a:pt x="672" y="318"/>
                  </a:lnTo>
                  <a:lnTo>
                    <a:pt x="708" y="318"/>
                  </a:lnTo>
                  <a:lnTo>
                    <a:pt x="750" y="318"/>
                  </a:lnTo>
                  <a:lnTo>
                    <a:pt x="786" y="318"/>
                  </a:lnTo>
                  <a:lnTo>
                    <a:pt x="822" y="318"/>
                  </a:lnTo>
                  <a:lnTo>
                    <a:pt x="858" y="318"/>
                  </a:lnTo>
                  <a:lnTo>
                    <a:pt x="900" y="318"/>
                  </a:lnTo>
                  <a:lnTo>
                    <a:pt x="936" y="318"/>
                  </a:lnTo>
                  <a:lnTo>
                    <a:pt x="972" y="318"/>
                  </a:lnTo>
                  <a:lnTo>
                    <a:pt x="1014" y="318"/>
                  </a:lnTo>
                  <a:lnTo>
                    <a:pt x="1050" y="318"/>
                  </a:lnTo>
                  <a:lnTo>
                    <a:pt x="1086" y="318"/>
                  </a:lnTo>
                  <a:lnTo>
                    <a:pt x="1122" y="318"/>
                  </a:lnTo>
                  <a:lnTo>
                    <a:pt x="1164" y="318"/>
                  </a:lnTo>
                  <a:lnTo>
                    <a:pt x="1200" y="318"/>
                  </a:lnTo>
                  <a:lnTo>
                    <a:pt x="1236" y="318"/>
                  </a:lnTo>
                  <a:lnTo>
                    <a:pt x="1272" y="318"/>
                  </a:lnTo>
                  <a:lnTo>
                    <a:pt x="1314" y="318"/>
                  </a:lnTo>
                  <a:lnTo>
                    <a:pt x="1350" y="318"/>
                  </a:lnTo>
                  <a:lnTo>
                    <a:pt x="1386" y="318"/>
                  </a:lnTo>
                  <a:lnTo>
                    <a:pt x="1422" y="318"/>
                  </a:lnTo>
                  <a:lnTo>
                    <a:pt x="1464" y="318"/>
                  </a:lnTo>
                  <a:lnTo>
                    <a:pt x="1500" y="318"/>
                  </a:lnTo>
                  <a:lnTo>
                    <a:pt x="1500" y="312"/>
                  </a:lnTo>
                  <a:lnTo>
                    <a:pt x="1536" y="312"/>
                  </a:lnTo>
                  <a:lnTo>
                    <a:pt x="1536" y="408"/>
                  </a:lnTo>
                  <a:lnTo>
                    <a:pt x="1572" y="408"/>
                  </a:lnTo>
                  <a:lnTo>
                    <a:pt x="157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5" name="Line 127"/>
            <p:cNvSpPr>
              <a:spLocks noChangeShapeType="1"/>
            </p:cNvSpPr>
            <p:nvPr/>
          </p:nvSpPr>
          <p:spPr bwMode="auto">
            <a:xfrm>
              <a:off x="9310688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6" name="Line 128"/>
            <p:cNvSpPr>
              <a:spLocks noChangeShapeType="1"/>
            </p:cNvSpPr>
            <p:nvPr/>
          </p:nvSpPr>
          <p:spPr bwMode="auto">
            <a:xfrm flipV="1">
              <a:off x="9367838" y="1546225"/>
              <a:ext cx="1588" cy="117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7" name="Line 129"/>
            <p:cNvSpPr>
              <a:spLocks noChangeShapeType="1"/>
            </p:cNvSpPr>
            <p:nvPr/>
          </p:nvSpPr>
          <p:spPr bwMode="auto">
            <a:xfrm>
              <a:off x="9424988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8" name="Line 130"/>
            <p:cNvSpPr>
              <a:spLocks noChangeShapeType="1"/>
            </p:cNvSpPr>
            <p:nvPr/>
          </p:nvSpPr>
          <p:spPr bwMode="auto">
            <a:xfrm flipV="1">
              <a:off x="9482138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9" name="Line 131"/>
            <p:cNvSpPr>
              <a:spLocks noChangeShapeType="1"/>
            </p:cNvSpPr>
            <p:nvPr/>
          </p:nvSpPr>
          <p:spPr bwMode="auto">
            <a:xfrm>
              <a:off x="9548813" y="1546225"/>
              <a:ext cx="1588" cy="1171575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0" name="Line 132"/>
            <p:cNvSpPr>
              <a:spLocks noChangeShapeType="1"/>
            </p:cNvSpPr>
            <p:nvPr/>
          </p:nvSpPr>
          <p:spPr bwMode="auto">
            <a:xfrm flipV="1">
              <a:off x="9605963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1" name="Line 133"/>
            <p:cNvSpPr>
              <a:spLocks noChangeShapeType="1"/>
            </p:cNvSpPr>
            <p:nvPr/>
          </p:nvSpPr>
          <p:spPr bwMode="auto">
            <a:xfrm>
              <a:off x="9663113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2" name="Line 134"/>
            <p:cNvSpPr>
              <a:spLocks noChangeShapeType="1"/>
            </p:cNvSpPr>
            <p:nvPr/>
          </p:nvSpPr>
          <p:spPr bwMode="auto">
            <a:xfrm flipV="1">
              <a:off x="9729788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7812360" y="1268760"/>
              <a:ext cx="105727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Step</a:t>
              </a:r>
              <a:r>
                <a:rPr kumimoji="0" lang="de-DE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on </a:t>
              </a:r>
              <a:r>
                <a:rPr kumimoji="0" lang="de-DE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Psi</a:t>
              </a: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519488" y="4108450"/>
              <a:ext cx="2981325" cy="1152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519488" y="4108450"/>
              <a:ext cx="2981325" cy="11525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7" name="Line 139"/>
            <p:cNvSpPr>
              <a:spLocks noChangeShapeType="1"/>
            </p:cNvSpPr>
            <p:nvPr/>
          </p:nvSpPr>
          <p:spPr bwMode="auto">
            <a:xfrm>
              <a:off x="3519488" y="4108450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8" name="Line 140"/>
            <p:cNvSpPr>
              <a:spLocks noChangeShapeType="1"/>
            </p:cNvSpPr>
            <p:nvPr/>
          </p:nvSpPr>
          <p:spPr bwMode="auto">
            <a:xfrm>
              <a:off x="3519488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9" name="Line 141"/>
            <p:cNvSpPr>
              <a:spLocks noChangeShapeType="1"/>
            </p:cNvSpPr>
            <p:nvPr/>
          </p:nvSpPr>
          <p:spPr bwMode="auto">
            <a:xfrm flipV="1">
              <a:off x="6500813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0" name="Line 142"/>
            <p:cNvSpPr>
              <a:spLocks noChangeShapeType="1"/>
            </p:cNvSpPr>
            <p:nvPr/>
          </p:nvSpPr>
          <p:spPr bwMode="auto">
            <a:xfrm flipV="1">
              <a:off x="3519488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1" name="Line 143"/>
            <p:cNvSpPr>
              <a:spLocks noChangeShapeType="1"/>
            </p:cNvSpPr>
            <p:nvPr/>
          </p:nvSpPr>
          <p:spPr bwMode="auto">
            <a:xfrm>
              <a:off x="3519488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2" name="Line 144"/>
            <p:cNvSpPr>
              <a:spLocks noChangeShapeType="1"/>
            </p:cNvSpPr>
            <p:nvPr/>
          </p:nvSpPr>
          <p:spPr bwMode="auto">
            <a:xfrm flipV="1">
              <a:off x="3519488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3" name="Line 145"/>
            <p:cNvSpPr>
              <a:spLocks noChangeShapeType="1"/>
            </p:cNvSpPr>
            <p:nvPr/>
          </p:nvSpPr>
          <p:spPr bwMode="auto">
            <a:xfrm flipV="1">
              <a:off x="351948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4" name="Line 146"/>
            <p:cNvSpPr>
              <a:spLocks noChangeShapeType="1"/>
            </p:cNvSpPr>
            <p:nvPr/>
          </p:nvSpPr>
          <p:spPr bwMode="auto">
            <a:xfrm>
              <a:off x="351948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376613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0.25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Line 148"/>
            <p:cNvSpPr>
              <a:spLocks noChangeShapeType="1"/>
            </p:cNvSpPr>
            <p:nvPr/>
          </p:nvSpPr>
          <p:spPr bwMode="auto">
            <a:xfrm flipV="1">
              <a:off x="411003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7" name="Line 149"/>
            <p:cNvSpPr>
              <a:spLocks noChangeShapeType="1"/>
            </p:cNvSpPr>
            <p:nvPr/>
          </p:nvSpPr>
          <p:spPr bwMode="auto">
            <a:xfrm>
              <a:off x="411003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4005263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Line 151"/>
            <p:cNvSpPr>
              <a:spLocks noChangeShapeType="1"/>
            </p:cNvSpPr>
            <p:nvPr/>
          </p:nvSpPr>
          <p:spPr bwMode="auto">
            <a:xfrm flipV="1">
              <a:off x="471011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0" name="Line 152"/>
            <p:cNvSpPr>
              <a:spLocks noChangeShapeType="1"/>
            </p:cNvSpPr>
            <p:nvPr/>
          </p:nvSpPr>
          <p:spPr bwMode="auto">
            <a:xfrm>
              <a:off x="471011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4567238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0.35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Line 154"/>
            <p:cNvSpPr>
              <a:spLocks noChangeShapeType="1"/>
            </p:cNvSpPr>
            <p:nvPr/>
          </p:nvSpPr>
          <p:spPr bwMode="auto">
            <a:xfrm flipV="1">
              <a:off x="530066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3" name="Line 155"/>
            <p:cNvSpPr>
              <a:spLocks noChangeShapeType="1"/>
            </p:cNvSpPr>
            <p:nvPr/>
          </p:nvSpPr>
          <p:spPr bwMode="auto">
            <a:xfrm>
              <a:off x="530066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5195888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5" name="Line 157"/>
            <p:cNvSpPr>
              <a:spLocks noChangeShapeType="1"/>
            </p:cNvSpPr>
            <p:nvPr/>
          </p:nvSpPr>
          <p:spPr bwMode="auto">
            <a:xfrm flipV="1">
              <a:off x="5900738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6" name="Line 158"/>
            <p:cNvSpPr>
              <a:spLocks noChangeShapeType="1"/>
            </p:cNvSpPr>
            <p:nvPr/>
          </p:nvSpPr>
          <p:spPr bwMode="auto">
            <a:xfrm>
              <a:off x="5900738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5757863" y="5289550"/>
              <a:ext cx="361950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0.45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Line 160"/>
            <p:cNvSpPr>
              <a:spLocks noChangeShapeType="1"/>
            </p:cNvSpPr>
            <p:nvPr/>
          </p:nvSpPr>
          <p:spPr bwMode="auto">
            <a:xfrm flipV="1">
              <a:off x="6500813" y="522287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9" name="Line 161"/>
            <p:cNvSpPr>
              <a:spLocks noChangeShapeType="1"/>
            </p:cNvSpPr>
            <p:nvPr/>
          </p:nvSpPr>
          <p:spPr bwMode="auto">
            <a:xfrm>
              <a:off x="6500813" y="410845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6396038" y="5289550"/>
              <a:ext cx="27622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0.5</a:t>
              </a: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Line 163"/>
            <p:cNvSpPr>
              <a:spLocks noChangeShapeType="1"/>
            </p:cNvSpPr>
            <p:nvPr/>
          </p:nvSpPr>
          <p:spPr bwMode="auto">
            <a:xfrm>
              <a:off x="3519488" y="5051425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2" name="Line 164"/>
            <p:cNvSpPr>
              <a:spLocks noChangeShapeType="1"/>
            </p:cNvSpPr>
            <p:nvPr/>
          </p:nvSpPr>
          <p:spPr bwMode="auto">
            <a:xfrm flipH="1">
              <a:off x="6462713" y="5051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3" name="Line 165"/>
            <p:cNvSpPr>
              <a:spLocks noChangeShapeType="1"/>
            </p:cNvSpPr>
            <p:nvPr/>
          </p:nvSpPr>
          <p:spPr bwMode="auto">
            <a:xfrm>
              <a:off x="3519488" y="4670425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4" name="Line 166"/>
            <p:cNvSpPr>
              <a:spLocks noChangeShapeType="1"/>
            </p:cNvSpPr>
            <p:nvPr/>
          </p:nvSpPr>
          <p:spPr bwMode="auto">
            <a:xfrm flipH="1">
              <a:off x="6462713" y="467042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5" name="Line 167"/>
            <p:cNvSpPr>
              <a:spLocks noChangeShapeType="1"/>
            </p:cNvSpPr>
            <p:nvPr/>
          </p:nvSpPr>
          <p:spPr bwMode="auto">
            <a:xfrm>
              <a:off x="3519488" y="4279900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6" name="Line 168"/>
            <p:cNvSpPr>
              <a:spLocks noChangeShapeType="1"/>
            </p:cNvSpPr>
            <p:nvPr/>
          </p:nvSpPr>
          <p:spPr bwMode="auto">
            <a:xfrm flipH="1">
              <a:off x="6462713" y="4279900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7" name="Line 169"/>
            <p:cNvSpPr>
              <a:spLocks noChangeShapeType="1"/>
            </p:cNvSpPr>
            <p:nvPr/>
          </p:nvSpPr>
          <p:spPr bwMode="auto">
            <a:xfrm>
              <a:off x="3519488" y="4108450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8" name="Line 170"/>
            <p:cNvSpPr>
              <a:spLocks noChangeShapeType="1"/>
            </p:cNvSpPr>
            <p:nvPr/>
          </p:nvSpPr>
          <p:spPr bwMode="auto">
            <a:xfrm>
              <a:off x="3519488" y="526097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9" name="Line 171"/>
            <p:cNvSpPr>
              <a:spLocks noChangeShapeType="1"/>
            </p:cNvSpPr>
            <p:nvPr/>
          </p:nvSpPr>
          <p:spPr bwMode="auto">
            <a:xfrm flipV="1">
              <a:off x="6500813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0" name="Line 172"/>
            <p:cNvSpPr>
              <a:spLocks noChangeShapeType="1"/>
            </p:cNvSpPr>
            <p:nvPr/>
          </p:nvSpPr>
          <p:spPr bwMode="auto">
            <a:xfrm flipV="1">
              <a:off x="3519488" y="410845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1" name="Freeform 173"/>
            <p:cNvSpPr>
              <a:spLocks/>
            </p:cNvSpPr>
            <p:nvPr/>
          </p:nvSpPr>
          <p:spPr bwMode="auto">
            <a:xfrm>
              <a:off x="3519488" y="4632325"/>
              <a:ext cx="2381250" cy="638175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36" y="24"/>
                </a:cxn>
                <a:cxn ang="0">
                  <a:pos x="72" y="24"/>
                </a:cxn>
                <a:cxn ang="0">
                  <a:pos x="108" y="24"/>
                </a:cxn>
                <a:cxn ang="0">
                  <a:pos x="150" y="24"/>
                </a:cxn>
                <a:cxn ang="0">
                  <a:pos x="186" y="24"/>
                </a:cxn>
                <a:cxn ang="0">
                  <a:pos x="222" y="24"/>
                </a:cxn>
                <a:cxn ang="0">
                  <a:pos x="258" y="24"/>
                </a:cxn>
                <a:cxn ang="0">
                  <a:pos x="300" y="24"/>
                </a:cxn>
                <a:cxn ang="0">
                  <a:pos x="336" y="24"/>
                </a:cxn>
                <a:cxn ang="0">
                  <a:pos x="372" y="24"/>
                </a:cxn>
                <a:cxn ang="0">
                  <a:pos x="408" y="24"/>
                </a:cxn>
                <a:cxn ang="0">
                  <a:pos x="450" y="24"/>
                </a:cxn>
                <a:cxn ang="0">
                  <a:pos x="486" y="24"/>
                </a:cxn>
                <a:cxn ang="0">
                  <a:pos x="522" y="24"/>
                </a:cxn>
                <a:cxn ang="0">
                  <a:pos x="558" y="24"/>
                </a:cxn>
                <a:cxn ang="0">
                  <a:pos x="600" y="24"/>
                </a:cxn>
                <a:cxn ang="0">
                  <a:pos x="636" y="24"/>
                </a:cxn>
                <a:cxn ang="0">
                  <a:pos x="672" y="24"/>
                </a:cxn>
                <a:cxn ang="0">
                  <a:pos x="708" y="24"/>
                </a:cxn>
                <a:cxn ang="0">
                  <a:pos x="750" y="24"/>
                </a:cxn>
                <a:cxn ang="0">
                  <a:pos x="786" y="24"/>
                </a:cxn>
                <a:cxn ang="0">
                  <a:pos x="822" y="24"/>
                </a:cxn>
                <a:cxn ang="0">
                  <a:pos x="858" y="24"/>
                </a:cxn>
                <a:cxn ang="0">
                  <a:pos x="900" y="24"/>
                </a:cxn>
                <a:cxn ang="0">
                  <a:pos x="936" y="24"/>
                </a:cxn>
                <a:cxn ang="0">
                  <a:pos x="972" y="24"/>
                </a:cxn>
                <a:cxn ang="0">
                  <a:pos x="1014" y="24"/>
                </a:cxn>
                <a:cxn ang="0">
                  <a:pos x="1050" y="24"/>
                </a:cxn>
                <a:cxn ang="0">
                  <a:pos x="1086" y="24"/>
                </a:cxn>
                <a:cxn ang="0">
                  <a:pos x="1122" y="24"/>
                </a:cxn>
                <a:cxn ang="0">
                  <a:pos x="1164" y="24"/>
                </a:cxn>
                <a:cxn ang="0">
                  <a:pos x="1200" y="24"/>
                </a:cxn>
                <a:cxn ang="0">
                  <a:pos x="1236" y="24"/>
                </a:cxn>
                <a:cxn ang="0">
                  <a:pos x="1272" y="24"/>
                </a:cxn>
                <a:cxn ang="0">
                  <a:pos x="1314" y="24"/>
                </a:cxn>
                <a:cxn ang="0">
                  <a:pos x="1350" y="24"/>
                </a:cxn>
                <a:cxn ang="0">
                  <a:pos x="1386" y="24"/>
                </a:cxn>
                <a:cxn ang="0">
                  <a:pos x="1422" y="24"/>
                </a:cxn>
                <a:cxn ang="0">
                  <a:pos x="1464" y="24"/>
                </a:cxn>
                <a:cxn ang="0">
                  <a:pos x="1464" y="0"/>
                </a:cxn>
                <a:cxn ang="0">
                  <a:pos x="1500" y="0"/>
                </a:cxn>
                <a:cxn ang="0">
                  <a:pos x="1500" y="402"/>
                </a:cxn>
              </a:cxnLst>
              <a:rect l="0" t="0" r="r" b="b"/>
              <a:pathLst>
                <a:path w="1500" h="402">
                  <a:moveTo>
                    <a:pt x="0" y="24"/>
                  </a:moveTo>
                  <a:lnTo>
                    <a:pt x="36" y="24"/>
                  </a:lnTo>
                  <a:lnTo>
                    <a:pt x="72" y="24"/>
                  </a:lnTo>
                  <a:lnTo>
                    <a:pt x="108" y="24"/>
                  </a:lnTo>
                  <a:lnTo>
                    <a:pt x="150" y="24"/>
                  </a:lnTo>
                  <a:lnTo>
                    <a:pt x="186" y="24"/>
                  </a:lnTo>
                  <a:lnTo>
                    <a:pt x="222" y="24"/>
                  </a:lnTo>
                  <a:lnTo>
                    <a:pt x="258" y="24"/>
                  </a:lnTo>
                  <a:lnTo>
                    <a:pt x="300" y="24"/>
                  </a:lnTo>
                  <a:lnTo>
                    <a:pt x="336" y="24"/>
                  </a:lnTo>
                  <a:lnTo>
                    <a:pt x="372" y="24"/>
                  </a:lnTo>
                  <a:lnTo>
                    <a:pt x="408" y="24"/>
                  </a:lnTo>
                  <a:lnTo>
                    <a:pt x="450" y="24"/>
                  </a:lnTo>
                  <a:lnTo>
                    <a:pt x="486" y="24"/>
                  </a:lnTo>
                  <a:lnTo>
                    <a:pt x="522" y="24"/>
                  </a:lnTo>
                  <a:lnTo>
                    <a:pt x="558" y="24"/>
                  </a:lnTo>
                  <a:lnTo>
                    <a:pt x="600" y="24"/>
                  </a:lnTo>
                  <a:lnTo>
                    <a:pt x="636" y="24"/>
                  </a:lnTo>
                  <a:lnTo>
                    <a:pt x="672" y="24"/>
                  </a:lnTo>
                  <a:lnTo>
                    <a:pt x="708" y="24"/>
                  </a:lnTo>
                  <a:lnTo>
                    <a:pt x="750" y="24"/>
                  </a:lnTo>
                  <a:lnTo>
                    <a:pt x="786" y="24"/>
                  </a:lnTo>
                  <a:lnTo>
                    <a:pt x="822" y="24"/>
                  </a:lnTo>
                  <a:lnTo>
                    <a:pt x="858" y="24"/>
                  </a:lnTo>
                  <a:lnTo>
                    <a:pt x="900" y="24"/>
                  </a:lnTo>
                  <a:lnTo>
                    <a:pt x="936" y="24"/>
                  </a:lnTo>
                  <a:lnTo>
                    <a:pt x="972" y="24"/>
                  </a:lnTo>
                  <a:lnTo>
                    <a:pt x="1014" y="24"/>
                  </a:lnTo>
                  <a:lnTo>
                    <a:pt x="1050" y="24"/>
                  </a:lnTo>
                  <a:lnTo>
                    <a:pt x="1086" y="24"/>
                  </a:lnTo>
                  <a:lnTo>
                    <a:pt x="1122" y="24"/>
                  </a:lnTo>
                  <a:lnTo>
                    <a:pt x="1164" y="24"/>
                  </a:lnTo>
                  <a:lnTo>
                    <a:pt x="1200" y="24"/>
                  </a:lnTo>
                  <a:lnTo>
                    <a:pt x="1236" y="24"/>
                  </a:lnTo>
                  <a:lnTo>
                    <a:pt x="1272" y="24"/>
                  </a:lnTo>
                  <a:lnTo>
                    <a:pt x="1314" y="24"/>
                  </a:lnTo>
                  <a:lnTo>
                    <a:pt x="1350" y="24"/>
                  </a:lnTo>
                  <a:lnTo>
                    <a:pt x="1386" y="24"/>
                  </a:lnTo>
                  <a:lnTo>
                    <a:pt x="1422" y="24"/>
                  </a:lnTo>
                  <a:lnTo>
                    <a:pt x="1464" y="24"/>
                  </a:lnTo>
                  <a:lnTo>
                    <a:pt x="1464" y="0"/>
                  </a:lnTo>
                  <a:lnTo>
                    <a:pt x="1500" y="0"/>
                  </a:lnTo>
                  <a:lnTo>
                    <a:pt x="1500" y="402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2" name="Line 174"/>
            <p:cNvSpPr>
              <a:spLocks noChangeShapeType="1"/>
            </p:cNvSpPr>
            <p:nvPr/>
          </p:nvSpPr>
          <p:spPr bwMode="auto">
            <a:xfrm flipV="1">
              <a:off x="595788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3" name="Line 175"/>
            <p:cNvSpPr>
              <a:spLocks noChangeShapeType="1"/>
            </p:cNvSpPr>
            <p:nvPr/>
          </p:nvSpPr>
          <p:spPr bwMode="auto">
            <a:xfrm>
              <a:off x="601503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4" name="Line 176"/>
            <p:cNvSpPr>
              <a:spLocks noChangeShapeType="1"/>
            </p:cNvSpPr>
            <p:nvPr/>
          </p:nvSpPr>
          <p:spPr bwMode="auto">
            <a:xfrm flipV="1">
              <a:off x="608171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5" name="Line 177"/>
            <p:cNvSpPr>
              <a:spLocks noChangeShapeType="1"/>
            </p:cNvSpPr>
            <p:nvPr/>
          </p:nvSpPr>
          <p:spPr bwMode="auto">
            <a:xfrm>
              <a:off x="613886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6" name="Line 178"/>
            <p:cNvSpPr>
              <a:spLocks noChangeShapeType="1"/>
            </p:cNvSpPr>
            <p:nvPr/>
          </p:nvSpPr>
          <p:spPr bwMode="auto">
            <a:xfrm flipV="1">
              <a:off x="619601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7" name="Line 179"/>
            <p:cNvSpPr>
              <a:spLocks noChangeShapeType="1"/>
            </p:cNvSpPr>
            <p:nvPr/>
          </p:nvSpPr>
          <p:spPr bwMode="auto">
            <a:xfrm>
              <a:off x="625316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8" name="Line 180"/>
            <p:cNvSpPr>
              <a:spLocks noChangeShapeType="1"/>
            </p:cNvSpPr>
            <p:nvPr/>
          </p:nvSpPr>
          <p:spPr bwMode="auto">
            <a:xfrm flipV="1">
              <a:off x="631983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9" name="Line 181"/>
            <p:cNvSpPr>
              <a:spLocks noChangeShapeType="1"/>
            </p:cNvSpPr>
            <p:nvPr/>
          </p:nvSpPr>
          <p:spPr bwMode="auto">
            <a:xfrm>
              <a:off x="637698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0" name="Line 182"/>
            <p:cNvSpPr>
              <a:spLocks noChangeShapeType="1"/>
            </p:cNvSpPr>
            <p:nvPr/>
          </p:nvSpPr>
          <p:spPr bwMode="auto">
            <a:xfrm flipV="1">
              <a:off x="6434138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1" name="Line 183"/>
            <p:cNvSpPr>
              <a:spLocks noChangeShapeType="1"/>
            </p:cNvSpPr>
            <p:nvPr/>
          </p:nvSpPr>
          <p:spPr bwMode="auto">
            <a:xfrm>
              <a:off x="6500813" y="41084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2" name="Rectangle 184"/>
            <p:cNvSpPr>
              <a:spLocks noChangeArrowheads="1"/>
            </p:cNvSpPr>
            <p:nvPr/>
          </p:nvSpPr>
          <p:spPr bwMode="auto">
            <a:xfrm>
              <a:off x="3519488" y="2832100"/>
              <a:ext cx="2981325" cy="11525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3" name="Rectangle 185"/>
            <p:cNvSpPr>
              <a:spLocks noChangeArrowheads="1"/>
            </p:cNvSpPr>
            <p:nvPr/>
          </p:nvSpPr>
          <p:spPr bwMode="auto">
            <a:xfrm>
              <a:off x="3519488" y="2832100"/>
              <a:ext cx="2981325" cy="1152525"/>
            </a:xfrm>
            <a:prstGeom prst="rect">
              <a:avLst/>
            </a:prstGeom>
            <a:noFill/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4" name="Line 186"/>
            <p:cNvSpPr>
              <a:spLocks noChangeShapeType="1"/>
            </p:cNvSpPr>
            <p:nvPr/>
          </p:nvSpPr>
          <p:spPr bwMode="auto">
            <a:xfrm>
              <a:off x="3519488" y="2832100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5" name="Line 187"/>
            <p:cNvSpPr>
              <a:spLocks noChangeShapeType="1"/>
            </p:cNvSpPr>
            <p:nvPr/>
          </p:nvSpPr>
          <p:spPr bwMode="auto">
            <a:xfrm>
              <a:off x="3519488" y="398462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6" name="Line 188"/>
            <p:cNvSpPr>
              <a:spLocks noChangeShapeType="1"/>
            </p:cNvSpPr>
            <p:nvPr/>
          </p:nvSpPr>
          <p:spPr bwMode="auto">
            <a:xfrm flipV="1">
              <a:off x="6500813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7" name="Line 189"/>
            <p:cNvSpPr>
              <a:spLocks noChangeShapeType="1"/>
            </p:cNvSpPr>
            <p:nvPr/>
          </p:nvSpPr>
          <p:spPr bwMode="auto">
            <a:xfrm flipV="1">
              <a:off x="3519488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8" name="Line 190"/>
            <p:cNvSpPr>
              <a:spLocks noChangeShapeType="1"/>
            </p:cNvSpPr>
            <p:nvPr/>
          </p:nvSpPr>
          <p:spPr bwMode="auto">
            <a:xfrm>
              <a:off x="3519488" y="3984625"/>
              <a:ext cx="29813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9" name="Line 191"/>
            <p:cNvSpPr>
              <a:spLocks noChangeShapeType="1"/>
            </p:cNvSpPr>
            <p:nvPr/>
          </p:nvSpPr>
          <p:spPr bwMode="auto">
            <a:xfrm flipV="1">
              <a:off x="3519488" y="2832100"/>
              <a:ext cx="1588" cy="11525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0" name="Line 192"/>
            <p:cNvSpPr>
              <a:spLocks noChangeShapeType="1"/>
            </p:cNvSpPr>
            <p:nvPr/>
          </p:nvSpPr>
          <p:spPr bwMode="auto">
            <a:xfrm flipV="1">
              <a:off x="351948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1" name="Line 193"/>
            <p:cNvSpPr>
              <a:spLocks noChangeShapeType="1"/>
            </p:cNvSpPr>
            <p:nvPr/>
          </p:nvSpPr>
          <p:spPr bwMode="auto">
            <a:xfrm>
              <a:off x="351948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2" name="Line 194"/>
            <p:cNvSpPr>
              <a:spLocks noChangeShapeType="1"/>
            </p:cNvSpPr>
            <p:nvPr/>
          </p:nvSpPr>
          <p:spPr bwMode="auto">
            <a:xfrm flipV="1">
              <a:off x="411003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3" name="Line 195"/>
            <p:cNvSpPr>
              <a:spLocks noChangeShapeType="1"/>
            </p:cNvSpPr>
            <p:nvPr/>
          </p:nvSpPr>
          <p:spPr bwMode="auto">
            <a:xfrm>
              <a:off x="411003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4" name="Line 196"/>
            <p:cNvSpPr>
              <a:spLocks noChangeShapeType="1"/>
            </p:cNvSpPr>
            <p:nvPr/>
          </p:nvSpPr>
          <p:spPr bwMode="auto">
            <a:xfrm flipV="1">
              <a:off x="471011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5" name="Line 197"/>
            <p:cNvSpPr>
              <a:spLocks noChangeShapeType="1"/>
            </p:cNvSpPr>
            <p:nvPr/>
          </p:nvSpPr>
          <p:spPr bwMode="auto">
            <a:xfrm>
              <a:off x="471011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6" name="Line 198"/>
            <p:cNvSpPr>
              <a:spLocks noChangeShapeType="1"/>
            </p:cNvSpPr>
            <p:nvPr/>
          </p:nvSpPr>
          <p:spPr bwMode="auto">
            <a:xfrm flipV="1">
              <a:off x="530066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7" name="Line 199"/>
            <p:cNvSpPr>
              <a:spLocks noChangeShapeType="1"/>
            </p:cNvSpPr>
            <p:nvPr/>
          </p:nvSpPr>
          <p:spPr bwMode="auto">
            <a:xfrm>
              <a:off x="530066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8" name="Line 200"/>
            <p:cNvSpPr>
              <a:spLocks noChangeShapeType="1"/>
            </p:cNvSpPr>
            <p:nvPr/>
          </p:nvSpPr>
          <p:spPr bwMode="auto">
            <a:xfrm flipV="1">
              <a:off x="5900738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9" name="Line 201"/>
            <p:cNvSpPr>
              <a:spLocks noChangeShapeType="1"/>
            </p:cNvSpPr>
            <p:nvPr/>
          </p:nvSpPr>
          <p:spPr bwMode="auto">
            <a:xfrm>
              <a:off x="5900738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0" name="Line 202"/>
            <p:cNvSpPr>
              <a:spLocks noChangeShapeType="1"/>
            </p:cNvSpPr>
            <p:nvPr/>
          </p:nvSpPr>
          <p:spPr bwMode="auto">
            <a:xfrm flipV="1">
              <a:off x="6500813" y="3946525"/>
              <a:ext cx="1588" cy="381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1" name="Line 203"/>
            <p:cNvSpPr>
              <a:spLocks noChangeShapeType="1"/>
            </p:cNvSpPr>
            <p:nvPr/>
          </p:nvSpPr>
          <p:spPr bwMode="auto">
            <a:xfrm>
              <a:off x="6500813" y="2832100"/>
              <a:ext cx="1588" cy="285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2" name="Line 204"/>
            <p:cNvSpPr>
              <a:spLocks noChangeShapeType="1"/>
            </p:cNvSpPr>
            <p:nvPr/>
          </p:nvSpPr>
          <p:spPr bwMode="auto">
            <a:xfrm>
              <a:off x="3519488" y="3775075"/>
              <a:ext cx="2857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3" name="Line 205"/>
            <p:cNvSpPr>
              <a:spLocks noChangeShapeType="1"/>
            </p:cNvSpPr>
            <p:nvPr/>
          </p:nvSpPr>
          <p:spPr bwMode="auto">
            <a:xfrm flipH="1">
              <a:off x="6462713" y="3775075"/>
              <a:ext cx="38100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grpSp>
          <p:nvGrpSpPr>
            <p:cNvPr id="2455" name="Group 407"/>
            <p:cNvGrpSpPr>
              <a:grpSpLocks/>
            </p:cNvGrpSpPr>
            <p:nvPr/>
          </p:nvGrpSpPr>
          <p:grpSpPr bwMode="auto">
            <a:xfrm>
              <a:off x="-168275" y="1270000"/>
              <a:ext cx="6670676" cy="4229100"/>
              <a:chOff x="-106" y="800"/>
              <a:chExt cx="4202" cy="2664"/>
            </a:xfrm>
          </p:grpSpPr>
          <p:sp>
            <p:nvSpPr>
              <p:cNvPr id="2255" name="Line 207"/>
              <p:cNvSpPr>
                <a:spLocks noChangeShapeType="1"/>
              </p:cNvSpPr>
              <p:nvPr/>
            </p:nvSpPr>
            <p:spPr bwMode="auto">
              <a:xfrm>
                <a:off x="2217" y="2138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6" name="Line 208"/>
              <p:cNvSpPr>
                <a:spLocks noChangeShapeType="1"/>
              </p:cNvSpPr>
              <p:nvPr/>
            </p:nvSpPr>
            <p:spPr bwMode="auto">
              <a:xfrm flipH="1">
                <a:off x="4071" y="213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7" name="Line 209"/>
              <p:cNvSpPr>
                <a:spLocks noChangeShapeType="1"/>
              </p:cNvSpPr>
              <p:nvPr/>
            </p:nvSpPr>
            <p:spPr bwMode="auto">
              <a:xfrm>
                <a:off x="2217" y="1892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8" name="Line 210"/>
              <p:cNvSpPr>
                <a:spLocks noChangeShapeType="1"/>
              </p:cNvSpPr>
              <p:nvPr/>
            </p:nvSpPr>
            <p:spPr bwMode="auto">
              <a:xfrm flipH="1">
                <a:off x="4071" y="189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59" name="Line 211"/>
              <p:cNvSpPr>
                <a:spLocks noChangeShapeType="1"/>
              </p:cNvSpPr>
              <p:nvPr/>
            </p:nvSpPr>
            <p:spPr bwMode="auto">
              <a:xfrm>
                <a:off x="2217" y="178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0" name="Line 212"/>
              <p:cNvSpPr>
                <a:spLocks noChangeShapeType="1"/>
              </p:cNvSpPr>
              <p:nvPr/>
            </p:nvSpPr>
            <p:spPr bwMode="auto">
              <a:xfrm>
                <a:off x="2217" y="251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1" name="Line 213"/>
              <p:cNvSpPr>
                <a:spLocks noChangeShapeType="1"/>
              </p:cNvSpPr>
              <p:nvPr/>
            </p:nvSpPr>
            <p:spPr bwMode="auto">
              <a:xfrm flipV="1">
                <a:off x="4095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2" name="Line 214"/>
              <p:cNvSpPr>
                <a:spLocks noChangeShapeType="1"/>
              </p:cNvSpPr>
              <p:nvPr/>
            </p:nvSpPr>
            <p:spPr bwMode="auto">
              <a:xfrm flipV="1">
                <a:off x="2217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3" name="Freeform 215"/>
              <p:cNvSpPr>
                <a:spLocks/>
              </p:cNvSpPr>
              <p:nvPr/>
            </p:nvSpPr>
            <p:spPr bwMode="auto">
              <a:xfrm>
                <a:off x="2217" y="2102"/>
                <a:ext cx="1500" cy="414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36" y="36"/>
                  </a:cxn>
                  <a:cxn ang="0">
                    <a:pos x="72" y="36"/>
                  </a:cxn>
                  <a:cxn ang="0">
                    <a:pos x="108" y="36"/>
                  </a:cxn>
                  <a:cxn ang="0">
                    <a:pos x="150" y="36"/>
                  </a:cxn>
                  <a:cxn ang="0">
                    <a:pos x="186" y="36"/>
                  </a:cxn>
                  <a:cxn ang="0">
                    <a:pos x="222" y="36"/>
                  </a:cxn>
                  <a:cxn ang="0">
                    <a:pos x="258" y="36"/>
                  </a:cxn>
                  <a:cxn ang="0">
                    <a:pos x="300" y="36"/>
                  </a:cxn>
                  <a:cxn ang="0">
                    <a:pos x="336" y="36"/>
                  </a:cxn>
                  <a:cxn ang="0">
                    <a:pos x="372" y="36"/>
                  </a:cxn>
                  <a:cxn ang="0">
                    <a:pos x="408" y="36"/>
                  </a:cxn>
                  <a:cxn ang="0">
                    <a:pos x="450" y="36"/>
                  </a:cxn>
                  <a:cxn ang="0">
                    <a:pos x="486" y="36"/>
                  </a:cxn>
                  <a:cxn ang="0">
                    <a:pos x="522" y="36"/>
                  </a:cxn>
                  <a:cxn ang="0">
                    <a:pos x="558" y="36"/>
                  </a:cxn>
                  <a:cxn ang="0">
                    <a:pos x="600" y="36"/>
                  </a:cxn>
                  <a:cxn ang="0">
                    <a:pos x="636" y="36"/>
                  </a:cxn>
                  <a:cxn ang="0">
                    <a:pos x="672" y="36"/>
                  </a:cxn>
                  <a:cxn ang="0">
                    <a:pos x="708" y="36"/>
                  </a:cxn>
                  <a:cxn ang="0">
                    <a:pos x="750" y="36"/>
                  </a:cxn>
                  <a:cxn ang="0">
                    <a:pos x="786" y="36"/>
                  </a:cxn>
                  <a:cxn ang="0">
                    <a:pos x="822" y="36"/>
                  </a:cxn>
                  <a:cxn ang="0">
                    <a:pos x="858" y="36"/>
                  </a:cxn>
                  <a:cxn ang="0">
                    <a:pos x="900" y="36"/>
                  </a:cxn>
                  <a:cxn ang="0">
                    <a:pos x="936" y="36"/>
                  </a:cxn>
                  <a:cxn ang="0">
                    <a:pos x="972" y="36"/>
                  </a:cxn>
                  <a:cxn ang="0">
                    <a:pos x="1014" y="36"/>
                  </a:cxn>
                  <a:cxn ang="0">
                    <a:pos x="1050" y="36"/>
                  </a:cxn>
                  <a:cxn ang="0">
                    <a:pos x="1086" y="36"/>
                  </a:cxn>
                  <a:cxn ang="0">
                    <a:pos x="1122" y="36"/>
                  </a:cxn>
                  <a:cxn ang="0">
                    <a:pos x="1164" y="36"/>
                  </a:cxn>
                  <a:cxn ang="0">
                    <a:pos x="1200" y="36"/>
                  </a:cxn>
                  <a:cxn ang="0">
                    <a:pos x="1236" y="36"/>
                  </a:cxn>
                  <a:cxn ang="0">
                    <a:pos x="1272" y="36"/>
                  </a:cxn>
                  <a:cxn ang="0">
                    <a:pos x="1314" y="36"/>
                  </a:cxn>
                  <a:cxn ang="0">
                    <a:pos x="1350" y="36"/>
                  </a:cxn>
                  <a:cxn ang="0">
                    <a:pos x="1386" y="36"/>
                  </a:cxn>
                  <a:cxn ang="0">
                    <a:pos x="1422" y="36"/>
                  </a:cxn>
                  <a:cxn ang="0">
                    <a:pos x="1464" y="36"/>
                  </a:cxn>
                  <a:cxn ang="0">
                    <a:pos x="1464" y="0"/>
                  </a:cxn>
                  <a:cxn ang="0">
                    <a:pos x="1500" y="0"/>
                  </a:cxn>
                  <a:cxn ang="0">
                    <a:pos x="1500" y="414"/>
                  </a:cxn>
                </a:cxnLst>
                <a:rect l="0" t="0" r="r" b="b"/>
                <a:pathLst>
                  <a:path w="1500" h="414">
                    <a:moveTo>
                      <a:pt x="0" y="36"/>
                    </a:moveTo>
                    <a:lnTo>
                      <a:pt x="36" y="36"/>
                    </a:lnTo>
                    <a:lnTo>
                      <a:pt x="72" y="36"/>
                    </a:lnTo>
                    <a:lnTo>
                      <a:pt x="108" y="36"/>
                    </a:lnTo>
                    <a:lnTo>
                      <a:pt x="150" y="36"/>
                    </a:lnTo>
                    <a:lnTo>
                      <a:pt x="186" y="36"/>
                    </a:lnTo>
                    <a:lnTo>
                      <a:pt x="222" y="36"/>
                    </a:lnTo>
                    <a:lnTo>
                      <a:pt x="258" y="36"/>
                    </a:lnTo>
                    <a:lnTo>
                      <a:pt x="300" y="36"/>
                    </a:lnTo>
                    <a:lnTo>
                      <a:pt x="336" y="36"/>
                    </a:lnTo>
                    <a:lnTo>
                      <a:pt x="372" y="36"/>
                    </a:lnTo>
                    <a:lnTo>
                      <a:pt x="408" y="36"/>
                    </a:lnTo>
                    <a:lnTo>
                      <a:pt x="450" y="36"/>
                    </a:lnTo>
                    <a:lnTo>
                      <a:pt x="486" y="36"/>
                    </a:lnTo>
                    <a:lnTo>
                      <a:pt x="522" y="36"/>
                    </a:lnTo>
                    <a:lnTo>
                      <a:pt x="558" y="36"/>
                    </a:lnTo>
                    <a:lnTo>
                      <a:pt x="600" y="36"/>
                    </a:lnTo>
                    <a:lnTo>
                      <a:pt x="636" y="36"/>
                    </a:lnTo>
                    <a:lnTo>
                      <a:pt x="672" y="36"/>
                    </a:lnTo>
                    <a:lnTo>
                      <a:pt x="708" y="36"/>
                    </a:lnTo>
                    <a:lnTo>
                      <a:pt x="750" y="36"/>
                    </a:lnTo>
                    <a:lnTo>
                      <a:pt x="786" y="36"/>
                    </a:lnTo>
                    <a:lnTo>
                      <a:pt x="822" y="36"/>
                    </a:lnTo>
                    <a:lnTo>
                      <a:pt x="858" y="36"/>
                    </a:lnTo>
                    <a:lnTo>
                      <a:pt x="900" y="36"/>
                    </a:lnTo>
                    <a:lnTo>
                      <a:pt x="936" y="36"/>
                    </a:lnTo>
                    <a:lnTo>
                      <a:pt x="972" y="36"/>
                    </a:lnTo>
                    <a:lnTo>
                      <a:pt x="1014" y="36"/>
                    </a:lnTo>
                    <a:lnTo>
                      <a:pt x="1050" y="36"/>
                    </a:lnTo>
                    <a:lnTo>
                      <a:pt x="1086" y="36"/>
                    </a:lnTo>
                    <a:lnTo>
                      <a:pt x="1122" y="36"/>
                    </a:lnTo>
                    <a:lnTo>
                      <a:pt x="1164" y="36"/>
                    </a:lnTo>
                    <a:lnTo>
                      <a:pt x="1200" y="36"/>
                    </a:lnTo>
                    <a:lnTo>
                      <a:pt x="1236" y="36"/>
                    </a:lnTo>
                    <a:lnTo>
                      <a:pt x="1272" y="36"/>
                    </a:lnTo>
                    <a:lnTo>
                      <a:pt x="1314" y="36"/>
                    </a:lnTo>
                    <a:lnTo>
                      <a:pt x="1350" y="36"/>
                    </a:lnTo>
                    <a:lnTo>
                      <a:pt x="1386" y="36"/>
                    </a:lnTo>
                    <a:lnTo>
                      <a:pt x="1422" y="36"/>
                    </a:lnTo>
                    <a:lnTo>
                      <a:pt x="1464" y="36"/>
                    </a:lnTo>
                    <a:lnTo>
                      <a:pt x="1464" y="0"/>
                    </a:lnTo>
                    <a:lnTo>
                      <a:pt x="1500" y="0"/>
                    </a:lnTo>
                    <a:lnTo>
                      <a:pt x="1500" y="414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4" name="Line 216"/>
              <p:cNvSpPr>
                <a:spLocks noChangeShapeType="1"/>
              </p:cNvSpPr>
              <p:nvPr/>
            </p:nvSpPr>
            <p:spPr bwMode="auto">
              <a:xfrm flipV="1">
                <a:off x="3753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5" name="Line 217"/>
              <p:cNvSpPr>
                <a:spLocks noChangeShapeType="1"/>
              </p:cNvSpPr>
              <p:nvPr/>
            </p:nvSpPr>
            <p:spPr bwMode="auto">
              <a:xfrm>
                <a:off x="3789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6" name="Line 218"/>
              <p:cNvSpPr>
                <a:spLocks noChangeShapeType="1"/>
              </p:cNvSpPr>
              <p:nvPr/>
            </p:nvSpPr>
            <p:spPr bwMode="auto">
              <a:xfrm flipV="1">
                <a:off x="3831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7" name="Line 219"/>
              <p:cNvSpPr>
                <a:spLocks noChangeShapeType="1"/>
              </p:cNvSpPr>
              <p:nvPr/>
            </p:nvSpPr>
            <p:spPr bwMode="auto">
              <a:xfrm>
                <a:off x="3867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8" name="Line 220"/>
              <p:cNvSpPr>
                <a:spLocks noChangeShapeType="1"/>
              </p:cNvSpPr>
              <p:nvPr/>
            </p:nvSpPr>
            <p:spPr bwMode="auto">
              <a:xfrm flipV="1">
                <a:off x="3903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69" name="Line 221"/>
              <p:cNvSpPr>
                <a:spLocks noChangeShapeType="1"/>
              </p:cNvSpPr>
              <p:nvPr/>
            </p:nvSpPr>
            <p:spPr bwMode="auto">
              <a:xfrm>
                <a:off x="3939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0" name="Line 222"/>
              <p:cNvSpPr>
                <a:spLocks noChangeShapeType="1"/>
              </p:cNvSpPr>
              <p:nvPr/>
            </p:nvSpPr>
            <p:spPr bwMode="auto">
              <a:xfrm flipV="1">
                <a:off x="3981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1" name="Line 223"/>
              <p:cNvSpPr>
                <a:spLocks noChangeShapeType="1"/>
              </p:cNvSpPr>
              <p:nvPr/>
            </p:nvSpPr>
            <p:spPr bwMode="auto">
              <a:xfrm>
                <a:off x="4017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2" name="Line 224"/>
              <p:cNvSpPr>
                <a:spLocks noChangeShapeType="1"/>
              </p:cNvSpPr>
              <p:nvPr/>
            </p:nvSpPr>
            <p:spPr bwMode="auto">
              <a:xfrm flipV="1">
                <a:off x="4053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3" name="Line 225"/>
              <p:cNvSpPr>
                <a:spLocks noChangeShapeType="1"/>
              </p:cNvSpPr>
              <p:nvPr/>
            </p:nvSpPr>
            <p:spPr bwMode="auto">
              <a:xfrm>
                <a:off x="4095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4" name="Rectangle 226"/>
              <p:cNvSpPr>
                <a:spLocks noChangeArrowheads="1"/>
              </p:cNvSpPr>
              <p:nvPr/>
            </p:nvSpPr>
            <p:spPr bwMode="auto">
              <a:xfrm>
                <a:off x="2217" y="980"/>
                <a:ext cx="1878" cy="7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5" name="Rectangle 227"/>
              <p:cNvSpPr>
                <a:spLocks noChangeArrowheads="1"/>
              </p:cNvSpPr>
              <p:nvPr/>
            </p:nvSpPr>
            <p:spPr bwMode="auto">
              <a:xfrm>
                <a:off x="2217" y="980"/>
                <a:ext cx="1878" cy="72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6" name="Line 228"/>
              <p:cNvSpPr>
                <a:spLocks noChangeShapeType="1"/>
              </p:cNvSpPr>
              <p:nvPr/>
            </p:nvSpPr>
            <p:spPr bwMode="auto">
              <a:xfrm>
                <a:off x="2217" y="98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7" name="Line 229"/>
              <p:cNvSpPr>
                <a:spLocks noChangeShapeType="1"/>
              </p:cNvSpPr>
              <p:nvPr/>
            </p:nvSpPr>
            <p:spPr bwMode="auto">
              <a:xfrm>
                <a:off x="2217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8" name="Line 230"/>
              <p:cNvSpPr>
                <a:spLocks noChangeShapeType="1"/>
              </p:cNvSpPr>
              <p:nvPr/>
            </p:nvSpPr>
            <p:spPr bwMode="auto">
              <a:xfrm flipV="1">
                <a:off x="4095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79" name="Line 231"/>
              <p:cNvSpPr>
                <a:spLocks noChangeShapeType="1"/>
              </p:cNvSpPr>
              <p:nvPr/>
            </p:nvSpPr>
            <p:spPr bwMode="auto">
              <a:xfrm flipV="1">
                <a:off x="2217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0" name="Line 232"/>
              <p:cNvSpPr>
                <a:spLocks noChangeShapeType="1"/>
              </p:cNvSpPr>
              <p:nvPr/>
            </p:nvSpPr>
            <p:spPr bwMode="auto">
              <a:xfrm>
                <a:off x="2217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1" name="Line 233"/>
              <p:cNvSpPr>
                <a:spLocks noChangeShapeType="1"/>
              </p:cNvSpPr>
              <p:nvPr/>
            </p:nvSpPr>
            <p:spPr bwMode="auto">
              <a:xfrm flipV="1">
                <a:off x="2217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2" name="Line 234"/>
              <p:cNvSpPr>
                <a:spLocks noChangeShapeType="1"/>
              </p:cNvSpPr>
              <p:nvPr/>
            </p:nvSpPr>
            <p:spPr bwMode="auto">
              <a:xfrm flipV="1">
                <a:off x="2217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3" name="Line 235"/>
              <p:cNvSpPr>
                <a:spLocks noChangeShapeType="1"/>
              </p:cNvSpPr>
              <p:nvPr/>
            </p:nvSpPr>
            <p:spPr bwMode="auto">
              <a:xfrm>
                <a:off x="2217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4" name="Line 236"/>
              <p:cNvSpPr>
                <a:spLocks noChangeShapeType="1"/>
              </p:cNvSpPr>
              <p:nvPr/>
            </p:nvSpPr>
            <p:spPr bwMode="auto">
              <a:xfrm flipV="1">
                <a:off x="2589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5" name="Line 237"/>
              <p:cNvSpPr>
                <a:spLocks noChangeShapeType="1"/>
              </p:cNvSpPr>
              <p:nvPr/>
            </p:nvSpPr>
            <p:spPr bwMode="auto">
              <a:xfrm>
                <a:off x="2589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6" name="Line 238"/>
              <p:cNvSpPr>
                <a:spLocks noChangeShapeType="1"/>
              </p:cNvSpPr>
              <p:nvPr/>
            </p:nvSpPr>
            <p:spPr bwMode="auto">
              <a:xfrm flipV="1">
                <a:off x="2967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7" name="Line 239"/>
              <p:cNvSpPr>
                <a:spLocks noChangeShapeType="1"/>
              </p:cNvSpPr>
              <p:nvPr/>
            </p:nvSpPr>
            <p:spPr bwMode="auto">
              <a:xfrm>
                <a:off x="2967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8" name="Line 240"/>
              <p:cNvSpPr>
                <a:spLocks noChangeShapeType="1"/>
              </p:cNvSpPr>
              <p:nvPr/>
            </p:nvSpPr>
            <p:spPr bwMode="auto">
              <a:xfrm flipV="1">
                <a:off x="3339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89" name="Line 241"/>
              <p:cNvSpPr>
                <a:spLocks noChangeShapeType="1"/>
              </p:cNvSpPr>
              <p:nvPr/>
            </p:nvSpPr>
            <p:spPr bwMode="auto">
              <a:xfrm>
                <a:off x="3339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0" name="Line 242"/>
              <p:cNvSpPr>
                <a:spLocks noChangeShapeType="1"/>
              </p:cNvSpPr>
              <p:nvPr/>
            </p:nvSpPr>
            <p:spPr bwMode="auto">
              <a:xfrm flipV="1">
                <a:off x="3717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1" name="Line 243"/>
              <p:cNvSpPr>
                <a:spLocks noChangeShapeType="1"/>
              </p:cNvSpPr>
              <p:nvPr/>
            </p:nvSpPr>
            <p:spPr bwMode="auto">
              <a:xfrm>
                <a:off x="3717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2" name="Line 244"/>
              <p:cNvSpPr>
                <a:spLocks noChangeShapeType="1"/>
              </p:cNvSpPr>
              <p:nvPr/>
            </p:nvSpPr>
            <p:spPr bwMode="auto">
              <a:xfrm flipV="1">
                <a:off x="4095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3" name="Line 245"/>
              <p:cNvSpPr>
                <a:spLocks noChangeShapeType="1"/>
              </p:cNvSpPr>
              <p:nvPr/>
            </p:nvSpPr>
            <p:spPr bwMode="auto">
              <a:xfrm>
                <a:off x="4095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4" name="Line 246"/>
              <p:cNvSpPr>
                <a:spLocks noChangeShapeType="1"/>
              </p:cNvSpPr>
              <p:nvPr/>
            </p:nvSpPr>
            <p:spPr bwMode="auto">
              <a:xfrm>
                <a:off x="2217" y="1616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5" name="Line 247"/>
              <p:cNvSpPr>
                <a:spLocks noChangeShapeType="1"/>
              </p:cNvSpPr>
              <p:nvPr/>
            </p:nvSpPr>
            <p:spPr bwMode="auto">
              <a:xfrm flipH="1">
                <a:off x="4071" y="161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6" name="Line 248"/>
              <p:cNvSpPr>
                <a:spLocks noChangeShapeType="1"/>
              </p:cNvSpPr>
              <p:nvPr/>
            </p:nvSpPr>
            <p:spPr bwMode="auto">
              <a:xfrm>
                <a:off x="2217" y="1472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7" name="Line 249"/>
              <p:cNvSpPr>
                <a:spLocks noChangeShapeType="1"/>
              </p:cNvSpPr>
              <p:nvPr/>
            </p:nvSpPr>
            <p:spPr bwMode="auto">
              <a:xfrm flipH="1">
                <a:off x="4071" y="147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8" name="Line 250"/>
              <p:cNvSpPr>
                <a:spLocks noChangeShapeType="1"/>
              </p:cNvSpPr>
              <p:nvPr/>
            </p:nvSpPr>
            <p:spPr bwMode="auto">
              <a:xfrm>
                <a:off x="2217" y="1328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299" name="Line 251"/>
              <p:cNvSpPr>
                <a:spLocks noChangeShapeType="1"/>
              </p:cNvSpPr>
              <p:nvPr/>
            </p:nvSpPr>
            <p:spPr bwMode="auto">
              <a:xfrm flipH="1">
                <a:off x="4071" y="132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0" name="Line 252"/>
              <p:cNvSpPr>
                <a:spLocks noChangeShapeType="1"/>
              </p:cNvSpPr>
              <p:nvPr/>
            </p:nvSpPr>
            <p:spPr bwMode="auto">
              <a:xfrm>
                <a:off x="2217" y="1178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1" name="Line 253"/>
              <p:cNvSpPr>
                <a:spLocks noChangeShapeType="1"/>
              </p:cNvSpPr>
              <p:nvPr/>
            </p:nvSpPr>
            <p:spPr bwMode="auto">
              <a:xfrm flipH="1">
                <a:off x="4071" y="1178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2" name="Line 254"/>
              <p:cNvSpPr>
                <a:spLocks noChangeShapeType="1"/>
              </p:cNvSpPr>
              <p:nvPr/>
            </p:nvSpPr>
            <p:spPr bwMode="auto">
              <a:xfrm>
                <a:off x="2217" y="1034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3" name="Line 255"/>
              <p:cNvSpPr>
                <a:spLocks noChangeShapeType="1"/>
              </p:cNvSpPr>
              <p:nvPr/>
            </p:nvSpPr>
            <p:spPr bwMode="auto">
              <a:xfrm flipH="1">
                <a:off x="4071" y="103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4" name="Line 256"/>
              <p:cNvSpPr>
                <a:spLocks noChangeShapeType="1"/>
              </p:cNvSpPr>
              <p:nvPr/>
            </p:nvSpPr>
            <p:spPr bwMode="auto">
              <a:xfrm>
                <a:off x="2217" y="98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5" name="Line 257"/>
              <p:cNvSpPr>
                <a:spLocks noChangeShapeType="1"/>
              </p:cNvSpPr>
              <p:nvPr/>
            </p:nvSpPr>
            <p:spPr bwMode="auto">
              <a:xfrm>
                <a:off x="2217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6" name="Line 258"/>
              <p:cNvSpPr>
                <a:spLocks noChangeShapeType="1"/>
              </p:cNvSpPr>
              <p:nvPr/>
            </p:nvSpPr>
            <p:spPr bwMode="auto">
              <a:xfrm flipV="1">
                <a:off x="4095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7" name="Line 259"/>
              <p:cNvSpPr>
                <a:spLocks noChangeShapeType="1"/>
              </p:cNvSpPr>
              <p:nvPr/>
            </p:nvSpPr>
            <p:spPr bwMode="auto">
              <a:xfrm flipV="1">
                <a:off x="2217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8" name="Freeform 260"/>
              <p:cNvSpPr>
                <a:spLocks/>
              </p:cNvSpPr>
              <p:nvPr/>
            </p:nvSpPr>
            <p:spPr bwMode="auto">
              <a:xfrm>
                <a:off x="2217" y="980"/>
                <a:ext cx="1500" cy="372"/>
              </a:xfrm>
              <a:custGeom>
                <a:avLst/>
                <a:gdLst/>
                <a:ahLst/>
                <a:cxnLst>
                  <a:cxn ang="0">
                    <a:pos x="0" y="348"/>
                  </a:cxn>
                  <a:cxn ang="0">
                    <a:pos x="36" y="348"/>
                  </a:cxn>
                  <a:cxn ang="0">
                    <a:pos x="72" y="348"/>
                  </a:cxn>
                  <a:cxn ang="0">
                    <a:pos x="108" y="348"/>
                  </a:cxn>
                  <a:cxn ang="0">
                    <a:pos x="150" y="348"/>
                  </a:cxn>
                  <a:cxn ang="0">
                    <a:pos x="186" y="348"/>
                  </a:cxn>
                  <a:cxn ang="0">
                    <a:pos x="222" y="348"/>
                  </a:cxn>
                  <a:cxn ang="0">
                    <a:pos x="258" y="348"/>
                  </a:cxn>
                  <a:cxn ang="0">
                    <a:pos x="300" y="348"/>
                  </a:cxn>
                  <a:cxn ang="0">
                    <a:pos x="336" y="348"/>
                  </a:cxn>
                  <a:cxn ang="0">
                    <a:pos x="372" y="348"/>
                  </a:cxn>
                  <a:cxn ang="0">
                    <a:pos x="408" y="348"/>
                  </a:cxn>
                  <a:cxn ang="0">
                    <a:pos x="450" y="348"/>
                  </a:cxn>
                  <a:cxn ang="0">
                    <a:pos x="486" y="348"/>
                  </a:cxn>
                  <a:cxn ang="0">
                    <a:pos x="522" y="348"/>
                  </a:cxn>
                  <a:cxn ang="0">
                    <a:pos x="558" y="348"/>
                  </a:cxn>
                  <a:cxn ang="0">
                    <a:pos x="600" y="348"/>
                  </a:cxn>
                  <a:cxn ang="0">
                    <a:pos x="636" y="348"/>
                  </a:cxn>
                  <a:cxn ang="0">
                    <a:pos x="672" y="348"/>
                  </a:cxn>
                  <a:cxn ang="0">
                    <a:pos x="708" y="348"/>
                  </a:cxn>
                  <a:cxn ang="0">
                    <a:pos x="750" y="348"/>
                  </a:cxn>
                  <a:cxn ang="0">
                    <a:pos x="786" y="348"/>
                  </a:cxn>
                  <a:cxn ang="0">
                    <a:pos x="822" y="348"/>
                  </a:cxn>
                  <a:cxn ang="0">
                    <a:pos x="858" y="348"/>
                  </a:cxn>
                  <a:cxn ang="0">
                    <a:pos x="900" y="348"/>
                  </a:cxn>
                  <a:cxn ang="0">
                    <a:pos x="936" y="348"/>
                  </a:cxn>
                  <a:cxn ang="0">
                    <a:pos x="972" y="348"/>
                  </a:cxn>
                  <a:cxn ang="0">
                    <a:pos x="1014" y="348"/>
                  </a:cxn>
                  <a:cxn ang="0">
                    <a:pos x="1050" y="348"/>
                  </a:cxn>
                  <a:cxn ang="0">
                    <a:pos x="1086" y="348"/>
                  </a:cxn>
                  <a:cxn ang="0">
                    <a:pos x="1122" y="348"/>
                  </a:cxn>
                  <a:cxn ang="0">
                    <a:pos x="1164" y="348"/>
                  </a:cxn>
                  <a:cxn ang="0">
                    <a:pos x="1200" y="348"/>
                  </a:cxn>
                  <a:cxn ang="0">
                    <a:pos x="1236" y="348"/>
                  </a:cxn>
                  <a:cxn ang="0">
                    <a:pos x="1272" y="348"/>
                  </a:cxn>
                  <a:cxn ang="0">
                    <a:pos x="1314" y="348"/>
                  </a:cxn>
                  <a:cxn ang="0">
                    <a:pos x="1350" y="348"/>
                  </a:cxn>
                  <a:cxn ang="0">
                    <a:pos x="1386" y="348"/>
                  </a:cxn>
                  <a:cxn ang="0">
                    <a:pos x="1422" y="348"/>
                  </a:cxn>
                  <a:cxn ang="0">
                    <a:pos x="1422" y="342"/>
                  </a:cxn>
                  <a:cxn ang="0">
                    <a:pos x="1464" y="342"/>
                  </a:cxn>
                  <a:cxn ang="0">
                    <a:pos x="1464" y="372"/>
                  </a:cxn>
                  <a:cxn ang="0">
                    <a:pos x="1500" y="372"/>
                  </a:cxn>
                  <a:cxn ang="0">
                    <a:pos x="1500" y="0"/>
                  </a:cxn>
                </a:cxnLst>
                <a:rect l="0" t="0" r="r" b="b"/>
                <a:pathLst>
                  <a:path w="1500" h="372">
                    <a:moveTo>
                      <a:pt x="0" y="348"/>
                    </a:moveTo>
                    <a:lnTo>
                      <a:pt x="36" y="348"/>
                    </a:lnTo>
                    <a:lnTo>
                      <a:pt x="72" y="348"/>
                    </a:lnTo>
                    <a:lnTo>
                      <a:pt x="108" y="348"/>
                    </a:lnTo>
                    <a:lnTo>
                      <a:pt x="150" y="348"/>
                    </a:lnTo>
                    <a:lnTo>
                      <a:pt x="186" y="348"/>
                    </a:lnTo>
                    <a:lnTo>
                      <a:pt x="222" y="348"/>
                    </a:lnTo>
                    <a:lnTo>
                      <a:pt x="258" y="348"/>
                    </a:lnTo>
                    <a:lnTo>
                      <a:pt x="300" y="348"/>
                    </a:lnTo>
                    <a:lnTo>
                      <a:pt x="336" y="348"/>
                    </a:lnTo>
                    <a:lnTo>
                      <a:pt x="372" y="348"/>
                    </a:lnTo>
                    <a:lnTo>
                      <a:pt x="408" y="348"/>
                    </a:lnTo>
                    <a:lnTo>
                      <a:pt x="450" y="348"/>
                    </a:lnTo>
                    <a:lnTo>
                      <a:pt x="486" y="348"/>
                    </a:lnTo>
                    <a:lnTo>
                      <a:pt x="522" y="348"/>
                    </a:lnTo>
                    <a:lnTo>
                      <a:pt x="558" y="348"/>
                    </a:lnTo>
                    <a:lnTo>
                      <a:pt x="600" y="348"/>
                    </a:lnTo>
                    <a:lnTo>
                      <a:pt x="636" y="348"/>
                    </a:lnTo>
                    <a:lnTo>
                      <a:pt x="672" y="348"/>
                    </a:lnTo>
                    <a:lnTo>
                      <a:pt x="708" y="348"/>
                    </a:lnTo>
                    <a:lnTo>
                      <a:pt x="750" y="348"/>
                    </a:lnTo>
                    <a:lnTo>
                      <a:pt x="786" y="348"/>
                    </a:lnTo>
                    <a:lnTo>
                      <a:pt x="822" y="348"/>
                    </a:lnTo>
                    <a:lnTo>
                      <a:pt x="858" y="348"/>
                    </a:lnTo>
                    <a:lnTo>
                      <a:pt x="900" y="348"/>
                    </a:lnTo>
                    <a:lnTo>
                      <a:pt x="936" y="348"/>
                    </a:lnTo>
                    <a:lnTo>
                      <a:pt x="972" y="348"/>
                    </a:lnTo>
                    <a:lnTo>
                      <a:pt x="1014" y="348"/>
                    </a:lnTo>
                    <a:lnTo>
                      <a:pt x="1050" y="348"/>
                    </a:lnTo>
                    <a:lnTo>
                      <a:pt x="1086" y="348"/>
                    </a:lnTo>
                    <a:lnTo>
                      <a:pt x="1122" y="348"/>
                    </a:lnTo>
                    <a:lnTo>
                      <a:pt x="1164" y="348"/>
                    </a:lnTo>
                    <a:lnTo>
                      <a:pt x="1200" y="348"/>
                    </a:lnTo>
                    <a:lnTo>
                      <a:pt x="1236" y="348"/>
                    </a:lnTo>
                    <a:lnTo>
                      <a:pt x="1272" y="348"/>
                    </a:lnTo>
                    <a:lnTo>
                      <a:pt x="1314" y="348"/>
                    </a:lnTo>
                    <a:lnTo>
                      <a:pt x="1350" y="348"/>
                    </a:lnTo>
                    <a:lnTo>
                      <a:pt x="1386" y="348"/>
                    </a:lnTo>
                    <a:lnTo>
                      <a:pt x="1422" y="348"/>
                    </a:lnTo>
                    <a:lnTo>
                      <a:pt x="1422" y="342"/>
                    </a:lnTo>
                    <a:lnTo>
                      <a:pt x="1464" y="342"/>
                    </a:lnTo>
                    <a:lnTo>
                      <a:pt x="1464" y="372"/>
                    </a:lnTo>
                    <a:lnTo>
                      <a:pt x="1500" y="372"/>
                    </a:lnTo>
                    <a:lnTo>
                      <a:pt x="1500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09" name="Line 261"/>
              <p:cNvSpPr>
                <a:spLocks noChangeShapeType="1"/>
              </p:cNvSpPr>
              <p:nvPr/>
            </p:nvSpPr>
            <p:spPr bwMode="auto">
              <a:xfrm>
                <a:off x="3753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0" name="Line 262"/>
              <p:cNvSpPr>
                <a:spLocks noChangeShapeType="1"/>
              </p:cNvSpPr>
              <p:nvPr/>
            </p:nvSpPr>
            <p:spPr bwMode="auto">
              <a:xfrm flipV="1">
                <a:off x="3789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1" name="Line 263"/>
              <p:cNvSpPr>
                <a:spLocks noChangeShapeType="1"/>
              </p:cNvSpPr>
              <p:nvPr/>
            </p:nvSpPr>
            <p:spPr bwMode="auto">
              <a:xfrm>
                <a:off x="3831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2" name="Line 264"/>
              <p:cNvSpPr>
                <a:spLocks noChangeShapeType="1"/>
              </p:cNvSpPr>
              <p:nvPr/>
            </p:nvSpPr>
            <p:spPr bwMode="auto">
              <a:xfrm flipV="1">
                <a:off x="3867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3" name="Line 265"/>
              <p:cNvSpPr>
                <a:spLocks noChangeShapeType="1"/>
              </p:cNvSpPr>
              <p:nvPr/>
            </p:nvSpPr>
            <p:spPr bwMode="auto">
              <a:xfrm>
                <a:off x="3903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4" name="Line 266"/>
              <p:cNvSpPr>
                <a:spLocks noChangeShapeType="1"/>
              </p:cNvSpPr>
              <p:nvPr/>
            </p:nvSpPr>
            <p:spPr bwMode="auto">
              <a:xfrm flipV="1">
                <a:off x="3939" y="974"/>
                <a:ext cx="1" cy="7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5" name="Line 267"/>
              <p:cNvSpPr>
                <a:spLocks noChangeShapeType="1"/>
              </p:cNvSpPr>
              <p:nvPr/>
            </p:nvSpPr>
            <p:spPr bwMode="auto">
              <a:xfrm>
                <a:off x="3981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6" name="Line 268"/>
              <p:cNvSpPr>
                <a:spLocks noChangeShapeType="1"/>
              </p:cNvSpPr>
              <p:nvPr/>
            </p:nvSpPr>
            <p:spPr bwMode="auto">
              <a:xfrm flipV="1">
                <a:off x="4017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7" name="Line 269"/>
              <p:cNvSpPr>
                <a:spLocks noChangeShapeType="1"/>
              </p:cNvSpPr>
              <p:nvPr/>
            </p:nvSpPr>
            <p:spPr bwMode="auto">
              <a:xfrm>
                <a:off x="4053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18" name="Line 270"/>
              <p:cNvSpPr>
                <a:spLocks noChangeShapeType="1"/>
              </p:cNvSpPr>
              <p:nvPr/>
            </p:nvSpPr>
            <p:spPr bwMode="auto">
              <a:xfrm flipV="1">
                <a:off x="4095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0" name="Rectangle 272"/>
              <p:cNvSpPr>
                <a:spLocks noChangeArrowheads="1"/>
              </p:cNvSpPr>
              <p:nvPr/>
            </p:nvSpPr>
            <p:spPr bwMode="auto">
              <a:xfrm>
                <a:off x="2793" y="812"/>
                <a:ext cx="706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Step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on Theta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21" name="Rectangle 273"/>
              <p:cNvSpPr>
                <a:spLocks noChangeArrowheads="1"/>
              </p:cNvSpPr>
              <p:nvPr/>
            </p:nvSpPr>
            <p:spPr bwMode="auto">
              <a:xfrm>
                <a:off x="189" y="2588"/>
                <a:ext cx="1878" cy="7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2" name="Rectangle 274"/>
              <p:cNvSpPr>
                <a:spLocks noChangeArrowheads="1"/>
              </p:cNvSpPr>
              <p:nvPr/>
            </p:nvSpPr>
            <p:spPr bwMode="auto">
              <a:xfrm>
                <a:off x="189" y="2588"/>
                <a:ext cx="1878" cy="72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3" name="Line 275"/>
              <p:cNvSpPr>
                <a:spLocks noChangeShapeType="1"/>
              </p:cNvSpPr>
              <p:nvPr/>
            </p:nvSpPr>
            <p:spPr bwMode="auto">
              <a:xfrm>
                <a:off x="189" y="2588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4" name="Line 276"/>
              <p:cNvSpPr>
                <a:spLocks noChangeShapeType="1"/>
              </p:cNvSpPr>
              <p:nvPr/>
            </p:nvSpPr>
            <p:spPr bwMode="auto">
              <a:xfrm>
                <a:off x="189" y="331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5" name="Line 277"/>
              <p:cNvSpPr>
                <a:spLocks noChangeShapeType="1"/>
              </p:cNvSpPr>
              <p:nvPr/>
            </p:nvSpPr>
            <p:spPr bwMode="auto">
              <a:xfrm flipV="1">
                <a:off x="2067" y="2588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6" name="Line 278"/>
              <p:cNvSpPr>
                <a:spLocks noChangeShapeType="1"/>
              </p:cNvSpPr>
              <p:nvPr/>
            </p:nvSpPr>
            <p:spPr bwMode="auto">
              <a:xfrm flipV="1">
                <a:off x="189" y="2588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7" name="Line 279"/>
              <p:cNvSpPr>
                <a:spLocks noChangeShapeType="1"/>
              </p:cNvSpPr>
              <p:nvPr/>
            </p:nvSpPr>
            <p:spPr bwMode="auto">
              <a:xfrm>
                <a:off x="189" y="331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8" name="Line 280"/>
              <p:cNvSpPr>
                <a:spLocks noChangeShapeType="1"/>
              </p:cNvSpPr>
              <p:nvPr/>
            </p:nvSpPr>
            <p:spPr bwMode="auto">
              <a:xfrm flipV="1">
                <a:off x="189" y="2588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29" name="Line 281"/>
              <p:cNvSpPr>
                <a:spLocks noChangeShapeType="1"/>
              </p:cNvSpPr>
              <p:nvPr/>
            </p:nvSpPr>
            <p:spPr bwMode="auto">
              <a:xfrm flipV="1">
                <a:off x="189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0" name="Line 282"/>
              <p:cNvSpPr>
                <a:spLocks noChangeShapeType="1"/>
              </p:cNvSpPr>
              <p:nvPr/>
            </p:nvSpPr>
            <p:spPr bwMode="auto">
              <a:xfrm>
                <a:off x="189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1" name="Rectangle 283"/>
              <p:cNvSpPr>
                <a:spLocks noChangeArrowheads="1"/>
              </p:cNvSpPr>
              <p:nvPr/>
            </p:nvSpPr>
            <p:spPr bwMode="auto">
              <a:xfrm>
                <a:off x="99" y="3332"/>
                <a:ext cx="22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0.25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2" name="Line 284"/>
              <p:cNvSpPr>
                <a:spLocks noChangeShapeType="1"/>
              </p:cNvSpPr>
              <p:nvPr/>
            </p:nvSpPr>
            <p:spPr bwMode="auto">
              <a:xfrm flipV="1">
                <a:off x="561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3" name="Line 285"/>
              <p:cNvSpPr>
                <a:spLocks noChangeShapeType="1"/>
              </p:cNvSpPr>
              <p:nvPr/>
            </p:nvSpPr>
            <p:spPr bwMode="auto">
              <a:xfrm>
                <a:off x="561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4" name="Rectangle 286"/>
              <p:cNvSpPr>
                <a:spLocks noChangeArrowheads="1"/>
              </p:cNvSpPr>
              <p:nvPr/>
            </p:nvSpPr>
            <p:spPr bwMode="auto">
              <a:xfrm>
                <a:off x="495" y="3332"/>
                <a:ext cx="174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0.3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5" name="Line 287"/>
              <p:cNvSpPr>
                <a:spLocks noChangeShapeType="1"/>
              </p:cNvSpPr>
              <p:nvPr/>
            </p:nvSpPr>
            <p:spPr bwMode="auto">
              <a:xfrm flipV="1">
                <a:off x="939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6" name="Line 288"/>
              <p:cNvSpPr>
                <a:spLocks noChangeShapeType="1"/>
              </p:cNvSpPr>
              <p:nvPr/>
            </p:nvSpPr>
            <p:spPr bwMode="auto">
              <a:xfrm>
                <a:off x="939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7" name="Rectangle 289"/>
              <p:cNvSpPr>
                <a:spLocks noChangeArrowheads="1"/>
              </p:cNvSpPr>
              <p:nvPr/>
            </p:nvSpPr>
            <p:spPr bwMode="auto">
              <a:xfrm>
                <a:off x="849" y="3332"/>
                <a:ext cx="22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0.35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38" name="Line 290"/>
              <p:cNvSpPr>
                <a:spLocks noChangeShapeType="1"/>
              </p:cNvSpPr>
              <p:nvPr/>
            </p:nvSpPr>
            <p:spPr bwMode="auto">
              <a:xfrm flipV="1">
                <a:off x="1311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39" name="Line 291"/>
              <p:cNvSpPr>
                <a:spLocks noChangeShapeType="1"/>
              </p:cNvSpPr>
              <p:nvPr/>
            </p:nvSpPr>
            <p:spPr bwMode="auto">
              <a:xfrm>
                <a:off x="1311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0" name="Rectangle 292"/>
              <p:cNvSpPr>
                <a:spLocks noChangeArrowheads="1"/>
              </p:cNvSpPr>
              <p:nvPr/>
            </p:nvSpPr>
            <p:spPr bwMode="auto">
              <a:xfrm>
                <a:off x="1245" y="3332"/>
                <a:ext cx="174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0.4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1" name="Line 293"/>
              <p:cNvSpPr>
                <a:spLocks noChangeShapeType="1"/>
              </p:cNvSpPr>
              <p:nvPr/>
            </p:nvSpPr>
            <p:spPr bwMode="auto">
              <a:xfrm flipV="1">
                <a:off x="1689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2" name="Line 294"/>
              <p:cNvSpPr>
                <a:spLocks noChangeShapeType="1"/>
              </p:cNvSpPr>
              <p:nvPr/>
            </p:nvSpPr>
            <p:spPr bwMode="auto">
              <a:xfrm>
                <a:off x="1689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3" name="Rectangle 295"/>
              <p:cNvSpPr>
                <a:spLocks noChangeArrowheads="1"/>
              </p:cNvSpPr>
              <p:nvPr/>
            </p:nvSpPr>
            <p:spPr bwMode="auto">
              <a:xfrm>
                <a:off x="1599" y="3332"/>
                <a:ext cx="228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0.45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4" name="Line 296"/>
              <p:cNvSpPr>
                <a:spLocks noChangeShapeType="1"/>
              </p:cNvSpPr>
              <p:nvPr/>
            </p:nvSpPr>
            <p:spPr bwMode="auto">
              <a:xfrm flipV="1">
                <a:off x="2067" y="3290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5" name="Line 297"/>
              <p:cNvSpPr>
                <a:spLocks noChangeShapeType="1"/>
              </p:cNvSpPr>
              <p:nvPr/>
            </p:nvSpPr>
            <p:spPr bwMode="auto">
              <a:xfrm>
                <a:off x="2067" y="2588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6" name="Rectangle 298"/>
              <p:cNvSpPr>
                <a:spLocks noChangeArrowheads="1"/>
              </p:cNvSpPr>
              <p:nvPr/>
            </p:nvSpPr>
            <p:spPr bwMode="auto">
              <a:xfrm>
                <a:off x="1980" y="3332"/>
                <a:ext cx="174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0.5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7" name="Line 299"/>
              <p:cNvSpPr>
                <a:spLocks noChangeShapeType="1"/>
              </p:cNvSpPr>
              <p:nvPr/>
            </p:nvSpPr>
            <p:spPr bwMode="auto">
              <a:xfrm>
                <a:off x="189" y="317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8" name="Line 300"/>
              <p:cNvSpPr>
                <a:spLocks noChangeShapeType="1"/>
              </p:cNvSpPr>
              <p:nvPr/>
            </p:nvSpPr>
            <p:spPr bwMode="auto">
              <a:xfrm flipH="1">
                <a:off x="2043" y="317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49" name="Rectangle 301"/>
              <p:cNvSpPr>
                <a:spLocks noChangeArrowheads="1"/>
              </p:cNvSpPr>
              <p:nvPr/>
            </p:nvSpPr>
            <p:spPr bwMode="auto">
              <a:xfrm>
                <a:off x="81" y="3116"/>
                <a:ext cx="12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0" name="Line 302"/>
              <p:cNvSpPr>
                <a:spLocks noChangeShapeType="1"/>
              </p:cNvSpPr>
              <p:nvPr/>
            </p:nvSpPr>
            <p:spPr bwMode="auto">
              <a:xfrm>
                <a:off x="189" y="293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1" name="Line 303"/>
              <p:cNvSpPr>
                <a:spLocks noChangeShapeType="1"/>
              </p:cNvSpPr>
              <p:nvPr/>
            </p:nvSpPr>
            <p:spPr bwMode="auto">
              <a:xfrm flipH="1">
                <a:off x="2043" y="293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2" name="Rectangle 304"/>
              <p:cNvSpPr>
                <a:spLocks noChangeArrowheads="1"/>
              </p:cNvSpPr>
              <p:nvPr/>
            </p:nvSpPr>
            <p:spPr bwMode="auto">
              <a:xfrm>
                <a:off x="111" y="2876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3" name="Line 305"/>
              <p:cNvSpPr>
                <a:spLocks noChangeShapeType="1"/>
              </p:cNvSpPr>
              <p:nvPr/>
            </p:nvSpPr>
            <p:spPr bwMode="auto">
              <a:xfrm>
                <a:off x="189" y="269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4" name="Line 306"/>
              <p:cNvSpPr>
                <a:spLocks noChangeShapeType="1"/>
              </p:cNvSpPr>
              <p:nvPr/>
            </p:nvSpPr>
            <p:spPr bwMode="auto">
              <a:xfrm flipH="1">
                <a:off x="2043" y="269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5" name="Rectangle 307"/>
              <p:cNvSpPr>
                <a:spLocks noChangeArrowheads="1"/>
              </p:cNvSpPr>
              <p:nvPr/>
            </p:nvSpPr>
            <p:spPr bwMode="auto">
              <a:xfrm>
                <a:off x="111" y="2636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7" name="Rectangle 309"/>
              <p:cNvSpPr>
                <a:spLocks noChangeArrowheads="1"/>
              </p:cNvSpPr>
              <p:nvPr/>
            </p:nvSpPr>
            <p:spPr bwMode="auto">
              <a:xfrm>
                <a:off x="363" y="2420"/>
                <a:ext cx="150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123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58" name="Line 310"/>
              <p:cNvSpPr>
                <a:spLocks noChangeShapeType="1"/>
              </p:cNvSpPr>
              <p:nvPr/>
            </p:nvSpPr>
            <p:spPr bwMode="auto">
              <a:xfrm>
                <a:off x="189" y="2588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59" name="Line 311"/>
              <p:cNvSpPr>
                <a:spLocks noChangeShapeType="1"/>
              </p:cNvSpPr>
              <p:nvPr/>
            </p:nvSpPr>
            <p:spPr bwMode="auto">
              <a:xfrm>
                <a:off x="189" y="331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0" name="Line 312"/>
              <p:cNvSpPr>
                <a:spLocks noChangeShapeType="1"/>
              </p:cNvSpPr>
              <p:nvPr/>
            </p:nvSpPr>
            <p:spPr bwMode="auto">
              <a:xfrm flipV="1">
                <a:off x="2067" y="2588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1" name="Line 313"/>
              <p:cNvSpPr>
                <a:spLocks noChangeShapeType="1"/>
              </p:cNvSpPr>
              <p:nvPr/>
            </p:nvSpPr>
            <p:spPr bwMode="auto">
              <a:xfrm flipV="1">
                <a:off x="189" y="2588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2" name="Freeform 314"/>
              <p:cNvSpPr>
                <a:spLocks/>
              </p:cNvSpPr>
              <p:nvPr/>
            </p:nvSpPr>
            <p:spPr bwMode="auto">
              <a:xfrm>
                <a:off x="189" y="2588"/>
                <a:ext cx="1614" cy="492"/>
              </a:xfrm>
              <a:custGeom>
                <a:avLst/>
                <a:gdLst/>
                <a:ahLst/>
                <a:cxnLst>
                  <a:cxn ang="0">
                    <a:pos x="0" y="342"/>
                  </a:cxn>
                  <a:cxn ang="0">
                    <a:pos x="36" y="342"/>
                  </a:cxn>
                  <a:cxn ang="0">
                    <a:pos x="72" y="342"/>
                  </a:cxn>
                  <a:cxn ang="0">
                    <a:pos x="108" y="342"/>
                  </a:cxn>
                  <a:cxn ang="0">
                    <a:pos x="150" y="342"/>
                  </a:cxn>
                  <a:cxn ang="0">
                    <a:pos x="186" y="342"/>
                  </a:cxn>
                  <a:cxn ang="0">
                    <a:pos x="222" y="342"/>
                  </a:cxn>
                  <a:cxn ang="0">
                    <a:pos x="258" y="342"/>
                  </a:cxn>
                  <a:cxn ang="0">
                    <a:pos x="300" y="342"/>
                  </a:cxn>
                  <a:cxn ang="0">
                    <a:pos x="336" y="342"/>
                  </a:cxn>
                  <a:cxn ang="0">
                    <a:pos x="372" y="342"/>
                  </a:cxn>
                  <a:cxn ang="0">
                    <a:pos x="408" y="342"/>
                  </a:cxn>
                  <a:cxn ang="0">
                    <a:pos x="450" y="342"/>
                  </a:cxn>
                  <a:cxn ang="0">
                    <a:pos x="486" y="342"/>
                  </a:cxn>
                  <a:cxn ang="0">
                    <a:pos x="522" y="342"/>
                  </a:cxn>
                  <a:cxn ang="0">
                    <a:pos x="558" y="342"/>
                  </a:cxn>
                  <a:cxn ang="0">
                    <a:pos x="600" y="342"/>
                  </a:cxn>
                  <a:cxn ang="0">
                    <a:pos x="636" y="342"/>
                  </a:cxn>
                  <a:cxn ang="0">
                    <a:pos x="672" y="342"/>
                  </a:cxn>
                  <a:cxn ang="0">
                    <a:pos x="708" y="342"/>
                  </a:cxn>
                  <a:cxn ang="0">
                    <a:pos x="750" y="342"/>
                  </a:cxn>
                  <a:cxn ang="0">
                    <a:pos x="786" y="342"/>
                  </a:cxn>
                  <a:cxn ang="0">
                    <a:pos x="822" y="342"/>
                  </a:cxn>
                  <a:cxn ang="0">
                    <a:pos x="858" y="342"/>
                  </a:cxn>
                  <a:cxn ang="0">
                    <a:pos x="900" y="342"/>
                  </a:cxn>
                  <a:cxn ang="0">
                    <a:pos x="936" y="342"/>
                  </a:cxn>
                  <a:cxn ang="0">
                    <a:pos x="972" y="342"/>
                  </a:cxn>
                  <a:cxn ang="0">
                    <a:pos x="1014" y="342"/>
                  </a:cxn>
                  <a:cxn ang="0">
                    <a:pos x="1050" y="342"/>
                  </a:cxn>
                  <a:cxn ang="0">
                    <a:pos x="1086" y="342"/>
                  </a:cxn>
                  <a:cxn ang="0">
                    <a:pos x="1122" y="342"/>
                  </a:cxn>
                  <a:cxn ang="0">
                    <a:pos x="1164" y="342"/>
                  </a:cxn>
                  <a:cxn ang="0">
                    <a:pos x="1200" y="342"/>
                  </a:cxn>
                  <a:cxn ang="0">
                    <a:pos x="1236" y="342"/>
                  </a:cxn>
                  <a:cxn ang="0">
                    <a:pos x="1272" y="342"/>
                  </a:cxn>
                  <a:cxn ang="0">
                    <a:pos x="1314" y="342"/>
                  </a:cxn>
                  <a:cxn ang="0">
                    <a:pos x="1350" y="342"/>
                  </a:cxn>
                  <a:cxn ang="0">
                    <a:pos x="1386" y="342"/>
                  </a:cxn>
                  <a:cxn ang="0">
                    <a:pos x="1422" y="342"/>
                  </a:cxn>
                  <a:cxn ang="0">
                    <a:pos x="1464" y="342"/>
                  </a:cxn>
                  <a:cxn ang="0">
                    <a:pos x="1500" y="342"/>
                  </a:cxn>
                  <a:cxn ang="0">
                    <a:pos x="1536" y="342"/>
                  </a:cxn>
                  <a:cxn ang="0">
                    <a:pos x="1536" y="336"/>
                  </a:cxn>
                  <a:cxn ang="0">
                    <a:pos x="1572" y="336"/>
                  </a:cxn>
                  <a:cxn ang="0">
                    <a:pos x="1572" y="492"/>
                  </a:cxn>
                  <a:cxn ang="0">
                    <a:pos x="1614" y="492"/>
                  </a:cxn>
                  <a:cxn ang="0">
                    <a:pos x="1614" y="0"/>
                  </a:cxn>
                </a:cxnLst>
                <a:rect l="0" t="0" r="r" b="b"/>
                <a:pathLst>
                  <a:path w="1614" h="492">
                    <a:moveTo>
                      <a:pt x="0" y="342"/>
                    </a:moveTo>
                    <a:lnTo>
                      <a:pt x="36" y="342"/>
                    </a:lnTo>
                    <a:lnTo>
                      <a:pt x="72" y="342"/>
                    </a:lnTo>
                    <a:lnTo>
                      <a:pt x="108" y="342"/>
                    </a:lnTo>
                    <a:lnTo>
                      <a:pt x="150" y="342"/>
                    </a:lnTo>
                    <a:lnTo>
                      <a:pt x="186" y="342"/>
                    </a:lnTo>
                    <a:lnTo>
                      <a:pt x="222" y="342"/>
                    </a:lnTo>
                    <a:lnTo>
                      <a:pt x="258" y="342"/>
                    </a:lnTo>
                    <a:lnTo>
                      <a:pt x="300" y="342"/>
                    </a:lnTo>
                    <a:lnTo>
                      <a:pt x="336" y="342"/>
                    </a:lnTo>
                    <a:lnTo>
                      <a:pt x="372" y="342"/>
                    </a:lnTo>
                    <a:lnTo>
                      <a:pt x="408" y="342"/>
                    </a:lnTo>
                    <a:lnTo>
                      <a:pt x="450" y="342"/>
                    </a:lnTo>
                    <a:lnTo>
                      <a:pt x="486" y="342"/>
                    </a:lnTo>
                    <a:lnTo>
                      <a:pt x="522" y="342"/>
                    </a:lnTo>
                    <a:lnTo>
                      <a:pt x="558" y="342"/>
                    </a:lnTo>
                    <a:lnTo>
                      <a:pt x="600" y="342"/>
                    </a:lnTo>
                    <a:lnTo>
                      <a:pt x="636" y="342"/>
                    </a:lnTo>
                    <a:lnTo>
                      <a:pt x="672" y="342"/>
                    </a:lnTo>
                    <a:lnTo>
                      <a:pt x="708" y="342"/>
                    </a:lnTo>
                    <a:lnTo>
                      <a:pt x="750" y="342"/>
                    </a:lnTo>
                    <a:lnTo>
                      <a:pt x="786" y="342"/>
                    </a:lnTo>
                    <a:lnTo>
                      <a:pt x="822" y="342"/>
                    </a:lnTo>
                    <a:lnTo>
                      <a:pt x="858" y="342"/>
                    </a:lnTo>
                    <a:lnTo>
                      <a:pt x="900" y="342"/>
                    </a:lnTo>
                    <a:lnTo>
                      <a:pt x="936" y="342"/>
                    </a:lnTo>
                    <a:lnTo>
                      <a:pt x="972" y="342"/>
                    </a:lnTo>
                    <a:lnTo>
                      <a:pt x="1014" y="342"/>
                    </a:lnTo>
                    <a:lnTo>
                      <a:pt x="1050" y="342"/>
                    </a:lnTo>
                    <a:lnTo>
                      <a:pt x="1086" y="342"/>
                    </a:lnTo>
                    <a:lnTo>
                      <a:pt x="1122" y="342"/>
                    </a:lnTo>
                    <a:lnTo>
                      <a:pt x="1164" y="342"/>
                    </a:lnTo>
                    <a:lnTo>
                      <a:pt x="1200" y="342"/>
                    </a:lnTo>
                    <a:lnTo>
                      <a:pt x="1236" y="342"/>
                    </a:lnTo>
                    <a:lnTo>
                      <a:pt x="1272" y="342"/>
                    </a:lnTo>
                    <a:lnTo>
                      <a:pt x="1314" y="342"/>
                    </a:lnTo>
                    <a:lnTo>
                      <a:pt x="1350" y="342"/>
                    </a:lnTo>
                    <a:lnTo>
                      <a:pt x="1386" y="342"/>
                    </a:lnTo>
                    <a:lnTo>
                      <a:pt x="1422" y="342"/>
                    </a:lnTo>
                    <a:lnTo>
                      <a:pt x="1464" y="342"/>
                    </a:lnTo>
                    <a:lnTo>
                      <a:pt x="1500" y="342"/>
                    </a:lnTo>
                    <a:lnTo>
                      <a:pt x="1536" y="342"/>
                    </a:lnTo>
                    <a:lnTo>
                      <a:pt x="1536" y="336"/>
                    </a:lnTo>
                    <a:lnTo>
                      <a:pt x="1572" y="336"/>
                    </a:lnTo>
                    <a:lnTo>
                      <a:pt x="1572" y="492"/>
                    </a:lnTo>
                    <a:lnTo>
                      <a:pt x="1614" y="492"/>
                    </a:lnTo>
                    <a:lnTo>
                      <a:pt x="1614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3" name="Line 315"/>
              <p:cNvSpPr>
                <a:spLocks noChangeShapeType="1"/>
              </p:cNvSpPr>
              <p:nvPr/>
            </p:nvSpPr>
            <p:spPr bwMode="auto">
              <a:xfrm>
                <a:off x="1839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4" name="Line 316"/>
              <p:cNvSpPr>
                <a:spLocks noChangeShapeType="1"/>
              </p:cNvSpPr>
              <p:nvPr/>
            </p:nvSpPr>
            <p:spPr bwMode="auto">
              <a:xfrm flipV="1">
                <a:off x="1875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5" name="Line 317"/>
              <p:cNvSpPr>
                <a:spLocks noChangeShapeType="1"/>
              </p:cNvSpPr>
              <p:nvPr/>
            </p:nvSpPr>
            <p:spPr bwMode="auto">
              <a:xfrm>
                <a:off x="1911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6" name="Line 318"/>
              <p:cNvSpPr>
                <a:spLocks noChangeShapeType="1"/>
              </p:cNvSpPr>
              <p:nvPr/>
            </p:nvSpPr>
            <p:spPr bwMode="auto">
              <a:xfrm flipV="1">
                <a:off x="1953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7" name="Line 319"/>
              <p:cNvSpPr>
                <a:spLocks noChangeShapeType="1"/>
              </p:cNvSpPr>
              <p:nvPr/>
            </p:nvSpPr>
            <p:spPr bwMode="auto">
              <a:xfrm>
                <a:off x="1989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8" name="Line 320"/>
              <p:cNvSpPr>
                <a:spLocks noChangeShapeType="1"/>
              </p:cNvSpPr>
              <p:nvPr/>
            </p:nvSpPr>
            <p:spPr bwMode="auto">
              <a:xfrm flipV="1">
                <a:off x="2025" y="2588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69" name="Line 321"/>
              <p:cNvSpPr>
                <a:spLocks noChangeShapeType="1"/>
              </p:cNvSpPr>
              <p:nvPr/>
            </p:nvSpPr>
            <p:spPr bwMode="auto">
              <a:xfrm>
                <a:off x="2067" y="2582"/>
                <a:ext cx="1" cy="738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0" name="Rectangle 322"/>
              <p:cNvSpPr>
                <a:spLocks noChangeArrowheads="1"/>
              </p:cNvSpPr>
              <p:nvPr/>
            </p:nvSpPr>
            <p:spPr bwMode="auto">
              <a:xfrm rot="16200000">
                <a:off x="-373" y="2837"/>
                <a:ext cx="714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Psi [rad/sec]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1" name="Rectangle 323"/>
              <p:cNvSpPr>
                <a:spLocks noChangeArrowheads="1"/>
              </p:cNvSpPr>
              <p:nvPr/>
            </p:nvSpPr>
            <p:spPr bwMode="auto">
              <a:xfrm>
                <a:off x="189" y="1784"/>
                <a:ext cx="1878" cy="7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2" name="Rectangle 324"/>
              <p:cNvSpPr>
                <a:spLocks noChangeArrowheads="1"/>
              </p:cNvSpPr>
              <p:nvPr/>
            </p:nvSpPr>
            <p:spPr bwMode="auto">
              <a:xfrm>
                <a:off x="189" y="1784"/>
                <a:ext cx="1878" cy="72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3" name="Line 325"/>
              <p:cNvSpPr>
                <a:spLocks noChangeShapeType="1"/>
              </p:cNvSpPr>
              <p:nvPr/>
            </p:nvSpPr>
            <p:spPr bwMode="auto">
              <a:xfrm>
                <a:off x="189" y="178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4" name="Line 326"/>
              <p:cNvSpPr>
                <a:spLocks noChangeShapeType="1"/>
              </p:cNvSpPr>
              <p:nvPr/>
            </p:nvSpPr>
            <p:spPr bwMode="auto">
              <a:xfrm>
                <a:off x="189" y="251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5" name="Line 327"/>
              <p:cNvSpPr>
                <a:spLocks noChangeShapeType="1"/>
              </p:cNvSpPr>
              <p:nvPr/>
            </p:nvSpPr>
            <p:spPr bwMode="auto">
              <a:xfrm flipV="1">
                <a:off x="2067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6" name="Line 328"/>
              <p:cNvSpPr>
                <a:spLocks noChangeShapeType="1"/>
              </p:cNvSpPr>
              <p:nvPr/>
            </p:nvSpPr>
            <p:spPr bwMode="auto">
              <a:xfrm flipV="1">
                <a:off x="189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7" name="Line 329"/>
              <p:cNvSpPr>
                <a:spLocks noChangeShapeType="1"/>
              </p:cNvSpPr>
              <p:nvPr/>
            </p:nvSpPr>
            <p:spPr bwMode="auto">
              <a:xfrm>
                <a:off x="189" y="251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8" name="Line 330"/>
              <p:cNvSpPr>
                <a:spLocks noChangeShapeType="1"/>
              </p:cNvSpPr>
              <p:nvPr/>
            </p:nvSpPr>
            <p:spPr bwMode="auto">
              <a:xfrm flipV="1">
                <a:off x="189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79" name="Line 331"/>
              <p:cNvSpPr>
                <a:spLocks noChangeShapeType="1"/>
              </p:cNvSpPr>
              <p:nvPr/>
            </p:nvSpPr>
            <p:spPr bwMode="auto">
              <a:xfrm flipV="1">
                <a:off x="189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0" name="Line 332"/>
              <p:cNvSpPr>
                <a:spLocks noChangeShapeType="1"/>
              </p:cNvSpPr>
              <p:nvPr/>
            </p:nvSpPr>
            <p:spPr bwMode="auto">
              <a:xfrm>
                <a:off x="189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1" name="Line 333"/>
              <p:cNvSpPr>
                <a:spLocks noChangeShapeType="1"/>
              </p:cNvSpPr>
              <p:nvPr/>
            </p:nvSpPr>
            <p:spPr bwMode="auto">
              <a:xfrm flipV="1">
                <a:off x="561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2" name="Line 334"/>
              <p:cNvSpPr>
                <a:spLocks noChangeShapeType="1"/>
              </p:cNvSpPr>
              <p:nvPr/>
            </p:nvSpPr>
            <p:spPr bwMode="auto">
              <a:xfrm>
                <a:off x="561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3" name="Line 335"/>
              <p:cNvSpPr>
                <a:spLocks noChangeShapeType="1"/>
              </p:cNvSpPr>
              <p:nvPr/>
            </p:nvSpPr>
            <p:spPr bwMode="auto">
              <a:xfrm flipV="1">
                <a:off x="939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4" name="Line 336"/>
              <p:cNvSpPr>
                <a:spLocks noChangeShapeType="1"/>
              </p:cNvSpPr>
              <p:nvPr/>
            </p:nvSpPr>
            <p:spPr bwMode="auto">
              <a:xfrm>
                <a:off x="939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5" name="Line 337"/>
              <p:cNvSpPr>
                <a:spLocks noChangeShapeType="1"/>
              </p:cNvSpPr>
              <p:nvPr/>
            </p:nvSpPr>
            <p:spPr bwMode="auto">
              <a:xfrm flipV="1">
                <a:off x="1311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6" name="Line 338"/>
              <p:cNvSpPr>
                <a:spLocks noChangeShapeType="1"/>
              </p:cNvSpPr>
              <p:nvPr/>
            </p:nvSpPr>
            <p:spPr bwMode="auto">
              <a:xfrm>
                <a:off x="1311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7" name="Line 339"/>
              <p:cNvSpPr>
                <a:spLocks noChangeShapeType="1"/>
              </p:cNvSpPr>
              <p:nvPr/>
            </p:nvSpPr>
            <p:spPr bwMode="auto">
              <a:xfrm flipV="1">
                <a:off x="1689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8" name="Line 340"/>
              <p:cNvSpPr>
                <a:spLocks noChangeShapeType="1"/>
              </p:cNvSpPr>
              <p:nvPr/>
            </p:nvSpPr>
            <p:spPr bwMode="auto">
              <a:xfrm>
                <a:off x="1689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89" name="Line 341"/>
              <p:cNvSpPr>
                <a:spLocks noChangeShapeType="1"/>
              </p:cNvSpPr>
              <p:nvPr/>
            </p:nvSpPr>
            <p:spPr bwMode="auto">
              <a:xfrm flipV="1">
                <a:off x="2067" y="2486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0" name="Line 342"/>
              <p:cNvSpPr>
                <a:spLocks noChangeShapeType="1"/>
              </p:cNvSpPr>
              <p:nvPr/>
            </p:nvSpPr>
            <p:spPr bwMode="auto">
              <a:xfrm>
                <a:off x="2067" y="1784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1" name="Line 343"/>
              <p:cNvSpPr>
                <a:spLocks noChangeShapeType="1"/>
              </p:cNvSpPr>
              <p:nvPr/>
            </p:nvSpPr>
            <p:spPr bwMode="auto">
              <a:xfrm>
                <a:off x="189" y="2396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2" name="Line 344"/>
              <p:cNvSpPr>
                <a:spLocks noChangeShapeType="1"/>
              </p:cNvSpPr>
              <p:nvPr/>
            </p:nvSpPr>
            <p:spPr bwMode="auto">
              <a:xfrm flipH="1">
                <a:off x="2043" y="239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3" name="Rectangle 345"/>
              <p:cNvSpPr>
                <a:spLocks noChangeArrowheads="1"/>
              </p:cNvSpPr>
              <p:nvPr/>
            </p:nvSpPr>
            <p:spPr bwMode="auto">
              <a:xfrm>
                <a:off x="81" y="2342"/>
                <a:ext cx="12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4" name="Line 346"/>
              <p:cNvSpPr>
                <a:spLocks noChangeShapeType="1"/>
              </p:cNvSpPr>
              <p:nvPr/>
            </p:nvSpPr>
            <p:spPr bwMode="auto">
              <a:xfrm>
                <a:off x="189" y="215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5" name="Line 347"/>
              <p:cNvSpPr>
                <a:spLocks noChangeShapeType="1"/>
              </p:cNvSpPr>
              <p:nvPr/>
            </p:nvSpPr>
            <p:spPr bwMode="auto">
              <a:xfrm flipH="1">
                <a:off x="2043" y="215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6" name="Rectangle 348"/>
              <p:cNvSpPr>
                <a:spLocks noChangeArrowheads="1"/>
              </p:cNvSpPr>
              <p:nvPr/>
            </p:nvSpPr>
            <p:spPr bwMode="auto">
              <a:xfrm>
                <a:off x="111" y="2096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7" name="Line 349"/>
              <p:cNvSpPr>
                <a:spLocks noChangeShapeType="1"/>
              </p:cNvSpPr>
              <p:nvPr/>
            </p:nvSpPr>
            <p:spPr bwMode="auto">
              <a:xfrm>
                <a:off x="189" y="1910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8" name="Line 350"/>
              <p:cNvSpPr>
                <a:spLocks noChangeShapeType="1"/>
              </p:cNvSpPr>
              <p:nvPr/>
            </p:nvSpPr>
            <p:spPr bwMode="auto">
              <a:xfrm flipH="1">
                <a:off x="2043" y="1910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399" name="Rectangle 351"/>
              <p:cNvSpPr>
                <a:spLocks noChangeArrowheads="1"/>
              </p:cNvSpPr>
              <p:nvPr/>
            </p:nvSpPr>
            <p:spPr bwMode="auto">
              <a:xfrm>
                <a:off x="111" y="1856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5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1" name="Rectangle 353"/>
              <p:cNvSpPr>
                <a:spLocks noChangeArrowheads="1"/>
              </p:cNvSpPr>
              <p:nvPr/>
            </p:nvSpPr>
            <p:spPr bwMode="auto">
              <a:xfrm>
                <a:off x="363" y="1616"/>
                <a:ext cx="150" cy="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123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2" name="Line 354"/>
              <p:cNvSpPr>
                <a:spLocks noChangeShapeType="1"/>
              </p:cNvSpPr>
              <p:nvPr/>
            </p:nvSpPr>
            <p:spPr bwMode="auto">
              <a:xfrm>
                <a:off x="189" y="1784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3" name="Line 355"/>
              <p:cNvSpPr>
                <a:spLocks noChangeShapeType="1"/>
              </p:cNvSpPr>
              <p:nvPr/>
            </p:nvSpPr>
            <p:spPr bwMode="auto">
              <a:xfrm>
                <a:off x="189" y="251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4" name="Line 356"/>
              <p:cNvSpPr>
                <a:spLocks noChangeShapeType="1"/>
              </p:cNvSpPr>
              <p:nvPr/>
            </p:nvSpPr>
            <p:spPr bwMode="auto">
              <a:xfrm flipV="1">
                <a:off x="2067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5" name="Line 357"/>
              <p:cNvSpPr>
                <a:spLocks noChangeShapeType="1"/>
              </p:cNvSpPr>
              <p:nvPr/>
            </p:nvSpPr>
            <p:spPr bwMode="auto">
              <a:xfrm flipV="1">
                <a:off x="189" y="1784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6" name="Freeform 358"/>
              <p:cNvSpPr>
                <a:spLocks/>
              </p:cNvSpPr>
              <p:nvPr/>
            </p:nvSpPr>
            <p:spPr bwMode="auto">
              <a:xfrm>
                <a:off x="189" y="1784"/>
                <a:ext cx="1614" cy="624"/>
              </a:xfrm>
              <a:custGeom>
                <a:avLst/>
                <a:gdLst/>
                <a:ahLst/>
                <a:cxnLst>
                  <a:cxn ang="0">
                    <a:pos x="0" y="366"/>
                  </a:cxn>
                  <a:cxn ang="0">
                    <a:pos x="36" y="366"/>
                  </a:cxn>
                  <a:cxn ang="0">
                    <a:pos x="72" y="366"/>
                  </a:cxn>
                  <a:cxn ang="0">
                    <a:pos x="108" y="366"/>
                  </a:cxn>
                  <a:cxn ang="0">
                    <a:pos x="150" y="366"/>
                  </a:cxn>
                  <a:cxn ang="0">
                    <a:pos x="186" y="366"/>
                  </a:cxn>
                  <a:cxn ang="0">
                    <a:pos x="222" y="366"/>
                  </a:cxn>
                  <a:cxn ang="0">
                    <a:pos x="258" y="366"/>
                  </a:cxn>
                  <a:cxn ang="0">
                    <a:pos x="300" y="366"/>
                  </a:cxn>
                  <a:cxn ang="0">
                    <a:pos x="336" y="366"/>
                  </a:cxn>
                  <a:cxn ang="0">
                    <a:pos x="372" y="366"/>
                  </a:cxn>
                  <a:cxn ang="0">
                    <a:pos x="408" y="366"/>
                  </a:cxn>
                  <a:cxn ang="0">
                    <a:pos x="450" y="366"/>
                  </a:cxn>
                  <a:cxn ang="0">
                    <a:pos x="486" y="366"/>
                  </a:cxn>
                  <a:cxn ang="0">
                    <a:pos x="522" y="366"/>
                  </a:cxn>
                  <a:cxn ang="0">
                    <a:pos x="558" y="366"/>
                  </a:cxn>
                  <a:cxn ang="0">
                    <a:pos x="600" y="366"/>
                  </a:cxn>
                  <a:cxn ang="0">
                    <a:pos x="636" y="366"/>
                  </a:cxn>
                  <a:cxn ang="0">
                    <a:pos x="672" y="366"/>
                  </a:cxn>
                  <a:cxn ang="0">
                    <a:pos x="708" y="366"/>
                  </a:cxn>
                  <a:cxn ang="0">
                    <a:pos x="750" y="366"/>
                  </a:cxn>
                  <a:cxn ang="0">
                    <a:pos x="786" y="366"/>
                  </a:cxn>
                  <a:cxn ang="0">
                    <a:pos x="822" y="366"/>
                  </a:cxn>
                  <a:cxn ang="0">
                    <a:pos x="858" y="366"/>
                  </a:cxn>
                  <a:cxn ang="0">
                    <a:pos x="900" y="366"/>
                  </a:cxn>
                  <a:cxn ang="0">
                    <a:pos x="936" y="366"/>
                  </a:cxn>
                  <a:cxn ang="0">
                    <a:pos x="972" y="366"/>
                  </a:cxn>
                  <a:cxn ang="0">
                    <a:pos x="1014" y="366"/>
                  </a:cxn>
                  <a:cxn ang="0">
                    <a:pos x="1050" y="366"/>
                  </a:cxn>
                  <a:cxn ang="0">
                    <a:pos x="1086" y="366"/>
                  </a:cxn>
                  <a:cxn ang="0">
                    <a:pos x="1122" y="366"/>
                  </a:cxn>
                  <a:cxn ang="0">
                    <a:pos x="1164" y="366"/>
                  </a:cxn>
                  <a:cxn ang="0">
                    <a:pos x="1200" y="366"/>
                  </a:cxn>
                  <a:cxn ang="0">
                    <a:pos x="1236" y="366"/>
                  </a:cxn>
                  <a:cxn ang="0">
                    <a:pos x="1272" y="366"/>
                  </a:cxn>
                  <a:cxn ang="0">
                    <a:pos x="1314" y="366"/>
                  </a:cxn>
                  <a:cxn ang="0">
                    <a:pos x="1350" y="366"/>
                  </a:cxn>
                  <a:cxn ang="0">
                    <a:pos x="1386" y="366"/>
                  </a:cxn>
                  <a:cxn ang="0">
                    <a:pos x="1422" y="366"/>
                  </a:cxn>
                  <a:cxn ang="0">
                    <a:pos x="1464" y="366"/>
                  </a:cxn>
                  <a:cxn ang="0">
                    <a:pos x="1500" y="366"/>
                  </a:cxn>
                  <a:cxn ang="0">
                    <a:pos x="1536" y="366"/>
                  </a:cxn>
                  <a:cxn ang="0">
                    <a:pos x="1536" y="360"/>
                  </a:cxn>
                  <a:cxn ang="0">
                    <a:pos x="1572" y="360"/>
                  </a:cxn>
                  <a:cxn ang="0">
                    <a:pos x="1572" y="624"/>
                  </a:cxn>
                  <a:cxn ang="0">
                    <a:pos x="1614" y="624"/>
                  </a:cxn>
                  <a:cxn ang="0">
                    <a:pos x="1614" y="0"/>
                  </a:cxn>
                </a:cxnLst>
                <a:rect l="0" t="0" r="r" b="b"/>
                <a:pathLst>
                  <a:path w="1614" h="624">
                    <a:moveTo>
                      <a:pt x="0" y="366"/>
                    </a:moveTo>
                    <a:lnTo>
                      <a:pt x="36" y="366"/>
                    </a:lnTo>
                    <a:lnTo>
                      <a:pt x="72" y="366"/>
                    </a:lnTo>
                    <a:lnTo>
                      <a:pt x="108" y="366"/>
                    </a:lnTo>
                    <a:lnTo>
                      <a:pt x="150" y="366"/>
                    </a:lnTo>
                    <a:lnTo>
                      <a:pt x="186" y="366"/>
                    </a:lnTo>
                    <a:lnTo>
                      <a:pt x="222" y="366"/>
                    </a:lnTo>
                    <a:lnTo>
                      <a:pt x="258" y="366"/>
                    </a:lnTo>
                    <a:lnTo>
                      <a:pt x="300" y="366"/>
                    </a:lnTo>
                    <a:lnTo>
                      <a:pt x="336" y="366"/>
                    </a:lnTo>
                    <a:lnTo>
                      <a:pt x="372" y="366"/>
                    </a:lnTo>
                    <a:lnTo>
                      <a:pt x="408" y="366"/>
                    </a:lnTo>
                    <a:lnTo>
                      <a:pt x="450" y="366"/>
                    </a:lnTo>
                    <a:lnTo>
                      <a:pt x="486" y="366"/>
                    </a:lnTo>
                    <a:lnTo>
                      <a:pt x="522" y="366"/>
                    </a:lnTo>
                    <a:lnTo>
                      <a:pt x="558" y="366"/>
                    </a:lnTo>
                    <a:lnTo>
                      <a:pt x="600" y="366"/>
                    </a:lnTo>
                    <a:lnTo>
                      <a:pt x="636" y="366"/>
                    </a:lnTo>
                    <a:lnTo>
                      <a:pt x="672" y="366"/>
                    </a:lnTo>
                    <a:lnTo>
                      <a:pt x="708" y="366"/>
                    </a:lnTo>
                    <a:lnTo>
                      <a:pt x="750" y="366"/>
                    </a:lnTo>
                    <a:lnTo>
                      <a:pt x="786" y="366"/>
                    </a:lnTo>
                    <a:lnTo>
                      <a:pt x="822" y="366"/>
                    </a:lnTo>
                    <a:lnTo>
                      <a:pt x="858" y="366"/>
                    </a:lnTo>
                    <a:lnTo>
                      <a:pt x="900" y="366"/>
                    </a:lnTo>
                    <a:lnTo>
                      <a:pt x="936" y="366"/>
                    </a:lnTo>
                    <a:lnTo>
                      <a:pt x="972" y="366"/>
                    </a:lnTo>
                    <a:lnTo>
                      <a:pt x="1014" y="366"/>
                    </a:lnTo>
                    <a:lnTo>
                      <a:pt x="1050" y="366"/>
                    </a:lnTo>
                    <a:lnTo>
                      <a:pt x="1086" y="366"/>
                    </a:lnTo>
                    <a:lnTo>
                      <a:pt x="1122" y="366"/>
                    </a:lnTo>
                    <a:lnTo>
                      <a:pt x="1164" y="366"/>
                    </a:lnTo>
                    <a:lnTo>
                      <a:pt x="1200" y="366"/>
                    </a:lnTo>
                    <a:lnTo>
                      <a:pt x="1236" y="366"/>
                    </a:lnTo>
                    <a:lnTo>
                      <a:pt x="1272" y="366"/>
                    </a:lnTo>
                    <a:lnTo>
                      <a:pt x="1314" y="366"/>
                    </a:lnTo>
                    <a:lnTo>
                      <a:pt x="1350" y="366"/>
                    </a:lnTo>
                    <a:lnTo>
                      <a:pt x="1386" y="366"/>
                    </a:lnTo>
                    <a:lnTo>
                      <a:pt x="1422" y="366"/>
                    </a:lnTo>
                    <a:lnTo>
                      <a:pt x="1464" y="366"/>
                    </a:lnTo>
                    <a:lnTo>
                      <a:pt x="1500" y="366"/>
                    </a:lnTo>
                    <a:lnTo>
                      <a:pt x="1536" y="366"/>
                    </a:lnTo>
                    <a:lnTo>
                      <a:pt x="1536" y="360"/>
                    </a:lnTo>
                    <a:lnTo>
                      <a:pt x="1572" y="360"/>
                    </a:lnTo>
                    <a:lnTo>
                      <a:pt x="1572" y="624"/>
                    </a:lnTo>
                    <a:lnTo>
                      <a:pt x="1614" y="624"/>
                    </a:lnTo>
                    <a:lnTo>
                      <a:pt x="1614" y="0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7" name="Line 359"/>
              <p:cNvSpPr>
                <a:spLocks noChangeShapeType="1"/>
              </p:cNvSpPr>
              <p:nvPr/>
            </p:nvSpPr>
            <p:spPr bwMode="auto">
              <a:xfrm>
                <a:off x="1839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8" name="Line 360"/>
              <p:cNvSpPr>
                <a:spLocks noChangeShapeType="1"/>
              </p:cNvSpPr>
              <p:nvPr/>
            </p:nvSpPr>
            <p:spPr bwMode="auto">
              <a:xfrm flipV="1">
                <a:off x="1875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09" name="Line 361"/>
              <p:cNvSpPr>
                <a:spLocks noChangeShapeType="1"/>
              </p:cNvSpPr>
              <p:nvPr/>
            </p:nvSpPr>
            <p:spPr bwMode="auto">
              <a:xfrm>
                <a:off x="1911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0" name="Line 362"/>
              <p:cNvSpPr>
                <a:spLocks noChangeShapeType="1"/>
              </p:cNvSpPr>
              <p:nvPr/>
            </p:nvSpPr>
            <p:spPr bwMode="auto">
              <a:xfrm flipV="1">
                <a:off x="1953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1" name="Line 363"/>
              <p:cNvSpPr>
                <a:spLocks noChangeShapeType="1"/>
              </p:cNvSpPr>
              <p:nvPr/>
            </p:nvSpPr>
            <p:spPr bwMode="auto">
              <a:xfrm>
                <a:off x="1989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2" name="Line 364"/>
              <p:cNvSpPr>
                <a:spLocks noChangeShapeType="1"/>
              </p:cNvSpPr>
              <p:nvPr/>
            </p:nvSpPr>
            <p:spPr bwMode="auto">
              <a:xfrm flipV="1">
                <a:off x="2025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3" name="Line 365"/>
              <p:cNvSpPr>
                <a:spLocks noChangeShapeType="1"/>
              </p:cNvSpPr>
              <p:nvPr/>
            </p:nvSpPr>
            <p:spPr bwMode="auto">
              <a:xfrm>
                <a:off x="2067" y="1784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4" name="Rectangle 366"/>
              <p:cNvSpPr>
                <a:spLocks noChangeArrowheads="1"/>
              </p:cNvSpPr>
              <p:nvPr/>
            </p:nvSpPr>
            <p:spPr bwMode="auto">
              <a:xfrm rot="16200000">
                <a:off x="-346" y="1994"/>
                <a:ext cx="636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Theta [rad]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5" name="Rectangle 367"/>
              <p:cNvSpPr>
                <a:spLocks noChangeArrowheads="1"/>
              </p:cNvSpPr>
              <p:nvPr/>
            </p:nvSpPr>
            <p:spPr bwMode="auto">
              <a:xfrm>
                <a:off x="189" y="980"/>
                <a:ext cx="1878" cy="72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6" name="Rectangle 368"/>
              <p:cNvSpPr>
                <a:spLocks noChangeArrowheads="1"/>
              </p:cNvSpPr>
              <p:nvPr/>
            </p:nvSpPr>
            <p:spPr bwMode="auto">
              <a:xfrm>
                <a:off x="189" y="980"/>
                <a:ext cx="1878" cy="726"/>
              </a:xfrm>
              <a:prstGeom prst="rect">
                <a:avLst/>
              </a:prstGeom>
              <a:noFill/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7" name="Line 369"/>
              <p:cNvSpPr>
                <a:spLocks noChangeShapeType="1"/>
              </p:cNvSpPr>
              <p:nvPr/>
            </p:nvSpPr>
            <p:spPr bwMode="auto">
              <a:xfrm>
                <a:off x="189" y="98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8" name="Line 370"/>
              <p:cNvSpPr>
                <a:spLocks noChangeShapeType="1"/>
              </p:cNvSpPr>
              <p:nvPr/>
            </p:nvSpPr>
            <p:spPr bwMode="auto">
              <a:xfrm>
                <a:off x="189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19" name="Line 371"/>
              <p:cNvSpPr>
                <a:spLocks noChangeShapeType="1"/>
              </p:cNvSpPr>
              <p:nvPr/>
            </p:nvSpPr>
            <p:spPr bwMode="auto">
              <a:xfrm flipV="1">
                <a:off x="2067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0" name="Line 372"/>
              <p:cNvSpPr>
                <a:spLocks noChangeShapeType="1"/>
              </p:cNvSpPr>
              <p:nvPr/>
            </p:nvSpPr>
            <p:spPr bwMode="auto">
              <a:xfrm flipV="1">
                <a:off x="189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1" name="Line 373"/>
              <p:cNvSpPr>
                <a:spLocks noChangeShapeType="1"/>
              </p:cNvSpPr>
              <p:nvPr/>
            </p:nvSpPr>
            <p:spPr bwMode="auto">
              <a:xfrm>
                <a:off x="189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2" name="Line 374"/>
              <p:cNvSpPr>
                <a:spLocks noChangeShapeType="1"/>
              </p:cNvSpPr>
              <p:nvPr/>
            </p:nvSpPr>
            <p:spPr bwMode="auto">
              <a:xfrm flipV="1">
                <a:off x="189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3" name="Line 375"/>
              <p:cNvSpPr>
                <a:spLocks noChangeShapeType="1"/>
              </p:cNvSpPr>
              <p:nvPr/>
            </p:nvSpPr>
            <p:spPr bwMode="auto">
              <a:xfrm flipV="1">
                <a:off x="189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4" name="Line 376"/>
              <p:cNvSpPr>
                <a:spLocks noChangeShapeType="1"/>
              </p:cNvSpPr>
              <p:nvPr/>
            </p:nvSpPr>
            <p:spPr bwMode="auto">
              <a:xfrm>
                <a:off x="189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5" name="Line 377"/>
              <p:cNvSpPr>
                <a:spLocks noChangeShapeType="1"/>
              </p:cNvSpPr>
              <p:nvPr/>
            </p:nvSpPr>
            <p:spPr bwMode="auto">
              <a:xfrm flipV="1">
                <a:off x="561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6" name="Line 378"/>
              <p:cNvSpPr>
                <a:spLocks noChangeShapeType="1"/>
              </p:cNvSpPr>
              <p:nvPr/>
            </p:nvSpPr>
            <p:spPr bwMode="auto">
              <a:xfrm>
                <a:off x="561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7" name="Line 379"/>
              <p:cNvSpPr>
                <a:spLocks noChangeShapeType="1"/>
              </p:cNvSpPr>
              <p:nvPr/>
            </p:nvSpPr>
            <p:spPr bwMode="auto">
              <a:xfrm flipV="1">
                <a:off x="939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8" name="Line 380"/>
              <p:cNvSpPr>
                <a:spLocks noChangeShapeType="1"/>
              </p:cNvSpPr>
              <p:nvPr/>
            </p:nvSpPr>
            <p:spPr bwMode="auto">
              <a:xfrm>
                <a:off x="939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29" name="Line 381"/>
              <p:cNvSpPr>
                <a:spLocks noChangeShapeType="1"/>
              </p:cNvSpPr>
              <p:nvPr/>
            </p:nvSpPr>
            <p:spPr bwMode="auto">
              <a:xfrm flipV="1">
                <a:off x="1311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0" name="Line 382"/>
              <p:cNvSpPr>
                <a:spLocks noChangeShapeType="1"/>
              </p:cNvSpPr>
              <p:nvPr/>
            </p:nvSpPr>
            <p:spPr bwMode="auto">
              <a:xfrm>
                <a:off x="1311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1" name="Line 383"/>
              <p:cNvSpPr>
                <a:spLocks noChangeShapeType="1"/>
              </p:cNvSpPr>
              <p:nvPr/>
            </p:nvSpPr>
            <p:spPr bwMode="auto">
              <a:xfrm flipV="1">
                <a:off x="1689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2" name="Line 384"/>
              <p:cNvSpPr>
                <a:spLocks noChangeShapeType="1"/>
              </p:cNvSpPr>
              <p:nvPr/>
            </p:nvSpPr>
            <p:spPr bwMode="auto">
              <a:xfrm>
                <a:off x="1689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3" name="Line 385"/>
              <p:cNvSpPr>
                <a:spLocks noChangeShapeType="1"/>
              </p:cNvSpPr>
              <p:nvPr/>
            </p:nvSpPr>
            <p:spPr bwMode="auto">
              <a:xfrm flipV="1">
                <a:off x="2067" y="1682"/>
                <a:ext cx="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4" name="Line 386"/>
              <p:cNvSpPr>
                <a:spLocks noChangeShapeType="1"/>
              </p:cNvSpPr>
              <p:nvPr/>
            </p:nvSpPr>
            <p:spPr bwMode="auto">
              <a:xfrm>
                <a:off x="2067" y="980"/>
                <a:ext cx="1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5" name="Line 387"/>
              <p:cNvSpPr>
                <a:spLocks noChangeShapeType="1"/>
              </p:cNvSpPr>
              <p:nvPr/>
            </p:nvSpPr>
            <p:spPr bwMode="auto">
              <a:xfrm>
                <a:off x="189" y="1676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6" name="Line 388"/>
              <p:cNvSpPr>
                <a:spLocks noChangeShapeType="1"/>
              </p:cNvSpPr>
              <p:nvPr/>
            </p:nvSpPr>
            <p:spPr bwMode="auto">
              <a:xfrm flipH="1">
                <a:off x="2043" y="167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7" name="Rectangle 389"/>
              <p:cNvSpPr>
                <a:spLocks noChangeArrowheads="1"/>
              </p:cNvSpPr>
              <p:nvPr/>
            </p:nvSpPr>
            <p:spPr bwMode="auto">
              <a:xfrm>
                <a:off x="81" y="1622"/>
                <a:ext cx="12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8" name="Line 390"/>
              <p:cNvSpPr>
                <a:spLocks noChangeShapeType="1"/>
              </p:cNvSpPr>
              <p:nvPr/>
            </p:nvSpPr>
            <p:spPr bwMode="auto">
              <a:xfrm>
                <a:off x="189" y="1382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39" name="Line 391"/>
              <p:cNvSpPr>
                <a:spLocks noChangeShapeType="1"/>
              </p:cNvSpPr>
              <p:nvPr/>
            </p:nvSpPr>
            <p:spPr bwMode="auto">
              <a:xfrm flipH="1">
                <a:off x="2043" y="138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0" name="Rectangle 392"/>
              <p:cNvSpPr>
                <a:spLocks noChangeArrowheads="1"/>
              </p:cNvSpPr>
              <p:nvPr/>
            </p:nvSpPr>
            <p:spPr bwMode="auto">
              <a:xfrm>
                <a:off x="111" y="1328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1" name="Line 393"/>
              <p:cNvSpPr>
                <a:spLocks noChangeShapeType="1"/>
              </p:cNvSpPr>
              <p:nvPr/>
            </p:nvSpPr>
            <p:spPr bwMode="auto">
              <a:xfrm>
                <a:off x="189" y="1094"/>
                <a:ext cx="1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2" name="Line 394"/>
              <p:cNvSpPr>
                <a:spLocks noChangeShapeType="1"/>
              </p:cNvSpPr>
              <p:nvPr/>
            </p:nvSpPr>
            <p:spPr bwMode="auto">
              <a:xfrm flipH="1">
                <a:off x="2043" y="1094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3" name="Rectangle 395"/>
              <p:cNvSpPr>
                <a:spLocks noChangeArrowheads="1"/>
              </p:cNvSpPr>
              <p:nvPr/>
            </p:nvSpPr>
            <p:spPr bwMode="auto">
              <a:xfrm>
                <a:off x="111" y="1040"/>
                <a:ext cx="96" cy="1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2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5" name="Rectangle 397"/>
              <p:cNvSpPr>
                <a:spLocks noChangeArrowheads="1"/>
              </p:cNvSpPr>
              <p:nvPr/>
            </p:nvSpPr>
            <p:spPr bwMode="auto">
              <a:xfrm>
                <a:off x="363" y="812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6" name="Line 398"/>
              <p:cNvSpPr>
                <a:spLocks noChangeShapeType="1"/>
              </p:cNvSpPr>
              <p:nvPr/>
            </p:nvSpPr>
            <p:spPr bwMode="auto">
              <a:xfrm>
                <a:off x="189" y="980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7" name="Line 399"/>
              <p:cNvSpPr>
                <a:spLocks noChangeShapeType="1"/>
              </p:cNvSpPr>
              <p:nvPr/>
            </p:nvSpPr>
            <p:spPr bwMode="auto">
              <a:xfrm>
                <a:off x="189" y="1706"/>
                <a:ext cx="18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8" name="Line 400"/>
              <p:cNvSpPr>
                <a:spLocks noChangeShapeType="1"/>
              </p:cNvSpPr>
              <p:nvPr/>
            </p:nvSpPr>
            <p:spPr bwMode="auto">
              <a:xfrm flipV="1">
                <a:off x="2067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49" name="Line 401"/>
              <p:cNvSpPr>
                <a:spLocks noChangeShapeType="1"/>
              </p:cNvSpPr>
              <p:nvPr/>
            </p:nvSpPr>
            <p:spPr bwMode="auto">
              <a:xfrm flipV="1">
                <a:off x="189" y="980"/>
                <a:ext cx="1" cy="72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1" name="Rectangle 403"/>
              <p:cNvSpPr>
                <a:spLocks noChangeArrowheads="1"/>
              </p:cNvSpPr>
              <p:nvPr/>
            </p:nvSpPr>
            <p:spPr bwMode="auto">
              <a:xfrm>
                <a:off x="831" y="800"/>
                <a:ext cx="678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Step</a:t>
                </a:r>
                <a:r>
                  <a:rPr kumimoji="0" lang="de-DE" sz="14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on Phi</a:t>
                </a:r>
                <a:endParaRPr kumimoji="0" lang="de-DE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2" name="Rectangle 404"/>
              <p:cNvSpPr>
                <a:spLocks noChangeArrowheads="1"/>
              </p:cNvSpPr>
              <p:nvPr/>
            </p:nvSpPr>
            <p:spPr bwMode="auto">
              <a:xfrm rot="16200000">
                <a:off x="-289" y="1229"/>
                <a:ext cx="546" cy="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Phi [Rad]</a:t>
                </a: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3" name="Freeform 405"/>
              <p:cNvSpPr>
                <a:spLocks/>
              </p:cNvSpPr>
              <p:nvPr/>
            </p:nvSpPr>
            <p:spPr bwMode="auto">
              <a:xfrm>
                <a:off x="189" y="1196"/>
                <a:ext cx="1614" cy="516"/>
              </a:xfrm>
              <a:custGeom>
                <a:avLst/>
                <a:gdLst/>
                <a:ahLst/>
                <a:cxnLst>
                  <a:cxn ang="0">
                    <a:pos x="0" y="186"/>
                  </a:cxn>
                  <a:cxn ang="0">
                    <a:pos x="36" y="186"/>
                  </a:cxn>
                  <a:cxn ang="0">
                    <a:pos x="72" y="186"/>
                  </a:cxn>
                  <a:cxn ang="0">
                    <a:pos x="108" y="186"/>
                  </a:cxn>
                  <a:cxn ang="0">
                    <a:pos x="150" y="186"/>
                  </a:cxn>
                  <a:cxn ang="0">
                    <a:pos x="186" y="186"/>
                  </a:cxn>
                  <a:cxn ang="0">
                    <a:pos x="222" y="186"/>
                  </a:cxn>
                  <a:cxn ang="0">
                    <a:pos x="258" y="186"/>
                  </a:cxn>
                  <a:cxn ang="0">
                    <a:pos x="300" y="186"/>
                  </a:cxn>
                  <a:cxn ang="0">
                    <a:pos x="336" y="186"/>
                  </a:cxn>
                  <a:cxn ang="0">
                    <a:pos x="372" y="186"/>
                  </a:cxn>
                  <a:cxn ang="0">
                    <a:pos x="408" y="186"/>
                  </a:cxn>
                  <a:cxn ang="0">
                    <a:pos x="450" y="186"/>
                  </a:cxn>
                  <a:cxn ang="0">
                    <a:pos x="486" y="186"/>
                  </a:cxn>
                  <a:cxn ang="0">
                    <a:pos x="522" y="186"/>
                  </a:cxn>
                  <a:cxn ang="0">
                    <a:pos x="558" y="186"/>
                  </a:cxn>
                  <a:cxn ang="0">
                    <a:pos x="600" y="186"/>
                  </a:cxn>
                  <a:cxn ang="0">
                    <a:pos x="636" y="186"/>
                  </a:cxn>
                  <a:cxn ang="0">
                    <a:pos x="672" y="186"/>
                  </a:cxn>
                  <a:cxn ang="0">
                    <a:pos x="708" y="186"/>
                  </a:cxn>
                  <a:cxn ang="0">
                    <a:pos x="750" y="186"/>
                  </a:cxn>
                  <a:cxn ang="0">
                    <a:pos x="786" y="186"/>
                  </a:cxn>
                  <a:cxn ang="0">
                    <a:pos x="822" y="186"/>
                  </a:cxn>
                  <a:cxn ang="0">
                    <a:pos x="858" y="186"/>
                  </a:cxn>
                  <a:cxn ang="0">
                    <a:pos x="900" y="186"/>
                  </a:cxn>
                  <a:cxn ang="0">
                    <a:pos x="936" y="186"/>
                  </a:cxn>
                  <a:cxn ang="0">
                    <a:pos x="972" y="186"/>
                  </a:cxn>
                  <a:cxn ang="0">
                    <a:pos x="1014" y="186"/>
                  </a:cxn>
                  <a:cxn ang="0">
                    <a:pos x="1050" y="186"/>
                  </a:cxn>
                  <a:cxn ang="0">
                    <a:pos x="1086" y="186"/>
                  </a:cxn>
                  <a:cxn ang="0">
                    <a:pos x="1122" y="186"/>
                  </a:cxn>
                  <a:cxn ang="0">
                    <a:pos x="1164" y="186"/>
                  </a:cxn>
                  <a:cxn ang="0">
                    <a:pos x="1200" y="186"/>
                  </a:cxn>
                  <a:cxn ang="0">
                    <a:pos x="1236" y="186"/>
                  </a:cxn>
                  <a:cxn ang="0">
                    <a:pos x="1272" y="186"/>
                  </a:cxn>
                  <a:cxn ang="0">
                    <a:pos x="1314" y="186"/>
                  </a:cxn>
                  <a:cxn ang="0">
                    <a:pos x="1350" y="186"/>
                  </a:cxn>
                  <a:cxn ang="0">
                    <a:pos x="1386" y="186"/>
                  </a:cxn>
                  <a:cxn ang="0">
                    <a:pos x="1422" y="186"/>
                  </a:cxn>
                  <a:cxn ang="0">
                    <a:pos x="1464" y="186"/>
                  </a:cxn>
                  <a:cxn ang="0">
                    <a:pos x="1500" y="186"/>
                  </a:cxn>
                  <a:cxn ang="0">
                    <a:pos x="1536" y="186"/>
                  </a:cxn>
                  <a:cxn ang="0">
                    <a:pos x="1536" y="192"/>
                  </a:cxn>
                  <a:cxn ang="0">
                    <a:pos x="1572" y="192"/>
                  </a:cxn>
                  <a:cxn ang="0">
                    <a:pos x="1572" y="0"/>
                  </a:cxn>
                  <a:cxn ang="0">
                    <a:pos x="1614" y="0"/>
                  </a:cxn>
                  <a:cxn ang="0">
                    <a:pos x="1614" y="516"/>
                  </a:cxn>
                </a:cxnLst>
                <a:rect l="0" t="0" r="r" b="b"/>
                <a:pathLst>
                  <a:path w="1614" h="516">
                    <a:moveTo>
                      <a:pt x="0" y="186"/>
                    </a:moveTo>
                    <a:lnTo>
                      <a:pt x="36" y="186"/>
                    </a:lnTo>
                    <a:lnTo>
                      <a:pt x="72" y="186"/>
                    </a:lnTo>
                    <a:lnTo>
                      <a:pt x="108" y="186"/>
                    </a:lnTo>
                    <a:lnTo>
                      <a:pt x="150" y="186"/>
                    </a:lnTo>
                    <a:lnTo>
                      <a:pt x="186" y="186"/>
                    </a:lnTo>
                    <a:lnTo>
                      <a:pt x="222" y="186"/>
                    </a:lnTo>
                    <a:lnTo>
                      <a:pt x="258" y="186"/>
                    </a:lnTo>
                    <a:lnTo>
                      <a:pt x="300" y="186"/>
                    </a:lnTo>
                    <a:lnTo>
                      <a:pt x="336" y="186"/>
                    </a:lnTo>
                    <a:lnTo>
                      <a:pt x="372" y="186"/>
                    </a:lnTo>
                    <a:lnTo>
                      <a:pt x="408" y="186"/>
                    </a:lnTo>
                    <a:lnTo>
                      <a:pt x="450" y="186"/>
                    </a:lnTo>
                    <a:lnTo>
                      <a:pt x="486" y="186"/>
                    </a:lnTo>
                    <a:lnTo>
                      <a:pt x="522" y="186"/>
                    </a:lnTo>
                    <a:lnTo>
                      <a:pt x="558" y="186"/>
                    </a:lnTo>
                    <a:lnTo>
                      <a:pt x="600" y="186"/>
                    </a:lnTo>
                    <a:lnTo>
                      <a:pt x="636" y="186"/>
                    </a:lnTo>
                    <a:lnTo>
                      <a:pt x="672" y="186"/>
                    </a:lnTo>
                    <a:lnTo>
                      <a:pt x="708" y="186"/>
                    </a:lnTo>
                    <a:lnTo>
                      <a:pt x="750" y="186"/>
                    </a:lnTo>
                    <a:lnTo>
                      <a:pt x="786" y="186"/>
                    </a:lnTo>
                    <a:lnTo>
                      <a:pt x="822" y="186"/>
                    </a:lnTo>
                    <a:lnTo>
                      <a:pt x="858" y="186"/>
                    </a:lnTo>
                    <a:lnTo>
                      <a:pt x="900" y="186"/>
                    </a:lnTo>
                    <a:lnTo>
                      <a:pt x="936" y="186"/>
                    </a:lnTo>
                    <a:lnTo>
                      <a:pt x="972" y="186"/>
                    </a:lnTo>
                    <a:lnTo>
                      <a:pt x="1014" y="186"/>
                    </a:lnTo>
                    <a:lnTo>
                      <a:pt x="1050" y="186"/>
                    </a:lnTo>
                    <a:lnTo>
                      <a:pt x="1086" y="186"/>
                    </a:lnTo>
                    <a:lnTo>
                      <a:pt x="1122" y="186"/>
                    </a:lnTo>
                    <a:lnTo>
                      <a:pt x="1164" y="186"/>
                    </a:lnTo>
                    <a:lnTo>
                      <a:pt x="1200" y="186"/>
                    </a:lnTo>
                    <a:lnTo>
                      <a:pt x="1236" y="186"/>
                    </a:lnTo>
                    <a:lnTo>
                      <a:pt x="1272" y="186"/>
                    </a:lnTo>
                    <a:lnTo>
                      <a:pt x="1314" y="186"/>
                    </a:lnTo>
                    <a:lnTo>
                      <a:pt x="1350" y="186"/>
                    </a:lnTo>
                    <a:lnTo>
                      <a:pt x="1386" y="186"/>
                    </a:lnTo>
                    <a:lnTo>
                      <a:pt x="1422" y="186"/>
                    </a:lnTo>
                    <a:lnTo>
                      <a:pt x="1464" y="186"/>
                    </a:lnTo>
                    <a:lnTo>
                      <a:pt x="1500" y="186"/>
                    </a:lnTo>
                    <a:lnTo>
                      <a:pt x="1536" y="186"/>
                    </a:lnTo>
                    <a:lnTo>
                      <a:pt x="1536" y="192"/>
                    </a:lnTo>
                    <a:lnTo>
                      <a:pt x="1572" y="192"/>
                    </a:lnTo>
                    <a:lnTo>
                      <a:pt x="1572" y="0"/>
                    </a:lnTo>
                    <a:lnTo>
                      <a:pt x="1614" y="0"/>
                    </a:lnTo>
                    <a:lnTo>
                      <a:pt x="1614" y="516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2454" name="Line 406"/>
              <p:cNvSpPr>
                <a:spLocks noChangeShapeType="1"/>
              </p:cNvSpPr>
              <p:nvPr/>
            </p:nvSpPr>
            <p:spPr bwMode="auto">
              <a:xfrm flipV="1">
                <a:off x="1839" y="980"/>
                <a:ext cx="1" cy="732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2456" name="Line 408"/>
            <p:cNvSpPr>
              <a:spLocks noChangeShapeType="1"/>
            </p:cNvSpPr>
            <p:nvPr/>
          </p:nvSpPr>
          <p:spPr bwMode="auto">
            <a:xfrm>
              <a:off x="2976562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7" name="Line 409"/>
            <p:cNvSpPr>
              <a:spLocks noChangeShapeType="1"/>
            </p:cNvSpPr>
            <p:nvPr/>
          </p:nvSpPr>
          <p:spPr bwMode="auto">
            <a:xfrm flipV="1">
              <a:off x="3033712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8" name="Line 410"/>
            <p:cNvSpPr>
              <a:spLocks noChangeShapeType="1"/>
            </p:cNvSpPr>
            <p:nvPr/>
          </p:nvSpPr>
          <p:spPr bwMode="auto">
            <a:xfrm>
              <a:off x="3100387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9" name="Line 411"/>
            <p:cNvSpPr>
              <a:spLocks noChangeShapeType="1"/>
            </p:cNvSpPr>
            <p:nvPr/>
          </p:nvSpPr>
          <p:spPr bwMode="auto">
            <a:xfrm flipV="1">
              <a:off x="3157537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0" name="Line 412"/>
            <p:cNvSpPr>
              <a:spLocks noChangeShapeType="1"/>
            </p:cNvSpPr>
            <p:nvPr/>
          </p:nvSpPr>
          <p:spPr bwMode="auto">
            <a:xfrm>
              <a:off x="3214687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1" name="Line 413"/>
            <p:cNvSpPr>
              <a:spLocks noChangeShapeType="1"/>
            </p:cNvSpPr>
            <p:nvPr/>
          </p:nvSpPr>
          <p:spPr bwMode="auto">
            <a:xfrm flipV="1">
              <a:off x="3281362" y="1555750"/>
              <a:ext cx="1588" cy="116205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Bildschirmpräsentation (4:3)</PresentationFormat>
  <Paragraphs>101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Folie 1</vt:lpstr>
      <vt:lpstr>Folie 2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Anonymos</dc:creator>
  <cp:lastModifiedBy>Anonymos</cp:lastModifiedBy>
  <cp:revision>37</cp:revision>
  <dcterms:created xsi:type="dcterms:W3CDTF">2011-07-11T17:21:33Z</dcterms:created>
  <dcterms:modified xsi:type="dcterms:W3CDTF">2011-07-22T19:50:05Z</dcterms:modified>
</cp:coreProperties>
</file>