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E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3431-9C6B-4488-9D1C-D71F39FA23AC}" type="datetimeFigureOut">
              <a:rPr lang="de-DE" smtClean="0"/>
              <a:pPr/>
              <a:t>13.07.2011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D823-5028-4E94-B7BC-398F47D329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3431-9C6B-4488-9D1C-D71F39FA23AC}" type="datetimeFigureOut">
              <a:rPr lang="de-DE" smtClean="0"/>
              <a:pPr/>
              <a:t>13.07.2011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D823-5028-4E94-B7BC-398F47D329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3431-9C6B-4488-9D1C-D71F39FA23AC}" type="datetimeFigureOut">
              <a:rPr lang="de-DE" smtClean="0"/>
              <a:pPr/>
              <a:t>13.07.2011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D823-5028-4E94-B7BC-398F47D329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3431-9C6B-4488-9D1C-D71F39FA23AC}" type="datetimeFigureOut">
              <a:rPr lang="de-DE" smtClean="0"/>
              <a:pPr/>
              <a:t>13.07.2011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D823-5028-4E94-B7BC-398F47D329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3431-9C6B-4488-9D1C-D71F39FA23AC}" type="datetimeFigureOut">
              <a:rPr lang="de-DE" smtClean="0"/>
              <a:pPr/>
              <a:t>13.07.2011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D823-5028-4E94-B7BC-398F47D329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3431-9C6B-4488-9D1C-D71F39FA23AC}" type="datetimeFigureOut">
              <a:rPr lang="de-DE" smtClean="0"/>
              <a:pPr/>
              <a:t>13.07.2011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D823-5028-4E94-B7BC-398F47D329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3431-9C6B-4488-9D1C-D71F39FA23AC}" type="datetimeFigureOut">
              <a:rPr lang="de-DE" smtClean="0"/>
              <a:pPr/>
              <a:t>13.07.2011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D823-5028-4E94-B7BC-398F47D329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3431-9C6B-4488-9D1C-D71F39FA23AC}" type="datetimeFigureOut">
              <a:rPr lang="de-DE" smtClean="0"/>
              <a:pPr/>
              <a:t>13.07.2011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D823-5028-4E94-B7BC-398F47D329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3431-9C6B-4488-9D1C-D71F39FA23AC}" type="datetimeFigureOut">
              <a:rPr lang="de-DE" smtClean="0"/>
              <a:pPr/>
              <a:t>13.07.2011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D823-5028-4E94-B7BC-398F47D329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3431-9C6B-4488-9D1C-D71F39FA23AC}" type="datetimeFigureOut">
              <a:rPr lang="de-DE" smtClean="0"/>
              <a:pPr/>
              <a:t>13.07.2011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D823-5028-4E94-B7BC-398F47D329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3431-9C6B-4488-9D1C-D71F39FA23AC}" type="datetimeFigureOut">
              <a:rPr lang="de-DE" smtClean="0"/>
              <a:pPr/>
              <a:t>13.07.2011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D823-5028-4E94-B7BC-398F47D329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3431-9C6B-4488-9D1C-D71F39FA23AC}" type="datetimeFigureOut">
              <a:rPr lang="de-DE" smtClean="0"/>
              <a:pPr/>
              <a:t>13.07.2011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CD823-5028-4E94-B7BC-398F47D329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4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2656"/>
            <a:ext cx="76200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76009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65913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350" y="1089025"/>
            <a:ext cx="65913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6632" y="0"/>
            <a:ext cx="661987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0"/>
            <a:ext cx="66008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32656"/>
            <a:ext cx="67151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980728" y="0"/>
            <a:ext cx="67151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0492"/>
          <p:cNvGrpSpPr/>
          <p:nvPr/>
        </p:nvGrpSpPr>
        <p:grpSpPr>
          <a:xfrm>
            <a:off x="827584" y="5733256"/>
            <a:ext cx="6296025" cy="291407"/>
            <a:chOff x="1628428" y="2022748"/>
            <a:chExt cx="6296025" cy="291407"/>
          </a:xfrm>
        </p:grpSpPr>
        <p:sp>
          <p:nvSpPr>
            <p:cNvPr id="10465" name="Rectangle 9414"/>
            <p:cNvSpPr>
              <a:spLocks noChangeArrowheads="1"/>
            </p:cNvSpPr>
            <p:nvPr/>
          </p:nvSpPr>
          <p:spPr bwMode="auto">
            <a:xfrm>
              <a:off x="1628428" y="2022748"/>
              <a:ext cx="6238875" cy="285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66" name="Rectangle 9415"/>
            <p:cNvSpPr>
              <a:spLocks noChangeArrowheads="1"/>
            </p:cNvSpPr>
            <p:nvPr/>
          </p:nvSpPr>
          <p:spPr bwMode="auto">
            <a:xfrm>
              <a:off x="1628428" y="2022748"/>
              <a:ext cx="6238875" cy="28575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67" name="Line 9416"/>
            <p:cNvSpPr>
              <a:spLocks noChangeShapeType="1"/>
            </p:cNvSpPr>
            <p:nvPr/>
          </p:nvSpPr>
          <p:spPr bwMode="auto">
            <a:xfrm>
              <a:off x="1628428" y="2022748"/>
              <a:ext cx="6238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69" name="Line 9418"/>
            <p:cNvSpPr>
              <a:spLocks noChangeShapeType="1"/>
            </p:cNvSpPr>
            <p:nvPr/>
          </p:nvSpPr>
          <p:spPr bwMode="auto">
            <a:xfrm flipV="1">
              <a:off x="7867303" y="2022748"/>
              <a:ext cx="1588" cy="285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70" name="Line 9419"/>
            <p:cNvSpPr>
              <a:spLocks noChangeShapeType="1"/>
            </p:cNvSpPr>
            <p:nvPr/>
          </p:nvSpPr>
          <p:spPr bwMode="auto">
            <a:xfrm flipV="1">
              <a:off x="1628428" y="2022748"/>
              <a:ext cx="1588" cy="285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72" name="Line 9421"/>
            <p:cNvSpPr>
              <a:spLocks noChangeShapeType="1"/>
            </p:cNvSpPr>
            <p:nvPr/>
          </p:nvSpPr>
          <p:spPr bwMode="auto">
            <a:xfrm flipV="1">
              <a:off x="1628428" y="2022748"/>
              <a:ext cx="1588" cy="285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73" name="Line 9422"/>
            <p:cNvSpPr>
              <a:spLocks noChangeShapeType="1"/>
            </p:cNvSpPr>
            <p:nvPr/>
          </p:nvSpPr>
          <p:spPr bwMode="auto">
            <a:xfrm>
              <a:off x="1628428" y="2022748"/>
              <a:ext cx="6238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75" name="Line 9424"/>
            <p:cNvSpPr>
              <a:spLocks noChangeShapeType="1"/>
            </p:cNvSpPr>
            <p:nvPr/>
          </p:nvSpPr>
          <p:spPr bwMode="auto">
            <a:xfrm flipV="1">
              <a:off x="7867303" y="2022748"/>
              <a:ext cx="1588" cy="285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76" name="Line 9425"/>
            <p:cNvSpPr>
              <a:spLocks noChangeShapeType="1"/>
            </p:cNvSpPr>
            <p:nvPr/>
          </p:nvSpPr>
          <p:spPr bwMode="auto">
            <a:xfrm flipV="1">
              <a:off x="1628428" y="2022748"/>
              <a:ext cx="1588" cy="285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77" name="Rectangle 9426"/>
            <p:cNvSpPr>
              <a:spLocks noChangeArrowheads="1"/>
            </p:cNvSpPr>
            <p:nvPr/>
          </p:nvSpPr>
          <p:spPr bwMode="auto">
            <a:xfrm>
              <a:off x="2123728" y="2060848"/>
              <a:ext cx="81915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320x240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8" name="Line 9427"/>
            <p:cNvSpPr>
              <a:spLocks noChangeShapeType="1"/>
            </p:cNvSpPr>
            <p:nvPr/>
          </p:nvSpPr>
          <p:spPr bwMode="auto">
            <a:xfrm>
              <a:off x="1704628" y="2156098"/>
              <a:ext cx="381000" cy="158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80" name="Rectangle 9429"/>
            <p:cNvSpPr>
              <a:spLocks noChangeArrowheads="1"/>
            </p:cNvSpPr>
            <p:nvPr/>
          </p:nvSpPr>
          <p:spPr bwMode="auto">
            <a:xfrm>
              <a:off x="3342928" y="2060848"/>
              <a:ext cx="81915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640x480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1" name="Line 9430"/>
            <p:cNvSpPr>
              <a:spLocks noChangeShapeType="1"/>
            </p:cNvSpPr>
            <p:nvPr/>
          </p:nvSpPr>
          <p:spPr bwMode="auto">
            <a:xfrm>
              <a:off x="2914303" y="2156098"/>
              <a:ext cx="381000" cy="158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83" name="Rectangle 9432"/>
            <p:cNvSpPr>
              <a:spLocks noChangeArrowheads="1"/>
            </p:cNvSpPr>
            <p:nvPr/>
          </p:nvSpPr>
          <p:spPr bwMode="auto">
            <a:xfrm>
              <a:off x="4562128" y="2060848"/>
              <a:ext cx="81915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768x576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4" name="Line 9433"/>
            <p:cNvSpPr>
              <a:spLocks noChangeShapeType="1"/>
            </p:cNvSpPr>
            <p:nvPr/>
          </p:nvSpPr>
          <p:spPr bwMode="auto">
            <a:xfrm>
              <a:off x="4133503" y="2156098"/>
              <a:ext cx="381000" cy="158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86" name="Rectangle 9435"/>
            <p:cNvSpPr>
              <a:spLocks noChangeArrowheads="1"/>
            </p:cNvSpPr>
            <p:nvPr/>
          </p:nvSpPr>
          <p:spPr bwMode="auto">
            <a:xfrm>
              <a:off x="5781328" y="2060848"/>
              <a:ext cx="81915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800x600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7" name="Line 9436"/>
            <p:cNvSpPr>
              <a:spLocks noChangeShapeType="1"/>
            </p:cNvSpPr>
            <p:nvPr/>
          </p:nvSpPr>
          <p:spPr bwMode="auto">
            <a:xfrm>
              <a:off x="5352703" y="2156098"/>
              <a:ext cx="381000" cy="158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89" name="Rectangle 9438"/>
            <p:cNvSpPr>
              <a:spLocks noChangeArrowheads="1"/>
            </p:cNvSpPr>
            <p:nvPr/>
          </p:nvSpPr>
          <p:spPr bwMode="auto">
            <a:xfrm>
              <a:off x="7000528" y="2060848"/>
              <a:ext cx="9239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1024x768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90" name="Line 9439"/>
            <p:cNvSpPr>
              <a:spLocks noChangeShapeType="1"/>
            </p:cNvSpPr>
            <p:nvPr/>
          </p:nvSpPr>
          <p:spPr bwMode="auto">
            <a:xfrm>
              <a:off x="6562378" y="2156098"/>
              <a:ext cx="3810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92" name="Line 9422"/>
            <p:cNvSpPr>
              <a:spLocks noChangeShapeType="1"/>
            </p:cNvSpPr>
            <p:nvPr/>
          </p:nvSpPr>
          <p:spPr bwMode="auto">
            <a:xfrm>
              <a:off x="1631247" y="2312567"/>
              <a:ext cx="62388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Bildschirmpräsentation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Anonymos</dc:creator>
  <cp:lastModifiedBy>Anonymos</cp:lastModifiedBy>
  <cp:revision>42</cp:revision>
  <dcterms:created xsi:type="dcterms:W3CDTF">2011-07-12T19:50:24Z</dcterms:created>
  <dcterms:modified xsi:type="dcterms:W3CDTF">2011-07-13T07:29:39Z</dcterms:modified>
</cp:coreProperties>
</file>