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23" autoAdjust="0"/>
  </p:normalViewPr>
  <p:slideViewPr>
    <p:cSldViewPr>
      <p:cViewPr>
        <p:scale>
          <a:sx n="66" d="100"/>
          <a:sy n="66" d="100"/>
        </p:scale>
        <p:origin x="-1530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07AC-0355-43C5-ACDD-5A7F5C9DE0DA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30827-63FF-4FD0-9269-B18389D561E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30827-63FF-4FD0-9269-B18389D561E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D66C-6908-487C-A87A-7E0531A6B853}" type="datetimeFigureOut">
              <a:rPr lang="de-DE" smtClean="0"/>
              <a:pPr/>
              <a:t>15.05.2011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02CB-D3A8-45E5-8FAF-1A8CA3019E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.bin"/><Relationship Id="rId26" Type="http://schemas.openxmlformats.org/officeDocument/2006/relationships/oleObject" Target="../embeddings/oleObject9.bin"/><Relationship Id="rId39" Type="http://schemas.openxmlformats.org/officeDocument/2006/relationships/oleObject" Target="../embeddings/oleObject22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4.bin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5.bin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17" Type="http://schemas.openxmlformats.org/officeDocument/2006/relationships/image" Target="../media/image38.wmf"/><Relationship Id="rId25" Type="http://schemas.openxmlformats.org/officeDocument/2006/relationships/oleObject" Target="../embeddings/oleObject8.bin"/><Relationship Id="rId33" Type="http://schemas.openxmlformats.org/officeDocument/2006/relationships/oleObject" Target="../embeddings/oleObject16.bin"/><Relationship Id="rId38" Type="http://schemas.openxmlformats.org/officeDocument/2006/relationships/oleObject" Target="../embeddings/oleObject21.bin"/><Relationship Id="rId46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20" Type="http://schemas.openxmlformats.org/officeDocument/2006/relationships/oleObject" Target="../embeddings/oleObject3.bin"/><Relationship Id="rId29" Type="http://schemas.openxmlformats.org/officeDocument/2006/relationships/oleObject" Target="../embeddings/oleObject12.bin"/><Relationship Id="rId41" Type="http://schemas.openxmlformats.org/officeDocument/2006/relationships/oleObject" Target="../embeddings/oleObject2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7.bin"/><Relationship Id="rId32" Type="http://schemas.openxmlformats.org/officeDocument/2006/relationships/oleObject" Target="../embeddings/oleObject15.bin"/><Relationship Id="rId37" Type="http://schemas.openxmlformats.org/officeDocument/2006/relationships/oleObject" Target="../embeddings/oleObject20.bin"/><Relationship Id="rId40" Type="http://schemas.openxmlformats.org/officeDocument/2006/relationships/oleObject" Target="../embeddings/oleObject23.bin"/><Relationship Id="rId45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15" Type="http://schemas.openxmlformats.org/officeDocument/2006/relationships/image" Target="../media/image36.wmf"/><Relationship Id="rId23" Type="http://schemas.openxmlformats.org/officeDocument/2006/relationships/oleObject" Target="../embeddings/oleObject6.bin"/><Relationship Id="rId28" Type="http://schemas.openxmlformats.org/officeDocument/2006/relationships/oleObject" Target="../embeddings/oleObject11.bin"/><Relationship Id="rId36" Type="http://schemas.openxmlformats.org/officeDocument/2006/relationships/oleObject" Target="../embeddings/oleObject1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.bin"/><Relationship Id="rId31" Type="http://schemas.openxmlformats.org/officeDocument/2006/relationships/oleObject" Target="../embeddings/oleObject14.bin"/><Relationship Id="rId44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Relationship Id="rId22" Type="http://schemas.openxmlformats.org/officeDocument/2006/relationships/oleObject" Target="../embeddings/oleObject5.bin"/><Relationship Id="rId27" Type="http://schemas.openxmlformats.org/officeDocument/2006/relationships/oleObject" Target="../embeddings/oleObject10.bin"/><Relationship Id="rId30" Type="http://schemas.openxmlformats.org/officeDocument/2006/relationships/oleObject" Target="../embeddings/oleObject13.bin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uppieren 216"/>
          <p:cNvGrpSpPr/>
          <p:nvPr/>
        </p:nvGrpSpPr>
        <p:grpSpPr>
          <a:xfrm>
            <a:off x="-706113" y="0"/>
            <a:ext cx="10844258" cy="6669360"/>
            <a:chOff x="-706113" y="0"/>
            <a:chExt cx="10844258" cy="6669360"/>
          </a:xfrm>
        </p:grpSpPr>
        <p:cxnSp>
          <p:nvCxnSpPr>
            <p:cNvPr id="243" name="Gerade Verbindung mit Pfeil 242"/>
            <p:cNvCxnSpPr/>
            <p:nvPr/>
          </p:nvCxnSpPr>
          <p:spPr>
            <a:xfrm rot="5400000" flipH="1" flipV="1">
              <a:off x="2167558" y="3644627"/>
              <a:ext cx="432842" cy="1588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reihandform 135"/>
            <p:cNvSpPr/>
            <p:nvPr/>
          </p:nvSpPr>
          <p:spPr>
            <a:xfrm>
              <a:off x="839899" y="4799831"/>
              <a:ext cx="937741" cy="1351756"/>
            </a:xfrm>
            <a:custGeom>
              <a:avLst/>
              <a:gdLst>
                <a:gd name="connsiteX0" fmla="*/ 125412 w 877887"/>
                <a:gd name="connsiteY0" fmla="*/ 0 h 573088"/>
                <a:gd name="connsiteX1" fmla="*/ 125412 w 877887"/>
                <a:gd name="connsiteY1" fmla="*/ 485775 h 573088"/>
                <a:gd name="connsiteX2" fmla="*/ 877887 w 877887"/>
                <a:gd name="connsiteY2" fmla="*/ 523875 h 57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887" h="573088">
                  <a:moveTo>
                    <a:pt x="125412" y="0"/>
                  </a:moveTo>
                  <a:cubicBezTo>
                    <a:pt x="62706" y="199231"/>
                    <a:pt x="0" y="398463"/>
                    <a:pt x="125412" y="485775"/>
                  </a:cubicBezTo>
                  <a:cubicBezTo>
                    <a:pt x="250825" y="573088"/>
                    <a:pt x="564356" y="548481"/>
                    <a:pt x="877887" y="523875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066" name="Picture 175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164" y="401638"/>
              <a:ext cx="504428" cy="633412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2125" name="Gerade Verbindung 2124"/>
            <p:cNvCxnSpPr/>
            <p:nvPr/>
          </p:nvCxnSpPr>
          <p:spPr>
            <a:xfrm rot="5400000">
              <a:off x="-2539429" y="3302346"/>
              <a:ext cx="572591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8" name="Gerade Verbindung 2127"/>
            <p:cNvCxnSpPr/>
            <p:nvPr/>
          </p:nvCxnSpPr>
          <p:spPr>
            <a:xfrm>
              <a:off x="323528" y="2132856"/>
              <a:ext cx="180020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9" name="Gerade Verbindung 2128"/>
            <p:cNvCxnSpPr/>
            <p:nvPr/>
          </p:nvCxnSpPr>
          <p:spPr>
            <a:xfrm flipV="1">
              <a:off x="323528" y="1052736"/>
              <a:ext cx="576064" cy="1142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0" name="Gerade Verbindung 2129"/>
            <p:cNvCxnSpPr/>
            <p:nvPr/>
          </p:nvCxnSpPr>
          <p:spPr>
            <a:xfrm>
              <a:off x="-216024" y="3429000"/>
              <a:ext cx="539552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1" name="Textfeld 2130"/>
            <p:cNvSpPr txBox="1"/>
            <p:nvPr/>
          </p:nvSpPr>
          <p:spPr>
            <a:xfrm>
              <a:off x="-706113" y="3090446"/>
              <a:ext cx="1036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Set-</a:t>
              </a:r>
              <a:r>
                <a:rPr lang="de-DE" sz="1600" dirty="0" err="1" smtClean="0"/>
                <a:t>values</a:t>
              </a:r>
              <a:endParaRPr lang="de-DE" sz="1600" dirty="0"/>
            </a:p>
          </p:txBody>
        </p:sp>
        <p:sp>
          <p:nvSpPr>
            <p:cNvPr id="2132" name="Textfeld 2131"/>
            <p:cNvSpPr txBox="1"/>
            <p:nvPr/>
          </p:nvSpPr>
          <p:spPr>
            <a:xfrm>
              <a:off x="9108504" y="2996952"/>
              <a:ext cx="10296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Set-</a:t>
              </a:r>
              <a:r>
                <a:rPr lang="de-DE" sz="1600" dirty="0" err="1" smtClean="0"/>
                <a:t>points</a:t>
              </a:r>
              <a:endParaRPr lang="de-DE" sz="1600" dirty="0"/>
            </a:p>
          </p:txBody>
        </p:sp>
        <p:cxnSp>
          <p:nvCxnSpPr>
            <p:cNvPr id="2133" name="Gerade Verbindung 2132"/>
            <p:cNvCxnSpPr/>
            <p:nvPr/>
          </p:nvCxnSpPr>
          <p:spPr>
            <a:xfrm>
              <a:off x="9089454" y="3429000"/>
              <a:ext cx="68356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75" name="Picture 176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726" y="1410456"/>
              <a:ext cx="1511970" cy="704094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sp>
          <p:nvSpPr>
            <p:cNvPr id="2157" name="Abgerundetes Rechteck 2156"/>
            <p:cNvSpPr/>
            <p:nvPr/>
          </p:nvSpPr>
          <p:spPr>
            <a:xfrm>
              <a:off x="899592" y="793279"/>
              <a:ext cx="720080" cy="542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Acc</a:t>
              </a:r>
              <a:r>
                <a:rPr lang="de-DE" sz="1200" dirty="0" smtClean="0">
                  <a:solidFill>
                    <a:schemeClr val="tx1"/>
                  </a:solidFill>
                </a:rPr>
                <a:t>.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angle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59" name="Gerade Verbindung 2158"/>
            <p:cNvCxnSpPr/>
            <p:nvPr/>
          </p:nvCxnSpPr>
          <p:spPr>
            <a:xfrm>
              <a:off x="1619672" y="1052736"/>
              <a:ext cx="504056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3" name="Abgerundetes Rechteck 2162"/>
            <p:cNvSpPr/>
            <p:nvPr/>
          </p:nvSpPr>
          <p:spPr>
            <a:xfrm>
              <a:off x="2123728" y="836712"/>
              <a:ext cx="504056" cy="25922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65" name="Gerade Verbindung 2164"/>
            <p:cNvCxnSpPr/>
            <p:nvPr/>
          </p:nvCxnSpPr>
          <p:spPr>
            <a:xfrm rot="16200000" flipH="1">
              <a:off x="5885098" y="3320988"/>
              <a:ext cx="64087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6" name="Gerade Verbindung 2165"/>
            <p:cNvCxnSpPr/>
            <p:nvPr/>
          </p:nvCxnSpPr>
          <p:spPr>
            <a:xfrm>
              <a:off x="2650257" y="1052736"/>
              <a:ext cx="1417687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4" name="Gerade Verbindung 2173"/>
            <p:cNvCxnSpPr/>
            <p:nvPr/>
          </p:nvCxnSpPr>
          <p:spPr>
            <a:xfrm>
              <a:off x="323528" y="3212976"/>
              <a:ext cx="1800200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77" name="Picture 176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19126" y="404813"/>
              <a:ext cx="504602" cy="63182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78" name="Picture 176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21038" y="801688"/>
              <a:ext cx="422969" cy="35242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79" name="Picture 176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627784" y="1689042"/>
              <a:ext cx="1461963" cy="40169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2183" name="Gerade Verbindung 2182"/>
            <p:cNvCxnSpPr/>
            <p:nvPr/>
          </p:nvCxnSpPr>
          <p:spPr>
            <a:xfrm>
              <a:off x="2650257" y="2132856"/>
              <a:ext cx="1417687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7" name="Gerade Verbindung 2186"/>
            <p:cNvCxnSpPr/>
            <p:nvPr/>
          </p:nvCxnSpPr>
          <p:spPr>
            <a:xfrm>
              <a:off x="2650257" y="3212976"/>
              <a:ext cx="1417687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9" name="Abgerundetes Rechteck 2188"/>
            <p:cNvSpPr/>
            <p:nvPr/>
          </p:nvSpPr>
          <p:spPr>
            <a:xfrm>
              <a:off x="4076700" y="0"/>
              <a:ext cx="4851276" cy="3429000"/>
            </a:xfrm>
            <a:prstGeom prst="roundRect">
              <a:avLst>
                <a:gd name="adj" fmla="val 65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Body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Control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90" name="Ellipse 2189"/>
            <p:cNvSpPr/>
            <p:nvPr/>
          </p:nvSpPr>
          <p:spPr>
            <a:xfrm>
              <a:off x="4662289" y="1095029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1" name="Rechteck 2190"/>
            <p:cNvSpPr/>
            <p:nvPr/>
          </p:nvSpPr>
          <p:spPr>
            <a:xfrm>
              <a:off x="5310361" y="975396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92" name="Rechteck 2191"/>
            <p:cNvSpPr/>
            <p:nvPr/>
          </p:nvSpPr>
          <p:spPr>
            <a:xfrm>
              <a:off x="6948264" y="974255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Gerade Verbindung mit Pfeil 32"/>
            <p:cNvCxnSpPr>
              <a:endCxn id="2190" idx="2"/>
            </p:cNvCxnSpPr>
            <p:nvPr/>
          </p:nvCxnSpPr>
          <p:spPr>
            <a:xfrm flipV="1">
              <a:off x="4230241" y="1203041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/>
            <p:nvPr/>
          </p:nvCxnSpPr>
          <p:spPr>
            <a:xfrm flipV="1">
              <a:off x="4878313" y="1195612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/>
            <p:cNvSpPr/>
            <p:nvPr/>
          </p:nvSpPr>
          <p:spPr>
            <a:xfrm>
              <a:off x="6165701" y="1080171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/>
            <p:cNvCxnSpPr/>
            <p:nvPr/>
          </p:nvCxnSpPr>
          <p:spPr>
            <a:xfrm rot="5400000">
              <a:off x="2131951" y="2168066"/>
              <a:ext cx="504056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 flipV="1">
              <a:off x="5733653" y="1190279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endCxn id="2192" idx="1"/>
            </p:cNvCxnSpPr>
            <p:nvPr/>
          </p:nvCxnSpPr>
          <p:spPr>
            <a:xfrm>
              <a:off x="6391250" y="1188183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81" name="Picture 176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85964" y="339725"/>
              <a:ext cx="505916" cy="73977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sp>
          <p:nvSpPr>
            <p:cNvPr id="58" name="Ellipse 57"/>
            <p:cNvSpPr/>
            <p:nvPr/>
          </p:nvSpPr>
          <p:spPr>
            <a:xfrm>
              <a:off x="4687441" y="2074566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335513" y="1954933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6948264" y="1953792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Gerade Verbindung mit Pfeil 60"/>
            <p:cNvCxnSpPr>
              <a:endCxn id="58" idx="2"/>
            </p:cNvCxnSpPr>
            <p:nvPr/>
          </p:nvCxnSpPr>
          <p:spPr>
            <a:xfrm flipV="1">
              <a:off x="4255393" y="2182578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/>
            <p:nvPr/>
          </p:nvCxnSpPr>
          <p:spPr>
            <a:xfrm flipV="1">
              <a:off x="4903465" y="2175149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lipse 62"/>
            <p:cNvSpPr/>
            <p:nvPr/>
          </p:nvSpPr>
          <p:spPr>
            <a:xfrm>
              <a:off x="6190853" y="2059708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mit Pfeil 63"/>
            <p:cNvCxnSpPr/>
            <p:nvPr/>
          </p:nvCxnSpPr>
          <p:spPr>
            <a:xfrm flipV="1">
              <a:off x="5758805" y="2169816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endCxn id="60" idx="1"/>
            </p:cNvCxnSpPr>
            <p:nvPr/>
          </p:nvCxnSpPr>
          <p:spPr>
            <a:xfrm>
              <a:off x="6416402" y="2167720"/>
              <a:ext cx="531862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/>
            <p:cNvSpPr/>
            <p:nvPr/>
          </p:nvSpPr>
          <p:spPr>
            <a:xfrm>
              <a:off x="4696966" y="3006478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5345038" y="2886845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6948264" y="2885704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Gerade Verbindung mit Pfeil 68"/>
            <p:cNvCxnSpPr>
              <a:endCxn id="66" idx="2"/>
            </p:cNvCxnSpPr>
            <p:nvPr/>
          </p:nvCxnSpPr>
          <p:spPr>
            <a:xfrm flipV="1">
              <a:off x="4264918" y="3114490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/>
            <p:cNvCxnSpPr/>
            <p:nvPr/>
          </p:nvCxnSpPr>
          <p:spPr>
            <a:xfrm flipV="1">
              <a:off x="4912990" y="3107061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6200378" y="2991620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mit Pfeil 71"/>
            <p:cNvCxnSpPr/>
            <p:nvPr/>
          </p:nvCxnSpPr>
          <p:spPr>
            <a:xfrm flipV="1">
              <a:off x="5768330" y="3101728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>
              <a:endCxn id="68" idx="1"/>
            </p:cNvCxnSpPr>
            <p:nvPr/>
          </p:nvCxnSpPr>
          <p:spPr>
            <a:xfrm>
              <a:off x="6425927" y="3099632"/>
              <a:ext cx="522337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83" name="Picture 177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211514" y="1795463"/>
              <a:ext cx="385762" cy="35242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84" name="Picture 177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211514" y="2743200"/>
              <a:ext cx="441325" cy="36830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78" name="Gerade Verbindung mit Pfeil 77"/>
            <p:cNvCxnSpPr/>
            <p:nvPr/>
          </p:nvCxnSpPr>
          <p:spPr>
            <a:xfrm rot="5400000" flipH="1" flipV="1">
              <a:off x="4644802" y="1924423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/>
            <p:nvPr/>
          </p:nvCxnSpPr>
          <p:spPr>
            <a:xfrm rot="5400000" flipH="1" flipV="1">
              <a:off x="4625752" y="920503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/>
            <p:cNvCxnSpPr/>
            <p:nvPr/>
          </p:nvCxnSpPr>
          <p:spPr>
            <a:xfrm rot="5400000" flipH="1" flipV="1">
              <a:off x="4654327" y="2852143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87" name="Picture 1775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572000" y="2359025"/>
              <a:ext cx="486717" cy="369888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89" name="Picture 177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499992" y="404664"/>
              <a:ext cx="532756" cy="404457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90" name="Picture 177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72000" y="1441450"/>
              <a:ext cx="442267" cy="369888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90" name="Gerade Verbindung 89"/>
            <p:cNvCxnSpPr>
              <a:stCxn id="2190" idx="0"/>
              <a:endCxn id="2190" idx="4"/>
            </p:cNvCxnSpPr>
            <p:nvPr/>
          </p:nvCxnSpPr>
          <p:spPr>
            <a:xfrm rot="16200000" flipH="1">
              <a:off x="4662289" y="120304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>
              <a:stCxn id="2190" idx="2"/>
              <a:endCxn id="2190" idx="6"/>
            </p:cNvCxnSpPr>
            <p:nvPr/>
          </p:nvCxnSpPr>
          <p:spPr>
            <a:xfrm rot="10800000" flipH="1">
              <a:off x="4662289" y="120304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>
              <a:stCxn id="48" idx="2"/>
              <a:endCxn id="48" idx="6"/>
            </p:cNvCxnSpPr>
            <p:nvPr/>
          </p:nvCxnSpPr>
          <p:spPr>
            <a:xfrm rot="10800000" flipH="1">
              <a:off x="6165701" y="1188183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>
              <a:stCxn id="48" idx="0"/>
              <a:endCxn id="48" idx="4"/>
            </p:cNvCxnSpPr>
            <p:nvPr/>
          </p:nvCxnSpPr>
          <p:spPr>
            <a:xfrm rot="16200000" flipH="1">
              <a:off x="6165701" y="1188183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>
              <a:stCxn id="58" idx="0"/>
              <a:endCxn id="58" idx="4"/>
            </p:cNvCxnSpPr>
            <p:nvPr/>
          </p:nvCxnSpPr>
          <p:spPr>
            <a:xfrm rot="16200000" flipH="1">
              <a:off x="4687441" y="2182578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58" idx="2"/>
              <a:endCxn id="58" idx="6"/>
            </p:cNvCxnSpPr>
            <p:nvPr/>
          </p:nvCxnSpPr>
          <p:spPr>
            <a:xfrm rot="10800000" flipH="1">
              <a:off x="4687441" y="2182578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>
              <a:stCxn id="63" idx="2"/>
              <a:endCxn id="63" idx="6"/>
            </p:cNvCxnSpPr>
            <p:nvPr/>
          </p:nvCxnSpPr>
          <p:spPr>
            <a:xfrm rot="10800000" flipH="1">
              <a:off x="6190853" y="216772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>
              <a:stCxn id="63" idx="0"/>
              <a:endCxn id="63" idx="4"/>
            </p:cNvCxnSpPr>
            <p:nvPr/>
          </p:nvCxnSpPr>
          <p:spPr>
            <a:xfrm rot="16200000" flipH="1">
              <a:off x="6190853" y="216772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>
              <a:stCxn id="66" idx="0"/>
              <a:endCxn id="66" idx="4"/>
            </p:cNvCxnSpPr>
            <p:nvPr/>
          </p:nvCxnSpPr>
          <p:spPr>
            <a:xfrm rot="16200000" flipH="1">
              <a:off x="4696966" y="311449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>
              <a:stCxn id="66" idx="2"/>
              <a:endCxn id="66" idx="6"/>
            </p:cNvCxnSpPr>
            <p:nvPr/>
          </p:nvCxnSpPr>
          <p:spPr>
            <a:xfrm rot="10800000" flipH="1">
              <a:off x="4696966" y="3114490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>
              <a:stCxn id="71" idx="2"/>
              <a:endCxn id="71" idx="6"/>
            </p:cNvCxnSpPr>
            <p:nvPr/>
          </p:nvCxnSpPr>
          <p:spPr>
            <a:xfrm rot="10800000" flipH="1">
              <a:off x="6200378" y="309963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>
              <a:stCxn id="71" idx="0"/>
              <a:endCxn id="71" idx="4"/>
            </p:cNvCxnSpPr>
            <p:nvPr/>
          </p:nvCxnSpPr>
          <p:spPr>
            <a:xfrm rot="16200000" flipH="1">
              <a:off x="6200378" y="3099632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 rot="5400000" flipH="1" flipV="1">
              <a:off x="6128395" y="912119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91" name="Picture 177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012160" y="450257"/>
              <a:ext cx="504056" cy="380006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115" name="Gerade Verbindung mit Pfeil 114"/>
            <p:cNvCxnSpPr/>
            <p:nvPr/>
          </p:nvCxnSpPr>
          <p:spPr>
            <a:xfrm rot="5400000" flipH="1" flipV="1">
              <a:off x="6147445" y="1891656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92" name="Picture 178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055593" y="1408113"/>
              <a:ext cx="486941" cy="369887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pic>
          <p:nvPicPr>
            <p:cNvPr id="15093" name="Picture 178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012160" y="2362200"/>
              <a:ext cx="576064" cy="36830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</p:spPr>
        </p:pic>
        <p:cxnSp>
          <p:nvCxnSpPr>
            <p:cNvPr id="118" name="Gerade Verbindung mit Pfeil 117"/>
            <p:cNvCxnSpPr/>
            <p:nvPr/>
          </p:nvCxnSpPr>
          <p:spPr>
            <a:xfrm rot="5400000" flipH="1" flipV="1">
              <a:off x="6156970" y="2818235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bgerundetes Rechteck 119"/>
            <p:cNvSpPr/>
            <p:nvPr/>
          </p:nvSpPr>
          <p:spPr>
            <a:xfrm>
              <a:off x="467544" y="3861048"/>
              <a:ext cx="7200800" cy="2808312"/>
            </a:xfrm>
            <a:prstGeom prst="roundRect">
              <a:avLst>
                <a:gd name="adj" fmla="val 65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Position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Control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841536" y="4365104"/>
              <a:ext cx="1008112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/>
                <a:t>Not </a:t>
              </a:r>
              <a:r>
                <a:rPr lang="de-DE" sz="1600" dirty="0" err="1" smtClean="0"/>
                <a:t>Hovering</a:t>
              </a:r>
              <a:endParaRPr lang="de-DE" sz="1600" dirty="0"/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2555776" y="5013176"/>
              <a:ext cx="1008112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/>
                <a:t>Hovering</a:t>
              </a:r>
              <a:endParaRPr lang="de-DE" sz="1600" dirty="0"/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1777640" y="5877272"/>
              <a:ext cx="1008112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/>
                <a:t>Wait</a:t>
              </a:r>
              <a:r>
                <a:rPr lang="de-DE" sz="1600" dirty="0" smtClean="0"/>
                <a:t> Body </a:t>
              </a:r>
              <a:r>
                <a:rPr lang="de-DE" sz="1600" dirty="0" err="1" smtClean="0"/>
                <a:t>Ctrl</a:t>
              </a:r>
              <a:endParaRPr lang="de-DE" sz="1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678470" y="6036146"/>
              <a:ext cx="101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set-angles</a:t>
              </a:r>
              <a:r>
                <a:rPr lang="de-DE" sz="1400" dirty="0" smtClean="0"/>
                <a:t> </a:t>
              </a:r>
            </a:p>
            <a:p>
              <a:r>
                <a:rPr lang="de-DE" sz="1400" dirty="0" smtClean="0"/>
                <a:t>&lt; </a:t>
              </a:r>
              <a:r>
                <a:rPr lang="de-DE" sz="1400" dirty="0" err="1" smtClean="0"/>
                <a:t>threshold</a:t>
              </a:r>
              <a:endParaRPr lang="de-DE" sz="1400" dirty="0"/>
            </a:p>
          </p:txBody>
        </p:sp>
        <p:sp>
          <p:nvSpPr>
            <p:cNvPr id="88" name="Freihandform 87"/>
            <p:cNvSpPr/>
            <p:nvPr/>
          </p:nvSpPr>
          <p:spPr>
            <a:xfrm rot="15666427">
              <a:off x="2727027" y="5567483"/>
              <a:ext cx="693514" cy="691586"/>
            </a:xfrm>
            <a:custGeom>
              <a:avLst/>
              <a:gdLst>
                <a:gd name="connsiteX0" fmla="*/ 125412 w 877887"/>
                <a:gd name="connsiteY0" fmla="*/ 0 h 573088"/>
                <a:gd name="connsiteX1" fmla="*/ 125412 w 877887"/>
                <a:gd name="connsiteY1" fmla="*/ 485775 h 573088"/>
                <a:gd name="connsiteX2" fmla="*/ 877887 w 877887"/>
                <a:gd name="connsiteY2" fmla="*/ 523875 h 57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887" h="573088">
                  <a:moveTo>
                    <a:pt x="125412" y="0"/>
                  </a:moveTo>
                  <a:cubicBezTo>
                    <a:pt x="62706" y="199231"/>
                    <a:pt x="0" y="398463"/>
                    <a:pt x="125412" y="485775"/>
                  </a:cubicBezTo>
                  <a:cubicBezTo>
                    <a:pt x="250825" y="573088"/>
                    <a:pt x="564356" y="548481"/>
                    <a:pt x="877887" y="523875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1" name="Gruppieren 90"/>
            <p:cNvGrpSpPr/>
            <p:nvPr/>
          </p:nvGrpSpPr>
          <p:grpSpPr>
            <a:xfrm>
              <a:off x="2958343" y="6121871"/>
              <a:ext cx="965585" cy="345877"/>
              <a:chOff x="3131840" y="4759052"/>
              <a:chExt cx="965585" cy="345877"/>
            </a:xfrm>
          </p:grpSpPr>
          <p:sp>
            <p:nvSpPr>
              <p:cNvPr id="86" name="Textfeld 85"/>
              <p:cNvSpPr txBox="1"/>
              <p:nvPr/>
            </p:nvSpPr>
            <p:spPr>
              <a:xfrm>
                <a:off x="3131840" y="4797152"/>
                <a:ext cx="9655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after(        )</a:t>
                </a:r>
                <a:endParaRPr lang="de-DE" sz="1400" dirty="0"/>
              </a:p>
            </p:txBody>
          </p:sp>
          <p:graphicFrame>
            <p:nvGraphicFramePr>
              <p:cNvPr id="15096" name="Object 1784"/>
              <p:cNvGraphicFramePr>
                <a:graphicFrameLocks noChangeAspect="1"/>
              </p:cNvGraphicFramePr>
              <p:nvPr/>
            </p:nvGraphicFramePr>
            <p:xfrm>
              <a:off x="3601988" y="4759052"/>
              <a:ext cx="369887" cy="333375"/>
            </p:xfrm>
            <a:graphic>
              <a:graphicData uri="http://schemas.openxmlformats.org/presentationml/2006/ole">
                <p:oleObj spid="_x0000_s15096" name="Formel" r:id="rId18" imgW="253800" imgH="228600" progId="Equation.3">
                  <p:embed/>
                </p:oleObj>
              </a:graphicData>
            </a:graphic>
          </p:graphicFrame>
        </p:grpSp>
        <p:sp>
          <p:nvSpPr>
            <p:cNvPr id="93" name="Textfeld 92"/>
            <p:cNvSpPr txBox="1"/>
            <p:nvPr/>
          </p:nvSpPr>
          <p:spPr>
            <a:xfrm>
              <a:off x="1248080" y="4941168"/>
              <a:ext cx="11056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set-angles</a:t>
              </a:r>
              <a:r>
                <a:rPr lang="de-DE" sz="1400" dirty="0" smtClean="0"/>
                <a:t> </a:t>
              </a:r>
            </a:p>
            <a:p>
              <a:r>
                <a:rPr lang="de-DE" sz="1400" dirty="0" smtClean="0"/>
                <a:t>&gt;= </a:t>
              </a:r>
              <a:r>
                <a:rPr lang="de-DE" sz="1400" dirty="0" err="1" smtClean="0"/>
                <a:t>threshold</a:t>
              </a:r>
              <a:endParaRPr lang="de-DE" sz="1400" dirty="0"/>
            </a:p>
          </p:txBody>
        </p:sp>
        <p:sp>
          <p:nvSpPr>
            <p:cNvPr id="95" name="Freihandform 94"/>
            <p:cNvSpPr/>
            <p:nvPr/>
          </p:nvSpPr>
          <p:spPr>
            <a:xfrm rot="10983685">
              <a:off x="1796003" y="4763686"/>
              <a:ext cx="554044" cy="1113184"/>
            </a:xfrm>
            <a:custGeom>
              <a:avLst/>
              <a:gdLst>
                <a:gd name="connsiteX0" fmla="*/ 125412 w 877887"/>
                <a:gd name="connsiteY0" fmla="*/ 0 h 573088"/>
                <a:gd name="connsiteX1" fmla="*/ 125412 w 877887"/>
                <a:gd name="connsiteY1" fmla="*/ 485775 h 573088"/>
                <a:gd name="connsiteX2" fmla="*/ 877887 w 877887"/>
                <a:gd name="connsiteY2" fmla="*/ 523875 h 57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887" h="573088">
                  <a:moveTo>
                    <a:pt x="125412" y="0"/>
                  </a:moveTo>
                  <a:cubicBezTo>
                    <a:pt x="62706" y="199231"/>
                    <a:pt x="0" y="398463"/>
                    <a:pt x="125412" y="485775"/>
                  </a:cubicBezTo>
                  <a:cubicBezTo>
                    <a:pt x="250825" y="573088"/>
                    <a:pt x="564356" y="548481"/>
                    <a:pt x="877887" y="523875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reihandform 98"/>
            <p:cNvSpPr/>
            <p:nvPr/>
          </p:nvSpPr>
          <p:spPr>
            <a:xfrm>
              <a:off x="1870186" y="4372794"/>
              <a:ext cx="1465262" cy="617537"/>
            </a:xfrm>
            <a:custGeom>
              <a:avLst/>
              <a:gdLst>
                <a:gd name="connsiteX0" fmla="*/ 1362075 w 1465262"/>
                <a:gd name="connsiteY0" fmla="*/ 617537 h 617537"/>
                <a:gd name="connsiteX1" fmla="*/ 1238250 w 1465262"/>
                <a:gd name="connsiteY1" fmla="*/ 93662 h 617537"/>
                <a:gd name="connsiteX2" fmla="*/ 0 w 1465262"/>
                <a:gd name="connsiteY2" fmla="*/ 55562 h 61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5262" h="617537">
                  <a:moveTo>
                    <a:pt x="1362075" y="617537"/>
                  </a:moveTo>
                  <a:cubicBezTo>
                    <a:pt x="1413668" y="402430"/>
                    <a:pt x="1465262" y="187324"/>
                    <a:pt x="1238250" y="93662"/>
                  </a:cubicBezTo>
                  <a:cubicBezTo>
                    <a:pt x="1011238" y="0"/>
                    <a:pt x="505619" y="27781"/>
                    <a:pt x="0" y="55562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2184184" y="4365104"/>
              <a:ext cx="11056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set-angles</a:t>
              </a:r>
              <a:r>
                <a:rPr lang="de-DE" sz="1400" dirty="0" smtClean="0"/>
                <a:t> </a:t>
              </a:r>
            </a:p>
            <a:p>
              <a:r>
                <a:rPr lang="de-DE" sz="1400" dirty="0" smtClean="0"/>
                <a:t>&gt;= </a:t>
              </a:r>
              <a:r>
                <a:rPr lang="de-DE" sz="1400" dirty="0" err="1" smtClean="0"/>
                <a:t>threshold</a:t>
              </a:r>
              <a:endParaRPr lang="de-DE" sz="1400" dirty="0"/>
            </a:p>
          </p:txBody>
        </p:sp>
        <p:cxnSp>
          <p:nvCxnSpPr>
            <p:cNvPr id="105" name="Gerade Verbindung mit Pfeil 104"/>
            <p:cNvCxnSpPr/>
            <p:nvPr/>
          </p:nvCxnSpPr>
          <p:spPr>
            <a:xfrm>
              <a:off x="539552" y="4581128"/>
              <a:ext cx="301984" cy="1588"/>
            </a:xfrm>
            <a:prstGeom prst="straightConnector1">
              <a:avLst/>
            </a:prstGeom>
            <a:ln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/>
            <p:cNvSpPr/>
            <p:nvPr/>
          </p:nvSpPr>
          <p:spPr>
            <a:xfrm>
              <a:off x="4788024" y="481620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6" name="Gerade Verbindung mit Pfeil 115"/>
            <p:cNvCxnSpPr>
              <a:endCxn id="111" idx="2"/>
            </p:cNvCxnSpPr>
            <p:nvPr/>
          </p:nvCxnSpPr>
          <p:spPr>
            <a:xfrm flipV="1">
              <a:off x="4355976" y="4924214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>
              <a:stCxn id="111" idx="0"/>
              <a:endCxn id="111" idx="4"/>
            </p:cNvCxnSpPr>
            <p:nvPr/>
          </p:nvCxnSpPr>
          <p:spPr>
            <a:xfrm rot="16200000" flipH="1">
              <a:off x="4788024" y="492421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121"/>
            <p:cNvCxnSpPr>
              <a:stCxn id="111" idx="2"/>
              <a:endCxn id="111" idx="6"/>
            </p:cNvCxnSpPr>
            <p:nvPr/>
          </p:nvCxnSpPr>
          <p:spPr>
            <a:xfrm rot="10800000" flipH="1">
              <a:off x="4788024" y="492421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099" name="Object 1787"/>
            <p:cNvGraphicFramePr>
              <a:graphicFrameLocks noChangeAspect="1"/>
            </p:cNvGraphicFramePr>
            <p:nvPr/>
          </p:nvGraphicFramePr>
          <p:xfrm>
            <a:off x="971600" y="3429000"/>
            <a:ext cx="1381696" cy="368300"/>
          </p:xfrm>
          <a:graphic>
            <a:graphicData uri="http://schemas.openxmlformats.org/presentationml/2006/ole">
              <p:oleObj spid="_x0000_s15099" name="Formel" r:id="rId19" imgW="901440" imgH="253800" progId="Equation.3">
                <p:embed/>
              </p:oleObj>
            </a:graphicData>
          </a:graphic>
        </p:graphicFrame>
        <p:sp>
          <p:nvSpPr>
            <p:cNvPr id="123" name="Ellipse 122"/>
            <p:cNvSpPr/>
            <p:nvPr/>
          </p:nvSpPr>
          <p:spPr>
            <a:xfrm>
              <a:off x="4783832" y="547913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5" name="Gerade Verbindung mit Pfeil 124"/>
            <p:cNvCxnSpPr>
              <a:endCxn id="123" idx="2"/>
            </p:cNvCxnSpPr>
            <p:nvPr/>
          </p:nvCxnSpPr>
          <p:spPr>
            <a:xfrm flipV="1">
              <a:off x="4351784" y="5587144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/>
            <p:cNvCxnSpPr>
              <a:stCxn id="123" idx="0"/>
              <a:endCxn id="123" idx="4"/>
            </p:cNvCxnSpPr>
            <p:nvPr/>
          </p:nvCxnSpPr>
          <p:spPr>
            <a:xfrm rot="16200000" flipH="1">
              <a:off x="4783832" y="558714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>
              <a:stCxn id="123" idx="2"/>
              <a:endCxn id="123" idx="6"/>
            </p:cNvCxnSpPr>
            <p:nvPr/>
          </p:nvCxnSpPr>
          <p:spPr>
            <a:xfrm rot="10800000" flipH="1">
              <a:off x="4783832" y="5587144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102" name="Object 1790"/>
            <p:cNvGraphicFramePr>
              <a:graphicFrameLocks noChangeAspect="1"/>
            </p:cNvGraphicFramePr>
            <p:nvPr/>
          </p:nvGraphicFramePr>
          <p:xfrm>
            <a:off x="4283968" y="4552553"/>
            <a:ext cx="504056" cy="368300"/>
          </p:xfrm>
          <a:graphic>
            <a:graphicData uri="http://schemas.openxmlformats.org/presentationml/2006/ole">
              <p:oleObj spid="_x0000_s15102" name="Formel" r:id="rId20" imgW="266400" imgH="253800" progId="Equation.3">
                <p:embed/>
              </p:oleObj>
            </a:graphicData>
          </a:graphic>
        </p:graphicFrame>
        <p:graphicFrame>
          <p:nvGraphicFramePr>
            <p:cNvPr id="15103" name="Object 1791"/>
            <p:cNvGraphicFramePr>
              <a:graphicFrameLocks noChangeAspect="1"/>
            </p:cNvGraphicFramePr>
            <p:nvPr/>
          </p:nvGraphicFramePr>
          <p:xfrm>
            <a:off x="4279776" y="5238725"/>
            <a:ext cx="508248" cy="368300"/>
          </p:xfrm>
          <a:graphic>
            <a:graphicData uri="http://schemas.openxmlformats.org/presentationml/2006/ole">
              <p:oleObj spid="_x0000_s15103" name="Formel" r:id="rId21" imgW="266400" imgH="253800" progId="Equation.3">
                <p:embed/>
              </p:oleObj>
            </a:graphicData>
          </a:graphic>
        </p:graphicFrame>
        <p:graphicFrame>
          <p:nvGraphicFramePr>
            <p:cNvPr id="15104" name="Object 1792"/>
            <p:cNvGraphicFramePr>
              <a:graphicFrameLocks noChangeAspect="1"/>
            </p:cNvGraphicFramePr>
            <p:nvPr/>
          </p:nvGraphicFramePr>
          <p:xfrm>
            <a:off x="4317876" y="5896322"/>
            <a:ext cx="470148" cy="368300"/>
          </p:xfrm>
          <a:graphic>
            <a:graphicData uri="http://schemas.openxmlformats.org/presentationml/2006/ole">
              <p:oleObj spid="_x0000_s15104" name="Formel" r:id="rId22" imgW="304560" imgH="253800" progId="Equation.3">
                <p:embed/>
              </p:oleObj>
            </a:graphicData>
          </a:graphic>
        </p:graphicFrame>
        <p:sp>
          <p:nvSpPr>
            <p:cNvPr id="131" name="Ellipse 130"/>
            <p:cNvSpPr/>
            <p:nvPr/>
          </p:nvSpPr>
          <p:spPr>
            <a:xfrm>
              <a:off x="4793357" y="6174829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6084168" y="6078438"/>
              <a:ext cx="43204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7" name="Gerade Verbindung mit Pfeil 136"/>
            <p:cNvCxnSpPr>
              <a:endCxn id="131" idx="2"/>
            </p:cNvCxnSpPr>
            <p:nvPr/>
          </p:nvCxnSpPr>
          <p:spPr>
            <a:xfrm flipV="1">
              <a:off x="4361309" y="6282841"/>
              <a:ext cx="432048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/>
            <p:cNvCxnSpPr>
              <a:stCxn id="131" idx="0"/>
              <a:endCxn id="131" idx="4"/>
            </p:cNvCxnSpPr>
            <p:nvPr/>
          </p:nvCxnSpPr>
          <p:spPr>
            <a:xfrm rot="16200000" flipH="1">
              <a:off x="4793357" y="628284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/>
            <p:cNvCxnSpPr>
              <a:stCxn id="131" idx="2"/>
              <a:endCxn id="131" idx="6"/>
            </p:cNvCxnSpPr>
            <p:nvPr/>
          </p:nvCxnSpPr>
          <p:spPr>
            <a:xfrm rot="10800000" flipH="1">
              <a:off x="4793357" y="6282841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/>
            <p:cNvCxnSpPr/>
            <p:nvPr/>
          </p:nvCxnSpPr>
          <p:spPr>
            <a:xfrm rot="5400000" flipH="1" flipV="1">
              <a:off x="4750718" y="4661867"/>
              <a:ext cx="307082" cy="1588"/>
            </a:xfrm>
            <a:prstGeom prst="straightConnector1">
              <a:avLst/>
            </a:prstGeom>
            <a:ln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winkelte Verbindung 143"/>
            <p:cNvCxnSpPr/>
            <p:nvPr/>
          </p:nvCxnSpPr>
          <p:spPr>
            <a:xfrm flipH="1">
              <a:off x="4888607" y="4586461"/>
              <a:ext cx="9525" cy="902196"/>
            </a:xfrm>
            <a:prstGeom prst="bentConnector4">
              <a:avLst>
                <a:gd name="adj1" fmla="val -2400000"/>
                <a:gd name="adj2" fmla="val 6197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winkelte Verbindung 143"/>
            <p:cNvCxnSpPr/>
            <p:nvPr/>
          </p:nvCxnSpPr>
          <p:spPr>
            <a:xfrm flipH="1">
              <a:off x="4879082" y="5272633"/>
              <a:ext cx="9525" cy="902196"/>
            </a:xfrm>
            <a:prstGeom prst="bentConnector4">
              <a:avLst>
                <a:gd name="adj1" fmla="val -2400000"/>
                <a:gd name="adj2" fmla="val 6197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105" name="Object 1793"/>
            <p:cNvGraphicFramePr>
              <a:graphicFrameLocks noChangeAspect="1"/>
            </p:cNvGraphicFramePr>
            <p:nvPr/>
          </p:nvGraphicFramePr>
          <p:xfrm>
            <a:off x="4932040" y="4365104"/>
            <a:ext cx="184150" cy="257175"/>
          </p:xfrm>
          <a:graphic>
            <a:graphicData uri="http://schemas.openxmlformats.org/presentationml/2006/ole">
              <p:oleObj spid="_x0000_s15105" name="Formel" r:id="rId23" imgW="126720" imgH="177480" progId="Equation.3">
                <p:embed/>
              </p:oleObj>
            </a:graphicData>
          </a:graphic>
        </p:graphicFrame>
        <p:sp>
          <p:nvSpPr>
            <p:cNvPr id="147" name="Abgerundetes Rechteck 146"/>
            <p:cNvSpPr/>
            <p:nvPr/>
          </p:nvSpPr>
          <p:spPr>
            <a:xfrm>
              <a:off x="4211960" y="4005064"/>
              <a:ext cx="3240360" cy="25922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Form 148"/>
            <p:cNvCxnSpPr>
              <a:stCxn id="133" idx="3"/>
            </p:cNvCxnSpPr>
            <p:nvPr/>
          </p:nvCxnSpPr>
          <p:spPr>
            <a:xfrm>
              <a:off x="3563888" y="5265204"/>
              <a:ext cx="648072" cy="180020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9" name="Object 1784"/>
            <p:cNvGraphicFramePr>
              <a:graphicFrameLocks noChangeAspect="1"/>
            </p:cNvGraphicFramePr>
            <p:nvPr/>
          </p:nvGraphicFramePr>
          <p:xfrm>
            <a:off x="3597796" y="5032226"/>
            <a:ext cx="576064" cy="177885"/>
          </p:xfrm>
          <a:graphic>
            <a:graphicData uri="http://schemas.openxmlformats.org/presentationml/2006/ole">
              <p:oleObj spid="_x0000_s15106" name="Formel" r:id="rId24" imgW="533160" imgH="164880" progId="Equation.3">
                <p:embed/>
              </p:oleObj>
            </a:graphicData>
          </a:graphic>
        </p:graphicFrame>
        <p:cxnSp>
          <p:nvCxnSpPr>
            <p:cNvPr id="172" name="Gerade Verbindung mit Pfeil 171"/>
            <p:cNvCxnSpPr/>
            <p:nvPr/>
          </p:nvCxnSpPr>
          <p:spPr>
            <a:xfrm rot="10800000">
              <a:off x="6359616" y="1255036"/>
              <a:ext cx="444632" cy="30175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hteck 194"/>
            <p:cNvSpPr/>
            <p:nvPr/>
          </p:nvSpPr>
          <p:spPr>
            <a:xfrm>
              <a:off x="5047481" y="5507707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Bogen 193"/>
            <p:cNvSpPr/>
            <p:nvPr/>
          </p:nvSpPr>
          <p:spPr>
            <a:xfrm>
              <a:off x="5004048" y="5498182"/>
              <a:ext cx="216024" cy="144016"/>
            </a:xfrm>
            <a:prstGeom prst="arc">
              <a:avLst>
                <a:gd name="adj1" fmla="val 16200000"/>
                <a:gd name="adj2" fmla="val 57018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071864" y="4840585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Bogen 196"/>
            <p:cNvSpPr/>
            <p:nvPr/>
          </p:nvSpPr>
          <p:spPr>
            <a:xfrm>
              <a:off x="5028431" y="4831060"/>
              <a:ext cx="216024" cy="144016"/>
            </a:xfrm>
            <a:prstGeom prst="arc">
              <a:avLst>
                <a:gd name="adj1" fmla="val 16200000"/>
                <a:gd name="adj2" fmla="val 57018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1" name="Gerade Verbindung mit Pfeil 190"/>
            <p:cNvCxnSpPr/>
            <p:nvPr/>
          </p:nvCxnSpPr>
          <p:spPr>
            <a:xfrm>
              <a:off x="4979665" y="4920530"/>
              <a:ext cx="1080120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/>
            <p:cNvCxnSpPr/>
            <p:nvPr/>
          </p:nvCxnSpPr>
          <p:spPr>
            <a:xfrm>
              <a:off x="4975473" y="5589240"/>
              <a:ext cx="1080120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/>
            <p:cNvCxnSpPr/>
            <p:nvPr/>
          </p:nvCxnSpPr>
          <p:spPr>
            <a:xfrm>
              <a:off x="4994523" y="6283349"/>
              <a:ext cx="1080120" cy="15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/>
            <p:cNvCxnSpPr/>
            <p:nvPr/>
          </p:nvCxnSpPr>
          <p:spPr>
            <a:xfrm rot="10800000">
              <a:off x="6381726" y="3155828"/>
              <a:ext cx="206498" cy="12915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Form 205"/>
            <p:cNvCxnSpPr/>
            <p:nvPr/>
          </p:nvCxnSpPr>
          <p:spPr>
            <a:xfrm rot="5400000" flipH="1" flipV="1">
              <a:off x="5652121" y="4005067"/>
              <a:ext cx="1656183" cy="216021"/>
            </a:xfrm>
            <a:prstGeom prst="bentConnector3">
              <a:avLst>
                <a:gd name="adj1" fmla="val 1115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hteck 113"/>
            <p:cNvSpPr/>
            <p:nvPr/>
          </p:nvSpPr>
          <p:spPr>
            <a:xfrm>
              <a:off x="6059785" y="4715619"/>
              <a:ext cx="432048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065118" y="5373216"/>
              <a:ext cx="432048" cy="432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PID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6" name="Gerade Verbindung mit Pfeil 235"/>
            <p:cNvCxnSpPr/>
            <p:nvPr/>
          </p:nvCxnSpPr>
          <p:spPr>
            <a:xfrm rot="10800000">
              <a:off x="6365717" y="2244096"/>
              <a:ext cx="356999" cy="248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mit Pfeil 239"/>
            <p:cNvCxnSpPr/>
            <p:nvPr/>
          </p:nvCxnSpPr>
          <p:spPr>
            <a:xfrm rot="5400000" flipH="1" flipV="1">
              <a:off x="2520566" y="3536218"/>
              <a:ext cx="647278" cy="794"/>
            </a:xfrm>
            <a:prstGeom prst="straightConnector1">
              <a:avLst/>
            </a:prstGeom>
            <a:ln>
              <a:headEnd type="triangle" w="lg" len="lg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1" name="Objekt 250"/>
            <p:cNvGraphicFramePr>
              <a:graphicFrameLocks noChangeAspect="1"/>
            </p:cNvGraphicFramePr>
            <p:nvPr/>
          </p:nvGraphicFramePr>
          <p:xfrm>
            <a:off x="2843808" y="3356992"/>
            <a:ext cx="1368152" cy="360040"/>
          </p:xfrm>
          <a:graphic>
            <a:graphicData uri="http://schemas.openxmlformats.org/presentationml/2006/ole">
              <p:oleObj spid="_x0000_s15107" name="Formel" r:id="rId25" imgW="901440" imgH="253800" progId="Equation.3">
                <p:embed/>
              </p:oleObj>
            </a:graphicData>
          </a:graphic>
        </p:graphicFrame>
        <p:graphicFrame>
          <p:nvGraphicFramePr>
            <p:cNvPr id="15128" name="Object 1816"/>
            <p:cNvGraphicFramePr>
              <a:graphicFrameLocks noChangeAspect="1"/>
            </p:cNvGraphicFramePr>
            <p:nvPr/>
          </p:nvGraphicFramePr>
          <p:xfrm>
            <a:off x="323528" y="2392896"/>
            <a:ext cx="1296144" cy="836600"/>
          </p:xfrm>
          <a:graphic>
            <a:graphicData uri="http://schemas.openxmlformats.org/presentationml/2006/ole">
              <p:oleObj spid="_x0000_s15128" name="Formel" r:id="rId26" imgW="698400" imgH="507960" progId="Equation.3">
                <p:embed/>
              </p:oleObj>
            </a:graphicData>
          </a:graphic>
        </p:graphicFrame>
        <p:graphicFrame>
          <p:nvGraphicFramePr>
            <p:cNvPr id="15129" name="Object 1817"/>
            <p:cNvGraphicFramePr>
              <a:graphicFrameLocks noChangeAspect="1"/>
            </p:cNvGraphicFramePr>
            <p:nvPr/>
          </p:nvGraphicFramePr>
          <p:xfrm>
            <a:off x="2781176" y="2403475"/>
            <a:ext cx="1070744" cy="773113"/>
          </p:xfrm>
          <a:graphic>
            <a:graphicData uri="http://schemas.openxmlformats.org/presentationml/2006/ole">
              <p:oleObj spid="_x0000_s15129" name="Formel" r:id="rId27" imgW="685800" imgH="533160" progId="Equation.3">
                <p:embed/>
              </p:oleObj>
            </a:graphicData>
          </a:graphic>
        </p:graphicFrame>
        <p:sp>
          <p:nvSpPr>
            <p:cNvPr id="161" name="Abgerundetes Rechteck 160"/>
            <p:cNvSpPr/>
            <p:nvPr/>
          </p:nvSpPr>
          <p:spPr>
            <a:xfrm>
              <a:off x="7956376" y="764704"/>
              <a:ext cx="576064" cy="25922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8" name="Gerade Verbindung mit Pfeil 167"/>
            <p:cNvCxnSpPr/>
            <p:nvPr/>
          </p:nvCxnSpPr>
          <p:spPr>
            <a:xfrm>
              <a:off x="7380312" y="1187227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/>
            <p:cNvCxnSpPr/>
            <p:nvPr/>
          </p:nvCxnSpPr>
          <p:spPr>
            <a:xfrm>
              <a:off x="7380312" y="2166764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/>
            <p:cNvCxnSpPr/>
            <p:nvPr/>
          </p:nvCxnSpPr>
          <p:spPr>
            <a:xfrm>
              <a:off x="7380312" y="3107060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 rot="5400000">
              <a:off x="7993174" y="2096058"/>
              <a:ext cx="504056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hteck 172"/>
            <p:cNvSpPr/>
            <p:nvPr/>
          </p:nvSpPr>
          <p:spPr>
            <a:xfrm>
              <a:off x="7918276" y="1484784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Angle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2051720" y="1585367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ysClr val="windowText" lastClr="000000"/>
                  </a:solidFill>
                </a:rPr>
                <a:t>Raw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2061245" y="2310780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ysClr val="windowText" lastClr="000000"/>
                  </a:solidFill>
                </a:rPr>
                <a:t>Phy</a:t>
              </a:r>
              <a:r>
                <a:rPr lang="de-DE" sz="1400" dirty="0" smtClean="0">
                  <a:solidFill>
                    <a:sysClr val="windowText" lastClr="000000"/>
                  </a:solidFill>
                </a:rPr>
                <a:t>.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7927801" y="2492896"/>
              <a:ext cx="648072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Motor</a:t>
              </a:r>
            </a:p>
            <a:p>
              <a:pPr algn="ctr"/>
              <a:r>
                <a:rPr lang="de-DE" sz="1400" dirty="0" smtClean="0">
                  <a:solidFill>
                    <a:sysClr val="windowText" lastClr="000000"/>
                  </a:solidFill>
                </a:rPr>
                <a:t>Set-Point</a:t>
              </a:r>
              <a:endParaRPr lang="de-DE" sz="1400" dirty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15130" name="Object 1818"/>
            <p:cNvGraphicFramePr>
              <a:graphicFrameLocks noChangeAspect="1"/>
            </p:cNvGraphicFramePr>
            <p:nvPr/>
          </p:nvGraphicFramePr>
          <p:xfrm>
            <a:off x="7422595" y="836712"/>
            <a:ext cx="461773" cy="360040"/>
          </p:xfrm>
          <a:graphic>
            <a:graphicData uri="http://schemas.openxmlformats.org/presentationml/2006/ole">
              <p:oleObj spid="_x0000_s15130" name="Formel" r:id="rId28" imgW="241200" imgH="228600" progId="Equation.3">
                <p:embed/>
              </p:oleObj>
            </a:graphicData>
          </a:graphic>
        </p:graphicFrame>
        <p:graphicFrame>
          <p:nvGraphicFramePr>
            <p:cNvPr id="15131" name="Object 1819"/>
            <p:cNvGraphicFramePr>
              <a:graphicFrameLocks noChangeAspect="1"/>
            </p:cNvGraphicFramePr>
            <p:nvPr/>
          </p:nvGraphicFramePr>
          <p:xfrm>
            <a:off x="7442076" y="1811338"/>
            <a:ext cx="442292" cy="322262"/>
          </p:xfrm>
          <a:graphic>
            <a:graphicData uri="http://schemas.openxmlformats.org/presentationml/2006/ole">
              <p:oleObj spid="_x0000_s15131" name="Formel" r:id="rId29" imgW="253800" imgH="228600" progId="Equation.3">
                <p:embed/>
              </p:oleObj>
            </a:graphicData>
          </a:graphic>
        </p:graphicFrame>
        <p:graphicFrame>
          <p:nvGraphicFramePr>
            <p:cNvPr id="15132" name="Object 1820"/>
            <p:cNvGraphicFramePr>
              <a:graphicFrameLocks noChangeAspect="1"/>
            </p:cNvGraphicFramePr>
            <p:nvPr/>
          </p:nvGraphicFramePr>
          <p:xfrm>
            <a:off x="7445250" y="2781300"/>
            <a:ext cx="439117" cy="322263"/>
          </p:xfrm>
          <a:graphic>
            <a:graphicData uri="http://schemas.openxmlformats.org/presentationml/2006/ole">
              <p:oleObj spid="_x0000_s15132" name="Formel" r:id="rId30" imgW="279360" imgH="228600" progId="Equation.3">
                <p:embed/>
              </p:oleObj>
            </a:graphicData>
          </a:graphic>
        </p:graphicFrame>
        <p:cxnSp>
          <p:nvCxnSpPr>
            <p:cNvPr id="185" name="Gerade Verbindung mit Pfeil 184"/>
            <p:cNvCxnSpPr/>
            <p:nvPr/>
          </p:nvCxnSpPr>
          <p:spPr>
            <a:xfrm>
              <a:off x="8532440" y="1162844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8532440" y="3066864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 Verbindung mit Pfeil 186"/>
            <p:cNvCxnSpPr/>
            <p:nvPr/>
          </p:nvCxnSpPr>
          <p:spPr>
            <a:xfrm>
              <a:off x="8532440" y="1842728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/>
            <p:cNvCxnSpPr/>
            <p:nvPr/>
          </p:nvCxnSpPr>
          <p:spPr>
            <a:xfrm>
              <a:off x="8532440" y="2414600"/>
              <a:ext cx="557014" cy="20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133" name="Object 1821"/>
            <p:cNvGraphicFramePr>
              <a:graphicFrameLocks noChangeAspect="1"/>
            </p:cNvGraphicFramePr>
            <p:nvPr/>
          </p:nvGraphicFramePr>
          <p:xfrm>
            <a:off x="8594601" y="836712"/>
            <a:ext cx="323850" cy="304800"/>
          </p:xfrm>
          <a:graphic>
            <a:graphicData uri="http://schemas.openxmlformats.org/presentationml/2006/ole">
              <p:oleObj spid="_x0000_s15133" name="Formel" r:id="rId31" imgW="228600" imgH="215640" progId="Equation.3">
                <p:embed/>
              </p:oleObj>
            </a:graphicData>
          </a:graphic>
        </p:graphicFrame>
        <p:graphicFrame>
          <p:nvGraphicFramePr>
            <p:cNvPr id="15134" name="Object 1822"/>
            <p:cNvGraphicFramePr>
              <a:graphicFrameLocks noChangeAspect="1"/>
            </p:cNvGraphicFramePr>
            <p:nvPr/>
          </p:nvGraphicFramePr>
          <p:xfrm>
            <a:off x="8596189" y="1528763"/>
            <a:ext cx="341312" cy="304800"/>
          </p:xfrm>
          <a:graphic>
            <a:graphicData uri="http://schemas.openxmlformats.org/presentationml/2006/ole">
              <p:oleObj spid="_x0000_s15134" name="Formel" r:id="rId32" imgW="241200" imgH="215640" progId="Equation.3">
                <p:embed/>
              </p:oleObj>
            </a:graphicData>
          </a:graphic>
        </p:graphicFrame>
        <p:graphicFrame>
          <p:nvGraphicFramePr>
            <p:cNvPr id="15135" name="Object 1823"/>
            <p:cNvGraphicFramePr>
              <a:graphicFrameLocks noChangeAspect="1"/>
            </p:cNvGraphicFramePr>
            <p:nvPr/>
          </p:nvGraphicFramePr>
          <p:xfrm>
            <a:off x="8596189" y="2111375"/>
            <a:ext cx="341312" cy="322263"/>
          </p:xfrm>
          <a:graphic>
            <a:graphicData uri="http://schemas.openxmlformats.org/presentationml/2006/ole">
              <p:oleObj spid="_x0000_s15135" name="Formel" r:id="rId33" imgW="241200" imgH="228600" progId="Equation.3">
                <p:embed/>
              </p:oleObj>
            </a:graphicData>
          </a:graphic>
        </p:graphicFrame>
        <p:graphicFrame>
          <p:nvGraphicFramePr>
            <p:cNvPr id="15136" name="Object 1824"/>
            <p:cNvGraphicFramePr>
              <a:graphicFrameLocks noChangeAspect="1"/>
            </p:cNvGraphicFramePr>
            <p:nvPr/>
          </p:nvGraphicFramePr>
          <p:xfrm>
            <a:off x="8596189" y="2771775"/>
            <a:ext cx="341312" cy="304800"/>
          </p:xfrm>
          <a:graphic>
            <a:graphicData uri="http://schemas.openxmlformats.org/presentationml/2006/ole">
              <p:oleObj spid="_x0000_s15136" name="Formel" r:id="rId34" imgW="241200" imgH="215640" progId="Equation.3">
                <p:embed/>
              </p:oleObj>
            </a:graphicData>
          </a:graphic>
        </p:graphicFrame>
        <p:cxnSp>
          <p:nvCxnSpPr>
            <p:cNvPr id="231" name="Gerade Verbindung 230"/>
            <p:cNvCxnSpPr/>
            <p:nvPr/>
          </p:nvCxnSpPr>
          <p:spPr>
            <a:xfrm>
              <a:off x="6516216" y="6290270"/>
              <a:ext cx="792088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/>
            <p:cNvCxnSpPr/>
            <p:nvPr/>
          </p:nvCxnSpPr>
          <p:spPr>
            <a:xfrm rot="5400000">
              <a:off x="6453733" y="5435699"/>
              <a:ext cx="1709142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6804248" y="4581128"/>
              <a:ext cx="50405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/>
            <p:cNvCxnSpPr/>
            <p:nvPr/>
          </p:nvCxnSpPr>
          <p:spPr>
            <a:xfrm rot="5400000">
              <a:off x="5292080" y="3068960"/>
              <a:ext cx="302433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 Verbindung 247"/>
            <p:cNvCxnSpPr/>
            <p:nvPr/>
          </p:nvCxnSpPr>
          <p:spPr>
            <a:xfrm>
              <a:off x="6516216" y="5589240"/>
              <a:ext cx="432048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248"/>
            <p:cNvCxnSpPr/>
            <p:nvPr/>
          </p:nvCxnSpPr>
          <p:spPr>
            <a:xfrm rot="5400000">
              <a:off x="6686711" y="5337212"/>
              <a:ext cx="50405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 Verbindung 257"/>
            <p:cNvCxnSpPr/>
            <p:nvPr/>
          </p:nvCxnSpPr>
          <p:spPr>
            <a:xfrm rot="5400000">
              <a:off x="5417046" y="3779515"/>
              <a:ext cx="2592288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269"/>
            <p:cNvCxnSpPr/>
            <p:nvPr/>
          </p:nvCxnSpPr>
          <p:spPr>
            <a:xfrm>
              <a:off x="6713190" y="5085184"/>
              <a:ext cx="216024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154" name="Object 1842"/>
            <p:cNvGraphicFramePr>
              <a:graphicFrameLocks noChangeAspect="1"/>
            </p:cNvGraphicFramePr>
            <p:nvPr/>
          </p:nvGraphicFramePr>
          <p:xfrm>
            <a:off x="6660232" y="5949280"/>
            <a:ext cx="467072" cy="331787"/>
          </p:xfrm>
          <a:graphic>
            <a:graphicData uri="http://schemas.openxmlformats.org/presentationml/2006/ole">
              <p:oleObj spid="_x0000_s15154" name="Formel" r:id="rId35" imgW="304560" imgH="228600" progId="Equation.3">
                <p:embed/>
              </p:oleObj>
            </a:graphicData>
          </a:graphic>
        </p:graphicFrame>
        <p:graphicFrame>
          <p:nvGraphicFramePr>
            <p:cNvPr id="15155" name="Object 1843"/>
            <p:cNvGraphicFramePr>
              <a:graphicFrameLocks noChangeAspect="1"/>
            </p:cNvGraphicFramePr>
            <p:nvPr/>
          </p:nvGraphicFramePr>
          <p:xfrm>
            <a:off x="6515100" y="5229200"/>
            <a:ext cx="527050" cy="331787"/>
          </p:xfrm>
          <a:graphic>
            <a:graphicData uri="http://schemas.openxmlformats.org/presentationml/2006/ole">
              <p:oleObj spid="_x0000_s15155" name="Formel" r:id="rId36" imgW="279360" imgH="228600" progId="Equation.3">
                <p:embed/>
              </p:oleObj>
            </a:graphicData>
          </a:graphic>
        </p:graphicFrame>
        <p:graphicFrame>
          <p:nvGraphicFramePr>
            <p:cNvPr id="15156" name="Object 1844"/>
            <p:cNvGraphicFramePr>
              <a:graphicFrameLocks noChangeAspect="1"/>
            </p:cNvGraphicFramePr>
            <p:nvPr/>
          </p:nvGraphicFramePr>
          <p:xfrm>
            <a:off x="6156176" y="4005064"/>
            <a:ext cx="427037" cy="331788"/>
          </p:xfrm>
          <a:graphic>
            <a:graphicData uri="http://schemas.openxmlformats.org/presentationml/2006/ole">
              <p:oleObj spid="_x0000_s15156" name="Formel" r:id="rId37" imgW="279360" imgH="228600" progId="Equation.3">
                <p:embed/>
              </p:oleObj>
            </a:graphicData>
          </a:graphic>
        </p:graphicFrame>
        <p:graphicFrame>
          <p:nvGraphicFramePr>
            <p:cNvPr id="15158" name="Object 1846"/>
            <p:cNvGraphicFramePr>
              <a:graphicFrameLocks noChangeAspect="1"/>
            </p:cNvGraphicFramePr>
            <p:nvPr/>
          </p:nvGraphicFramePr>
          <p:xfrm>
            <a:off x="5354191" y="565224"/>
            <a:ext cx="441945" cy="415504"/>
          </p:xfrm>
          <a:graphic>
            <a:graphicData uri="http://schemas.openxmlformats.org/presentationml/2006/ole">
              <p:oleObj spid="_x0000_s15158" name="Formel" r:id="rId38" imgW="241200" imgH="241200" progId="Equation.3">
                <p:embed/>
              </p:oleObj>
            </a:graphicData>
          </a:graphic>
        </p:graphicFrame>
        <p:sp>
          <p:nvSpPr>
            <p:cNvPr id="174" name="Halber Rahmen 173"/>
            <p:cNvSpPr/>
            <p:nvPr/>
          </p:nvSpPr>
          <p:spPr>
            <a:xfrm>
              <a:off x="5306594" y="536758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198" name="Object 1846"/>
            <p:cNvGraphicFramePr>
              <a:graphicFrameLocks noChangeAspect="1"/>
            </p:cNvGraphicFramePr>
            <p:nvPr/>
          </p:nvGraphicFramePr>
          <p:xfrm>
            <a:off x="5738429" y="4506878"/>
            <a:ext cx="345739" cy="362282"/>
          </p:xfrm>
          <a:graphic>
            <a:graphicData uri="http://schemas.openxmlformats.org/presentationml/2006/ole">
              <p:oleObj spid="_x0000_s15164" name="Formel" r:id="rId39" imgW="215640" imgH="241200" progId="Equation.3">
                <p:embed/>
              </p:oleObj>
            </a:graphicData>
          </a:graphic>
        </p:graphicFrame>
        <p:sp>
          <p:nvSpPr>
            <p:cNvPr id="199" name="Halber Rahmen 198"/>
            <p:cNvSpPr/>
            <p:nvPr/>
          </p:nvSpPr>
          <p:spPr>
            <a:xfrm>
              <a:off x="5690729" y="4496038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02" name="Object 1846"/>
            <p:cNvGraphicFramePr>
              <a:graphicFrameLocks noChangeAspect="1"/>
            </p:cNvGraphicFramePr>
            <p:nvPr/>
          </p:nvGraphicFramePr>
          <p:xfrm>
            <a:off x="5738429" y="5154950"/>
            <a:ext cx="345739" cy="362282"/>
          </p:xfrm>
          <a:graphic>
            <a:graphicData uri="http://schemas.openxmlformats.org/presentationml/2006/ole">
              <p:oleObj spid="_x0000_s15165" name="Formel" r:id="rId40" imgW="215640" imgH="241200" progId="Equation.3">
                <p:embed/>
              </p:oleObj>
            </a:graphicData>
          </a:graphic>
        </p:graphicFrame>
        <p:sp>
          <p:nvSpPr>
            <p:cNvPr id="203" name="Halber Rahmen 202"/>
            <p:cNvSpPr/>
            <p:nvPr/>
          </p:nvSpPr>
          <p:spPr>
            <a:xfrm>
              <a:off x="5690729" y="5144110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04" name="Object 1846"/>
            <p:cNvGraphicFramePr>
              <a:graphicFrameLocks noChangeAspect="1"/>
            </p:cNvGraphicFramePr>
            <p:nvPr/>
          </p:nvGraphicFramePr>
          <p:xfrm>
            <a:off x="5738429" y="5875030"/>
            <a:ext cx="345739" cy="362282"/>
          </p:xfrm>
          <a:graphic>
            <a:graphicData uri="http://schemas.openxmlformats.org/presentationml/2006/ole">
              <p:oleObj spid="_x0000_s15166" name="Formel" r:id="rId41" imgW="215640" imgH="241200" progId="Equation.3">
                <p:embed/>
              </p:oleObj>
            </a:graphicData>
          </a:graphic>
        </p:graphicFrame>
        <p:sp>
          <p:nvSpPr>
            <p:cNvPr id="205" name="Halber Rahmen 204"/>
            <p:cNvSpPr/>
            <p:nvPr/>
          </p:nvSpPr>
          <p:spPr>
            <a:xfrm>
              <a:off x="5690729" y="5864190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07" name="Object 1846"/>
            <p:cNvGraphicFramePr>
              <a:graphicFrameLocks noChangeAspect="1"/>
            </p:cNvGraphicFramePr>
            <p:nvPr/>
          </p:nvGraphicFramePr>
          <p:xfrm>
            <a:off x="5354191" y="1573336"/>
            <a:ext cx="441945" cy="415504"/>
          </p:xfrm>
          <a:graphic>
            <a:graphicData uri="http://schemas.openxmlformats.org/presentationml/2006/ole">
              <p:oleObj spid="_x0000_s15167" name="Formel" r:id="rId42" imgW="241200" imgH="241200" progId="Equation.3">
                <p:embed/>
              </p:oleObj>
            </a:graphicData>
          </a:graphic>
        </p:graphicFrame>
        <p:sp>
          <p:nvSpPr>
            <p:cNvPr id="208" name="Halber Rahmen 207"/>
            <p:cNvSpPr/>
            <p:nvPr/>
          </p:nvSpPr>
          <p:spPr>
            <a:xfrm>
              <a:off x="5306594" y="1544870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09" name="Object 1846"/>
            <p:cNvGraphicFramePr>
              <a:graphicFrameLocks noChangeAspect="1"/>
            </p:cNvGraphicFramePr>
            <p:nvPr/>
          </p:nvGraphicFramePr>
          <p:xfrm>
            <a:off x="5354191" y="2509440"/>
            <a:ext cx="441945" cy="415504"/>
          </p:xfrm>
          <a:graphic>
            <a:graphicData uri="http://schemas.openxmlformats.org/presentationml/2006/ole">
              <p:oleObj spid="_x0000_s15168" name="Formel" r:id="rId43" imgW="241200" imgH="241200" progId="Equation.3">
                <p:embed/>
              </p:oleObj>
            </a:graphicData>
          </a:graphic>
        </p:graphicFrame>
        <p:sp>
          <p:nvSpPr>
            <p:cNvPr id="210" name="Halber Rahmen 209"/>
            <p:cNvSpPr/>
            <p:nvPr/>
          </p:nvSpPr>
          <p:spPr>
            <a:xfrm>
              <a:off x="5306594" y="2480974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11" name="Object 1846"/>
            <p:cNvGraphicFramePr>
              <a:graphicFrameLocks noChangeAspect="1"/>
            </p:cNvGraphicFramePr>
            <p:nvPr/>
          </p:nvGraphicFramePr>
          <p:xfrm>
            <a:off x="6953443" y="577146"/>
            <a:ext cx="441945" cy="415504"/>
          </p:xfrm>
          <a:graphic>
            <a:graphicData uri="http://schemas.openxmlformats.org/presentationml/2006/ole">
              <p:oleObj spid="_x0000_s15169" name="Formel" r:id="rId44" imgW="241200" imgH="241200" progId="Equation.3">
                <p:embed/>
              </p:oleObj>
            </a:graphicData>
          </a:graphic>
        </p:graphicFrame>
        <p:sp>
          <p:nvSpPr>
            <p:cNvPr id="212" name="Halber Rahmen 211"/>
            <p:cNvSpPr/>
            <p:nvPr/>
          </p:nvSpPr>
          <p:spPr>
            <a:xfrm>
              <a:off x="6905846" y="548680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13" name="Object 1846"/>
            <p:cNvGraphicFramePr>
              <a:graphicFrameLocks noChangeAspect="1"/>
            </p:cNvGraphicFramePr>
            <p:nvPr/>
          </p:nvGraphicFramePr>
          <p:xfrm>
            <a:off x="6953443" y="1570744"/>
            <a:ext cx="441945" cy="415504"/>
          </p:xfrm>
          <a:graphic>
            <a:graphicData uri="http://schemas.openxmlformats.org/presentationml/2006/ole">
              <p:oleObj spid="_x0000_s15170" name="Formel" r:id="rId45" imgW="241200" imgH="241200" progId="Equation.3">
                <p:embed/>
              </p:oleObj>
            </a:graphicData>
          </a:graphic>
        </p:graphicFrame>
        <p:sp>
          <p:nvSpPr>
            <p:cNvPr id="214" name="Halber Rahmen 213"/>
            <p:cNvSpPr/>
            <p:nvPr/>
          </p:nvSpPr>
          <p:spPr>
            <a:xfrm>
              <a:off x="6905846" y="1542278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aphicFrame>
          <p:nvGraphicFramePr>
            <p:cNvPr id="215" name="Object 1846"/>
            <p:cNvGraphicFramePr>
              <a:graphicFrameLocks noChangeAspect="1"/>
            </p:cNvGraphicFramePr>
            <p:nvPr/>
          </p:nvGraphicFramePr>
          <p:xfrm>
            <a:off x="6981347" y="2509440"/>
            <a:ext cx="441945" cy="415504"/>
          </p:xfrm>
          <a:graphic>
            <a:graphicData uri="http://schemas.openxmlformats.org/presentationml/2006/ole">
              <p:oleObj spid="_x0000_s15171" name="Formel" r:id="rId46" imgW="241200" imgH="241200" progId="Equation.3">
                <p:embed/>
              </p:oleObj>
            </a:graphicData>
          </a:graphic>
        </p:graphicFrame>
        <p:sp>
          <p:nvSpPr>
            <p:cNvPr id="216" name="Halber Rahmen 215"/>
            <p:cNvSpPr/>
            <p:nvPr/>
          </p:nvSpPr>
          <p:spPr>
            <a:xfrm>
              <a:off x="6933750" y="2480974"/>
              <a:ext cx="288032" cy="288032"/>
            </a:xfrm>
            <a:prstGeom prst="halfFrame">
              <a:avLst>
                <a:gd name="adj1" fmla="val 6877"/>
                <a:gd name="adj2" fmla="val 46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355</cp:revision>
  <dcterms:created xsi:type="dcterms:W3CDTF">2011-04-06T09:53:40Z</dcterms:created>
  <dcterms:modified xsi:type="dcterms:W3CDTF">2011-05-16T22:35:29Z</dcterms:modified>
</cp:coreProperties>
</file>