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39" autoAdjust="0"/>
  </p:normalViewPr>
  <p:slideViewPr>
    <p:cSldViewPr>
      <p:cViewPr varScale="1">
        <p:scale>
          <a:sx n="80" d="100"/>
          <a:sy n="80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31.05.2011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31.05.2011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31.05.2011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31.05.2011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31.05.2011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31.05.2011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31.05.2011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31.05.2011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31.05.2011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31.05.2011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31.05.2011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DFA1-19FC-465A-B98E-F2D7EE1ABBC5}" type="datetimeFigureOut">
              <a:rPr lang="de-DE" smtClean="0"/>
              <a:pPr/>
              <a:t>31.05.2011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6.bin"/><Relationship Id="rId3" Type="http://schemas.openxmlformats.org/officeDocument/2006/relationships/image" Target="../media/image29.jpeg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emf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llipse 159"/>
          <p:cNvSpPr/>
          <p:nvPr/>
        </p:nvSpPr>
        <p:spPr>
          <a:xfrm rot="630830">
            <a:off x="1915905" y="1504107"/>
            <a:ext cx="1507208" cy="799805"/>
          </a:xfrm>
          <a:prstGeom prst="ellipse">
            <a:avLst/>
          </a:prstGeom>
          <a:noFill/>
          <a:ln>
            <a:solidFill>
              <a:schemeClr val="tx1">
                <a:alpha val="35000"/>
              </a:schemeClr>
            </a:solidFill>
          </a:ln>
          <a:scene3d>
            <a:camera prst="orthographicFront">
              <a:rot lat="0" lon="0" rev="3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3" name="Gruppieren 232"/>
          <p:cNvGrpSpPr/>
          <p:nvPr/>
        </p:nvGrpSpPr>
        <p:grpSpPr>
          <a:xfrm>
            <a:off x="5311845" y="749495"/>
            <a:ext cx="3046369" cy="1417072"/>
            <a:chOff x="5643570" y="2786058"/>
            <a:chExt cx="3046369" cy="1417072"/>
          </a:xfrm>
        </p:grpSpPr>
        <p:grpSp>
          <p:nvGrpSpPr>
            <p:cNvPr id="182" name="Gruppieren 181"/>
            <p:cNvGrpSpPr/>
            <p:nvPr/>
          </p:nvGrpSpPr>
          <p:grpSpPr>
            <a:xfrm>
              <a:off x="6643702" y="2786058"/>
              <a:ext cx="414334" cy="642944"/>
              <a:chOff x="7429520" y="1142984"/>
              <a:chExt cx="414334" cy="642944"/>
            </a:xfrm>
          </p:grpSpPr>
          <p:cxnSp>
            <p:nvCxnSpPr>
              <p:cNvPr id="183" name="Gerade Verbindung mit Pfeil 182"/>
              <p:cNvCxnSpPr/>
              <p:nvPr/>
            </p:nvCxnSpPr>
            <p:spPr>
              <a:xfrm rot="16200000" flipV="1">
                <a:off x="7404819" y="1464454"/>
                <a:ext cx="642944" cy="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 Verbindung mit Pfeil 183"/>
              <p:cNvCxnSpPr/>
              <p:nvPr/>
            </p:nvCxnSpPr>
            <p:spPr>
              <a:xfrm rot="16200000" flipV="1">
                <a:off x="7309824" y="1361489"/>
                <a:ext cx="596989" cy="192686"/>
              </a:xfrm>
              <a:prstGeom prst="straightConnector1">
                <a:avLst/>
              </a:prstGeom>
              <a:ln w="127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Gerade Verbindung mit Pfeil 184"/>
              <p:cNvCxnSpPr/>
              <p:nvPr/>
            </p:nvCxnSpPr>
            <p:spPr>
              <a:xfrm rot="10800000">
                <a:off x="7429520" y="1719825"/>
                <a:ext cx="263722" cy="1102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Bogen 185"/>
              <p:cNvSpPr/>
              <p:nvPr/>
            </p:nvSpPr>
            <p:spPr>
              <a:xfrm>
                <a:off x="7429520" y="1362634"/>
                <a:ext cx="414334" cy="414334"/>
              </a:xfrm>
              <a:prstGeom prst="arc">
                <a:avLst>
                  <a:gd name="adj1" fmla="val 15411681"/>
                  <a:gd name="adj2" fmla="val 1782863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11" name="Gruppieren 210"/>
            <p:cNvGrpSpPr/>
            <p:nvPr/>
          </p:nvGrpSpPr>
          <p:grpSpPr>
            <a:xfrm>
              <a:off x="6357950" y="3406966"/>
              <a:ext cx="1285884" cy="796164"/>
              <a:chOff x="7473588" y="3857628"/>
              <a:chExt cx="1285884" cy="796164"/>
            </a:xfrm>
          </p:grpSpPr>
          <p:sp>
            <p:nvSpPr>
              <p:cNvPr id="194" name="Bogen 193"/>
              <p:cNvSpPr/>
              <p:nvPr/>
            </p:nvSpPr>
            <p:spPr>
              <a:xfrm>
                <a:off x="7797727" y="4071942"/>
                <a:ext cx="636323" cy="581850"/>
              </a:xfrm>
              <a:prstGeom prst="arc">
                <a:avLst>
                  <a:gd name="adj1" fmla="val 10828303"/>
                  <a:gd name="adj2" fmla="val 21349497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prstDash val="sysDash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6" name="Rechteck 195"/>
              <p:cNvSpPr/>
              <p:nvPr/>
            </p:nvSpPr>
            <p:spPr>
              <a:xfrm>
                <a:off x="7473588" y="3857628"/>
                <a:ext cx="1285884" cy="142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00" name="Gerade Verbindung 199"/>
              <p:cNvCxnSpPr/>
              <p:nvPr/>
            </p:nvCxnSpPr>
            <p:spPr>
              <a:xfrm>
                <a:off x="7786710" y="4346677"/>
                <a:ext cx="642942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Rechteck 192"/>
              <p:cNvSpPr/>
              <p:nvPr/>
            </p:nvSpPr>
            <p:spPr>
              <a:xfrm rot="5400000">
                <a:off x="8005039" y="4067927"/>
                <a:ext cx="185424" cy="726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1" name="Ellipse 200"/>
              <p:cNvSpPr/>
              <p:nvPr/>
            </p:nvSpPr>
            <p:spPr>
              <a:xfrm>
                <a:off x="8028394" y="4143380"/>
                <a:ext cx="142876" cy="1428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12" name="Gruppieren 211"/>
            <p:cNvGrpSpPr/>
            <p:nvPr/>
          </p:nvGrpSpPr>
          <p:grpSpPr>
            <a:xfrm rot="20512226">
              <a:off x="6389479" y="3372951"/>
              <a:ext cx="1285884" cy="796164"/>
              <a:chOff x="7473588" y="3857628"/>
              <a:chExt cx="1285884" cy="796164"/>
            </a:xfrm>
          </p:grpSpPr>
          <p:sp>
            <p:nvSpPr>
              <p:cNvPr id="213" name="Bogen 212"/>
              <p:cNvSpPr/>
              <p:nvPr/>
            </p:nvSpPr>
            <p:spPr>
              <a:xfrm>
                <a:off x="7797727" y="4071942"/>
                <a:ext cx="636323" cy="581850"/>
              </a:xfrm>
              <a:prstGeom prst="arc">
                <a:avLst>
                  <a:gd name="adj1" fmla="val 10828303"/>
                  <a:gd name="adj2" fmla="val 21349497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" name="Rechteck 213"/>
              <p:cNvSpPr/>
              <p:nvPr/>
            </p:nvSpPr>
            <p:spPr>
              <a:xfrm>
                <a:off x="7473588" y="3857628"/>
                <a:ext cx="1285884" cy="142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5" name="Gerade Verbindung 214"/>
              <p:cNvCxnSpPr/>
              <p:nvPr/>
            </p:nvCxnSpPr>
            <p:spPr>
              <a:xfrm>
                <a:off x="7786710" y="4346677"/>
                <a:ext cx="642942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Rechteck 215"/>
              <p:cNvSpPr/>
              <p:nvPr/>
            </p:nvSpPr>
            <p:spPr>
              <a:xfrm rot="5400000">
                <a:off x="8005039" y="4067927"/>
                <a:ext cx="185424" cy="726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7" name="Ellipse 216"/>
              <p:cNvSpPr/>
              <p:nvPr/>
            </p:nvSpPr>
            <p:spPr>
              <a:xfrm>
                <a:off x="8028394" y="4143380"/>
                <a:ext cx="142876" cy="1428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18" name="Gerade Verbindung 217"/>
            <p:cNvCxnSpPr/>
            <p:nvPr/>
          </p:nvCxnSpPr>
          <p:spPr>
            <a:xfrm flipV="1">
              <a:off x="5945675" y="3429001"/>
              <a:ext cx="2170510" cy="571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218"/>
            <p:cNvCxnSpPr/>
            <p:nvPr/>
          </p:nvCxnSpPr>
          <p:spPr>
            <a:xfrm>
              <a:off x="5643570" y="3714752"/>
              <a:ext cx="257176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ogen 219"/>
            <p:cNvSpPr/>
            <p:nvPr/>
          </p:nvSpPr>
          <p:spPr>
            <a:xfrm rot="3590061">
              <a:off x="7410230" y="3274097"/>
              <a:ext cx="660178" cy="576971"/>
            </a:xfrm>
            <a:prstGeom prst="arc">
              <a:avLst>
                <a:gd name="adj1" fmla="val 16991832"/>
                <a:gd name="adj2" fmla="val 1951140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5" name="Textfeld 224"/>
            <p:cNvSpPr txBox="1"/>
            <p:nvPr/>
          </p:nvSpPr>
          <p:spPr>
            <a:xfrm>
              <a:off x="8072462" y="3383807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Symbol" pitchFamily="18" charset="2"/>
                </a:rPr>
                <a:t>q</a:t>
              </a:r>
              <a:r>
                <a:rPr lang="de-DE" dirty="0" smtClean="0">
                  <a:latin typeface="Symbol" pitchFamily="18" charset="2"/>
                </a:rPr>
                <a:t>, j </a:t>
              </a:r>
              <a:endParaRPr lang="de-DE" dirty="0">
                <a:latin typeface="Symbol" pitchFamily="18" charset="2"/>
              </a:endParaRPr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4965640" y="2920005"/>
            <a:ext cx="3418007" cy="703363"/>
            <a:chOff x="5357818" y="1868381"/>
            <a:chExt cx="3418007" cy="703363"/>
          </a:xfrm>
        </p:grpSpPr>
        <p:sp>
          <p:nvSpPr>
            <p:cNvPr id="44" name="Bogen 43"/>
            <p:cNvSpPr/>
            <p:nvPr/>
          </p:nvSpPr>
          <p:spPr>
            <a:xfrm>
              <a:off x="6755460" y="1989894"/>
              <a:ext cx="636323" cy="581850"/>
            </a:xfrm>
            <a:prstGeom prst="arc">
              <a:avLst>
                <a:gd name="adj1" fmla="val 10828303"/>
                <a:gd name="adj2" fmla="val 2134949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ash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/>
            <p:cNvSpPr/>
            <p:nvPr/>
          </p:nvSpPr>
          <p:spPr>
            <a:xfrm>
              <a:off x="5357818" y="1868381"/>
              <a:ext cx="1285884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7489941" y="1879398"/>
              <a:ext cx="1285884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/>
            <p:cNvSpPr/>
            <p:nvPr/>
          </p:nvSpPr>
          <p:spPr>
            <a:xfrm rot="5400000">
              <a:off x="5932161" y="2074520"/>
              <a:ext cx="203298" cy="76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5929322" y="2198200"/>
              <a:ext cx="813188" cy="87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 86"/>
            <p:cNvSpPr/>
            <p:nvPr/>
          </p:nvSpPr>
          <p:spPr>
            <a:xfrm>
              <a:off x="7396469" y="2198200"/>
              <a:ext cx="813188" cy="87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hteck 87"/>
            <p:cNvSpPr/>
            <p:nvPr/>
          </p:nvSpPr>
          <p:spPr>
            <a:xfrm rot="5400000">
              <a:off x="8027073" y="2078680"/>
              <a:ext cx="185424" cy="726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1" name="Gerade Verbindung 100"/>
            <p:cNvCxnSpPr/>
            <p:nvPr/>
          </p:nvCxnSpPr>
          <p:spPr>
            <a:xfrm>
              <a:off x="6748191" y="2273387"/>
              <a:ext cx="642942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uppieren 111"/>
          <p:cNvGrpSpPr/>
          <p:nvPr/>
        </p:nvGrpSpPr>
        <p:grpSpPr>
          <a:xfrm rot="20748208">
            <a:off x="4928258" y="2888750"/>
            <a:ext cx="3418007" cy="703363"/>
            <a:chOff x="5357818" y="1868381"/>
            <a:chExt cx="3418007" cy="703363"/>
          </a:xfrm>
        </p:grpSpPr>
        <p:sp>
          <p:nvSpPr>
            <p:cNvPr id="113" name="Bogen 112"/>
            <p:cNvSpPr/>
            <p:nvPr/>
          </p:nvSpPr>
          <p:spPr>
            <a:xfrm>
              <a:off x="6755460" y="1989894"/>
              <a:ext cx="636323" cy="581850"/>
            </a:xfrm>
            <a:prstGeom prst="arc">
              <a:avLst>
                <a:gd name="adj1" fmla="val 10828303"/>
                <a:gd name="adj2" fmla="val 2134949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Rechteck 113"/>
            <p:cNvSpPr/>
            <p:nvPr/>
          </p:nvSpPr>
          <p:spPr>
            <a:xfrm>
              <a:off x="5357818" y="1868381"/>
              <a:ext cx="1285884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Rechteck 114"/>
            <p:cNvSpPr/>
            <p:nvPr/>
          </p:nvSpPr>
          <p:spPr>
            <a:xfrm>
              <a:off x="7489941" y="1879398"/>
              <a:ext cx="1285884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Rechteck 115"/>
            <p:cNvSpPr/>
            <p:nvPr/>
          </p:nvSpPr>
          <p:spPr>
            <a:xfrm rot="5400000">
              <a:off x="5932161" y="2074520"/>
              <a:ext cx="203298" cy="76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Rechteck 116"/>
            <p:cNvSpPr/>
            <p:nvPr/>
          </p:nvSpPr>
          <p:spPr>
            <a:xfrm>
              <a:off x="5929322" y="2198200"/>
              <a:ext cx="813188" cy="87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7396469" y="2198200"/>
              <a:ext cx="813188" cy="87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/>
            <p:cNvSpPr/>
            <p:nvPr/>
          </p:nvSpPr>
          <p:spPr>
            <a:xfrm rot="5400000">
              <a:off x="8027073" y="2078680"/>
              <a:ext cx="185424" cy="726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0" name="Gerade Verbindung 119"/>
            <p:cNvCxnSpPr/>
            <p:nvPr/>
          </p:nvCxnSpPr>
          <p:spPr>
            <a:xfrm>
              <a:off x="6748191" y="2273387"/>
              <a:ext cx="64294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Gerade Verbindung mit Pfeil 146"/>
          <p:cNvCxnSpPr/>
          <p:nvPr/>
        </p:nvCxnSpPr>
        <p:spPr>
          <a:xfrm rot="16200000" flipV="1">
            <a:off x="5120679" y="2753950"/>
            <a:ext cx="596989" cy="192686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/>
          <p:cNvCxnSpPr/>
          <p:nvPr/>
        </p:nvCxnSpPr>
        <p:spPr>
          <a:xfrm rot="10800000">
            <a:off x="5240375" y="3123303"/>
            <a:ext cx="263722" cy="110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/>
          <p:cNvCxnSpPr/>
          <p:nvPr/>
        </p:nvCxnSpPr>
        <p:spPr>
          <a:xfrm rot="16200000" flipV="1">
            <a:off x="5215674" y="2845898"/>
            <a:ext cx="642944" cy="4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Bogen 148"/>
          <p:cNvSpPr/>
          <p:nvPr/>
        </p:nvSpPr>
        <p:spPr>
          <a:xfrm>
            <a:off x="5229358" y="2749759"/>
            <a:ext cx="414334" cy="414334"/>
          </a:xfrm>
          <a:prstGeom prst="arc">
            <a:avLst>
              <a:gd name="adj1" fmla="val 15411681"/>
              <a:gd name="adj2" fmla="val 1782863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1" name="Gruppieren 180"/>
          <p:cNvGrpSpPr/>
          <p:nvPr/>
        </p:nvGrpSpPr>
        <p:grpSpPr>
          <a:xfrm>
            <a:off x="7312077" y="2035379"/>
            <a:ext cx="414334" cy="642944"/>
            <a:chOff x="7429520" y="1142984"/>
            <a:chExt cx="414334" cy="642944"/>
          </a:xfrm>
        </p:grpSpPr>
        <p:cxnSp>
          <p:nvCxnSpPr>
            <p:cNvPr id="133" name="Gerade Verbindung mit Pfeil 132"/>
            <p:cNvCxnSpPr/>
            <p:nvPr/>
          </p:nvCxnSpPr>
          <p:spPr>
            <a:xfrm rot="16200000" flipV="1">
              <a:off x="7404819" y="1464454"/>
              <a:ext cx="642944" cy="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/>
            <p:cNvCxnSpPr/>
            <p:nvPr/>
          </p:nvCxnSpPr>
          <p:spPr>
            <a:xfrm rot="16200000" flipV="1">
              <a:off x="7309824" y="1361489"/>
              <a:ext cx="596989" cy="192686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/>
            <p:cNvCxnSpPr/>
            <p:nvPr/>
          </p:nvCxnSpPr>
          <p:spPr>
            <a:xfrm rot="10800000">
              <a:off x="7429520" y="1719825"/>
              <a:ext cx="263722" cy="1102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Bogen 149"/>
            <p:cNvSpPr/>
            <p:nvPr/>
          </p:nvSpPr>
          <p:spPr>
            <a:xfrm>
              <a:off x="7429520" y="1362634"/>
              <a:ext cx="414334" cy="414334"/>
            </a:xfrm>
            <a:prstGeom prst="arc">
              <a:avLst>
                <a:gd name="adj1" fmla="val 15411681"/>
                <a:gd name="adj2" fmla="val 17828630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52" name="Gerade Verbindung 151"/>
          <p:cNvCxnSpPr/>
          <p:nvPr/>
        </p:nvCxnSpPr>
        <p:spPr>
          <a:xfrm flipV="1">
            <a:off x="4965640" y="2694674"/>
            <a:ext cx="3786182" cy="98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4668871" y="3260842"/>
            <a:ext cx="41434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Bogen 161"/>
          <p:cNvSpPr/>
          <p:nvPr/>
        </p:nvSpPr>
        <p:spPr>
          <a:xfrm rot="3590061">
            <a:off x="7908359" y="2710361"/>
            <a:ext cx="660178" cy="576971"/>
          </a:xfrm>
          <a:prstGeom prst="arc">
            <a:avLst>
              <a:gd name="adj1" fmla="val 15411681"/>
              <a:gd name="adj2" fmla="val 211121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Textfeld 223"/>
          <p:cNvSpPr txBox="1"/>
          <p:nvPr/>
        </p:nvSpPr>
        <p:spPr>
          <a:xfrm>
            <a:off x="8526523" y="282119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Symbol" pitchFamily="18" charset="2"/>
              </a:rPr>
              <a:t>q</a:t>
            </a:r>
            <a:r>
              <a:rPr lang="de-DE" dirty="0" smtClean="0">
                <a:latin typeface="Symbol" pitchFamily="18" charset="2"/>
              </a:rPr>
              <a:t>, j </a:t>
            </a:r>
            <a:endParaRPr lang="de-DE" dirty="0">
              <a:latin typeface="Symbol" pitchFamily="18" charset="2"/>
            </a:endParaRPr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4513263" y="1296988"/>
          <a:ext cx="809625" cy="404812"/>
        </p:xfrm>
        <a:graphic>
          <a:graphicData uri="http://schemas.openxmlformats.org/presentationml/2006/ole">
            <p:oleObj spid="_x0000_s1034" name="Formel" r:id="rId3" imgW="431640" imgH="215640" progId="Equation.3">
              <p:embed/>
            </p:oleObj>
          </a:graphicData>
        </a:graphic>
      </p:graphicFrame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6072188" y="357188"/>
          <a:ext cx="357187" cy="428625"/>
        </p:xfrm>
        <a:graphic>
          <a:graphicData uri="http://schemas.openxmlformats.org/presentationml/2006/ole">
            <p:oleObj spid="_x0000_s1039" name="Formel" r:id="rId4" imgW="190440" imgH="228600" progId="Equation.3">
              <p:embed/>
            </p:oleObj>
          </a:graphicData>
        </a:graphic>
      </p:graphicFrame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5538788" y="903288"/>
          <a:ext cx="833437" cy="476250"/>
        </p:xfrm>
        <a:graphic>
          <a:graphicData uri="http://schemas.openxmlformats.org/presentationml/2006/ole">
            <p:oleObj spid="_x0000_s1041" name="Formel" r:id="rId5" imgW="444240" imgH="253800" progId="Equation.3">
              <p:embed/>
            </p:oleObj>
          </a:graphicData>
        </a:graphic>
      </p:graphicFrame>
      <p:cxnSp>
        <p:nvCxnSpPr>
          <p:cNvPr id="445" name="Gerade Verbindung mit Pfeil 444"/>
          <p:cNvCxnSpPr/>
          <p:nvPr/>
        </p:nvCxnSpPr>
        <p:spPr>
          <a:xfrm rot="10800000">
            <a:off x="4884034" y="3106949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6524625" y="285750"/>
          <a:ext cx="571500" cy="476250"/>
        </p:xfrm>
        <a:graphic>
          <a:graphicData uri="http://schemas.openxmlformats.org/presentationml/2006/ole">
            <p:oleObj spid="_x0000_s1042" name="Formel" r:id="rId6" imgW="304560" imgH="253800" progId="Equation.3">
              <p:embed/>
            </p:oleObj>
          </a:graphicData>
        </a:graphic>
      </p:graphicFrame>
      <p:sp>
        <p:nvSpPr>
          <p:cNvPr id="302" name="Textfeld 301"/>
          <p:cNvSpPr txBox="1"/>
          <p:nvPr/>
        </p:nvSpPr>
        <p:spPr>
          <a:xfrm>
            <a:off x="5143504" y="435769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itchFamily="18" charset="2"/>
              </a:rPr>
              <a:t>y </a:t>
            </a:r>
            <a:endParaRPr lang="de-DE" dirty="0">
              <a:latin typeface="Symbol" pitchFamily="18" charset="2"/>
            </a:endParaRPr>
          </a:p>
        </p:txBody>
      </p:sp>
      <p:sp>
        <p:nvSpPr>
          <p:cNvPr id="947" name="Textfeld 946"/>
          <p:cNvSpPr txBox="1"/>
          <p:nvPr/>
        </p:nvSpPr>
        <p:spPr>
          <a:xfrm>
            <a:off x="1928794" y="4714884"/>
            <a:ext cx="95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E-Frame</a:t>
            </a:r>
            <a:endParaRPr lang="de-DE" dirty="0"/>
          </a:p>
        </p:txBody>
      </p:sp>
      <p:grpSp>
        <p:nvGrpSpPr>
          <p:cNvPr id="364" name="Gruppieren 363"/>
          <p:cNvGrpSpPr/>
          <p:nvPr/>
        </p:nvGrpSpPr>
        <p:grpSpPr>
          <a:xfrm rot="21405409">
            <a:off x="4944613" y="4883571"/>
            <a:ext cx="928694" cy="571504"/>
            <a:chOff x="5857884" y="3929066"/>
            <a:chExt cx="3143272" cy="2214578"/>
          </a:xfrm>
        </p:grpSpPr>
        <p:sp>
          <p:nvSpPr>
            <p:cNvPr id="365" name="Ellipse 364"/>
            <p:cNvSpPr/>
            <p:nvPr/>
          </p:nvSpPr>
          <p:spPr>
            <a:xfrm rot="630830">
              <a:off x="5872914" y="3929066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6" name="Ellipse 365"/>
            <p:cNvSpPr/>
            <p:nvPr/>
          </p:nvSpPr>
          <p:spPr>
            <a:xfrm rot="630830">
              <a:off x="5857884" y="3974372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7" name="Ellipse 366"/>
            <p:cNvSpPr/>
            <p:nvPr/>
          </p:nvSpPr>
          <p:spPr>
            <a:xfrm rot="630830">
              <a:off x="5998141" y="5017517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8" name="Ellipse 367"/>
            <p:cNvSpPr/>
            <p:nvPr/>
          </p:nvSpPr>
          <p:spPr>
            <a:xfrm rot="630830">
              <a:off x="5983111" y="5062822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9" name="Ellipse 368"/>
            <p:cNvSpPr/>
            <p:nvPr/>
          </p:nvSpPr>
          <p:spPr>
            <a:xfrm rot="630830">
              <a:off x="7469403" y="4045344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0" name="Ellipse 369"/>
            <p:cNvSpPr/>
            <p:nvPr/>
          </p:nvSpPr>
          <p:spPr>
            <a:xfrm rot="630830">
              <a:off x="7454375" y="4090648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1" name="Ellipse 370"/>
            <p:cNvSpPr/>
            <p:nvPr/>
          </p:nvSpPr>
          <p:spPr>
            <a:xfrm rot="630830">
              <a:off x="7590140" y="5144724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2" name="Ellipse 371"/>
            <p:cNvSpPr/>
            <p:nvPr/>
          </p:nvSpPr>
          <p:spPr>
            <a:xfrm rot="630830">
              <a:off x="7575111" y="5190030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73" name="Gruppieren 153"/>
            <p:cNvGrpSpPr/>
            <p:nvPr/>
          </p:nvGrpSpPr>
          <p:grpSpPr>
            <a:xfrm>
              <a:off x="6998364" y="4933282"/>
              <a:ext cx="756544" cy="810143"/>
              <a:chOff x="5572132" y="5786454"/>
              <a:chExt cx="888541" cy="714380"/>
            </a:xfrm>
          </p:grpSpPr>
          <p:sp>
            <p:nvSpPr>
              <p:cNvPr id="394" name="Bogen 393"/>
              <p:cNvSpPr/>
              <p:nvPr/>
            </p:nvSpPr>
            <p:spPr>
              <a:xfrm>
                <a:off x="5585525" y="5786454"/>
                <a:ext cx="857256" cy="714380"/>
              </a:xfrm>
              <a:prstGeom prst="arc">
                <a:avLst>
                  <a:gd name="adj1" fmla="val 10617351"/>
                  <a:gd name="adj2" fmla="val 0"/>
                </a:avLst>
              </a:prstGeom>
              <a:solidFill>
                <a:schemeClr val="accent1">
                  <a:alpha val="23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5" name="Bogen 394"/>
              <p:cNvSpPr/>
              <p:nvPr/>
            </p:nvSpPr>
            <p:spPr>
              <a:xfrm rot="10800000">
                <a:off x="5572132" y="5893125"/>
                <a:ext cx="888541" cy="520548"/>
              </a:xfrm>
              <a:prstGeom prst="arc">
                <a:avLst>
                  <a:gd name="adj1" fmla="val 10617351"/>
                  <a:gd name="adj2" fmla="val 0"/>
                </a:avLst>
              </a:prstGeom>
              <a:solidFill>
                <a:schemeClr val="accent1">
                  <a:alpha val="23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6" name="Bogen 395"/>
              <p:cNvSpPr/>
              <p:nvPr/>
            </p:nvSpPr>
            <p:spPr>
              <a:xfrm>
                <a:off x="5583383" y="5997142"/>
                <a:ext cx="859807" cy="482905"/>
              </a:xfrm>
              <a:prstGeom prst="arc">
                <a:avLst>
                  <a:gd name="adj1" fmla="val 10617351"/>
                  <a:gd name="adj2" fmla="val 0"/>
                </a:avLst>
              </a:prstGeom>
              <a:no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4" name="Gruppieren 170"/>
            <p:cNvGrpSpPr/>
            <p:nvPr/>
          </p:nvGrpSpPr>
          <p:grpSpPr>
            <a:xfrm rot="264465">
              <a:off x="6585202" y="4442545"/>
              <a:ext cx="1565329" cy="1414003"/>
              <a:chOff x="7385896" y="3700897"/>
              <a:chExt cx="1961499" cy="1175901"/>
            </a:xfrm>
          </p:grpSpPr>
          <p:sp>
            <p:nvSpPr>
              <p:cNvPr id="384" name="Freihandform 383"/>
              <p:cNvSpPr/>
              <p:nvPr/>
            </p:nvSpPr>
            <p:spPr>
              <a:xfrm>
                <a:off x="7398327" y="4405745"/>
                <a:ext cx="748146" cy="374073"/>
              </a:xfrm>
              <a:custGeom>
                <a:avLst/>
                <a:gdLst>
                  <a:gd name="connsiteX0" fmla="*/ 0 w 748146"/>
                  <a:gd name="connsiteY0" fmla="*/ 374073 h 374073"/>
                  <a:gd name="connsiteX1" fmla="*/ 748146 w 748146"/>
                  <a:gd name="connsiteY1" fmla="*/ 0 h 374073"/>
                  <a:gd name="connsiteX2" fmla="*/ 748146 w 748146"/>
                  <a:gd name="connsiteY2" fmla="*/ 0 h 37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374073">
                    <a:moveTo>
                      <a:pt x="0" y="374073"/>
                    </a:moveTo>
                    <a:lnTo>
                      <a:pt x="748146" y="0"/>
                    </a:lnTo>
                    <a:lnTo>
                      <a:pt x="748146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5" name="Freihandform 384"/>
              <p:cNvSpPr/>
              <p:nvPr/>
            </p:nvSpPr>
            <p:spPr>
              <a:xfrm>
                <a:off x="7495307" y="4502725"/>
                <a:ext cx="748146" cy="374073"/>
              </a:xfrm>
              <a:custGeom>
                <a:avLst/>
                <a:gdLst>
                  <a:gd name="connsiteX0" fmla="*/ 0 w 748146"/>
                  <a:gd name="connsiteY0" fmla="*/ 374073 h 374073"/>
                  <a:gd name="connsiteX1" fmla="*/ 748146 w 748146"/>
                  <a:gd name="connsiteY1" fmla="*/ 0 h 374073"/>
                  <a:gd name="connsiteX2" fmla="*/ 748146 w 748146"/>
                  <a:gd name="connsiteY2" fmla="*/ 0 h 37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374073">
                    <a:moveTo>
                      <a:pt x="0" y="374073"/>
                    </a:moveTo>
                    <a:lnTo>
                      <a:pt x="748146" y="0"/>
                    </a:lnTo>
                    <a:lnTo>
                      <a:pt x="748146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6" name="Ellipse 385"/>
              <p:cNvSpPr/>
              <p:nvPr/>
            </p:nvSpPr>
            <p:spPr>
              <a:xfrm rot="1710738">
                <a:off x="7385896" y="4784326"/>
                <a:ext cx="130976" cy="91447"/>
              </a:xfrm>
              <a:prstGeom prst="ellipse">
                <a:avLst/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7" name="Ellipse 386"/>
              <p:cNvSpPr/>
              <p:nvPr/>
            </p:nvSpPr>
            <p:spPr>
              <a:xfrm rot="1710738">
                <a:off x="8100201" y="4427137"/>
                <a:ext cx="130976" cy="91447"/>
              </a:xfrm>
              <a:prstGeom prst="ellipse">
                <a:avLst/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8" name="Zylinder 387"/>
              <p:cNvSpPr/>
              <p:nvPr/>
            </p:nvSpPr>
            <p:spPr>
              <a:xfrm rot="430658">
                <a:off x="7509804" y="4563894"/>
                <a:ext cx="116370" cy="188186"/>
              </a:xfrm>
              <a:prstGeom prst="can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89" name="Gruppieren 169"/>
              <p:cNvGrpSpPr/>
              <p:nvPr/>
            </p:nvGrpSpPr>
            <p:grpSpPr>
              <a:xfrm>
                <a:off x="8580374" y="3700897"/>
                <a:ext cx="767021" cy="554145"/>
                <a:chOff x="7748737" y="5249192"/>
                <a:chExt cx="767021" cy="554145"/>
              </a:xfrm>
            </p:grpSpPr>
            <p:sp>
              <p:nvSpPr>
                <p:cNvPr id="390" name="Freihandform 389"/>
                <p:cNvSpPr/>
                <p:nvPr/>
              </p:nvSpPr>
              <p:spPr>
                <a:xfrm>
                  <a:off x="7761168" y="5357826"/>
                  <a:ext cx="668484" cy="348531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1" name="Freihandform 390"/>
                <p:cNvSpPr/>
                <p:nvPr/>
              </p:nvSpPr>
              <p:spPr>
                <a:xfrm>
                  <a:off x="7858148" y="5429264"/>
                  <a:ext cx="642942" cy="374073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2" name="Ellipse 391"/>
                <p:cNvSpPr/>
                <p:nvPr/>
              </p:nvSpPr>
              <p:spPr>
                <a:xfrm rot="1710738">
                  <a:off x="7748737" y="5710865"/>
                  <a:ext cx="130976" cy="91447"/>
                </a:xfrm>
                <a:prstGeom prst="ellipse">
                  <a:avLst/>
                </a:prstGeom>
                <a:solidFill>
                  <a:schemeClr val="accent1">
                    <a:alpha val="22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3" name="Zylinder 392"/>
                <p:cNvSpPr/>
                <p:nvPr/>
              </p:nvSpPr>
              <p:spPr>
                <a:xfrm rot="430658">
                  <a:off x="8399388" y="5249192"/>
                  <a:ext cx="116370" cy="188186"/>
                </a:xfrm>
                <a:prstGeom prst="can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375" name="Gruppieren 208"/>
            <p:cNvGrpSpPr/>
            <p:nvPr/>
          </p:nvGrpSpPr>
          <p:grpSpPr>
            <a:xfrm>
              <a:off x="6423301" y="4359935"/>
              <a:ext cx="1982756" cy="1595145"/>
              <a:chOff x="5643570" y="5046004"/>
              <a:chExt cx="2348345" cy="1327276"/>
            </a:xfrm>
          </p:grpSpPr>
          <p:sp>
            <p:nvSpPr>
              <p:cNvPr id="376" name="Freihandform 375"/>
              <p:cNvSpPr/>
              <p:nvPr/>
            </p:nvSpPr>
            <p:spPr>
              <a:xfrm>
                <a:off x="5643570" y="5240227"/>
                <a:ext cx="817418" cy="415637"/>
              </a:xfrm>
              <a:custGeom>
                <a:avLst/>
                <a:gdLst>
                  <a:gd name="connsiteX0" fmla="*/ 0 w 817418"/>
                  <a:gd name="connsiteY0" fmla="*/ 0 h 415637"/>
                  <a:gd name="connsiteX1" fmla="*/ 817418 w 817418"/>
                  <a:gd name="connsiteY1" fmla="*/ 415637 h 415637"/>
                  <a:gd name="connsiteX2" fmla="*/ 817418 w 817418"/>
                  <a:gd name="connsiteY2" fmla="*/ 415637 h 41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7418" h="415637">
                    <a:moveTo>
                      <a:pt x="0" y="0"/>
                    </a:moveTo>
                    <a:lnTo>
                      <a:pt x="817418" y="415637"/>
                    </a:lnTo>
                    <a:lnTo>
                      <a:pt x="817418" y="415637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7" name="Freihandform 376"/>
              <p:cNvSpPr/>
              <p:nvPr/>
            </p:nvSpPr>
            <p:spPr>
              <a:xfrm>
                <a:off x="5819999" y="5163039"/>
                <a:ext cx="751825" cy="395842"/>
              </a:xfrm>
              <a:custGeom>
                <a:avLst/>
                <a:gdLst>
                  <a:gd name="connsiteX0" fmla="*/ 0 w 665018"/>
                  <a:gd name="connsiteY0" fmla="*/ 0 h 360218"/>
                  <a:gd name="connsiteX1" fmla="*/ 665018 w 665018"/>
                  <a:gd name="connsiteY1" fmla="*/ 360218 h 360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5018" h="360218">
                    <a:moveTo>
                      <a:pt x="0" y="0"/>
                    </a:moveTo>
                    <a:lnTo>
                      <a:pt x="665018" y="360218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8" name="Zylinder 377"/>
              <p:cNvSpPr/>
              <p:nvPr/>
            </p:nvSpPr>
            <p:spPr>
              <a:xfrm rot="453314" flipH="1">
                <a:off x="5769686" y="5046004"/>
                <a:ext cx="83877" cy="184593"/>
              </a:xfrm>
              <a:prstGeom prst="can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9" name="Freihandform 378"/>
              <p:cNvSpPr/>
              <p:nvPr/>
            </p:nvSpPr>
            <p:spPr>
              <a:xfrm>
                <a:off x="5657425" y="5157100"/>
                <a:ext cx="69273" cy="69273"/>
              </a:xfrm>
              <a:custGeom>
                <a:avLst/>
                <a:gdLst>
                  <a:gd name="connsiteX0" fmla="*/ 0 w 69273"/>
                  <a:gd name="connsiteY0" fmla="*/ 69273 h 69273"/>
                  <a:gd name="connsiteX1" fmla="*/ 27709 w 69273"/>
                  <a:gd name="connsiteY1" fmla="*/ 27709 h 69273"/>
                  <a:gd name="connsiteX2" fmla="*/ 69273 w 69273"/>
                  <a:gd name="connsiteY2" fmla="*/ 13855 h 69273"/>
                  <a:gd name="connsiteX3" fmla="*/ 55418 w 69273"/>
                  <a:gd name="connsiteY3" fmla="*/ 0 h 69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273" h="69273">
                    <a:moveTo>
                      <a:pt x="0" y="69273"/>
                    </a:moveTo>
                    <a:cubicBezTo>
                      <a:pt x="9236" y="55418"/>
                      <a:pt x="14707" y="38111"/>
                      <a:pt x="27709" y="27709"/>
                    </a:cubicBezTo>
                    <a:cubicBezTo>
                      <a:pt x="39113" y="18586"/>
                      <a:pt x="69273" y="13855"/>
                      <a:pt x="69273" y="13855"/>
                    </a:cubicBezTo>
                    <a:lnTo>
                      <a:pt x="55418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0" name="Freihandform 379"/>
              <p:cNvSpPr/>
              <p:nvPr/>
            </p:nvSpPr>
            <p:spPr>
              <a:xfrm rot="10800000">
                <a:off x="7174497" y="5884906"/>
                <a:ext cx="817418" cy="415637"/>
              </a:xfrm>
              <a:custGeom>
                <a:avLst/>
                <a:gdLst>
                  <a:gd name="connsiteX0" fmla="*/ 0 w 817418"/>
                  <a:gd name="connsiteY0" fmla="*/ 0 h 415637"/>
                  <a:gd name="connsiteX1" fmla="*/ 817418 w 817418"/>
                  <a:gd name="connsiteY1" fmla="*/ 415637 h 415637"/>
                  <a:gd name="connsiteX2" fmla="*/ 817418 w 817418"/>
                  <a:gd name="connsiteY2" fmla="*/ 415637 h 41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7418" h="415637">
                    <a:moveTo>
                      <a:pt x="0" y="0"/>
                    </a:moveTo>
                    <a:lnTo>
                      <a:pt x="817418" y="415637"/>
                    </a:lnTo>
                    <a:lnTo>
                      <a:pt x="817418" y="415637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1" name="Freihandform 380"/>
              <p:cNvSpPr/>
              <p:nvPr/>
            </p:nvSpPr>
            <p:spPr>
              <a:xfrm rot="10800000">
                <a:off x="7063659" y="5981888"/>
                <a:ext cx="763768" cy="391392"/>
              </a:xfrm>
              <a:custGeom>
                <a:avLst/>
                <a:gdLst>
                  <a:gd name="connsiteX0" fmla="*/ 0 w 665018"/>
                  <a:gd name="connsiteY0" fmla="*/ 0 h 360218"/>
                  <a:gd name="connsiteX1" fmla="*/ 665018 w 665018"/>
                  <a:gd name="connsiteY1" fmla="*/ 360218 h 360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5018" h="360218">
                    <a:moveTo>
                      <a:pt x="0" y="0"/>
                    </a:moveTo>
                    <a:lnTo>
                      <a:pt x="665018" y="360218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2" name="Zylinder 381"/>
              <p:cNvSpPr/>
              <p:nvPr/>
            </p:nvSpPr>
            <p:spPr>
              <a:xfrm rot="11253314">
                <a:off x="7736725" y="6108823"/>
                <a:ext cx="99378" cy="159953"/>
              </a:xfrm>
              <a:prstGeom prst="can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3" name="Freihandform 382"/>
              <p:cNvSpPr/>
              <p:nvPr/>
            </p:nvSpPr>
            <p:spPr>
              <a:xfrm rot="10800000">
                <a:off x="7827426" y="6314396"/>
                <a:ext cx="150633" cy="58883"/>
              </a:xfrm>
              <a:custGeom>
                <a:avLst/>
                <a:gdLst>
                  <a:gd name="connsiteX0" fmla="*/ 0 w 69273"/>
                  <a:gd name="connsiteY0" fmla="*/ 69273 h 69273"/>
                  <a:gd name="connsiteX1" fmla="*/ 27709 w 69273"/>
                  <a:gd name="connsiteY1" fmla="*/ 27709 h 69273"/>
                  <a:gd name="connsiteX2" fmla="*/ 69273 w 69273"/>
                  <a:gd name="connsiteY2" fmla="*/ 13855 h 69273"/>
                  <a:gd name="connsiteX3" fmla="*/ 55418 w 69273"/>
                  <a:gd name="connsiteY3" fmla="*/ 0 h 69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273" h="69273">
                    <a:moveTo>
                      <a:pt x="0" y="69273"/>
                    </a:moveTo>
                    <a:cubicBezTo>
                      <a:pt x="9236" y="55418"/>
                      <a:pt x="14707" y="38111"/>
                      <a:pt x="27709" y="27709"/>
                    </a:cubicBezTo>
                    <a:cubicBezTo>
                      <a:pt x="39113" y="18586"/>
                      <a:pt x="69273" y="13855"/>
                      <a:pt x="69273" y="13855"/>
                    </a:cubicBezTo>
                    <a:lnTo>
                      <a:pt x="55418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92" name="Gerade Verbindung mit Pfeil 91"/>
          <p:cNvCxnSpPr/>
          <p:nvPr/>
        </p:nvCxnSpPr>
        <p:spPr>
          <a:xfrm rot="5400000" flipH="1" flipV="1">
            <a:off x="2725631" y="5061057"/>
            <a:ext cx="714380" cy="22035"/>
          </a:xfrm>
          <a:prstGeom prst="straightConnector1">
            <a:avLst/>
          </a:prstGeom>
          <a:ln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>
            <a:off x="3071802" y="4714884"/>
            <a:ext cx="928694" cy="500066"/>
          </a:xfrm>
          <a:prstGeom prst="straightConnector1">
            <a:avLst/>
          </a:prstGeom>
          <a:ln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/>
          <p:nvPr/>
        </p:nvCxnSpPr>
        <p:spPr>
          <a:xfrm flipV="1">
            <a:off x="3056986" y="4429132"/>
            <a:ext cx="729196" cy="35719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801938" y="5372100"/>
          <a:ext cx="471487" cy="471488"/>
        </p:xfrm>
        <a:graphic>
          <a:graphicData uri="http://schemas.openxmlformats.org/presentationml/2006/ole">
            <p:oleObj spid="_x0000_s1028" name="Formel" r:id="rId7" imgW="215640" imgH="21564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929063" y="5013325"/>
          <a:ext cx="388937" cy="473075"/>
        </p:xfrm>
        <a:graphic>
          <a:graphicData uri="http://schemas.openxmlformats.org/presentationml/2006/ole">
            <p:oleObj spid="_x0000_s1029" name="Formel" r:id="rId8" imgW="177480" imgH="21564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703638" y="4156075"/>
          <a:ext cx="528637" cy="473075"/>
        </p:xfrm>
        <a:graphic>
          <a:graphicData uri="http://schemas.openxmlformats.org/presentationml/2006/ole">
            <p:oleObj spid="_x0000_s1030" name="Formel" r:id="rId9" imgW="241200" imgH="215640" progId="Equation.3">
              <p:embed/>
            </p:oleObj>
          </a:graphicData>
        </a:graphic>
      </p:graphicFrame>
      <p:grpSp>
        <p:nvGrpSpPr>
          <p:cNvPr id="320" name="Gruppieren 319"/>
          <p:cNvGrpSpPr/>
          <p:nvPr/>
        </p:nvGrpSpPr>
        <p:grpSpPr>
          <a:xfrm>
            <a:off x="5715008" y="5429264"/>
            <a:ext cx="579563" cy="705770"/>
            <a:chOff x="4121084" y="5253159"/>
            <a:chExt cx="579563" cy="705770"/>
          </a:xfrm>
        </p:grpSpPr>
        <p:sp>
          <p:nvSpPr>
            <p:cNvPr id="318" name="Bogen 317"/>
            <p:cNvSpPr/>
            <p:nvPr/>
          </p:nvSpPr>
          <p:spPr>
            <a:xfrm rot="19424366">
              <a:off x="4206751" y="5253159"/>
              <a:ext cx="493896" cy="376034"/>
            </a:xfrm>
            <a:prstGeom prst="arc">
              <a:avLst>
                <a:gd name="adj1" fmla="val 10130473"/>
                <a:gd name="adj2" fmla="val 1371674"/>
              </a:avLst>
            </a:prstGeom>
            <a:ln>
              <a:solidFill>
                <a:srgbClr val="C0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9" name="Textfeld 318"/>
            <p:cNvSpPr txBox="1"/>
            <p:nvPr/>
          </p:nvSpPr>
          <p:spPr>
            <a:xfrm>
              <a:off x="4121084" y="5589597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Symbol" pitchFamily="18" charset="2"/>
                </a:rPr>
                <a:t>q </a:t>
              </a:r>
              <a:endParaRPr lang="de-DE" dirty="0">
                <a:latin typeface="Symbol" pitchFamily="18" charset="2"/>
              </a:endParaRPr>
            </a:p>
          </p:txBody>
        </p:sp>
      </p:grpSp>
      <p:cxnSp>
        <p:nvCxnSpPr>
          <p:cNvPr id="321" name="Gerade Verbindung mit Pfeil 320"/>
          <p:cNvCxnSpPr/>
          <p:nvPr/>
        </p:nvCxnSpPr>
        <p:spPr>
          <a:xfrm rot="5400000" flipH="1" flipV="1">
            <a:off x="4873176" y="5169324"/>
            <a:ext cx="1000131" cy="1"/>
          </a:xfrm>
          <a:prstGeom prst="straightConnector1">
            <a:avLst/>
          </a:prstGeom>
          <a:ln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Gerade Verbindung mit Pfeil 321"/>
          <p:cNvCxnSpPr/>
          <p:nvPr/>
        </p:nvCxnSpPr>
        <p:spPr>
          <a:xfrm>
            <a:off x="4842078" y="4883571"/>
            <a:ext cx="1388419" cy="785818"/>
          </a:xfrm>
          <a:prstGeom prst="straightConnector1">
            <a:avLst/>
          </a:prstGeom>
          <a:ln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Gerade Verbindung mit Pfeil 322"/>
          <p:cNvCxnSpPr/>
          <p:nvPr/>
        </p:nvCxnSpPr>
        <p:spPr>
          <a:xfrm flipV="1">
            <a:off x="4873175" y="4812133"/>
            <a:ext cx="1214446" cy="642943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Bogen 333"/>
          <p:cNvSpPr/>
          <p:nvPr/>
        </p:nvSpPr>
        <p:spPr>
          <a:xfrm rot="10800000">
            <a:off x="5060372" y="4568361"/>
            <a:ext cx="655562" cy="294538"/>
          </a:xfrm>
          <a:prstGeom prst="arc">
            <a:avLst>
              <a:gd name="adj1" fmla="val 10130473"/>
              <a:gd name="adj2" fmla="val 1371674"/>
            </a:avLst>
          </a:prstGeom>
          <a:ln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Bogen 334"/>
          <p:cNvSpPr/>
          <p:nvPr/>
        </p:nvSpPr>
        <p:spPr>
          <a:xfrm rot="1946291">
            <a:off x="4615445" y="5306785"/>
            <a:ext cx="493896" cy="376034"/>
          </a:xfrm>
          <a:prstGeom prst="arc">
            <a:avLst>
              <a:gd name="adj1" fmla="val 10130473"/>
              <a:gd name="adj2" fmla="val 1371674"/>
            </a:avLst>
          </a:prstGeom>
          <a:ln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Textfeld 335"/>
          <p:cNvSpPr txBox="1"/>
          <p:nvPr/>
        </p:nvSpPr>
        <p:spPr>
          <a:xfrm>
            <a:off x="4429124" y="4929198"/>
            <a:ext cx="381836" cy="369332"/>
          </a:xfrm>
          <a:prstGeom prst="rect">
            <a:avLst/>
          </a:prstGeom>
          <a:noFill/>
          <a:ln>
            <a:noFill/>
            <a:headEnd type="triangle" w="lg" len="lg"/>
            <a:tailEnd type="none"/>
          </a:ln>
        </p:spPr>
        <p:txBody>
          <a:bodyPr wrap="none" rtlCol="0">
            <a:spAutoFit/>
          </a:bodyPr>
          <a:lstStyle/>
          <a:p>
            <a:r>
              <a:rPr lang="de-DE" dirty="0">
                <a:latin typeface="Symbol" pitchFamily="18" charset="2"/>
              </a:rPr>
              <a:t>j</a:t>
            </a:r>
            <a:r>
              <a:rPr lang="de-DE" dirty="0" smtClean="0">
                <a:latin typeface="Symbol" pitchFamily="18" charset="2"/>
              </a:rPr>
              <a:t> </a:t>
            </a:r>
            <a:endParaRPr lang="de-DE" dirty="0">
              <a:latin typeface="Symbol" pitchFamily="18" charset="2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63184" y="1486972"/>
            <a:ext cx="2884890" cy="1500197"/>
            <a:chOff x="1687110" y="2747671"/>
            <a:chExt cx="2884890" cy="1500197"/>
          </a:xfrm>
        </p:grpSpPr>
        <p:cxnSp>
          <p:nvCxnSpPr>
            <p:cNvPr id="17" name="Gerade Verbindung 16"/>
            <p:cNvCxnSpPr/>
            <p:nvPr/>
          </p:nvCxnSpPr>
          <p:spPr>
            <a:xfrm rot="10800000">
              <a:off x="3500430" y="3676364"/>
              <a:ext cx="1071570" cy="571504"/>
            </a:xfrm>
            <a:prstGeom prst="line">
              <a:avLst/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 rot="10800000">
              <a:off x="1687110" y="2747671"/>
              <a:ext cx="1071570" cy="571504"/>
            </a:xfrm>
            <a:prstGeom prst="line">
              <a:avLst/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Bogen 18"/>
            <p:cNvSpPr/>
            <p:nvPr/>
          </p:nvSpPr>
          <p:spPr>
            <a:xfrm rot="1392196">
              <a:off x="2845113" y="3486101"/>
              <a:ext cx="636323" cy="403369"/>
            </a:xfrm>
            <a:prstGeom prst="arc">
              <a:avLst>
                <a:gd name="adj1" fmla="val 12304777"/>
                <a:gd name="adj2" fmla="val 0"/>
              </a:avLst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" name="Gerade Verbindung 23"/>
            <p:cNvCxnSpPr/>
            <p:nvPr/>
          </p:nvCxnSpPr>
          <p:spPr>
            <a:xfrm>
              <a:off x="2588089" y="3395949"/>
              <a:ext cx="285752" cy="142876"/>
            </a:xfrm>
            <a:prstGeom prst="line">
              <a:avLst/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uppieren 233"/>
          <p:cNvGrpSpPr/>
          <p:nvPr/>
        </p:nvGrpSpPr>
        <p:grpSpPr>
          <a:xfrm>
            <a:off x="539553" y="1605050"/>
            <a:ext cx="2592288" cy="1368152"/>
            <a:chOff x="1928795" y="2829166"/>
            <a:chExt cx="2517745" cy="1314214"/>
          </a:xfrm>
        </p:grpSpPr>
        <p:cxnSp>
          <p:nvCxnSpPr>
            <p:cNvPr id="33" name="Gerade Verbindung 32"/>
            <p:cNvCxnSpPr/>
            <p:nvPr/>
          </p:nvCxnSpPr>
          <p:spPr>
            <a:xfrm rot="10800000" flipV="1">
              <a:off x="3428993" y="2829166"/>
              <a:ext cx="1017547" cy="528396"/>
            </a:xfrm>
            <a:prstGeom prst="line">
              <a:avLst/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10800000" flipV="1">
              <a:off x="1928795" y="3677542"/>
              <a:ext cx="930615" cy="465838"/>
            </a:xfrm>
            <a:prstGeom prst="line">
              <a:avLst/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Bogen 34"/>
            <p:cNvSpPr/>
            <p:nvPr/>
          </p:nvSpPr>
          <p:spPr>
            <a:xfrm rot="19635089">
              <a:off x="2809477" y="3536206"/>
              <a:ext cx="636323" cy="403369"/>
            </a:xfrm>
            <a:prstGeom prst="arc">
              <a:avLst>
                <a:gd name="adj1" fmla="val 12304777"/>
                <a:gd name="adj2" fmla="val 0"/>
              </a:avLst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Gerade Verbindung 35"/>
            <p:cNvCxnSpPr/>
            <p:nvPr/>
          </p:nvCxnSpPr>
          <p:spPr>
            <a:xfrm rot="18242893">
              <a:off x="2560101" y="3846166"/>
              <a:ext cx="285752" cy="142876"/>
            </a:xfrm>
            <a:prstGeom prst="line">
              <a:avLst/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Gerade Verbindung 38"/>
          <p:cNvCxnSpPr/>
          <p:nvPr/>
        </p:nvCxnSpPr>
        <p:spPr>
          <a:xfrm rot="18242893">
            <a:off x="2172814" y="2112367"/>
            <a:ext cx="285752" cy="142876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ihandform 51"/>
          <p:cNvSpPr/>
          <p:nvPr/>
        </p:nvSpPr>
        <p:spPr>
          <a:xfrm>
            <a:off x="390554" y="963826"/>
            <a:ext cx="3029318" cy="2128884"/>
          </a:xfrm>
          <a:custGeom>
            <a:avLst/>
            <a:gdLst>
              <a:gd name="connsiteX0" fmla="*/ 0 w 2897437"/>
              <a:gd name="connsiteY0" fmla="*/ 572877 h 2104221"/>
              <a:gd name="connsiteX1" fmla="*/ 11017 w 2897437"/>
              <a:gd name="connsiteY1" fmla="*/ 0 h 2104221"/>
              <a:gd name="connsiteX2" fmla="*/ 2897437 w 2897437"/>
              <a:gd name="connsiteY2" fmla="*/ 1520327 h 2104221"/>
              <a:gd name="connsiteX3" fmla="*/ 2875403 w 2897437"/>
              <a:gd name="connsiteY3" fmla="*/ 2104221 h 2104221"/>
              <a:gd name="connsiteX4" fmla="*/ 2875403 w 2897437"/>
              <a:gd name="connsiteY4" fmla="*/ 2104221 h 210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7437" h="2104221">
                <a:moveTo>
                  <a:pt x="0" y="572877"/>
                </a:moveTo>
                <a:lnTo>
                  <a:pt x="11017" y="0"/>
                </a:lnTo>
                <a:lnTo>
                  <a:pt x="2897437" y="1520327"/>
                </a:lnTo>
                <a:lnTo>
                  <a:pt x="2875403" y="2104221"/>
                </a:lnTo>
                <a:lnTo>
                  <a:pt x="2875403" y="2104221"/>
                </a:lnTo>
              </a:path>
            </a:pathLst>
          </a:custGeom>
          <a:solidFill>
            <a:schemeClr val="accent6">
              <a:lumMod val="60000"/>
              <a:lumOff val="40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53"/>
          <p:cNvCxnSpPr>
            <a:endCxn id="52" idx="3"/>
          </p:cNvCxnSpPr>
          <p:nvPr/>
        </p:nvCxnSpPr>
        <p:spPr>
          <a:xfrm>
            <a:off x="390554" y="1535330"/>
            <a:ext cx="3006281" cy="1557380"/>
          </a:xfrm>
          <a:prstGeom prst="line">
            <a:avLst/>
          </a:prstGeom>
          <a:solidFill>
            <a:schemeClr val="accent6">
              <a:lumMod val="60000"/>
              <a:lumOff val="40000"/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Gerade Verbindung mit Pfeil 250"/>
          <p:cNvCxnSpPr/>
          <p:nvPr/>
        </p:nvCxnSpPr>
        <p:spPr>
          <a:xfrm rot="5400000" flipH="1" flipV="1">
            <a:off x="503548" y="2456892"/>
            <a:ext cx="2664296" cy="144016"/>
          </a:xfrm>
          <a:prstGeom prst="straightConnector1">
            <a:avLst/>
          </a:prstGeom>
          <a:ln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251"/>
          <p:cNvCxnSpPr/>
          <p:nvPr/>
        </p:nvCxnSpPr>
        <p:spPr>
          <a:xfrm>
            <a:off x="55053" y="1316036"/>
            <a:ext cx="3731129" cy="1967213"/>
          </a:xfrm>
          <a:prstGeom prst="straightConnector1">
            <a:avLst/>
          </a:prstGeom>
          <a:ln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 Verbindung mit Pfeil 254"/>
          <p:cNvCxnSpPr/>
          <p:nvPr/>
        </p:nvCxnSpPr>
        <p:spPr>
          <a:xfrm flipV="1">
            <a:off x="55053" y="1338070"/>
            <a:ext cx="3571900" cy="1857388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Bogen 296"/>
          <p:cNvSpPr/>
          <p:nvPr/>
        </p:nvSpPr>
        <p:spPr>
          <a:xfrm rot="19424366">
            <a:off x="3300345" y="2949686"/>
            <a:ext cx="493896" cy="376034"/>
          </a:xfrm>
          <a:prstGeom prst="arc">
            <a:avLst>
              <a:gd name="adj1" fmla="val 10130473"/>
              <a:gd name="adj2" fmla="val 1371674"/>
            </a:avLst>
          </a:prstGeom>
          <a:ln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Bogen 297"/>
          <p:cNvSpPr/>
          <p:nvPr/>
        </p:nvSpPr>
        <p:spPr>
          <a:xfrm rot="1946291">
            <a:off x="3115247" y="1377695"/>
            <a:ext cx="493896" cy="376034"/>
          </a:xfrm>
          <a:prstGeom prst="arc">
            <a:avLst>
              <a:gd name="adj1" fmla="val 10130473"/>
              <a:gd name="adj2" fmla="val 1371674"/>
            </a:avLst>
          </a:prstGeom>
          <a:ln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Bogen 298"/>
          <p:cNvSpPr/>
          <p:nvPr/>
        </p:nvSpPr>
        <p:spPr>
          <a:xfrm rot="11394018">
            <a:off x="1496095" y="3123124"/>
            <a:ext cx="655562" cy="294538"/>
          </a:xfrm>
          <a:prstGeom prst="arc">
            <a:avLst>
              <a:gd name="adj1" fmla="val 10130473"/>
              <a:gd name="adj2" fmla="val 1371674"/>
            </a:avLst>
          </a:prstGeom>
          <a:ln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887538" y="3371850"/>
          <a:ext cx="444500" cy="471488"/>
        </p:xfrm>
        <a:graphic>
          <a:graphicData uri="http://schemas.openxmlformats.org/presentationml/2006/ole">
            <p:oleObj spid="_x0000_s1031" name="Formel" r:id="rId10" imgW="203040" imgH="21564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3643313" y="3228975"/>
          <a:ext cx="388937" cy="471488"/>
        </p:xfrm>
        <a:graphic>
          <a:graphicData uri="http://schemas.openxmlformats.org/presentationml/2006/ole">
            <p:oleObj spid="_x0000_s1032" name="Formel" r:id="rId11" imgW="177480" imgH="21564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3575050" y="1085850"/>
          <a:ext cx="500063" cy="471488"/>
        </p:xfrm>
        <a:graphic>
          <a:graphicData uri="http://schemas.openxmlformats.org/presentationml/2006/ole">
            <p:oleObj spid="_x0000_s1033" name="Formel" r:id="rId12" imgW="228600" imgH="215640" progId="Equation.3">
              <p:embed/>
            </p:oleObj>
          </a:graphicData>
        </a:graphic>
      </p:graphicFrame>
      <p:sp>
        <p:nvSpPr>
          <p:cNvPr id="948" name="Textfeld 947"/>
          <p:cNvSpPr txBox="1"/>
          <p:nvPr/>
        </p:nvSpPr>
        <p:spPr>
          <a:xfrm>
            <a:off x="357158" y="428604"/>
            <a:ext cx="97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B-Frame</a:t>
            </a:r>
            <a:endParaRPr lang="de-DE" dirty="0"/>
          </a:p>
        </p:txBody>
      </p:sp>
      <p:cxnSp>
        <p:nvCxnSpPr>
          <p:cNvPr id="203" name="Gerade Verbindung mit Pfeil 202"/>
          <p:cNvCxnSpPr/>
          <p:nvPr/>
        </p:nvCxnSpPr>
        <p:spPr>
          <a:xfrm flipV="1">
            <a:off x="1803568" y="1785926"/>
            <a:ext cx="928694" cy="5000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mit Pfeil 204"/>
          <p:cNvCxnSpPr/>
          <p:nvPr/>
        </p:nvCxnSpPr>
        <p:spPr>
          <a:xfrm>
            <a:off x="1857356" y="2272545"/>
            <a:ext cx="1000132" cy="5000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/>
          <p:cNvCxnSpPr/>
          <p:nvPr/>
        </p:nvCxnSpPr>
        <p:spPr>
          <a:xfrm rot="5400000" flipH="1" flipV="1">
            <a:off x="1134745" y="1477530"/>
            <a:ext cx="1521412" cy="7201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1571604" y="1000108"/>
          <a:ext cx="285750" cy="261938"/>
        </p:xfrm>
        <a:graphic>
          <a:graphicData uri="http://schemas.openxmlformats.org/presentationml/2006/ole">
            <p:oleObj spid="_x0000_s1036" name="Formel" r:id="rId13" imgW="152280" imgH="139680" progId="Equation.3">
              <p:embed/>
            </p:oleObj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2285984" y="1643050"/>
          <a:ext cx="215900" cy="261938"/>
        </p:xfrm>
        <a:graphic>
          <a:graphicData uri="http://schemas.openxmlformats.org/presentationml/2006/ole">
            <p:oleObj spid="_x0000_s1037" name="Formel" r:id="rId14" imgW="114120" imgH="139680" progId="Equation.3">
              <p:embed/>
            </p:oleObj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2428860" y="2643182"/>
          <a:ext cx="239713" cy="261938"/>
        </p:xfrm>
        <a:graphic>
          <a:graphicData uri="http://schemas.openxmlformats.org/presentationml/2006/ole">
            <p:oleObj spid="_x0000_s1038" name="Formel" r:id="rId15" imgW="126720" imgH="139680" progId="Equation.3">
              <p:embed/>
            </p:oleObj>
          </a:graphicData>
        </a:graphic>
      </p:graphicFrame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3143240" y="1071546"/>
          <a:ext cx="265809" cy="287326"/>
        </p:xfrm>
        <a:graphic>
          <a:graphicData uri="http://schemas.openxmlformats.org/presentationml/2006/ole">
            <p:oleObj spid="_x0000_s1044" name="Formel" r:id="rId16" imgW="152280" imgH="164880" progId="Equation.3">
              <p:embed/>
            </p:oleObj>
          </a:graphicData>
        </a:graphic>
      </p:graphicFrame>
      <p:graphicFrame>
        <p:nvGraphicFramePr>
          <p:cNvPr id="1045" name="Object 21"/>
          <p:cNvGraphicFramePr>
            <a:graphicFrameLocks noChangeAspect="1"/>
          </p:cNvGraphicFramePr>
          <p:nvPr/>
        </p:nvGraphicFramePr>
        <p:xfrm>
          <a:off x="3286116" y="3286124"/>
          <a:ext cx="220662" cy="287338"/>
        </p:xfrm>
        <a:graphic>
          <a:graphicData uri="http://schemas.openxmlformats.org/presentationml/2006/ole">
            <p:oleObj spid="_x0000_s1045" name="Formel" r:id="rId17" imgW="126720" imgH="164880" progId="Equation.3">
              <p:embed/>
            </p:oleObj>
          </a:graphicData>
        </a:graphic>
      </p:graphicFrame>
      <p:graphicFrame>
        <p:nvGraphicFramePr>
          <p:cNvPr id="1046" name="Object 22"/>
          <p:cNvGraphicFramePr>
            <a:graphicFrameLocks noChangeAspect="1"/>
          </p:cNvGraphicFramePr>
          <p:nvPr/>
        </p:nvGraphicFramePr>
        <p:xfrm>
          <a:off x="1857356" y="3071810"/>
          <a:ext cx="198438" cy="222250"/>
        </p:xfrm>
        <a:graphic>
          <a:graphicData uri="http://schemas.openxmlformats.org/presentationml/2006/ole">
            <p:oleObj spid="_x0000_s1046" name="Formel" r:id="rId18" imgW="114120" imgH="126720" progId="Equation.3">
              <p:embed/>
            </p:oleObj>
          </a:graphicData>
        </a:graphic>
      </p:graphicFrame>
      <p:sp>
        <p:nvSpPr>
          <p:cNvPr id="154" name="Ellipse 153"/>
          <p:cNvSpPr/>
          <p:nvPr/>
        </p:nvSpPr>
        <p:spPr>
          <a:xfrm rot="630830">
            <a:off x="226633" y="1368587"/>
            <a:ext cx="1507207" cy="799805"/>
          </a:xfrm>
          <a:prstGeom prst="ellipse">
            <a:avLst/>
          </a:prstGeom>
          <a:noFill/>
          <a:ln>
            <a:solidFill>
              <a:schemeClr val="tx1">
                <a:alpha val="35000"/>
              </a:schemeClr>
            </a:solidFill>
          </a:ln>
          <a:scene3d>
            <a:camera prst="orthographicFront">
              <a:rot lat="0" lon="0" rev="3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/>
        </p:nvSpPr>
        <p:spPr>
          <a:xfrm rot="630830">
            <a:off x="210578" y="1406586"/>
            <a:ext cx="1507207" cy="799805"/>
          </a:xfrm>
          <a:prstGeom prst="ellipse">
            <a:avLst/>
          </a:prstGeom>
          <a:noFill/>
          <a:ln>
            <a:solidFill>
              <a:schemeClr val="tx1">
                <a:alpha val="35000"/>
              </a:schemeClr>
            </a:solidFill>
          </a:ln>
          <a:scene3d>
            <a:camera prst="orthographicFront">
              <a:rot lat="0" lon="0" rev="3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 rot="630830">
            <a:off x="360397" y="2281481"/>
            <a:ext cx="1507207" cy="799805"/>
          </a:xfrm>
          <a:prstGeom prst="ellipse">
            <a:avLst/>
          </a:prstGeom>
          <a:noFill/>
          <a:ln>
            <a:solidFill>
              <a:schemeClr val="tx1">
                <a:alpha val="35000"/>
              </a:schemeClr>
            </a:solidFill>
          </a:ln>
          <a:scene3d>
            <a:camera prst="orthographicFront">
              <a:rot lat="0" lon="0" rev="3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/>
        </p:nvSpPr>
        <p:spPr>
          <a:xfrm rot="630830">
            <a:off x="344343" y="2319479"/>
            <a:ext cx="1507208" cy="799805"/>
          </a:xfrm>
          <a:prstGeom prst="ellipse">
            <a:avLst/>
          </a:prstGeom>
          <a:noFill/>
          <a:ln>
            <a:solidFill>
              <a:schemeClr val="tx1">
                <a:alpha val="35000"/>
              </a:schemeClr>
            </a:solidFill>
          </a:ln>
          <a:scene3d>
            <a:camera prst="orthographicFront">
              <a:rot lat="0" lon="0" rev="3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/>
        </p:nvSpPr>
        <p:spPr>
          <a:xfrm rot="630830">
            <a:off x="1931957" y="1466110"/>
            <a:ext cx="1507208" cy="799805"/>
          </a:xfrm>
          <a:prstGeom prst="ellipse">
            <a:avLst/>
          </a:prstGeom>
          <a:noFill/>
          <a:ln>
            <a:solidFill>
              <a:schemeClr val="tx1">
                <a:alpha val="35000"/>
              </a:schemeClr>
            </a:solidFill>
          </a:ln>
          <a:scene3d>
            <a:camera prst="orthographicFront">
              <a:rot lat="0" lon="0" rev="3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 rot="630830">
            <a:off x="2060927" y="2388171"/>
            <a:ext cx="1507208" cy="799805"/>
          </a:xfrm>
          <a:prstGeom prst="ellipse">
            <a:avLst/>
          </a:prstGeom>
          <a:noFill/>
          <a:ln>
            <a:solidFill>
              <a:schemeClr val="tx1">
                <a:alpha val="35000"/>
              </a:schemeClr>
            </a:solidFill>
          </a:ln>
          <a:scene3d>
            <a:camera prst="orthographicFront">
              <a:rot lat="0" lon="0" rev="3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 rot="630830">
            <a:off x="2044872" y="2426169"/>
            <a:ext cx="1507208" cy="799805"/>
          </a:xfrm>
          <a:prstGeom prst="ellipse">
            <a:avLst/>
          </a:prstGeom>
          <a:noFill/>
          <a:ln>
            <a:solidFill>
              <a:schemeClr val="tx1">
                <a:alpha val="35000"/>
              </a:schemeClr>
            </a:solidFill>
          </a:ln>
          <a:scene3d>
            <a:camera prst="orthographicFront">
              <a:rot lat="0" lon="0" rev="3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4" name="Gruppieren 153"/>
          <p:cNvGrpSpPr/>
          <p:nvPr/>
        </p:nvGrpSpPr>
        <p:grpSpPr>
          <a:xfrm>
            <a:off x="1428807" y="2210832"/>
            <a:ext cx="808119" cy="679475"/>
            <a:chOff x="5572132" y="5786454"/>
            <a:chExt cx="888541" cy="714380"/>
          </a:xfrm>
          <a:noFill/>
          <a:scene3d>
            <a:camera prst="orthographicFront">
              <a:rot lat="0" lon="0" rev="36000"/>
            </a:camera>
            <a:lightRig rig="threePt" dir="t"/>
          </a:scene3d>
        </p:grpSpPr>
        <p:sp>
          <p:nvSpPr>
            <p:cNvPr id="191" name="Bogen 190"/>
            <p:cNvSpPr/>
            <p:nvPr/>
          </p:nvSpPr>
          <p:spPr>
            <a:xfrm>
              <a:off x="5585525" y="5786454"/>
              <a:ext cx="857256" cy="714380"/>
            </a:xfrm>
            <a:prstGeom prst="arc">
              <a:avLst>
                <a:gd name="adj1" fmla="val 10617351"/>
                <a:gd name="adj2" fmla="val 0"/>
              </a:avLst>
            </a:prstGeom>
            <a:grpFill/>
            <a:ln>
              <a:solidFill>
                <a:schemeClr val="tx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Bogen 191"/>
            <p:cNvSpPr/>
            <p:nvPr/>
          </p:nvSpPr>
          <p:spPr>
            <a:xfrm rot="10800000">
              <a:off x="5572132" y="5893125"/>
              <a:ext cx="888541" cy="520548"/>
            </a:xfrm>
            <a:prstGeom prst="arc">
              <a:avLst>
                <a:gd name="adj1" fmla="val 10617351"/>
                <a:gd name="adj2" fmla="val 0"/>
              </a:avLst>
            </a:prstGeom>
            <a:grpFill/>
            <a:ln>
              <a:solidFill>
                <a:schemeClr val="tx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5" name="Bogen 194"/>
            <p:cNvSpPr/>
            <p:nvPr/>
          </p:nvSpPr>
          <p:spPr>
            <a:xfrm>
              <a:off x="5583383" y="5997142"/>
              <a:ext cx="859807" cy="482905"/>
            </a:xfrm>
            <a:prstGeom prst="arc">
              <a:avLst>
                <a:gd name="adj1" fmla="val 10617351"/>
                <a:gd name="adj2" fmla="val 0"/>
              </a:avLst>
            </a:prstGeom>
            <a:grpFill/>
            <a:ln>
              <a:solidFill>
                <a:schemeClr val="tx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5" name="Gruppieren 170"/>
          <p:cNvGrpSpPr/>
          <p:nvPr/>
        </p:nvGrpSpPr>
        <p:grpSpPr>
          <a:xfrm rot="264465">
            <a:off x="987474" y="1799242"/>
            <a:ext cx="1672040" cy="1185937"/>
            <a:chOff x="7385896" y="3700897"/>
            <a:chExt cx="1961499" cy="1175901"/>
          </a:xfrm>
          <a:noFill/>
          <a:scene3d>
            <a:camera prst="orthographicFront">
              <a:rot lat="0" lon="0" rev="36000"/>
            </a:camera>
            <a:lightRig rig="threePt" dir="t"/>
          </a:scene3d>
        </p:grpSpPr>
        <p:sp>
          <p:nvSpPr>
            <p:cNvPr id="175" name="Freihandform 174"/>
            <p:cNvSpPr/>
            <p:nvPr/>
          </p:nvSpPr>
          <p:spPr>
            <a:xfrm>
              <a:off x="7398327" y="4405745"/>
              <a:ext cx="748146" cy="374073"/>
            </a:xfrm>
            <a:custGeom>
              <a:avLst/>
              <a:gdLst>
                <a:gd name="connsiteX0" fmla="*/ 0 w 748146"/>
                <a:gd name="connsiteY0" fmla="*/ 374073 h 374073"/>
                <a:gd name="connsiteX1" fmla="*/ 748146 w 748146"/>
                <a:gd name="connsiteY1" fmla="*/ 0 h 374073"/>
                <a:gd name="connsiteX2" fmla="*/ 748146 w 748146"/>
                <a:gd name="connsiteY2" fmla="*/ 0 h 37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8146" h="374073">
                  <a:moveTo>
                    <a:pt x="0" y="374073"/>
                  </a:moveTo>
                  <a:lnTo>
                    <a:pt x="748146" y="0"/>
                  </a:lnTo>
                  <a:lnTo>
                    <a:pt x="748146" y="0"/>
                  </a:lnTo>
                </a:path>
              </a:pathLst>
            </a:custGeom>
            <a:grpFill/>
            <a:ln>
              <a:solidFill>
                <a:schemeClr val="tx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Freihandform 175"/>
            <p:cNvSpPr/>
            <p:nvPr/>
          </p:nvSpPr>
          <p:spPr>
            <a:xfrm>
              <a:off x="7495307" y="4502725"/>
              <a:ext cx="748146" cy="374073"/>
            </a:xfrm>
            <a:custGeom>
              <a:avLst/>
              <a:gdLst>
                <a:gd name="connsiteX0" fmla="*/ 0 w 748146"/>
                <a:gd name="connsiteY0" fmla="*/ 374073 h 374073"/>
                <a:gd name="connsiteX1" fmla="*/ 748146 w 748146"/>
                <a:gd name="connsiteY1" fmla="*/ 0 h 374073"/>
                <a:gd name="connsiteX2" fmla="*/ 748146 w 748146"/>
                <a:gd name="connsiteY2" fmla="*/ 0 h 37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8146" h="374073">
                  <a:moveTo>
                    <a:pt x="0" y="374073"/>
                  </a:moveTo>
                  <a:lnTo>
                    <a:pt x="748146" y="0"/>
                  </a:lnTo>
                  <a:lnTo>
                    <a:pt x="748146" y="0"/>
                  </a:lnTo>
                </a:path>
              </a:pathLst>
            </a:custGeom>
            <a:grpFill/>
            <a:ln>
              <a:solidFill>
                <a:schemeClr val="tx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Ellipse 176"/>
            <p:cNvSpPr/>
            <p:nvPr/>
          </p:nvSpPr>
          <p:spPr>
            <a:xfrm rot="1710738">
              <a:off x="7385896" y="4784326"/>
              <a:ext cx="130976" cy="91447"/>
            </a:xfrm>
            <a:prstGeom prst="ellipse">
              <a:avLst/>
            </a:prstGeom>
            <a:grpFill/>
            <a:ln>
              <a:solidFill>
                <a:schemeClr val="tx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Ellipse 177"/>
            <p:cNvSpPr/>
            <p:nvPr/>
          </p:nvSpPr>
          <p:spPr>
            <a:xfrm rot="1710738">
              <a:off x="8100201" y="4427137"/>
              <a:ext cx="130976" cy="91447"/>
            </a:xfrm>
            <a:prstGeom prst="ellipse">
              <a:avLst/>
            </a:prstGeom>
            <a:grpFill/>
            <a:ln>
              <a:solidFill>
                <a:schemeClr val="tx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Zylinder 178"/>
            <p:cNvSpPr/>
            <p:nvPr/>
          </p:nvSpPr>
          <p:spPr>
            <a:xfrm rot="430658">
              <a:off x="7509804" y="4563894"/>
              <a:ext cx="116370" cy="188186"/>
            </a:xfrm>
            <a:prstGeom prst="can">
              <a:avLst/>
            </a:prstGeom>
            <a:grpFill/>
            <a:ln>
              <a:solidFill>
                <a:schemeClr val="tx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0" name="Gruppieren 169"/>
            <p:cNvGrpSpPr/>
            <p:nvPr/>
          </p:nvGrpSpPr>
          <p:grpSpPr>
            <a:xfrm>
              <a:off x="8580374" y="3700897"/>
              <a:ext cx="767021" cy="554145"/>
              <a:chOff x="7748737" y="5249192"/>
              <a:chExt cx="767021" cy="554145"/>
            </a:xfrm>
            <a:grpFill/>
          </p:grpSpPr>
          <p:sp>
            <p:nvSpPr>
              <p:cNvPr id="187" name="Freihandform 186"/>
              <p:cNvSpPr/>
              <p:nvPr/>
            </p:nvSpPr>
            <p:spPr>
              <a:xfrm>
                <a:off x="7761168" y="5357826"/>
                <a:ext cx="668484" cy="348531"/>
              </a:xfrm>
              <a:custGeom>
                <a:avLst/>
                <a:gdLst>
                  <a:gd name="connsiteX0" fmla="*/ 0 w 748146"/>
                  <a:gd name="connsiteY0" fmla="*/ 374073 h 374073"/>
                  <a:gd name="connsiteX1" fmla="*/ 748146 w 748146"/>
                  <a:gd name="connsiteY1" fmla="*/ 0 h 374073"/>
                  <a:gd name="connsiteX2" fmla="*/ 748146 w 748146"/>
                  <a:gd name="connsiteY2" fmla="*/ 0 h 37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374073">
                    <a:moveTo>
                      <a:pt x="0" y="374073"/>
                    </a:moveTo>
                    <a:lnTo>
                      <a:pt x="748146" y="0"/>
                    </a:lnTo>
                    <a:lnTo>
                      <a:pt x="748146" y="0"/>
                    </a:lnTo>
                  </a:path>
                </a:pathLst>
              </a:custGeom>
              <a:grpFill/>
              <a:ln>
                <a:solidFill>
                  <a:schemeClr val="tx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" name="Freihandform 187"/>
              <p:cNvSpPr/>
              <p:nvPr/>
            </p:nvSpPr>
            <p:spPr>
              <a:xfrm>
                <a:off x="7858148" y="5429264"/>
                <a:ext cx="642942" cy="374073"/>
              </a:xfrm>
              <a:custGeom>
                <a:avLst/>
                <a:gdLst>
                  <a:gd name="connsiteX0" fmla="*/ 0 w 748146"/>
                  <a:gd name="connsiteY0" fmla="*/ 374073 h 374073"/>
                  <a:gd name="connsiteX1" fmla="*/ 748146 w 748146"/>
                  <a:gd name="connsiteY1" fmla="*/ 0 h 374073"/>
                  <a:gd name="connsiteX2" fmla="*/ 748146 w 748146"/>
                  <a:gd name="connsiteY2" fmla="*/ 0 h 37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374073">
                    <a:moveTo>
                      <a:pt x="0" y="374073"/>
                    </a:moveTo>
                    <a:lnTo>
                      <a:pt x="748146" y="0"/>
                    </a:lnTo>
                    <a:lnTo>
                      <a:pt x="748146" y="0"/>
                    </a:lnTo>
                  </a:path>
                </a:pathLst>
              </a:custGeom>
              <a:grpFill/>
              <a:ln>
                <a:solidFill>
                  <a:schemeClr val="tx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Ellipse 188"/>
              <p:cNvSpPr/>
              <p:nvPr/>
            </p:nvSpPr>
            <p:spPr>
              <a:xfrm rot="1710738">
                <a:off x="7748737" y="5710865"/>
                <a:ext cx="130976" cy="91447"/>
              </a:xfrm>
              <a:prstGeom prst="ellipse">
                <a:avLst/>
              </a:prstGeom>
              <a:grpFill/>
              <a:ln>
                <a:solidFill>
                  <a:schemeClr val="tx1"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Zylinder 189"/>
              <p:cNvSpPr/>
              <p:nvPr/>
            </p:nvSpPr>
            <p:spPr>
              <a:xfrm rot="430658">
                <a:off x="8399388" y="5249192"/>
                <a:ext cx="116370" cy="188186"/>
              </a:xfrm>
              <a:prstGeom prst="can">
                <a:avLst/>
              </a:prstGeom>
              <a:grpFill/>
              <a:ln>
                <a:solidFill>
                  <a:schemeClr val="tx1"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66" name="Gruppieren 208"/>
          <p:cNvGrpSpPr/>
          <p:nvPr/>
        </p:nvGrpSpPr>
        <p:grpSpPr>
          <a:xfrm rot="21413018">
            <a:off x="814542" y="1718236"/>
            <a:ext cx="2117924" cy="1337864"/>
            <a:chOff x="5643570" y="5046004"/>
            <a:chExt cx="2348345" cy="1327276"/>
          </a:xfrm>
          <a:noFill/>
          <a:scene3d>
            <a:camera prst="orthographicFront">
              <a:rot lat="0" lon="0" rev="36000"/>
            </a:camera>
            <a:lightRig rig="threePt" dir="t"/>
          </a:scene3d>
        </p:grpSpPr>
        <p:sp>
          <p:nvSpPr>
            <p:cNvPr id="167" name="Freihandform 166"/>
            <p:cNvSpPr/>
            <p:nvPr/>
          </p:nvSpPr>
          <p:spPr>
            <a:xfrm>
              <a:off x="5643570" y="5240227"/>
              <a:ext cx="817418" cy="415637"/>
            </a:xfrm>
            <a:custGeom>
              <a:avLst/>
              <a:gdLst>
                <a:gd name="connsiteX0" fmla="*/ 0 w 817418"/>
                <a:gd name="connsiteY0" fmla="*/ 0 h 415637"/>
                <a:gd name="connsiteX1" fmla="*/ 817418 w 817418"/>
                <a:gd name="connsiteY1" fmla="*/ 415637 h 415637"/>
                <a:gd name="connsiteX2" fmla="*/ 817418 w 817418"/>
                <a:gd name="connsiteY2" fmla="*/ 415637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7418" h="415637">
                  <a:moveTo>
                    <a:pt x="0" y="0"/>
                  </a:moveTo>
                  <a:lnTo>
                    <a:pt x="817418" y="415637"/>
                  </a:lnTo>
                  <a:lnTo>
                    <a:pt x="817418" y="415637"/>
                  </a:lnTo>
                </a:path>
              </a:pathLst>
            </a:custGeom>
            <a:grpFill/>
            <a:ln>
              <a:solidFill>
                <a:schemeClr val="tx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Freihandform 167"/>
            <p:cNvSpPr/>
            <p:nvPr/>
          </p:nvSpPr>
          <p:spPr>
            <a:xfrm>
              <a:off x="5819999" y="5163039"/>
              <a:ext cx="751825" cy="395842"/>
            </a:xfrm>
            <a:custGeom>
              <a:avLst/>
              <a:gdLst>
                <a:gd name="connsiteX0" fmla="*/ 0 w 665018"/>
                <a:gd name="connsiteY0" fmla="*/ 0 h 360218"/>
                <a:gd name="connsiteX1" fmla="*/ 665018 w 665018"/>
                <a:gd name="connsiteY1" fmla="*/ 360218 h 36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018" h="360218">
                  <a:moveTo>
                    <a:pt x="0" y="0"/>
                  </a:moveTo>
                  <a:lnTo>
                    <a:pt x="665018" y="360218"/>
                  </a:lnTo>
                </a:path>
              </a:pathLst>
            </a:custGeom>
            <a:grpFill/>
            <a:ln>
              <a:solidFill>
                <a:schemeClr val="tx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Zylinder 168"/>
            <p:cNvSpPr/>
            <p:nvPr/>
          </p:nvSpPr>
          <p:spPr>
            <a:xfrm rot="453314" flipH="1">
              <a:off x="5769686" y="5046004"/>
              <a:ext cx="83877" cy="184593"/>
            </a:xfrm>
            <a:prstGeom prst="can">
              <a:avLst/>
            </a:prstGeom>
            <a:grpFill/>
            <a:ln>
              <a:solidFill>
                <a:schemeClr val="tx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Freihandform 169"/>
            <p:cNvSpPr/>
            <p:nvPr/>
          </p:nvSpPr>
          <p:spPr>
            <a:xfrm>
              <a:off x="5657425" y="5157100"/>
              <a:ext cx="69273" cy="69273"/>
            </a:xfrm>
            <a:custGeom>
              <a:avLst/>
              <a:gdLst>
                <a:gd name="connsiteX0" fmla="*/ 0 w 69273"/>
                <a:gd name="connsiteY0" fmla="*/ 69273 h 69273"/>
                <a:gd name="connsiteX1" fmla="*/ 27709 w 69273"/>
                <a:gd name="connsiteY1" fmla="*/ 27709 h 69273"/>
                <a:gd name="connsiteX2" fmla="*/ 69273 w 69273"/>
                <a:gd name="connsiteY2" fmla="*/ 13855 h 69273"/>
                <a:gd name="connsiteX3" fmla="*/ 55418 w 69273"/>
                <a:gd name="connsiteY3" fmla="*/ 0 h 6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3" h="69273">
                  <a:moveTo>
                    <a:pt x="0" y="69273"/>
                  </a:moveTo>
                  <a:cubicBezTo>
                    <a:pt x="9236" y="55418"/>
                    <a:pt x="14707" y="38111"/>
                    <a:pt x="27709" y="27709"/>
                  </a:cubicBezTo>
                  <a:cubicBezTo>
                    <a:pt x="39113" y="18586"/>
                    <a:pt x="69273" y="13855"/>
                    <a:pt x="69273" y="13855"/>
                  </a:cubicBezTo>
                  <a:lnTo>
                    <a:pt x="55418" y="0"/>
                  </a:lnTo>
                </a:path>
              </a:pathLst>
            </a:custGeom>
            <a:grpFill/>
            <a:ln>
              <a:solidFill>
                <a:schemeClr val="tx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Freihandform 170"/>
            <p:cNvSpPr/>
            <p:nvPr/>
          </p:nvSpPr>
          <p:spPr>
            <a:xfrm rot="10800000">
              <a:off x="7174497" y="5884906"/>
              <a:ext cx="817418" cy="415637"/>
            </a:xfrm>
            <a:custGeom>
              <a:avLst/>
              <a:gdLst>
                <a:gd name="connsiteX0" fmla="*/ 0 w 817418"/>
                <a:gd name="connsiteY0" fmla="*/ 0 h 415637"/>
                <a:gd name="connsiteX1" fmla="*/ 817418 w 817418"/>
                <a:gd name="connsiteY1" fmla="*/ 415637 h 415637"/>
                <a:gd name="connsiteX2" fmla="*/ 817418 w 817418"/>
                <a:gd name="connsiteY2" fmla="*/ 415637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7418" h="415637">
                  <a:moveTo>
                    <a:pt x="0" y="0"/>
                  </a:moveTo>
                  <a:lnTo>
                    <a:pt x="817418" y="415637"/>
                  </a:lnTo>
                  <a:lnTo>
                    <a:pt x="817418" y="415637"/>
                  </a:lnTo>
                </a:path>
              </a:pathLst>
            </a:custGeom>
            <a:grpFill/>
            <a:ln>
              <a:solidFill>
                <a:schemeClr val="tx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Freihandform 171"/>
            <p:cNvSpPr/>
            <p:nvPr/>
          </p:nvSpPr>
          <p:spPr>
            <a:xfrm rot="10800000">
              <a:off x="7063659" y="5981888"/>
              <a:ext cx="763768" cy="391392"/>
            </a:xfrm>
            <a:custGeom>
              <a:avLst/>
              <a:gdLst>
                <a:gd name="connsiteX0" fmla="*/ 0 w 665018"/>
                <a:gd name="connsiteY0" fmla="*/ 0 h 360218"/>
                <a:gd name="connsiteX1" fmla="*/ 665018 w 665018"/>
                <a:gd name="connsiteY1" fmla="*/ 360218 h 36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018" h="360218">
                  <a:moveTo>
                    <a:pt x="0" y="0"/>
                  </a:moveTo>
                  <a:lnTo>
                    <a:pt x="665018" y="360218"/>
                  </a:lnTo>
                </a:path>
              </a:pathLst>
            </a:custGeom>
            <a:grpFill/>
            <a:ln>
              <a:solidFill>
                <a:schemeClr val="tx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Zylinder 172"/>
            <p:cNvSpPr/>
            <p:nvPr/>
          </p:nvSpPr>
          <p:spPr>
            <a:xfrm rot="11253314">
              <a:off x="7736725" y="6108823"/>
              <a:ext cx="99378" cy="159953"/>
            </a:xfrm>
            <a:prstGeom prst="can">
              <a:avLst/>
            </a:prstGeom>
            <a:grpFill/>
            <a:ln>
              <a:solidFill>
                <a:schemeClr val="tx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Freihandform 173"/>
            <p:cNvSpPr/>
            <p:nvPr/>
          </p:nvSpPr>
          <p:spPr>
            <a:xfrm rot="10800000">
              <a:off x="7827426" y="6314396"/>
              <a:ext cx="150633" cy="58883"/>
            </a:xfrm>
            <a:custGeom>
              <a:avLst/>
              <a:gdLst>
                <a:gd name="connsiteX0" fmla="*/ 0 w 69273"/>
                <a:gd name="connsiteY0" fmla="*/ 69273 h 69273"/>
                <a:gd name="connsiteX1" fmla="*/ 27709 w 69273"/>
                <a:gd name="connsiteY1" fmla="*/ 27709 h 69273"/>
                <a:gd name="connsiteX2" fmla="*/ 69273 w 69273"/>
                <a:gd name="connsiteY2" fmla="*/ 13855 h 69273"/>
                <a:gd name="connsiteX3" fmla="*/ 55418 w 69273"/>
                <a:gd name="connsiteY3" fmla="*/ 0 h 6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3" h="69273">
                  <a:moveTo>
                    <a:pt x="0" y="69273"/>
                  </a:moveTo>
                  <a:cubicBezTo>
                    <a:pt x="9236" y="55418"/>
                    <a:pt x="14707" y="38111"/>
                    <a:pt x="27709" y="27709"/>
                  </a:cubicBezTo>
                  <a:cubicBezTo>
                    <a:pt x="39113" y="18586"/>
                    <a:pt x="69273" y="13855"/>
                    <a:pt x="69273" y="13855"/>
                  </a:cubicBezTo>
                  <a:lnTo>
                    <a:pt x="55418" y="0"/>
                  </a:lnTo>
                </a:path>
              </a:pathLst>
            </a:custGeom>
            <a:grpFill/>
            <a:ln>
              <a:solidFill>
                <a:schemeClr val="tx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7" name="Freihandform 226"/>
          <p:cNvSpPr/>
          <p:nvPr/>
        </p:nvSpPr>
        <p:spPr>
          <a:xfrm>
            <a:off x="599685" y="1135103"/>
            <a:ext cx="2504938" cy="1789842"/>
          </a:xfrm>
          <a:custGeom>
            <a:avLst/>
            <a:gdLst>
              <a:gd name="connsiteX0" fmla="*/ 0 w 2576946"/>
              <a:gd name="connsiteY0" fmla="*/ 1793174 h 1793174"/>
              <a:gd name="connsiteX1" fmla="*/ 23751 w 2576946"/>
              <a:gd name="connsiteY1" fmla="*/ 1187532 h 1793174"/>
              <a:gd name="connsiteX2" fmla="*/ 2576946 w 2576946"/>
              <a:gd name="connsiteY2" fmla="*/ 0 h 1793174"/>
              <a:gd name="connsiteX3" fmla="*/ 2576946 w 2576946"/>
              <a:gd name="connsiteY3" fmla="*/ 451262 h 179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946" h="1793174">
                <a:moveTo>
                  <a:pt x="0" y="1793174"/>
                </a:moveTo>
                <a:lnTo>
                  <a:pt x="23751" y="1187532"/>
                </a:lnTo>
                <a:lnTo>
                  <a:pt x="2576946" y="0"/>
                </a:lnTo>
                <a:lnTo>
                  <a:pt x="2576946" y="451262"/>
                </a:lnTo>
              </a:path>
            </a:pathLst>
          </a:custGeom>
          <a:solidFill>
            <a:schemeClr val="accent5">
              <a:lumMod val="60000"/>
              <a:lumOff val="40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24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65223" y="1327398"/>
            <a:ext cx="3333750" cy="18002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cxnSp>
        <p:nvCxnSpPr>
          <p:cNvPr id="13" name="Gerade Verbindung 12"/>
          <p:cNvCxnSpPr/>
          <p:nvPr/>
        </p:nvCxnSpPr>
        <p:spPr>
          <a:xfrm rot="5400000">
            <a:off x="1396989" y="2074207"/>
            <a:ext cx="84623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25"/>
          <p:cNvGrpSpPr/>
          <p:nvPr/>
        </p:nvGrpSpPr>
        <p:grpSpPr>
          <a:xfrm>
            <a:off x="363184" y="1486972"/>
            <a:ext cx="2884890" cy="1500197"/>
            <a:chOff x="1687110" y="2747671"/>
            <a:chExt cx="2884890" cy="1500197"/>
          </a:xfrm>
        </p:grpSpPr>
        <p:cxnSp>
          <p:nvCxnSpPr>
            <p:cNvPr id="17" name="Gerade Verbindung 16"/>
            <p:cNvCxnSpPr/>
            <p:nvPr/>
          </p:nvCxnSpPr>
          <p:spPr>
            <a:xfrm rot="10800000">
              <a:off x="3500430" y="3676364"/>
              <a:ext cx="1071570" cy="571504"/>
            </a:xfrm>
            <a:prstGeom prst="line">
              <a:avLst/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 rot="10800000">
              <a:off x="1687110" y="2747671"/>
              <a:ext cx="1071570" cy="571504"/>
            </a:xfrm>
            <a:prstGeom prst="line">
              <a:avLst/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Bogen 18"/>
            <p:cNvSpPr/>
            <p:nvPr/>
          </p:nvSpPr>
          <p:spPr>
            <a:xfrm rot="1392196">
              <a:off x="2845113" y="3486101"/>
              <a:ext cx="636323" cy="403369"/>
            </a:xfrm>
            <a:prstGeom prst="arc">
              <a:avLst>
                <a:gd name="adj1" fmla="val 12304777"/>
                <a:gd name="adj2" fmla="val 0"/>
              </a:avLst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" name="Gerade Verbindung 23"/>
            <p:cNvCxnSpPr/>
            <p:nvPr/>
          </p:nvCxnSpPr>
          <p:spPr>
            <a:xfrm>
              <a:off x="2588089" y="3395949"/>
              <a:ext cx="285752" cy="142876"/>
            </a:xfrm>
            <a:prstGeom prst="line">
              <a:avLst/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33"/>
          <p:cNvGrpSpPr/>
          <p:nvPr/>
        </p:nvGrpSpPr>
        <p:grpSpPr>
          <a:xfrm>
            <a:off x="604869" y="1568467"/>
            <a:ext cx="2517745" cy="1314214"/>
            <a:chOff x="1928795" y="2829166"/>
            <a:chExt cx="2517745" cy="1314214"/>
          </a:xfrm>
        </p:grpSpPr>
        <p:cxnSp>
          <p:nvCxnSpPr>
            <p:cNvPr id="33" name="Gerade Verbindung 32"/>
            <p:cNvCxnSpPr/>
            <p:nvPr/>
          </p:nvCxnSpPr>
          <p:spPr>
            <a:xfrm rot="10800000" flipV="1">
              <a:off x="3428993" y="2829166"/>
              <a:ext cx="1017547" cy="528396"/>
            </a:xfrm>
            <a:prstGeom prst="line">
              <a:avLst/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10800000" flipV="1">
              <a:off x="1928795" y="3677542"/>
              <a:ext cx="930615" cy="465838"/>
            </a:xfrm>
            <a:prstGeom prst="line">
              <a:avLst/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Bogen 34"/>
            <p:cNvSpPr/>
            <p:nvPr/>
          </p:nvSpPr>
          <p:spPr>
            <a:xfrm rot="19635089">
              <a:off x="2809477" y="3536206"/>
              <a:ext cx="636323" cy="403369"/>
            </a:xfrm>
            <a:prstGeom prst="arc">
              <a:avLst>
                <a:gd name="adj1" fmla="val 12304777"/>
                <a:gd name="adj2" fmla="val 0"/>
              </a:avLst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Gerade Verbindung 35"/>
            <p:cNvCxnSpPr/>
            <p:nvPr/>
          </p:nvCxnSpPr>
          <p:spPr>
            <a:xfrm rot="18242893">
              <a:off x="2560101" y="3846166"/>
              <a:ext cx="285752" cy="142876"/>
            </a:xfrm>
            <a:prstGeom prst="line">
              <a:avLst/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Gerade Verbindung 38"/>
          <p:cNvCxnSpPr/>
          <p:nvPr/>
        </p:nvCxnSpPr>
        <p:spPr>
          <a:xfrm rot="18242893">
            <a:off x="2172814" y="2112367"/>
            <a:ext cx="285752" cy="142876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ihandform 51"/>
          <p:cNvSpPr/>
          <p:nvPr/>
        </p:nvSpPr>
        <p:spPr>
          <a:xfrm>
            <a:off x="390554" y="904451"/>
            <a:ext cx="2897437" cy="2104221"/>
          </a:xfrm>
          <a:custGeom>
            <a:avLst/>
            <a:gdLst>
              <a:gd name="connsiteX0" fmla="*/ 0 w 2897437"/>
              <a:gd name="connsiteY0" fmla="*/ 572877 h 2104221"/>
              <a:gd name="connsiteX1" fmla="*/ 11017 w 2897437"/>
              <a:gd name="connsiteY1" fmla="*/ 0 h 2104221"/>
              <a:gd name="connsiteX2" fmla="*/ 2897437 w 2897437"/>
              <a:gd name="connsiteY2" fmla="*/ 1520327 h 2104221"/>
              <a:gd name="connsiteX3" fmla="*/ 2875403 w 2897437"/>
              <a:gd name="connsiteY3" fmla="*/ 2104221 h 2104221"/>
              <a:gd name="connsiteX4" fmla="*/ 2875403 w 2897437"/>
              <a:gd name="connsiteY4" fmla="*/ 2104221 h 210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7437" h="2104221">
                <a:moveTo>
                  <a:pt x="0" y="572877"/>
                </a:moveTo>
                <a:lnTo>
                  <a:pt x="11017" y="0"/>
                </a:lnTo>
                <a:lnTo>
                  <a:pt x="2897437" y="1520327"/>
                </a:lnTo>
                <a:lnTo>
                  <a:pt x="2875403" y="2104221"/>
                </a:lnTo>
                <a:lnTo>
                  <a:pt x="2875403" y="2104221"/>
                </a:lnTo>
              </a:path>
            </a:pathLst>
          </a:custGeom>
          <a:solidFill>
            <a:schemeClr val="accent6">
              <a:lumMod val="60000"/>
              <a:lumOff val="40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53"/>
          <p:cNvCxnSpPr>
            <a:endCxn id="52" idx="3"/>
          </p:cNvCxnSpPr>
          <p:nvPr/>
        </p:nvCxnSpPr>
        <p:spPr>
          <a:xfrm>
            <a:off x="390554" y="1475955"/>
            <a:ext cx="2875403" cy="1532717"/>
          </a:xfrm>
          <a:prstGeom prst="line">
            <a:avLst/>
          </a:prstGeom>
          <a:solidFill>
            <a:schemeClr val="accent6">
              <a:lumMod val="60000"/>
              <a:lumOff val="40000"/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555464" y="970208"/>
            <a:ext cx="2544897" cy="1927952"/>
          </a:xfrm>
          <a:custGeom>
            <a:avLst/>
            <a:gdLst>
              <a:gd name="connsiteX0" fmla="*/ 0 w 2544897"/>
              <a:gd name="connsiteY0" fmla="*/ 1927952 h 1927952"/>
              <a:gd name="connsiteX1" fmla="*/ 0 w 2544897"/>
              <a:gd name="connsiteY1" fmla="*/ 1322024 h 1927952"/>
              <a:gd name="connsiteX2" fmla="*/ 2544897 w 2544897"/>
              <a:gd name="connsiteY2" fmla="*/ 0 h 1927952"/>
              <a:gd name="connsiteX3" fmla="*/ 2544897 w 2544897"/>
              <a:gd name="connsiteY3" fmla="*/ 638978 h 1927952"/>
              <a:gd name="connsiteX4" fmla="*/ 2544897 w 2544897"/>
              <a:gd name="connsiteY4" fmla="*/ 638978 h 192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4897" h="1927952">
                <a:moveTo>
                  <a:pt x="0" y="1927952"/>
                </a:moveTo>
                <a:lnTo>
                  <a:pt x="0" y="1322024"/>
                </a:lnTo>
                <a:lnTo>
                  <a:pt x="2544897" y="0"/>
                </a:lnTo>
                <a:lnTo>
                  <a:pt x="2544897" y="638978"/>
                </a:lnTo>
                <a:lnTo>
                  <a:pt x="2544897" y="638978"/>
                </a:lnTo>
              </a:path>
            </a:pathLst>
          </a:custGeom>
          <a:solidFill>
            <a:schemeClr val="accent5">
              <a:lumMod val="60000"/>
              <a:lumOff val="40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1" name="Gerade Verbindung mit Pfeil 250"/>
          <p:cNvCxnSpPr/>
          <p:nvPr/>
        </p:nvCxnSpPr>
        <p:spPr>
          <a:xfrm rot="5400000" flipH="1" flipV="1">
            <a:off x="533879" y="1782257"/>
            <a:ext cx="2571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251"/>
          <p:cNvCxnSpPr/>
          <p:nvPr/>
        </p:nvCxnSpPr>
        <p:spPr>
          <a:xfrm>
            <a:off x="55053" y="1316036"/>
            <a:ext cx="3731129" cy="1967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 Verbindung mit Pfeil 254"/>
          <p:cNvCxnSpPr/>
          <p:nvPr/>
        </p:nvCxnSpPr>
        <p:spPr>
          <a:xfrm flipV="1">
            <a:off x="55053" y="1338070"/>
            <a:ext cx="3571900" cy="1857388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232"/>
          <p:cNvGrpSpPr/>
          <p:nvPr/>
        </p:nvGrpSpPr>
        <p:grpSpPr>
          <a:xfrm>
            <a:off x="5311845" y="214290"/>
            <a:ext cx="3046369" cy="1417072"/>
            <a:chOff x="5643570" y="2786058"/>
            <a:chExt cx="3046369" cy="1417072"/>
          </a:xfrm>
        </p:grpSpPr>
        <p:grpSp>
          <p:nvGrpSpPr>
            <p:cNvPr id="5" name="Gruppieren 181"/>
            <p:cNvGrpSpPr/>
            <p:nvPr/>
          </p:nvGrpSpPr>
          <p:grpSpPr>
            <a:xfrm>
              <a:off x="6643702" y="2786058"/>
              <a:ext cx="414334" cy="642944"/>
              <a:chOff x="7429520" y="1142984"/>
              <a:chExt cx="414334" cy="642944"/>
            </a:xfrm>
          </p:grpSpPr>
          <p:cxnSp>
            <p:nvCxnSpPr>
              <p:cNvPr id="183" name="Gerade Verbindung mit Pfeil 182"/>
              <p:cNvCxnSpPr/>
              <p:nvPr/>
            </p:nvCxnSpPr>
            <p:spPr>
              <a:xfrm rot="16200000" flipV="1">
                <a:off x="7404819" y="1464454"/>
                <a:ext cx="642944" cy="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 Verbindung mit Pfeil 183"/>
              <p:cNvCxnSpPr/>
              <p:nvPr/>
            </p:nvCxnSpPr>
            <p:spPr>
              <a:xfrm rot="16200000" flipV="1">
                <a:off x="7309824" y="1361489"/>
                <a:ext cx="596989" cy="192686"/>
              </a:xfrm>
              <a:prstGeom prst="straightConnector1">
                <a:avLst/>
              </a:prstGeom>
              <a:ln w="127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Gerade Verbindung mit Pfeil 184"/>
              <p:cNvCxnSpPr/>
              <p:nvPr/>
            </p:nvCxnSpPr>
            <p:spPr>
              <a:xfrm rot="10800000">
                <a:off x="7429520" y="1719825"/>
                <a:ext cx="263722" cy="1102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Bogen 185"/>
              <p:cNvSpPr/>
              <p:nvPr/>
            </p:nvSpPr>
            <p:spPr>
              <a:xfrm>
                <a:off x="7429520" y="1362634"/>
                <a:ext cx="414334" cy="414334"/>
              </a:xfrm>
              <a:prstGeom prst="arc">
                <a:avLst>
                  <a:gd name="adj1" fmla="val 15411681"/>
                  <a:gd name="adj2" fmla="val 1782863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" name="Gruppieren 210"/>
            <p:cNvGrpSpPr/>
            <p:nvPr/>
          </p:nvGrpSpPr>
          <p:grpSpPr>
            <a:xfrm>
              <a:off x="6357950" y="3406966"/>
              <a:ext cx="1285884" cy="796164"/>
              <a:chOff x="7473588" y="3857628"/>
              <a:chExt cx="1285884" cy="796164"/>
            </a:xfrm>
          </p:grpSpPr>
          <p:sp>
            <p:nvSpPr>
              <p:cNvPr id="194" name="Bogen 193"/>
              <p:cNvSpPr/>
              <p:nvPr/>
            </p:nvSpPr>
            <p:spPr>
              <a:xfrm>
                <a:off x="7797727" y="4071942"/>
                <a:ext cx="636323" cy="581850"/>
              </a:xfrm>
              <a:prstGeom prst="arc">
                <a:avLst>
                  <a:gd name="adj1" fmla="val 10828303"/>
                  <a:gd name="adj2" fmla="val 21349497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prstDash val="sysDash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6" name="Rechteck 195"/>
              <p:cNvSpPr/>
              <p:nvPr/>
            </p:nvSpPr>
            <p:spPr>
              <a:xfrm>
                <a:off x="7473588" y="3857628"/>
                <a:ext cx="1285884" cy="142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00" name="Gerade Verbindung 199"/>
              <p:cNvCxnSpPr/>
              <p:nvPr/>
            </p:nvCxnSpPr>
            <p:spPr>
              <a:xfrm>
                <a:off x="7786710" y="4346677"/>
                <a:ext cx="642942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Rechteck 192"/>
              <p:cNvSpPr/>
              <p:nvPr/>
            </p:nvSpPr>
            <p:spPr>
              <a:xfrm rot="5400000">
                <a:off x="8005039" y="4067927"/>
                <a:ext cx="185424" cy="726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1" name="Ellipse 200"/>
              <p:cNvSpPr/>
              <p:nvPr/>
            </p:nvSpPr>
            <p:spPr>
              <a:xfrm>
                <a:off x="8028394" y="4143380"/>
                <a:ext cx="142876" cy="1428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211"/>
            <p:cNvGrpSpPr/>
            <p:nvPr/>
          </p:nvGrpSpPr>
          <p:grpSpPr>
            <a:xfrm rot="20512226">
              <a:off x="6389479" y="3372951"/>
              <a:ext cx="1285884" cy="796164"/>
              <a:chOff x="7473588" y="3857628"/>
              <a:chExt cx="1285884" cy="796164"/>
            </a:xfrm>
          </p:grpSpPr>
          <p:sp>
            <p:nvSpPr>
              <p:cNvPr id="213" name="Bogen 212"/>
              <p:cNvSpPr/>
              <p:nvPr/>
            </p:nvSpPr>
            <p:spPr>
              <a:xfrm>
                <a:off x="7797727" y="4071942"/>
                <a:ext cx="636323" cy="581850"/>
              </a:xfrm>
              <a:prstGeom prst="arc">
                <a:avLst>
                  <a:gd name="adj1" fmla="val 10828303"/>
                  <a:gd name="adj2" fmla="val 21349497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" name="Rechteck 213"/>
              <p:cNvSpPr/>
              <p:nvPr/>
            </p:nvSpPr>
            <p:spPr>
              <a:xfrm>
                <a:off x="7473588" y="3857628"/>
                <a:ext cx="1285884" cy="142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5" name="Gerade Verbindung 214"/>
              <p:cNvCxnSpPr/>
              <p:nvPr/>
            </p:nvCxnSpPr>
            <p:spPr>
              <a:xfrm>
                <a:off x="7786710" y="4346677"/>
                <a:ext cx="642942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Rechteck 215"/>
              <p:cNvSpPr/>
              <p:nvPr/>
            </p:nvSpPr>
            <p:spPr>
              <a:xfrm rot="5400000">
                <a:off x="8005039" y="4067927"/>
                <a:ext cx="185424" cy="726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7" name="Ellipse 216"/>
              <p:cNvSpPr/>
              <p:nvPr/>
            </p:nvSpPr>
            <p:spPr>
              <a:xfrm>
                <a:off x="8028394" y="4143380"/>
                <a:ext cx="142876" cy="1428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18" name="Gerade Verbindung 217"/>
            <p:cNvCxnSpPr/>
            <p:nvPr/>
          </p:nvCxnSpPr>
          <p:spPr>
            <a:xfrm flipV="1">
              <a:off x="5945675" y="3429001"/>
              <a:ext cx="2170510" cy="571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218"/>
            <p:cNvCxnSpPr/>
            <p:nvPr/>
          </p:nvCxnSpPr>
          <p:spPr>
            <a:xfrm>
              <a:off x="5643570" y="3714752"/>
              <a:ext cx="257176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ogen 219"/>
            <p:cNvSpPr/>
            <p:nvPr/>
          </p:nvSpPr>
          <p:spPr>
            <a:xfrm rot="3590061">
              <a:off x="7410230" y="3274097"/>
              <a:ext cx="660178" cy="576971"/>
            </a:xfrm>
            <a:prstGeom prst="arc">
              <a:avLst>
                <a:gd name="adj1" fmla="val 16991832"/>
                <a:gd name="adj2" fmla="val 1951140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5" name="Textfeld 224"/>
            <p:cNvSpPr txBox="1"/>
            <p:nvPr/>
          </p:nvSpPr>
          <p:spPr>
            <a:xfrm>
              <a:off x="8072462" y="3383807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Symbol" pitchFamily="18" charset="2"/>
                </a:rPr>
                <a:t>q</a:t>
              </a:r>
              <a:r>
                <a:rPr lang="de-DE" dirty="0" smtClean="0">
                  <a:latin typeface="Symbol" pitchFamily="18" charset="2"/>
                </a:rPr>
                <a:t>, j </a:t>
              </a:r>
              <a:endParaRPr lang="de-DE" dirty="0">
                <a:latin typeface="Symbol" pitchFamily="18" charset="2"/>
              </a:endParaRPr>
            </a:p>
          </p:txBody>
        </p:sp>
      </p:grpSp>
      <p:grpSp>
        <p:nvGrpSpPr>
          <p:cNvPr id="8" name="Gruppieren 229"/>
          <p:cNvGrpSpPr/>
          <p:nvPr/>
        </p:nvGrpSpPr>
        <p:grpSpPr>
          <a:xfrm>
            <a:off x="4668871" y="1500174"/>
            <a:ext cx="4475129" cy="1648410"/>
            <a:chOff x="4786314" y="1142984"/>
            <a:chExt cx="4475129" cy="1648410"/>
          </a:xfrm>
        </p:grpSpPr>
        <p:grpSp>
          <p:nvGrpSpPr>
            <p:cNvPr id="9" name="Gruppieren 101"/>
            <p:cNvGrpSpPr/>
            <p:nvPr/>
          </p:nvGrpSpPr>
          <p:grpSpPr>
            <a:xfrm>
              <a:off x="5083083" y="2027610"/>
              <a:ext cx="3418007" cy="703363"/>
              <a:chOff x="5357818" y="1868381"/>
              <a:chExt cx="3418007" cy="703363"/>
            </a:xfrm>
          </p:grpSpPr>
          <p:sp>
            <p:nvSpPr>
              <p:cNvPr id="44" name="Bogen 43"/>
              <p:cNvSpPr/>
              <p:nvPr/>
            </p:nvSpPr>
            <p:spPr>
              <a:xfrm>
                <a:off x="6755460" y="1989894"/>
                <a:ext cx="636323" cy="581850"/>
              </a:xfrm>
              <a:prstGeom prst="arc">
                <a:avLst>
                  <a:gd name="adj1" fmla="val 10828303"/>
                  <a:gd name="adj2" fmla="val 21349497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prstDash val="sysDash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Rechteck 79"/>
              <p:cNvSpPr/>
              <p:nvPr/>
            </p:nvSpPr>
            <p:spPr>
              <a:xfrm>
                <a:off x="5357818" y="1868381"/>
                <a:ext cx="1285884" cy="142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hteck 80"/>
              <p:cNvSpPr/>
              <p:nvPr/>
            </p:nvSpPr>
            <p:spPr>
              <a:xfrm>
                <a:off x="7489941" y="1879398"/>
                <a:ext cx="1285884" cy="142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/>
              <p:cNvSpPr/>
              <p:nvPr/>
            </p:nvSpPr>
            <p:spPr>
              <a:xfrm rot="5400000">
                <a:off x="5932161" y="2074520"/>
                <a:ext cx="203298" cy="767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/>
              <p:cNvSpPr/>
              <p:nvPr/>
            </p:nvSpPr>
            <p:spPr>
              <a:xfrm>
                <a:off x="5929322" y="2198200"/>
                <a:ext cx="813188" cy="877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/>
              <p:cNvSpPr/>
              <p:nvPr/>
            </p:nvSpPr>
            <p:spPr>
              <a:xfrm>
                <a:off x="7396469" y="2198200"/>
                <a:ext cx="813188" cy="877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/>
              <p:cNvSpPr/>
              <p:nvPr/>
            </p:nvSpPr>
            <p:spPr>
              <a:xfrm rot="5400000">
                <a:off x="8027073" y="2078680"/>
                <a:ext cx="185424" cy="726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1" name="Gerade Verbindung 100"/>
              <p:cNvCxnSpPr/>
              <p:nvPr/>
            </p:nvCxnSpPr>
            <p:spPr>
              <a:xfrm>
                <a:off x="6748191" y="2273387"/>
                <a:ext cx="642942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uppieren 111"/>
            <p:cNvGrpSpPr/>
            <p:nvPr/>
          </p:nvGrpSpPr>
          <p:grpSpPr>
            <a:xfrm rot="20748208">
              <a:off x="5045701" y="1996355"/>
              <a:ext cx="3418007" cy="703363"/>
              <a:chOff x="5357818" y="1868381"/>
              <a:chExt cx="3418007" cy="703363"/>
            </a:xfrm>
          </p:grpSpPr>
          <p:sp>
            <p:nvSpPr>
              <p:cNvPr id="113" name="Bogen 112"/>
              <p:cNvSpPr/>
              <p:nvPr/>
            </p:nvSpPr>
            <p:spPr>
              <a:xfrm>
                <a:off x="6755460" y="1989894"/>
                <a:ext cx="636323" cy="581850"/>
              </a:xfrm>
              <a:prstGeom prst="arc">
                <a:avLst>
                  <a:gd name="adj1" fmla="val 10828303"/>
                  <a:gd name="adj2" fmla="val 21349497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prstDash val="solid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Rechteck 113"/>
              <p:cNvSpPr/>
              <p:nvPr/>
            </p:nvSpPr>
            <p:spPr>
              <a:xfrm>
                <a:off x="5357818" y="1868381"/>
                <a:ext cx="1285884" cy="142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/>
              <p:cNvSpPr/>
              <p:nvPr/>
            </p:nvSpPr>
            <p:spPr>
              <a:xfrm>
                <a:off x="7489941" y="1879398"/>
                <a:ext cx="1285884" cy="142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/>
              <p:cNvSpPr/>
              <p:nvPr/>
            </p:nvSpPr>
            <p:spPr>
              <a:xfrm rot="5400000">
                <a:off x="5932161" y="2074520"/>
                <a:ext cx="203298" cy="767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7" name="Rechteck 116"/>
              <p:cNvSpPr/>
              <p:nvPr/>
            </p:nvSpPr>
            <p:spPr>
              <a:xfrm>
                <a:off x="5929322" y="2198200"/>
                <a:ext cx="813188" cy="877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8" name="Rechteck 117"/>
              <p:cNvSpPr/>
              <p:nvPr/>
            </p:nvSpPr>
            <p:spPr>
              <a:xfrm>
                <a:off x="7396469" y="2198200"/>
                <a:ext cx="813188" cy="877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" name="Rechteck 118"/>
              <p:cNvSpPr/>
              <p:nvPr/>
            </p:nvSpPr>
            <p:spPr>
              <a:xfrm rot="5400000">
                <a:off x="8027073" y="2078680"/>
                <a:ext cx="185424" cy="726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0" name="Gerade Verbindung 119"/>
              <p:cNvCxnSpPr/>
              <p:nvPr/>
            </p:nvCxnSpPr>
            <p:spPr>
              <a:xfrm>
                <a:off x="6748191" y="2273387"/>
                <a:ext cx="642942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Gerade Verbindung mit Pfeil 146"/>
            <p:cNvCxnSpPr/>
            <p:nvPr/>
          </p:nvCxnSpPr>
          <p:spPr>
            <a:xfrm rot="16200000" flipV="1">
              <a:off x="5238122" y="1861555"/>
              <a:ext cx="596989" cy="192686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 Verbindung mit Pfeil 147"/>
            <p:cNvCxnSpPr/>
            <p:nvPr/>
          </p:nvCxnSpPr>
          <p:spPr>
            <a:xfrm rot="10800000">
              <a:off x="5357818" y="2230908"/>
              <a:ext cx="263722" cy="1102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 Verbindung mit Pfeil 145"/>
            <p:cNvCxnSpPr/>
            <p:nvPr/>
          </p:nvCxnSpPr>
          <p:spPr>
            <a:xfrm rot="16200000" flipV="1">
              <a:off x="5333117" y="1953503"/>
              <a:ext cx="642944" cy="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Bogen 148"/>
            <p:cNvSpPr/>
            <p:nvPr/>
          </p:nvSpPr>
          <p:spPr>
            <a:xfrm>
              <a:off x="5346801" y="1857364"/>
              <a:ext cx="414334" cy="414334"/>
            </a:xfrm>
            <a:prstGeom prst="arc">
              <a:avLst>
                <a:gd name="adj1" fmla="val 15411681"/>
                <a:gd name="adj2" fmla="val 17828630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" name="Gruppieren 180"/>
            <p:cNvGrpSpPr/>
            <p:nvPr/>
          </p:nvGrpSpPr>
          <p:grpSpPr>
            <a:xfrm>
              <a:off x="7429520" y="1142984"/>
              <a:ext cx="414334" cy="642944"/>
              <a:chOff x="7429520" y="1142984"/>
              <a:chExt cx="414334" cy="642944"/>
            </a:xfrm>
          </p:grpSpPr>
          <p:cxnSp>
            <p:nvCxnSpPr>
              <p:cNvPr id="133" name="Gerade Verbindung mit Pfeil 132"/>
              <p:cNvCxnSpPr/>
              <p:nvPr/>
            </p:nvCxnSpPr>
            <p:spPr>
              <a:xfrm rot="16200000" flipV="1">
                <a:off x="7404819" y="1464454"/>
                <a:ext cx="642944" cy="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 Verbindung mit Pfeil 129"/>
              <p:cNvCxnSpPr/>
              <p:nvPr/>
            </p:nvCxnSpPr>
            <p:spPr>
              <a:xfrm rot="16200000" flipV="1">
                <a:off x="7309824" y="1361489"/>
                <a:ext cx="596989" cy="192686"/>
              </a:xfrm>
              <a:prstGeom prst="straightConnector1">
                <a:avLst/>
              </a:prstGeom>
              <a:ln w="127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mit Pfeil 139"/>
              <p:cNvCxnSpPr/>
              <p:nvPr/>
            </p:nvCxnSpPr>
            <p:spPr>
              <a:xfrm rot="10800000">
                <a:off x="7429520" y="1719825"/>
                <a:ext cx="263722" cy="1102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Bogen 149"/>
              <p:cNvSpPr/>
              <p:nvPr/>
            </p:nvSpPr>
            <p:spPr>
              <a:xfrm>
                <a:off x="7429520" y="1362634"/>
                <a:ext cx="414334" cy="414334"/>
              </a:xfrm>
              <a:prstGeom prst="arc">
                <a:avLst>
                  <a:gd name="adj1" fmla="val 15411681"/>
                  <a:gd name="adj2" fmla="val 1782863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52" name="Gerade Verbindung 151"/>
            <p:cNvCxnSpPr/>
            <p:nvPr/>
          </p:nvCxnSpPr>
          <p:spPr>
            <a:xfrm flipV="1">
              <a:off x="5083083" y="1802279"/>
              <a:ext cx="3786182" cy="989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157"/>
            <p:cNvCxnSpPr/>
            <p:nvPr/>
          </p:nvCxnSpPr>
          <p:spPr>
            <a:xfrm>
              <a:off x="4786314" y="2368447"/>
              <a:ext cx="41434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Bogen 161"/>
            <p:cNvSpPr/>
            <p:nvPr/>
          </p:nvSpPr>
          <p:spPr>
            <a:xfrm rot="3590061">
              <a:off x="8025802" y="1817966"/>
              <a:ext cx="660178" cy="576971"/>
            </a:xfrm>
            <a:prstGeom prst="arc">
              <a:avLst>
                <a:gd name="adj1" fmla="val 15411681"/>
                <a:gd name="adj2" fmla="val 2111217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1" name="Textfeld 220"/>
            <p:cNvSpPr txBox="1"/>
            <p:nvPr/>
          </p:nvSpPr>
          <p:spPr>
            <a:xfrm>
              <a:off x="5643570" y="1643050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Symbol" pitchFamily="18" charset="2"/>
                </a:rPr>
                <a:t>q</a:t>
              </a:r>
              <a:r>
                <a:rPr lang="de-DE" dirty="0" smtClean="0">
                  <a:latin typeface="Symbol" pitchFamily="18" charset="2"/>
                </a:rPr>
                <a:t>, j</a:t>
              </a:r>
              <a:endParaRPr lang="de-DE" dirty="0">
                <a:latin typeface="Symbol" pitchFamily="18" charset="2"/>
              </a:endParaRPr>
            </a:p>
          </p:txBody>
        </p:sp>
        <p:sp>
          <p:nvSpPr>
            <p:cNvPr id="222" name="Textfeld 221"/>
            <p:cNvSpPr txBox="1"/>
            <p:nvPr/>
          </p:nvSpPr>
          <p:spPr>
            <a:xfrm>
              <a:off x="7693238" y="1214422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Symbol" pitchFamily="18" charset="2"/>
                </a:rPr>
                <a:t>q</a:t>
              </a:r>
              <a:r>
                <a:rPr lang="de-DE" dirty="0" smtClean="0">
                  <a:latin typeface="Symbol" pitchFamily="18" charset="2"/>
                </a:rPr>
                <a:t>, j </a:t>
              </a:r>
              <a:endParaRPr lang="de-DE" dirty="0">
                <a:latin typeface="Symbol" pitchFamily="18" charset="2"/>
              </a:endParaRPr>
            </a:p>
          </p:txBody>
        </p:sp>
        <p:sp>
          <p:nvSpPr>
            <p:cNvPr id="224" name="Textfeld 223"/>
            <p:cNvSpPr txBox="1"/>
            <p:nvPr/>
          </p:nvSpPr>
          <p:spPr>
            <a:xfrm>
              <a:off x="8643966" y="1928802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Symbol" pitchFamily="18" charset="2"/>
                </a:rPr>
                <a:t>q</a:t>
              </a:r>
              <a:r>
                <a:rPr lang="de-DE" dirty="0" smtClean="0">
                  <a:latin typeface="Symbol" pitchFamily="18" charset="2"/>
                </a:rPr>
                <a:t>, j </a:t>
              </a:r>
              <a:endParaRPr lang="de-DE" dirty="0">
                <a:latin typeface="Symbol" pitchFamily="18" charset="2"/>
              </a:endParaRPr>
            </a:p>
          </p:txBody>
        </p:sp>
      </p:grpSp>
      <p:sp>
        <p:nvSpPr>
          <p:cNvPr id="297" name="Bogen 296"/>
          <p:cNvSpPr/>
          <p:nvPr/>
        </p:nvSpPr>
        <p:spPr>
          <a:xfrm rot="19424366">
            <a:off x="3300345" y="2949686"/>
            <a:ext cx="493896" cy="376034"/>
          </a:xfrm>
          <a:prstGeom prst="arc">
            <a:avLst>
              <a:gd name="adj1" fmla="val 10130473"/>
              <a:gd name="adj2" fmla="val 1371674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Bogen 297"/>
          <p:cNvSpPr/>
          <p:nvPr/>
        </p:nvSpPr>
        <p:spPr>
          <a:xfrm rot="1946291">
            <a:off x="3115247" y="1377695"/>
            <a:ext cx="493896" cy="376034"/>
          </a:xfrm>
          <a:prstGeom prst="arc">
            <a:avLst>
              <a:gd name="adj1" fmla="val 10130473"/>
              <a:gd name="adj2" fmla="val 1371674"/>
            </a:avLst>
          </a:prstGeom>
          <a:ln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Bogen 298"/>
          <p:cNvSpPr/>
          <p:nvPr/>
        </p:nvSpPr>
        <p:spPr>
          <a:xfrm rot="11616996">
            <a:off x="1510948" y="749643"/>
            <a:ext cx="655562" cy="294538"/>
          </a:xfrm>
          <a:prstGeom prst="arc">
            <a:avLst>
              <a:gd name="adj1" fmla="val 10130473"/>
              <a:gd name="adj2" fmla="val 1371674"/>
            </a:avLst>
          </a:prstGeom>
          <a:ln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Textfeld 299"/>
          <p:cNvSpPr txBox="1"/>
          <p:nvPr/>
        </p:nvSpPr>
        <p:spPr>
          <a:xfrm>
            <a:off x="3068098" y="309809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itchFamily="18" charset="2"/>
              </a:rPr>
              <a:t>q </a:t>
            </a:r>
            <a:endParaRPr lang="de-DE" dirty="0">
              <a:latin typeface="Symbol" pitchFamily="18" charset="2"/>
            </a:endParaRPr>
          </a:p>
        </p:txBody>
      </p:sp>
      <p:sp>
        <p:nvSpPr>
          <p:cNvPr id="301" name="Textfeld 300"/>
          <p:cNvSpPr txBox="1"/>
          <p:nvPr/>
        </p:nvSpPr>
        <p:spPr>
          <a:xfrm>
            <a:off x="3523008" y="150017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Symbol" pitchFamily="18" charset="2"/>
              </a:rPr>
              <a:t>j</a:t>
            </a:r>
            <a:r>
              <a:rPr lang="de-DE" dirty="0" smtClean="0">
                <a:latin typeface="Symbol" pitchFamily="18" charset="2"/>
              </a:rPr>
              <a:t> </a:t>
            </a:r>
            <a:endParaRPr lang="de-DE" dirty="0">
              <a:latin typeface="Symbol" pitchFamily="18" charset="2"/>
            </a:endParaRPr>
          </a:p>
        </p:txBody>
      </p:sp>
      <p:sp>
        <p:nvSpPr>
          <p:cNvPr id="302" name="Textfeld 301"/>
          <p:cNvSpPr txBox="1"/>
          <p:nvPr/>
        </p:nvSpPr>
        <p:spPr>
          <a:xfrm>
            <a:off x="1857356" y="64291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itchFamily="18" charset="2"/>
              </a:rPr>
              <a:t>y </a:t>
            </a:r>
            <a:endParaRPr lang="de-DE" dirty="0">
              <a:latin typeface="Symbol" pitchFamily="18" charset="2"/>
            </a:endParaRPr>
          </a:p>
        </p:txBody>
      </p:sp>
      <p:grpSp>
        <p:nvGrpSpPr>
          <p:cNvPr id="12" name="Gruppieren 120"/>
          <p:cNvGrpSpPr/>
          <p:nvPr/>
        </p:nvGrpSpPr>
        <p:grpSpPr>
          <a:xfrm>
            <a:off x="500034" y="3786190"/>
            <a:ext cx="1933586" cy="2714640"/>
            <a:chOff x="785786" y="3786190"/>
            <a:chExt cx="1933586" cy="2714640"/>
          </a:xfrm>
        </p:grpSpPr>
        <p:grpSp>
          <p:nvGrpSpPr>
            <p:cNvPr id="14" name="Gruppieren 99"/>
            <p:cNvGrpSpPr/>
            <p:nvPr/>
          </p:nvGrpSpPr>
          <p:grpSpPr>
            <a:xfrm>
              <a:off x="857224" y="4214818"/>
              <a:ext cx="1500198" cy="2143140"/>
              <a:chOff x="4214810" y="4357694"/>
              <a:chExt cx="1500198" cy="2143140"/>
            </a:xfrm>
          </p:grpSpPr>
          <p:cxnSp>
            <p:nvCxnSpPr>
              <p:cNvPr id="92" name="Gerade Verbindung mit Pfeil 91"/>
              <p:cNvCxnSpPr/>
              <p:nvPr/>
            </p:nvCxnSpPr>
            <p:spPr>
              <a:xfrm rot="5400000" flipH="1" flipV="1">
                <a:off x="3541658" y="5080251"/>
                <a:ext cx="1467149" cy="220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 Verbindung mit Pfeil 92"/>
              <p:cNvCxnSpPr/>
              <p:nvPr/>
            </p:nvCxnSpPr>
            <p:spPr>
              <a:xfrm>
                <a:off x="4214810" y="5715016"/>
                <a:ext cx="1500198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 Verbindung mit Pfeil 93"/>
              <p:cNvCxnSpPr/>
              <p:nvPr/>
            </p:nvCxnSpPr>
            <p:spPr>
              <a:xfrm flipV="1">
                <a:off x="4214810" y="5072074"/>
                <a:ext cx="1428760" cy="714380"/>
              </a:xfrm>
              <a:prstGeom prst="straightConnector1">
                <a:avLst/>
              </a:prstGeom>
              <a:ln>
                <a:solidFill>
                  <a:schemeClr val="accent1">
                    <a:shade val="95000"/>
                    <a:satMod val="105000"/>
                    <a:alpha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785786" y="3786190"/>
            <a:ext cx="361159" cy="500066"/>
          </p:xfrm>
          <a:graphic>
            <a:graphicData uri="http://schemas.openxmlformats.org/presentationml/2006/ole">
              <p:oleObj spid="_x0000_s2050" name="Formel" r:id="rId4" imgW="164880" imgH="228600" progId="Equation.3">
                <p:embed/>
              </p:oleObj>
            </a:graphicData>
          </a:graphic>
        </p:graphicFrame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2254237" y="4500574"/>
            <a:ext cx="388937" cy="500062"/>
          </p:xfrm>
          <a:graphic>
            <a:graphicData uri="http://schemas.openxmlformats.org/presentationml/2006/ole">
              <p:oleObj spid="_x0000_s2051" name="Formel" r:id="rId5" imgW="177480" imgH="228600" progId="Equation.3">
                <p:embed/>
              </p:oleObj>
            </a:graphicData>
          </a:graphic>
        </p:graphicFrame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2357422" y="6000768"/>
            <a:ext cx="361950" cy="500062"/>
          </p:xfrm>
          <a:graphic>
            <a:graphicData uri="http://schemas.openxmlformats.org/presentationml/2006/ole">
              <p:oleObj spid="_x0000_s2052" name="Formel" r:id="rId6" imgW="164880" imgH="228600" progId="Equation.3">
                <p:embed/>
              </p:oleObj>
            </a:graphicData>
          </a:graphic>
        </p:graphicFrame>
      </p:grp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643042" y="71417"/>
          <a:ext cx="360362" cy="500063"/>
        </p:xfrm>
        <a:graphic>
          <a:graphicData uri="http://schemas.openxmlformats.org/presentationml/2006/ole">
            <p:oleObj spid="_x0000_s2053" name="Formel" r:id="rId7" imgW="164880" imgH="22860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3611559" y="1000108"/>
          <a:ext cx="388937" cy="500062"/>
        </p:xfrm>
        <a:graphic>
          <a:graphicData uri="http://schemas.openxmlformats.org/presentationml/2006/ole">
            <p:oleObj spid="_x0000_s2054" name="Formel" r:id="rId8" imgW="177480" imgH="22860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3767138" y="3071813"/>
          <a:ext cx="361950" cy="500062"/>
        </p:xfrm>
        <a:graphic>
          <a:graphicData uri="http://schemas.openxmlformats.org/presentationml/2006/ole">
            <p:oleObj spid="_x0000_s2055" name="Formel" r:id="rId9" imgW="164880" imgH="22860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4639180" y="880165"/>
          <a:ext cx="691247" cy="428628"/>
        </p:xfrm>
        <a:graphic>
          <a:graphicData uri="http://schemas.openxmlformats.org/presentationml/2006/ole">
            <p:oleObj spid="_x0000_s2056" name="Formel" r:id="rId10" imgW="368280" imgH="228600" progId="Equation.3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4022897" y="2519534"/>
          <a:ext cx="690562" cy="428625"/>
        </p:xfrm>
        <a:graphic>
          <a:graphicData uri="http://schemas.openxmlformats.org/presentationml/2006/ole">
            <p:oleObj spid="_x0000_s2057" name="Formel" r:id="rId11" imgW="368280" imgH="228600" progId="Equation.3">
              <p:embed/>
            </p:oleObj>
          </a:graphicData>
        </a:graphic>
      </p:graphicFrame>
      <p:grpSp>
        <p:nvGrpSpPr>
          <p:cNvPr id="15" name="Gruppieren 268"/>
          <p:cNvGrpSpPr/>
          <p:nvPr/>
        </p:nvGrpSpPr>
        <p:grpSpPr>
          <a:xfrm>
            <a:off x="6215074" y="3571876"/>
            <a:ext cx="3357554" cy="1857388"/>
            <a:chOff x="5857884" y="3929066"/>
            <a:chExt cx="3143272" cy="2214578"/>
          </a:xfrm>
        </p:grpSpPr>
        <p:sp>
          <p:nvSpPr>
            <p:cNvPr id="226" name="Ellipse 225"/>
            <p:cNvSpPr/>
            <p:nvPr/>
          </p:nvSpPr>
          <p:spPr>
            <a:xfrm rot="630830">
              <a:off x="5872914" y="3929066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7" name="Ellipse 226"/>
            <p:cNvSpPr/>
            <p:nvPr/>
          </p:nvSpPr>
          <p:spPr>
            <a:xfrm rot="630830">
              <a:off x="5857884" y="3974372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8" name="Ellipse 227"/>
            <p:cNvSpPr/>
            <p:nvPr/>
          </p:nvSpPr>
          <p:spPr>
            <a:xfrm rot="630830">
              <a:off x="5998141" y="5017517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9" name="Ellipse 228"/>
            <p:cNvSpPr/>
            <p:nvPr/>
          </p:nvSpPr>
          <p:spPr>
            <a:xfrm rot="630830">
              <a:off x="5983111" y="5062822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1" name="Ellipse 230"/>
            <p:cNvSpPr/>
            <p:nvPr/>
          </p:nvSpPr>
          <p:spPr>
            <a:xfrm rot="630830">
              <a:off x="7469403" y="4045344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2" name="Ellipse 231"/>
            <p:cNvSpPr/>
            <p:nvPr/>
          </p:nvSpPr>
          <p:spPr>
            <a:xfrm rot="630830">
              <a:off x="7454375" y="4090648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Ellipse 234"/>
            <p:cNvSpPr/>
            <p:nvPr/>
          </p:nvSpPr>
          <p:spPr>
            <a:xfrm rot="630830">
              <a:off x="7590140" y="5144724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" name="Ellipse 235"/>
            <p:cNvSpPr/>
            <p:nvPr/>
          </p:nvSpPr>
          <p:spPr>
            <a:xfrm rot="630830">
              <a:off x="7575111" y="5190030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uppieren 153"/>
            <p:cNvGrpSpPr/>
            <p:nvPr/>
          </p:nvGrpSpPr>
          <p:grpSpPr>
            <a:xfrm>
              <a:off x="6998364" y="4933282"/>
              <a:ext cx="756544" cy="810143"/>
              <a:chOff x="5572132" y="5786454"/>
              <a:chExt cx="888541" cy="714380"/>
            </a:xfrm>
          </p:grpSpPr>
          <p:sp>
            <p:nvSpPr>
              <p:cNvPr id="266" name="Bogen 265"/>
              <p:cNvSpPr/>
              <p:nvPr/>
            </p:nvSpPr>
            <p:spPr>
              <a:xfrm>
                <a:off x="5585525" y="5786454"/>
                <a:ext cx="857256" cy="714380"/>
              </a:xfrm>
              <a:prstGeom prst="arc">
                <a:avLst>
                  <a:gd name="adj1" fmla="val 10617351"/>
                  <a:gd name="adj2" fmla="val 0"/>
                </a:avLst>
              </a:prstGeom>
              <a:solidFill>
                <a:schemeClr val="accent1">
                  <a:alpha val="23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Bogen 266"/>
              <p:cNvSpPr/>
              <p:nvPr/>
            </p:nvSpPr>
            <p:spPr>
              <a:xfrm rot="10800000">
                <a:off x="5572132" y="5893125"/>
                <a:ext cx="888541" cy="520548"/>
              </a:xfrm>
              <a:prstGeom prst="arc">
                <a:avLst>
                  <a:gd name="adj1" fmla="val 10617351"/>
                  <a:gd name="adj2" fmla="val 0"/>
                </a:avLst>
              </a:prstGeom>
              <a:solidFill>
                <a:schemeClr val="accent1">
                  <a:alpha val="23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Bogen 267"/>
              <p:cNvSpPr/>
              <p:nvPr/>
            </p:nvSpPr>
            <p:spPr>
              <a:xfrm>
                <a:off x="5583383" y="5997142"/>
                <a:ext cx="859807" cy="482905"/>
              </a:xfrm>
              <a:prstGeom prst="arc">
                <a:avLst>
                  <a:gd name="adj1" fmla="val 10617351"/>
                  <a:gd name="adj2" fmla="val 0"/>
                </a:avLst>
              </a:prstGeom>
              <a:no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0" name="Gruppieren 170"/>
            <p:cNvGrpSpPr/>
            <p:nvPr/>
          </p:nvGrpSpPr>
          <p:grpSpPr>
            <a:xfrm rot="264465">
              <a:off x="6585203" y="4442540"/>
              <a:ext cx="1565331" cy="1414003"/>
              <a:chOff x="7385896" y="3700897"/>
              <a:chExt cx="1961499" cy="1175901"/>
            </a:xfrm>
          </p:grpSpPr>
          <p:sp>
            <p:nvSpPr>
              <p:cNvPr id="248" name="Freihandform 247"/>
              <p:cNvSpPr/>
              <p:nvPr/>
            </p:nvSpPr>
            <p:spPr>
              <a:xfrm>
                <a:off x="7398327" y="4405745"/>
                <a:ext cx="748146" cy="374073"/>
              </a:xfrm>
              <a:custGeom>
                <a:avLst/>
                <a:gdLst>
                  <a:gd name="connsiteX0" fmla="*/ 0 w 748146"/>
                  <a:gd name="connsiteY0" fmla="*/ 374073 h 374073"/>
                  <a:gd name="connsiteX1" fmla="*/ 748146 w 748146"/>
                  <a:gd name="connsiteY1" fmla="*/ 0 h 374073"/>
                  <a:gd name="connsiteX2" fmla="*/ 748146 w 748146"/>
                  <a:gd name="connsiteY2" fmla="*/ 0 h 37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374073">
                    <a:moveTo>
                      <a:pt x="0" y="374073"/>
                    </a:moveTo>
                    <a:lnTo>
                      <a:pt x="748146" y="0"/>
                    </a:lnTo>
                    <a:lnTo>
                      <a:pt x="748146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9" name="Freihandform 248"/>
              <p:cNvSpPr/>
              <p:nvPr/>
            </p:nvSpPr>
            <p:spPr>
              <a:xfrm>
                <a:off x="7495307" y="4502725"/>
                <a:ext cx="748146" cy="374073"/>
              </a:xfrm>
              <a:custGeom>
                <a:avLst/>
                <a:gdLst>
                  <a:gd name="connsiteX0" fmla="*/ 0 w 748146"/>
                  <a:gd name="connsiteY0" fmla="*/ 374073 h 374073"/>
                  <a:gd name="connsiteX1" fmla="*/ 748146 w 748146"/>
                  <a:gd name="connsiteY1" fmla="*/ 0 h 374073"/>
                  <a:gd name="connsiteX2" fmla="*/ 748146 w 748146"/>
                  <a:gd name="connsiteY2" fmla="*/ 0 h 37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374073">
                    <a:moveTo>
                      <a:pt x="0" y="374073"/>
                    </a:moveTo>
                    <a:lnTo>
                      <a:pt x="748146" y="0"/>
                    </a:lnTo>
                    <a:lnTo>
                      <a:pt x="748146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0" name="Ellipse 249"/>
              <p:cNvSpPr/>
              <p:nvPr/>
            </p:nvSpPr>
            <p:spPr>
              <a:xfrm rot="1710738">
                <a:off x="7385896" y="4784326"/>
                <a:ext cx="130976" cy="91447"/>
              </a:xfrm>
              <a:prstGeom prst="ellipse">
                <a:avLst/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3" name="Ellipse 252"/>
              <p:cNvSpPr/>
              <p:nvPr/>
            </p:nvSpPr>
            <p:spPr>
              <a:xfrm rot="1710738">
                <a:off x="8100201" y="4427137"/>
                <a:ext cx="130976" cy="91447"/>
              </a:xfrm>
              <a:prstGeom prst="ellipse">
                <a:avLst/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4" name="Zylinder 253"/>
              <p:cNvSpPr/>
              <p:nvPr/>
            </p:nvSpPr>
            <p:spPr>
              <a:xfrm rot="430658">
                <a:off x="7509804" y="4563894"/>
                <a:ext cx="116370" cy="188186"/>
              </a:xfrm>
              <a:prstGeom prst="can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1" name="Gruppieren 169"/>
              <p:cNvGrpSpPr/>
              <p:nvPr/>
            </p:nvGrpSpPr>
            <p:grpSpPr>
              <a:xfrm>
                <a:off x="8580374" y="3700897"/>
                <a:ext cx="767021" cy="554145"/>
                <a:chOff x="7748737" y="5249192"/>
                <a:chExt cx="767021" cy="554145"/>
              </a:xfrm>
            </p:grpSpPr>
            <p:sp>
              <p:nvSpPr>
                <p:cNvPr id="257" name="Freihandform 256"/>
                <p:cNvSpPr/>
                <p:nvPr/>
              </p:nvSpPr>
              <p:spPr>
                <a:xfrm>
                  <a:off x="7761168" y="5357826"/>
                  <a:ext cx="668484" cy="348531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8" name="Freihandform 257"/>
                <p:cNvSpPr/>
                <p:nvPr/>
              </p:nvSpPr>
              <p:spPr>
                <a:xfrm>
                  <a:off x="7858148" y="5429264"/>
                  <a:ext cx="642942" cy="374073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Ellipse 258"/>
                <p:cNvSpPr/>
                <p:nvPr/>
              </p:nvSpPr>
              <p:spPr>
                <a:xfrm rot="1710738">
                  <a:off x="7748737" y="5710865"/>
                  <a:ext cx="130976" cy="91447"/>
                </a:xfrm>
                <a:prstGeom prst="ellipse">
                  <a:avLst/>
                </a:prstGeom>
                <a:solidFill>
                  <a:schemeClr val="accent1">
                    <a:alpha val="22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0" name="Zylinder 259"/>
                <p:cNvSpPr/>
                <p:nvPr/>
              </p:nvSpPr>
              <p:spPr>
                <a:xfrm rot="430658">
                  <a:off x="8399388" y="5249192"/>
                  <a:ext cx="116370" cy="188186"/>
                </a:xfrm>
                <a:prstGeom prst="can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2" name="Gruppieren 208"/>
            <p:cNvGrpSpPr/>
            <p:nvPr/>
          </p:nvGrpSpPr>
          <p:grpSpPr>
            <a:xfrm>
              <a:off x="6423301" y="4359915"/>
              <a:ext cx="1982756" cy="1595140"/>
              <a:chOff x="5643570" y="5046004"/>
              <a:chExt cx="2348345" cy="1327276"/>
            </a:xfrm>
          </p:grpSpPr>
          <p:sp>
            <p:nvSpPr>
              <p:cNvPr id="240" name="Freihandform 239"/>
              <p:cNvSpPr/>
              <p:nvPr/>
            </p:nvSpPr>
            <p:spPr>
              <a:xfrm>
                <a:off x="5643570" y="5240227"/>
                <a:ext cx="817418" cy="415637"/>
              </a:xfrm>
              <a:custGeom>
                <a:avLst/>
                <a:gdLst>
                  <a:gd name="connsiteX0" fmla="*/ 0 w 817418"/>
                  <a:gd name="connsiteY0" fmla="*/ 0 h 415637"/>
                  <a:gd name="connsiteX1" fmla="*/ 817418 w 817418"/>
                  <a:gd name="connsiteY1" fmla="*/ 415637 h 415637"/>
                  <a:gd name="connsiteX2" fmla="*/ 817418 w 817418"/>
                  <a:gd name="connsiteY2" fmla="*/ 415637 h 41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7418" h="415637">
                    <a:moveTo>
                      <a:pt x="0" y="0"/>
                    </a:moveTo>
                    <a:lnTo>
                      <a:pt x="817418" y="415637"/>
                    </a:lnTo>
                    <a:lnTo>
                      <a:pt x="817418" y="415637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1" name="Freihandform 240"/>
              <p:cNvSpPr/>
              <p:nvPr/>
            </p:nvSpPr>
            <p:spPr>
              <a:xfrm>
                <a:off x="5819999" y="5163039"/>
                <a:ext cx="751825" cy="395842"/>
              </a:xfrm>
              <a:custGeom>
                <a:avLst/>
                <a:gdLst>
                  <a:gd name="connsiteX0" fmla="*/ 0 w 665018"/>
                  <a:gd name="connsiteY0" fmla="*/ 0 h 360218"/>
                  <a:gd name="connsiteX1" fmla="*/ 665018 w 665018"/>
                  <a:gd name="connsiteY1" fmla="*/ 360218 h 360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5018" h="360218">
                    <a:moveTo>
                      <a:pt x="0" y="0"/>
                    </a:moveTo>
                    <a:lnTo>
                      <a:pt x="665018" y="360218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2" name="Zylinder 241"/>
              <p:cNvSpPr/>
              <p:nvPr/>
            </p:nvSpPr>
            <p:spPr>
              <a:xfrm rot="453314" flipH="1">
                <a:off x="5769686" y="5046004"/>
                <a:ext cx="83877" cy="184593"/>
              </a:xfrm>
              <a:prstGeom prst="can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3" name="Freihandform 242"/>
              <p:cNvSpPr/>
              <p:nvPr/>
            </p:nvSpPr>
            <p:spPr>
              <a:xfrm>
                <a:off x="5657425" y="5157100"/>
                <a:ext cx="69273" cy="69273"/>
              </a:xfrm>
              <a:custGeom>
                <a:avLst/>
                <a:gdLst>
                  <a:gd name="connsiteX0" fmla="*/ 0 w 69273"/>
                  <a:gd name="connsiteY0" fmla="*/ 69273 h 69273"/>
                  <a:gd name="connsiteX1" fmla="*/ 27709 w 69273"/>
                  <a:gd name="connsiteY1" fmla="*/ 27709 h 69273"/>
                  <a:gd name="connsiteX2" fmla="*/ 69273 w 69273"/>
                  <a:gd name="connsiteY2" fmla="*/ 13855 h 69273"/>
                  <a:gd name="connsiteX3" fmla="*/ 55418 w 69273"/>
                  <a:gd name="connsiteY3" fmla="*/ 0 h 69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273" h="69273">
                    <a:moveTo>
                      <a:pt x="0" y="69273"/>
                    </a:moveTo>
                    <a:cubicBezTo>
                      <a:pt x="9236" y="55418"/>
                      <a:pt x="14707" y="38111"/>
                      <a:pt x="27709" y="27709"/>
                    </a:cubicBezTo>
                    <a:cubicBezTo>
                      <a:pt x="39113" y="18586"/>
                      <a:pt x="69273" y="13855"/>
                      <a:pt x="69273" y="13855"/>
                    </a:cubicBezTo>
                    <a:lnTo>
                      <a:pt x="55418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4" name="Freihandform 243"/>
              <p:cNvSpPr/>
              <p:nvPr/>
            </p:nvSpPr>
            <p:spPr>
              <a:xfrm rot="10800000">
                <a:off x="7174497" y="5884906"/>
                <a:ext cx="817418" cy="415637"/>
              </a:xfrm>
              <a:custGeom>
                <a:avLst/>
                <a:gdLst>
                  <a:gd name="connsiteX0" fmla="*/ 0 w 817418"/>
                  <a:gd name="connsiteY0" fmla="*/ 0 h 415637"/>
                  <a:gd name="connsiteX1" fmla="*/ 817418 w 817418"/>
                  <a:gd name="connsiteY1" fmla="*/ 415637 h 415637"/>
                  <a:gd name="connsiteX2" fmla="*/ 817418 w 817418"/>
                  <a:gd name="connsiteY2" fmla="*/ 415637 h 41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7418" h="415637">
                    <a:moveTo>
                      <a:pt x="0" y="0"/>
                    </a:moveTo>
                    <a:lnTo>
                      <a:pt x="817418" y="415637"/>
                    </a:lnTo>
                    <a:lnTo>
                      <a:pt x="817418" y="415637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5" name="Freihandform 244"/>
              <p:cNvSpPr/>
              <p:nvPr/>
            </p:nvSpPr>
            <p:spPr>
              <a:xfrm rot="10800000">
                <a:off x="7063659" y="5981888"/>
                <a:ext cx="763768" cy="391392"/>
              </a:xfrm>
              <a:custGeom>
                <a:avLst/>
                <a:gdLst>
                  <a:gd name="connsiteX0" fmla="*/ 0 w 665018"/>
                  <a:gd name="connsiteY0" fmla="*/ 0 h 360218"/>
                  <a:gd name="connsiteX1" fmla="*/ 665018 w 665018"/>
                  <a:gd name="connsiteY1" fmla="*/ 360218 h 360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5018" h="360218">
                    <a:moveTo>
                      <a:pt x="0" y="0"/>
                    </a:moveTo>
                    <a:lnTo>
                      <a:pt x="665018" y="360218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6" name="Zylinder 245"/>
              <p:cNvSpPr/>
              <p:nvPr/>
            </p:nvSpPr>
            <p:spPr>
              <a:xfrm rot="11253314">
                <a:off x="7736725" y="6108823"/>
                <a:ext cx="99378" cy="159953"/>
              </a:xfrm>
              <a:prstGeom prst="can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7" name="Freihandform 246"/>
              <p:cNvSpPr/>
              <p:nvPr/>
            </p:nvSpPr>
            <p:spPr>
              <a:xfrm rot="10800000">
                <a:off x="7827426" y="6314396"/>
                <a:ext cx="150633" cy="58883"/>
              </a:xfrm>
              <a:custGeom>
                <a:avLst/>
                <a:gdLst>
                  <a:gd name="connsiteX0" fmla="*/ 0 w 69273"/>
                  <a:gd name="connsiteY0" fmla="*/ 69273 h 69273"/>
                  <a:gd name="connsiteX1" fmla="*/ 27709 w 69273"/>
                  <a:gd name="connsiteY1" fmla="*/ 27709 h 69273"/>
                  <a:gd name="connsiteX2" fmla="*/ 69273 w 69273"/>
                  <a:gd name="connsiteY2" fmla="*/ 13855 h 69273"/>
                  <a:gd name="connsiteX3" fmla="*/ 55418 w 69273"/>
                  <a:gd name="connsiteY3" fmla="*/ 0 h 69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273" h="69273">
                    <a:moveTo>
                      <a:pt x="0" y="69273"/>
                    </a:moveTo>
                    <a:cubicBezTo>
                      <a:pt x="9236" y="55418"/>
                      <a:pt x="14707" y="38111"/>
                      <a:pt x="27709" y="27709"/>
                    </a:cubicBezTo>
                    <a:cubicBezTo>
                      <a:pt x="39113" y="18586"/>
                      <a:pt x="69273" y="13855"/>
                      <a:pt x="69273" y="13855"/>
                    </a:cubicBezTo>
                    <a:lnTo>
                      <a:pt x="55418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" name="Gruppieren 269"/>
          <p:cNvGrpSpPr/>
          <p:nvPr/>
        </p:nvGrpSpPr>
        <p:grpSpPr>
          <a:xfrm rot="20847103">
            <a:off x="6101890" y="5768019"/>
            <a:ext cx="1928826" cy="1143008"/>
            <a:chOff x="5857884" y="3929066"/>
            <a:chExt cx="3143272" cy="2214578"/>
          </a:xfrm>
        </p:grpSpPr>
        <p:sp>
          <p:nvSpPr>
            <p:cNvPr id="271" name="Ellipse 270"/>
            <p:cNvSpPr/>
            <p:nvPr/>
          </p:nvSpPr>
          <p:spPr>
            <a:xfrm rot="630830">
              <a:off x="5872914" y="3929066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" name="Ellipse 271"/>
            <p:cNvSpPr/>
            <p:nvPr/>
          </p:nvSpPr>
          <p:spPr>
            <a:xfrm rot="630830">
              <a:off x="5857884" y="3974372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" name="Ellipse 272"/>
            <p:cNvSpPr/>
            <p:nvPr/>
          </p:nvSpPr>
          <p:spPr>
            <a:xfrm rot="630830">
              <a:off x="5998141" y="5017517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4" name="Ellipse 273"/>
            <p:cNvSpPr/>
            <p:nvPr/>
          </p:nvSpPr>
          <p:spPr>
            <a:xfrm rot="630830">
              <a:off x="5983111" y="5062822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5" name="Ellipse 274"/>
            <p:cNvSpPr/>
            <p:nvPr/>
          </p:nvSpPr>
          <p:spPr>
            <a:xfrm rot="630830">
              <a:off x="7469403" y="4045344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6" name="Ellipse 275"/>
            <p:cNvSpPr/>
            <p:nvPr/>
          </p:nvSpPr>
          <p:spPr>
            <a:xfrm rot="630830">
              <a:off x="7454375" y="4090648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7" name="Ellipse 276"/>
            <p:cNvSpPr/>
            <p:nvPr/>
          </p:nvSpPr>
          <p:spPr>
            <a:xfrm rot="630830">
              <a:off x="7590140" y="5144724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8" name="Ellipse 277"/>
            <p:cNvSpPr/>
            <p:nvPr/>
          </p:nvSpPr>
          <p:spPr>
            <a:xfrm rot="630830">
              <a:off x="7575111" y="5190030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153"/>
            <p:cNvGrpSpPr/>
            <p:nvPr/>
          </p:nvGrpSpPr>
          <p:grpSpPr>
            <a:xfrm>
              <a:off x="6998364" y="4933282"/>
              <a:ext cx="756544" cy="810143"/>
              <a:chOff x="5572132" y="5786454"/>
              <a:chExt cx="888541" cy="714380"/>
            </a:xfrm>
          </p:grpSpPr>
          <p:sp>
            <p:nvSpPr>
              <p:cNvPr id="310" name="Bogen 309"/>
              <p:cNvSpPr/>
              <p:nvPr/>
            </p:nvSpPr>
            <p:spPr>
              <a:xfrm>
                <a:off x="5585525" y="5786454"/>
                <a:ext cx="857256" cy="714380"/>
              </a:xfrm>
              <a:prstGeom prst="arc">
                <a:avLst>
                  <a:gd name="adj1" fmla="val 10617351"/>
                  <a:gd name="adj2" fmla="val 0"/>
                </a:avLst>
              </a:prstGeom>
              <a:solidFill>
                <a:schemeClr val="accent1">
                  <a:alpha val="23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1" name="Bogen 310"/>
              <p:cNvSpPr/>
              <p:nvPr/>
            </p:nvSpPr>
            <p:spPr>
              <a:xfrm rot="10800000">
                <a:off x="5572132" y="5893125"/>
                <a:ext cx="888541" cy="520548"/>
              </a:xfrm>
              <a:prstGeom prst="arc">
                <a:avLst>
                  <a:gd name="adj1" fmla="val 10617351"/>
                  <a:gd name="adj2" fmla="val 0"/>
                </a:avLst>
              </a:prstGeom>
              <a:solidFill>
                <a:schemeClr val="accent1">
                  <a:alpha val="23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2" name="Bogen 311"/>
              <p:cNvSpPr/>
              <p:nvPr/>
            </p:nvSpPr>
            <p:spPr>
              <a:xfrm>
                <a:off x="5583383" y="5997142"/>
                <a:ext cx="859807" cy="482905"/>
              </a:xfrm>
              <a:prstGeom prst="arc">
                <a:avLst>
                  <a:gd name="adj1" fmla="val 10617351"/>
                  <a:gd name="adj2" fmla="val 0"/>
                </a:avLst>
              </a:prstGeom>
              <a:no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6" name="Gruppieren 170"/>
            <p:cNvGrpSpPr/>
            <p:nvPr/>
          </p:nvGrpSpPr>
          <p:grpSpPr>
            <a:xfrm rot="264465">
              <a:off x="6585198" y="4442541"/>
              <a:ext cx="1565329" cy="1414003"/>
              <a:chOff x="7385896" y="3700897"/>
              <a:chExt cx="1961499" cy="1175901"/>
            </a:xfrm>
          </p:grpSpPr>
          <p:sp>
            <p:nvSpPr>
              <p:cNvPr id="293" name="Freihandform 292"/>
              <p:cNvSpPr/>
              <p:nvPr/>
            </p:nvSpPr>
            <p:spPr>
              <a:xfrm>
                <a:off x="7398327" y="4405745"/>
                <a:ext cx="748146" cy="374073"/>
              </a:xfrm>
              <a:custGeom>
                <a:avLst/>
                <a:gdLst>
                  <a:gd name="connsiteX0" fmla="*/ 0 w 748146"/>
                  <a:gd name="connsiteY0" fmla="*/ 374073 h 374073"/>
                  <a:gd name="connsiteX1" fmla="*/ 748146 w 748146"/>
                  <a:gd name="connsiteY1" fmla="*/ 0 h 374073"/>
                  <a:gd name="connsiteX2" fmla="*/ 748146 w 748146"/>
                  <a:gd name="connsiteY2" fmla="*/ 0 h 37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374073">
                    <a:moveTo>
                      <a:pt x="0" y="374073"/>
                    </a:moveTo>
                    <a:lnTo>
                      <a:pt x="748146" y="0"/>
                    </a:lnTo>
                    <a:lnTo>
                      <a:pt x="748146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4" name="Freihandform 293"/>
              <p:cNvSpPr/>
              <p:nvPr/>
            </p:nvSpPr>
            <p:spPr>
              <a:xfrm>
                <a:off x="7495307" y="4502725"/>
                <a:ext cx="748146" cy="374073"/>
              </a:xfrm>
              <a:custGeom>
                <a:avLst/>
                <a:gdLst>
                  <a:gd name="connsiteX0" fmla="*/ 0 w 748146"/>
                  <a:gd name="connsiteY0" fmla="*/ 374073 h 374073"/>
                  <a:gd name="connsiteX1" fmla="*/ 748146 w 748146"/>
                  <a:gd name="connsiteY1" fmla="*/ 0 h 374073"/>
                  <a:gd name="connsiteX2" fmla="*/ 748146 w 748146"/>
                  <a:gd name="connsiteY2" fmla="*/ 0 h 37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374073">
                    <a:moveTo>
                      <a:pt x="0" y="374073"/>
                    </a:moveTo>
                    <a:lnTo>
                      <a:pt x="748146" y="0"/>
                    </a:lnTo>
                    <a:lnTo>
                      <a:pt x="748146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5" name="Ellipse 294"/>
              <p:cNvSpPr/>
              <p:nvPr/>
            </p:nvSpPr>
            <p:spPr>
              <a:xfrm rot="1710738">
                <a:off x="7385896" y="4784326"/>
                <a:ext cx="130976" cy="91447"/>
              </a:xfrm>
              <a:prstGeom prst="ellipse">
                <a:avLst/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6" name="Ellipse 295"/>
              <p:cNvSpPr/>
              <p:nvPr/>
            </p:nvSpPr>
            <p:spPr>
              <a:xfrm rot="1710738">
                <a:off x="8100201" y="4427137"/>
                <a:ext cx="130976" cy="91447"/>
              </a:xfrm>
              <a:prstGeom prst="ellipse">
                <a:avLst/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3" name="Zylinder 302"/>
              <p:cNvSpPr/>
              <p:nvPr/>
            </p:nvSpPr>
            <p:spPr>
              <a:xfrm rot="430658">
                <a:off x="7509804" y="4563894"/>
                <a:ext cx="116370" cy="188186"/>
              </a:xfrm>
              <a:prstGeom prst="can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7" name="Gruppieren 169"/>
              <p:cNvGrpSpPr/>
              <p:nvPr/>
            </p:nvGrpSpPr>
            <p:grpSpPr>
              <a:xfrm>
                <a:off x="8580374" y="3700897"/>
                <a:ext cx="767021" cy="554145"/>
                <a:chOff x="7748737" y="5249192"/>
                <a:chExt cx="767021" cy="554145"/>
              </a:xfrm>
            </p:grpSpPr>
            <p:sp>
              <p:nvSpPr>
                <p:cNvPr id="306" name="Freihandform 305"/>
                <p:cNvSpPr/>
                <p:nvPr/>
              </p:nvSpPr>
              <p:spPr>
                <a:xfrm>
                  <a:off x="7761168" y="5357826"/>
                  <a:ext cx="668484" cy="348531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7" name="Freihandform 306"/>
                <p:cNvSpPr/>
                <p:nvPr/>
              </p:nvSpPr>
              <p:spPr>
                <a:xfrm>
                  <a:off x="7858148" y="5429264"/>
                  <a:ext cx="642942" cy="374073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8" name="Ellipse 307"/>
                <p:cNvSpPr/>
                <p:nvPr/>
              </p:nvSpPr>
              <p:spPr>
                <a:xfrm rot="1710738">
                  <a:off x="7748737" y="5710865"/>
                  <a:ext cx="130976" cy="91447"/>
                </a:xfrm>
                <a:prstGeom prst="ellipse">
                  <a:avLst/>
                </a:prstGeom>
                <a:solidFill>
                  <a:schemeClr val="accent1">
                    <a:alpha val="22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9" name="Zylinder 308"/>
                <p:cNvSpPr/>
                <p:nvPr/>
              </p:nvSpPr>
              <p:spPr>
                <a:xfrm rot="430658">
                  <a:off x="8399388" y="5249192"/>
                  <a:ext cx="116370" cy="188186"/>
                </a:xfrm>
                <a:prstGeom prst="can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8" name="Gruppieren 208"/>
            <p:cNvGrpSpPr/>
            <p:nvPr/>
          </p:nvGrpSpPr>
          <p:grpSpPr>
            <a:xfrm>
              <a:off x="6423301" y="4359935"/>
              <a:ext cx="1982756" cy="1595145"/>
              <a:chOff x="5643570" y="5046004"/>
              <a:chExt cx="2348345" cy="1327276"/>
            </a:xfrm>
          </p:grpSpPr>
          <p:sp>
            <p:nvSpPr>
              <p:cNvPr id="284" name="Freihandform 283"/>
              <p:cNvSpPr/>
              <p:nvPr/>
            </p:nvSpPr>
            <p:spPr>
              <a:xfrm>
                <a:off x="5643570" y="5240227"/>
                <a:ext cx="817418" cy="415637"/>
              </a:xfrm>
              <a:custGeom>
                <a:avLst/>
                <a:gdLst>
                  <a:gd name="connsiteX0" fmla="*/ 0 w 817418"/>
                  <a:gd name="connsiteY0" fmla="*/ 0 h 415637"/>
                  <a:gd name="connsiteX1" fmla="*/ 817418 w 817418"/>
                  <a:gd name="connsiteY1" fmla="*/ 415637 h 415637"/>
                  <a:gd name="connsiteX2" fmla="*/ 817418 w 817418"/>
                  <a:gd name="connsiteY2" fmla="*/ 415637 h 41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7418" h="415637">
                    <a:moveTo>
                      <a:pt x="0" y="0"/>
                    </a:moveTo>
                    <a:lnTo>
                      <a:pt x="817418" y="415637"/>
                    </a:lnTo>
                    <a:lnTo>
                      <a:pt x="817418" y="415637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5" name="Freihandform 284"/>
              <p:cNvSpPr/>
              <p:nvPr/>
            </p:nvSpPr>
            <p:spPr>
              <a:xfrm>
                <a:off x="5819999" y="5163039"/>
                <a:ext cx="751825" cy="395842"/>
              </a:xfrm>
              <a:custGeom>
                <a:avLst/>
                <a:gdLst>
                  <a:gd name="connsiteX0" fmla="*/ 0 w 665018"/>
                  <a:gd name="connsiteY0" fmla="*/ 0 h 360218"/>
                  <a:gd name="connsiteX1" fmla="*/ 665018 w 665018"/>
                  <a:gd name="connsiteY1" fmla="*/ 360218 h 360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5018" h="360218">
                    <a:moveTo>
                      <a:pt x="0" y="0"/>
                    </a:moveTo>
                    <a:lnTo>
                      <a:pt x="665018" y="360218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6" name="Zylinder 285"/>
              <p:cNvSpPr/>
              <p:nvPr/>
            </p:nvSpPr>
            <p:spPr>
              <a:xfrm rot="453314" flipH="1">
                <a:off x="5769686" y="5046004"/>
                <a:ext cx="83877" cy="184593"/>
              </a:xfrm>
              <a:prstGeom prst="can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7" name="Freihandform 286"/>
              <p:cNvSpPr/>
              <p:nvPr/>
            </p:nvSpPr>
            <p:spPr>
              <a:xfrm>
                <a:off x="5657425" y="5157100"/>
                <a:ext cx="69273" cy="69273"/>
              </a:xfrm>
              <a:custGeom>
                <a:avLst/>
                <a:gdLst>
                  <a:gd name="connsiteX0" fmla="*/ 0 w 69273"/>
                  <a:gd name="connsiteY0" fmla="*/ 69273 h 69273"/>
                  <a:gd name="connsiteX1" fmla="*/ 27709 w 69273"/>
                  <a:gd name="connsiteY1" fmla="*/ 27709 h 69273"/>
                  <a:gd name="connsiteX2" fmla="*/ 69273 w 69273"/>
                  <a:gd name="connsiteY2" fmla="*/ 13855 h 69273"/>
                  <a:gd name="connsiteX3" fmla="*/ 55418 w 69273"/>
                  <a:gd name="connsiteY3" fmla="*/ 0 h 69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273" h="69273">
                    <a:moveTo>
                      <a:pt x="0" y="69273"/>
                    </a:moveTo>
                    <a:cubicBezTo>
                      <a:pt x="9236" y="55418"/>
                      <a:pt x="14707" y="38111"/>
                      <a:pt x="27709" y="27709"/>
                    </a:cubicBezTo>
                    <a:cubicBezTo>
                      <a:pt x="39113" y="18586"/>
                      <a:pt x="69273" y="13855"/>
                      <a:pt x="69273" y="13855"/>
                    </a:cubicBezTo>
                    <a:lnTo>
                      <a:pt x="55418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8" name="Freihandform 287"/>
              <p:cNvSpPr/>
              <p:nvPr/>
            </p:nvSpPr>
            <p:spPr>
              <a:xfrm rot="10800000">
                <a:off x="7174497" y="5884906"/>
                <a:ext cx="817418" cy="415637"/>
              </a:xfrm>
              <a:custGeom>
                <a:avLst/>
                <a:gdLst>
                  <a:gd name="connsiteX0" fmla="*/ 0 w 817418"/>
                  <a:gd name="connsiteY0" fmla="*/ 0 h 415637"/>
                  <a:gd name="connsiteX1" fmla="*/ 817418 w 817418"/>
                  <a:gd name="connsiteY1" fmla="*/ 415637 h 415637"/>
                  <a:gd name="connsiteX2" fmla="*/ 817418 w 817418"/>
                  <a:gd name="connsiteY2" fmla="*/ 415637 h 41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7418" h="415637">
                    <a:moveTo>
                      <a:pt x="0" y="0"/>
                    </a:moveTo>
                    <a:lnTo>
                      <a:pt x="817418" y="415637"/>
                    </a:lnTo>
                    <a:lnTo>
                      <a:pt x="817418" y="415637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9" name="Freihandform 288"/>
              <p:cNvSpPr/>
              <p:nvPr/>
            </p:nvSpPr>
            <p:spPr>
              <a:xfrm rot="10800000">
                <a:off x="7063659" y="5981888"/>
                <a:ext cx="763768" cy="391392"/>
              </a:xfrm>
              <a:custGeom>
                <a:avLst/>
                <a:gdLst>
                  <a:gd name="connsiteX0" fmla="*/ 0 w 665018"/>
                  <a:gd name="connsiteY0" fmla="*/ 0 h 360218"/>
                  <a:gd name="connsiteX1" fmla="*/ 665018 w 665018"/>
                  <a:gd name="connsiteY1" fmla="*/ 360218 h 360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5018" h="360218">
                    <a:moveTo>
                      <a:pt x="0" y="0"/>
                    </a:moveTo>
                    <a:lnTo>
                      <a:pt x="665018" y="360218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0" name="Zylinder 289"/>
              <p:cNvSpPr/>
              <p:nvPr/>
            </p:nvSpPr>
            <p:spPr>
              <a:xfrm rot="11253314">
                <a:off x="7736725" y="6108823"/>
                <a:ext cx="99378" cy="159953"/>
              </a:xfrm>
              <a:prstGeom prst="can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2" name="Freihandform 291"/>
              <p:cNvSpPr/>
              <p:nvPr/>
            </p:nvSpPr>
            <p:spPr>
              <a:xfrm rot="10800000">
                <a:off x="7827426" y="6314396"/>
                <a:ext cx="150633" cy="58883"/>
              </a:xfrm>
              <a:custGeom>
                <a:avLst/>
                <a:gdLst>
                  <a:gd name="connsiteX0" fmla="*/ 0 w 69273"/>
                  <a:gd name="connsiteY0" fmla="*/ 69273 h 69273"/>
                  <a:gd name="connsiteX1" fmla="*/ 27709 w 69273"/>
                  <a:gd name="connsiteY1" fmla="*/ 27709 h 69273"/>
                  <a:gd name="connsiteX2" fmla="*/ 69273 w 69273"/>
                  <a:gd name="connsiteY2" fmla="*/ 13855 h 69273"/>
                  <a:gd name="connsiteX3" fmla="*/ 55418 w 69273"/>
                  <a:gd name="connsiteY3" fmla="*/ 0 h 69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273" h="69273">
                    <a:moveTo>
                      <a:pt x="0" y="69273"/>
                    </a:moveTo>
                    <a:cubicBezTo>
                      <a:pt x="9236" y="55418"/>
                      <a:pt x="14707" y="38111"/>
                      <a:pt x="27709" y="27709"/>
                    </a:cubicBezTo>
                    <a:cubicBezTo>
                      <a:pt x="39113" y="18586"/>
                      <a:pt x="69273" y="13855"/>
                      <a:pt x="69273" y="13855"/>
                    </a:cubicBezTo>
                    <a:lnTo>
                      <a:pt x="55418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9" name="Gruppieren 313"/>
          <p:cNvGrpSpPr/>
          <p:nvPr/>
        </p:nvGrpSpPr>
        <p:grpSpPr>
          <a:xfrm>
            <a:off x="1071538" y="3643314"/>
            <a:ext cx="1285884" cy="785818"/>
            <a:chOff x="5857884" y="3929066"/>
            <a:chExt cx="3143272" cy="2214578"/>
          </a:xfrm>
        </p:grpSpPr>
        <p:sp>
          <p:nvSpPr>
            <p:cNvPr id="315" name="Ellipse 314"/>
            <p:cNvSpPr/>
            <p:nvPr/>
          </p:nvSpPr>
          <p:spPr>
            <a:xfrm rot="630830">
              <a:off x="5872914" y="3929066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6" name="Ellipse 315"/>
            <p:cNvSpPr/>
            <p:nvPr/>
          </p:nvSpPr>
          <p:spPr>
            <a:xfrm rot="630830">
              <a:off x="5857884" y="3974372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7" name="Ellipse 316"/>
            <p:cNvSpPr/>
            <p:nvPr/>
          </p:nvSpPr>
          <p:spPr>
            <a:xfrm rot="630830">
              <a:off x="5998141" y="5017517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8" name="Ellipse 317"/>
            <p:cNvSpPr/>
            <p:nvPr/>
          </p:nvSpPr>
          <p:spPr>
            <a:xfrm rot="630830">
              <a:off x="5983111" y="5062822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9" name="Ellipse 318"/>
            <p:cNvSpPr/>
            <p:nvPr/>
          </p:nvSpPr>
          <p:spPr>
            <a:xfrm rot="630830">
              <a:off x="7469403" y="4045344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0" name="Ellipse 319"/>
            <p:cNvSpPr/>
            <p:nvPr/>
          </p:nvSpPr>
          <p:spPr>
            <a:xfrm rot="630830">
              <a:off x="7454375" y="4090648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1" name="Ellipse 320"/>
            <p:cNvSpPr/>
            <p:nvPr/>
          </p:nvSpPr>
          <p:spPr>
            <a:xfrm rot="630830">
              <a:off x="7590140" y="5144724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2" name="Ellipse 321"/>
            <p:cNvSpPr/>
            <p:nvPr/>
          </p:nvSpPr>
          <p:spPr>
            <a:xfrm rot="630830">
              <a:off x="7575111" y="5190030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0" name="Gruppieren 153"/>
            <p:cNvGrpSpPr/>
            <p:nvPr/>
          </p:nvGrpSpPr>
          <p:grpSpPr>
            <a:xfrm>
              <a:off x="6998364" y="4933282"/>
              <a:ext cx="756544" cy="810143"/>
              <a:chOff x="5572132" y="5786454"/>
              <a:chExt cx="888541" cy="714380"/>
            </a:xfrm>
          </p:grpSpPr>
          <p:sp>
            <p:nvSpPr>
              <p:cNvPr id="344" name="Bogen 343"/>
              <p:cNvSpPr/>
              <p:nvPr/>
            </p:nvSpPr>
            <p:spPr>
              <a:xfrm>
                <a:off x="5585525" y="5786454"/>
                <a:ext cx="857256" cy="714380"/>
              </a:xfrm>
              <a:prstGeom prst="arc">
                <a:avLst>
                  <a:gd name="adj1" fmla="val 10617351"/>
                  <a:gd name="adj2" fmla="val 0"/>
                </a:avLst>
              </a:prstGeom>
              <a:solidFill>
                <a:schemeClr val="accent1">
                  <a:alpha val="23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5" name="Bogen 344"/>
              <p:cNvSpPr/>
              <p:nvPr/>
            </p:nvSpPr>
            <p:spPr>
              <a:xfrm rot="10800000">
                <a:off x="5572132" y="5893125"/>
                <a:ext cx="888541" cy="520548"/>
              </a:xfrm>
              <a:prstGeom prst="arc">
                <a:avLst>
                  <a:gd name="adj1" fmla="val 10617351"/>
                  <a:gd name="adj2" fmla="val 0"/>
                </a:avLst>
              </a:prstGeom>
              <a:solidFill>
                <a:schemeClr val="accent1">
                  <a:alpha val="23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6" name="Bogen 345"/>
              <p:cNvSpPr/>
              <p:nvPr/>
            </p:nvSpPr>
            <p:spPr>
              <a:xfrm>
                <a:off x="5583383" y="5997142"/>
                <a:ext cx="859807" cy="482905"/>
              </a:xfrm>
              <a:prstGeom prst="arc">
                <a:avLst>
                  <a:gd name="adj1" fmla="val 10617351"/>
                  <a:gd name="adj2" fmla="val 0"/>
                </a:avLst>
              </a:prstGeom>
              <a:no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1" name="Gruppieren 170"/>
            <p:cNvGrpSpPr/>
            <p:nvPr/>
          </p:nvGrpSpPr>
          <p:grpSpPr>
            <a:xfrm rot="264465">
              <a:off x="6585200" y="4442543"/>
              <a:ext cx="1565329" cy="1414003"/>
              <a:chOff x="7385896" y="3700897"/>
              <a:chExt cx="1961499" cy="1175901"/>
            </a:xfrm>
          </p:grpSpPr>
          <p:sp>
            <p:nvSpPr>
              <p:cNvPr id="334" name="Freihandform 333"/>
              <p:cNvSpPr/>
              <p:nvPr/>
            </p:nvSpPr>
            <p:spPr>
              <a:xfrm>
                <a:off x="7398327" y="4405745"/>
                <a:ext cx="748146" cy="374073"/>
              </a:xfrm>
              <a:custGeom>
                <a:avLst/>
                <a:gdLst>
                  <a:gd name="connsiteX0" fmla="*/ 0 w 748146"/>
                  <a:gd name="connsiteY0" fmla="*/ 374073 h 374073"/>
                  <a:gd name="connsiteX1" fmla="*/ 748146 w 748146"/>
                  <a:gd name="connsiteY1" fmla="*/ 0 h 374073"/>
                  <a:gd name="connsiteX2" fmla="*/ 748146 w 748146"/>
                  <a:gd name="connsiteY2" fmla="*/ 0 h 37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374073">
                    <a:moveTo>
                      <a:pt x="0" y="374073"/>
                    </a:moveTo>
                    <a:lnTo>
                      <a:pt x="748146" y="0"/>
                    </a:lnTo>
                    <a:lnTo>
                      <a:pt x="748146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5" name="Freihandform 334"/>
              <p:cNvSpPr/>
              <p:nvPr/>
            </p:nvSpPr>
            <p:spPr>
              <a:xfrm>
                <a:off x="7495307" y="4502725"/>
                <a:ext cx="748146" cy="374073"/>
              </a:xfrm>
              <a:custGeom>
                <a:avLst/>
                <a:gdLst>
                  <a:gd name="connsiteX0" fmla="*/ 0 w 748146"/>
                  <a:gd name="connsiteY0" fmla="*/ 374073 h 374073"/>
                  <a:gd name="connsiteX1" fmla="*/ 748146 w 748146"/>
                  <a:gd name="connsiteY1" fmla="*/ 0 h 374073"/>
                  <a:gd name="connsiteX2" fmla="*/ 748146 w 748146"/>
                  <a:gd name="connsiteY2" fmla="*/ 0 h 37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374073">
                    <a:moveTo>
                      <a:pt x="0" y="374073"/>
                    </a:moveTo>
                    <a:lnTo>
                      <a:pt x="748146" y="0"/>
                    </a:lnTo>
                    <a:lnTo>
                      <a:pt x="748146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6" name="Ellipse 335"/>
              <p:cNvSpPr/>
              <p:nvPr/>
            </p:nvSpPr>
            <p:spPr>
              <a:xfrm rot="1710738">
                <a:off x="7385896" y="4784326"/>
                <a:ext cx="130976" cy="91447"/>
              </a:xfrm>
              <a:prstGeom prst="ellipse">
                <a:avLst/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7" name="Ellipse 336"/>
              <p:cNvSpPr/>
              <p:nvPr/>
            </p:nvSpPr>
            <p:spPr>
              <a:xfrm rot="1710738">
                <a:off x="8100201" y="4427137"/>
                <a:ext cx="130976" cy="91447"/>
              </a:xfrm>
              <a:prstGeom prst="ellipse">
                <a:avLst/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8" name="Zylinder 337"/>
              <p:cNvSpPr/>
              <p:nvPr/>
            </p:nvSpPr>
            <p:spPr>
              <a:xfrm rot="430658">
                <a:off x="7509804" y="4563894"/>
                <a:ext cx="116370" cy="188186"/>
              </a:xfrm>
              <a:prstGeom prst="can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2" name="Gruppieren 169"/>
              <p:cNvGrpSpPr/>
              <p:nvPr/>
            </p:nvGrpSpPr>
            <p:grpSpPr>
              <a:xfrm>
                <a:off x="8580374" y="3700897"/>
                <a:ext cx="767021" cy="554145"/>
                <a:chOff x="7748737" y="5249192"/>
                <a:chExt cx="767021" cy="554145"/>
              </a:xfrm>
            </p:grpSpPr>
            <p:sp>
              <p:nvSpPr>
                <p:cNvPr id="340" name="Freihandform 339"/>
                <p:cNvSpPr/>
                <p:nvPr/>
              </p:nvSpPr>
              <p:spPr>
                <a:xfrm>
                  <a:off x="7761168" y="5357826"/>
                  <a:ext cx="668484" cy="348531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1" name="Freihandform 340"/>
                <p:cNvSpPr/>
                <p:nvPr/>
              </p:nvSpPr>
              <p:spPr>
                <a:xfrm>
                  <a:off x="7858148" y="5429264"/>
                  <a:ext cx="642942" cy="374073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2" name="Ellipse 341"/>
                <p:cNvSpPr/>
                <p:nvPr/>
              </p:nvSpPr>
              <p:spPr>
                <a:xfrm rot="1710738">
                  <a:off x="7748737" y="5710865"/>
                  <a:ext cx="130976" cy="91447"/>
                </a:xfrm>
                <a:prstGeom prst="ellipse">
                  <a:avLst/>
                </a:prstGeom>
                <a:solidFill>
                  <a:schemeClr val="accent1">
                    <a:alpha val="22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3" name="Zylinder 342"/>
                <p:cNvSpPr/>
                <p:nvPr/>
              </p:nvSpPr>
              <p:spPr>
                <a:xfrm rot="430658">
                  <a:off x="8399388" y="5249192"/>
                  <a:ext cx="116370" cy="188186"/>
                </a:xfrm>
                <a:prstGeom prst="can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37" name="Gruppieren 208"/>
            <p:cNvGrpSpPr/>
            <p:nvPr/>
          </p:nvGrpSpPr>
          <p:grpSpPr>
            <a:xfrm>
              <a:off x="6423301" y="4359935"/>
              <a:ext cx="1982756" cy="1595145"/>
              <a:chOff x="5643570" y="5046004"/>
              <a:chExt cx="2348345" cy="1327276"/>
            </a:xfrm>
          </p:grpSpPr>
          <p:sp>
            <p:nvSpPr>
              <p:cNvPr id="326" name="Freihandform 325"/>
              <p:cNvSpPr/>
              <p:nvPr/>
            </p:nvSpPr>
            <p:spPr>
              <a:xfrm>
                <a:off x="5643570" y="5240227"/>
                <a:ext cx="817418" cy="415637"/>
              </a:xfrm>
              <a:custGeom>
                <a:avLst/>
                <a:gdLst>
                  <a:gd name="connsiteX0" fmla="*/ 0 w 817418"/>
                  <a:gd name="connsiteY0" fmla="*/ 0 h 415637"/>
                  <a:gd name="connsiteX1" fmla="*/ 817418 w 817418"/>
                  <a:gd name="connsiteY1" fmla="*/ 415637 h 415637"/>
                  <a:gd name="connsiteX2" fmla="*/ 817418 w 817418"/>
                  <a:gd name="connsiteY2" fmla="*/ 415637 h 41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7418" h="415637">
                    <a:moveTo>
                      <a:pt x="0" y="0"/>
                    </a:moveTo>
                    <a:lnTo>
                      <a:pt x="817418" y="415637"/>
                    </a:lnTo>
                    <a:lnTo>
                      <a:pt x="817418" y="415637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7" name="Freihandform 326"/>
              <p:cNvSpPr/>
              <p:nvPr/>
            </p:nvSpPr>
            <p:spPr>
              <a:xfrm>
                <a:off x="5819999" y="5163039"/>
                <a:ext cx="751825" cy="395842"/>
              </a:xfrm>
              <a:custGeom>
                <a:avLst/>
                <a:gdLst>
                  <a:gd name="connsiteX0" fmla="*/ 0 w 665018"/>
                  <a:gd name="connsiteY0" fmla="*/ 0 h 360218"/>
                  <a:gd name="connsiteX1" fmla="*/ 665018 w 665018"/>
                  <a:gd name="connsiteY1" fmla="*/ 360218 h 360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5018" h="360218">
                    <a:moveTo>
                      <a:pt x="0" y="0"/>
                    </a:moveTo>
                    <a:lnTo>
                      <a:pt x="665018" y="360218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8" name="Zylinder 327"/>
              <p:cNvSpPr/>
              <p:nvPr/>
            </p:nvSpPr>
            <p:spPr>
              <a:xfrm rot="453314" flipH="1">
                <a:off x="5769686" y="5046004"/>
                <a:ext cx="83877" cy="184593"/>
              </a:xfrm>
              <a:prstGeom prst="can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9" name="Freihandform 328"/>
              <p:cNvSpPr/>
              <p:nvPr/>
            </p:nvSpPr>
            <p:spPr>
              <a:xfrm>
                <a:off x="5657425" y="5157100"/>
                <a:ext cx="69273" cy="69273"/>
              </a:xfrm>
              <a:custGeom>
                <a:avLst/>
                <a:gdLst>
                  <a:gd name="connsiteX0" fmla="*/ 0 w 69273"/>
                  <a:gd name="connsiteY0" fmla="*/ 69273 h 69273"/>
                  <a:gd name="connsiteX1" fmla="*/ 27709 w 69273"/>
                  <a:gd name="connsiteY1" fmla="*/ 27709 h 69273"/>
                  <a:gd name="connsiteX2" fmla="*/ 69273 w 69273"/>
                  <a:gd name="connsiteY2" fmla="*/ 13855 h 69273"/>
                  <a:gd name="connsiteX3" fmla="*/ 55418 w 69273"/>
                  <a:gd name="connsiteY3" fmla="*/ 0 h 69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273" h="69273">
                    <a:moveTo>
                      <a:pt x="0" y="69273"/>
                    </a:moveTo>
                    <a:cubicBezTo>
                      <a:pt x="9236" y="55418"/>
                      <a:pt x="14707" y="38111"/>
                      <a:pt x="27709" y="27709"/>
                    </a:cubicBezTo>
                    <a:cubicBezTo>
                      <a:pt x="39113" y="18586"/>
                      <a:pt x="69273" y="13855"/>
                      <a:pt x="69273" y="13855"/>
                    </a:cubicBezTo>
                    <a:lnTo>
                      <a:pt x="55418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0" name="Freihandform 329"/>
              <p:cNvSpPr/>
              <p:nvPr/>
            </p:nvSpPr>
            <p:spPr>
              <a:xfrm rot="10800000">
                <a:off x="7174497" y="5884906"/>
                <a:ext cx="817418" cy="415637"/>
              </a:xfrm>
              <a:custGeom>
                <a:avLst/>
                <a:gdLst>
                  <a:gd name="connsiteX0" fmla="*/ 0 w 817418"/>
                  <a:gd name="connsiteY0" fmla="*/ 0 h 415637"/>
                  <a:gd name="connsiteX1" fmla="*/ 817418 w 817418"/>
                  <a:gd name="connsiteY1" fmla="*/ 415637 h 415637"/>
                  <a:gd name="connsiteX2" fmla="*/ 817418 w 817418"/>
                  <a:gd name="connsiteY2" fmla="*/ 415637 h 41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7418" h="415637">
                    <a:moveTo>
                      <a:pt x="0" y="0"/>
                    </a:moveTo>
                    <a:lnTo>
                      <a:pt x="817418" y="415637"/>
                    </a:lnTo>
                    <a:lnTo>
                      <a:pt x="817418" y="415637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1" name="Freihandform 330"/>
              <p:cNvSpPr/>
              <p:nvPr/>
            </p:nvSpPr>
            <p:spPr>
              <a:xfrm rot="10800000">
                <a:off x="7063659" y="5981888"/>
                <a:ext cx="763768" cy="391392"/>
              </a:xfrm>
              <a:custGeom>
                <a:avLst/>
                <a:gdLst>
                  <a:gd name="connsiteX0" fmla="*/ 0 w 665018"/>
                  <a:gd name="connsiteY0" fmla="*/ 0 h 360218"/>
                  <a:gd name="connsiteX1" fmla="*/ 665018 w 665018"/>
                  <a:gd name="connsiteY1" fmla="*/ 360218 h 360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5018" h="360218">
                    <a:moveTo>
                      <a:pt x="0" y="0"/>
                    </a:moveTo>
                    <a:lnTo>
                      <a:pt x="665018" y="360218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2" name="Zylinder 331"/>
              <p:cNvSpPr/>
              <p:nvPr/>
            </p:nvSpPr>
            <p:spPr>
              <a:xfrm rot="11253314">
                <a:off x="7736725" y="6108823"/>
                <a:ext cx="99378" cy="159953"/>
              </a:xfrm>
              <a:prstGeom prst="can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3" name="Freihandform 332"/>
              <p:cNvSpPr/>
              <p:nvPr/>
            </p:nvSpPr>
            <p:spPr>
              <a:xfrm rot="10800000">
                <a:off x="7827426" y="6314396"/>
                <a:ext cx="150633" cy="58883"/>
              </a:xfrm>
              <a:custGeom>
                <a:avLst/>
                <a:gdLst>
                  <a:gd name="connsiteX0" fmla="*/ 0 w 69273"/>
                  <a:gd name="connsiteY0" fmla="*/ 69273 h 69273"/>
                  <a:gd name="connsiteX1" fmla="*/ 27709 w 69273"/>
                  <a:gd name="connsiteY1" fmla="*/ 27709 h 69273"/>
                  <a:gd name="connsiteX2" fmla="*/ 69273 w 69273"/>
                  <a:gd name="connsiteY2" fmla="*/ 13855 h 69273"/>
                  <a:gd name="connsiteX3" fmla="*/ 55418 w 69273"/>
                  <a:gd name="connsiteY3" fmla="*/ 0 h 69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273" h="69273">
                    <a:moveTo>
                      <a:pt x="0" y="69273"/>
                    </a:moveTo>
                    <a:cubicBezTo>
                      <a:pt x="9236" y="55418"/>
                      <a:pt x="14707" y="38111"/>
                      <a:pt x="27709" y="27709"/>
                    </a:cubicBezTo>
                    <a:cubicBezTo>
                      <a:pt x="39113" y="18586"/>
                      <a:pt x="69273" y="13855"/>
                      <a:pt x="69273" y="13855"/>
                    </a:cubicBezTo>
                    <a:lnTo>
                      <a:pt x="55418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8" name="Gruppieren 544"/>
          <p:cNvGrpSpPr/>
          <p:nvPr/>
        </p:nvGrpSpPr>
        <p:grpSpPr>
          <a:xfrm rot="874616">
            <a:off x="2029114" y="4045052"/>
            <a:ext cx="1223453" cy="819117"/>
            <a:chOff x="5857884" y="3929066"/>
            <a:chExt cx="3143272" cy="2214578"/>
          </a:xfrm>
          <a:solidFill>
            <a:schemeClr val="accent1">
              <a:alpha val="8000"/>
            </a:schemeClr>
          </a:solidFill>
        </p:grpSpPr>
        <p:sp>
          <p:nvSpPr>
            <p:cNvPr id="546" name="Ellipse 545"/>
            <p:cNvSpPr/>
            <p:nvPr/>
          </p:nvSpPr>
          <p:spPr>
            <a:xfrm rot="630830">
              <a:off x="5872914" y="3929066"/>
              <a:ext cx="1411016" cy="953614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7" name="Ellipse 546"/>
            <p:cNvSpPr/>
            <p:nvPr/>
          </p:nvSpPr>
          <p:spPr>
            <a:xfrm rot="630830">
              <a:off x="5857884" y="3974372"/>
              <a:ext cx="1411016" cy="953614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8" name="Ellipse 547"/>
            <p:cNvSpPr/>
            <p:nvPr/>
          </p:nvSpPr>
          <p:spPr>
            <a:xfrm rot="630830">
              <a:off x="5998141" y="5017517"/>
              <a:ext cx="1411016" cy="953614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9" name="Ellipse 548"/>
            <p:cNvSpPr/>
            <p:nvPr/>
          </p:nvSpPr>
          <p:spPr>
            <a:xfrm rot="630830">
              <a:off x="5983111" y="5062822"/>
              <a:ext cx="1411016" cy="953614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0" name="Ellipse 549"/>
            <p:cNvSpPr/>
            <p:nvPr/>
          </p:nvSpPr>
          <p:spPr>
            <a:xfrm rot="630830">
              <a:off x="7469403" y="4045344"/>
              <a:ext cx="1411016" cy="953614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1" name="Ellipse 550"/>
            <p:cNvSpPr/>
            <p:nvPr/>
          </p:nvSpPr>
          <p:spPr>
            <a:xfrm rot="630830">
              <a:off x="7454375" y="4090648"/>
              <a:ext cx="1411016" cy="953614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2" name="Ellipse 551"/>
            <p:cNvSpPr/>
            <p:nvPr/>
          </p:nvSpPr>
          <p:spPr>
            <a:xfrm rot="630830">
              <a:off x="7590140" y="5144724"/>
              <a:ext cx="1411016" cy="953614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3" name="Ellipse 552"/>
            <p:cNvSpPr/>
            <p:nvPr/>
          </p:nvSpPr>
          <p:spPr>
            <a:xfrm rot="630830">
              <a:off x="7575111" y="5190030"/>
              <a:ext cx="1411016" cy="953614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0" name="Gruppieren 153"/>
            <p:cNvGrpSpPr/>
            <p:nvPr/>
          </p:nvGrpSpPr>
          <p:grpSpPr>
            <a:xfrm>
              <a:off x="6998364" y="4933282"/>
              <a:ext cx="756544" cy="810143"/>
              <a:chOff x="5572132" y="5786454"/>
              <a:chExt cx="888541" cy="714380"/>
            </a:xfrm>
            <a:grpFill/>
          </p:grpSpPr>
          <p:sp>
            <p:nvSpPr>
              <p:cNvPr id="575" name="Bogen 574"/>
              <p:cNvSpPr/>
              <p:nvPr/>
            </p:nvSpPr>
            <p:spPr>
              <a:xfrm>
                <a:off x="5585525" y="5786454"/>
                <a:ext cx="857256" cy="714380"/>
              </a:xfrm>
              <a:prstGeom prst="arc">
                <a:avLst>
                  <a:gd name="adj1" fmla="val 10617351"/>
                  <a:gd name="adj2" fmla="val 0"/>
                </a:avLst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6" name="Bogen 575"/>
              <p:cNvSpPr/>
              <p:nvPr/>
            </p:nvSpPr>
            <p:spPr>
              <a:xfrm rot="10800000">
                <a:off x="5572132" y="5893125"/>
                <a:ext cx="888541" cy="520548"/>
              </a:xfrm>
              <a:prstGeom prst="arc">
                <a:avLst>
                  <a:gd name="adj1" fmla="val 10617351"/>
                  <a:gd name="adj2" fmla="val 0"/>
                </a:avLst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7" name="Bogen 576"/>
              <p:cNvSpPr/>
              <p:nvPr/>
            </p:nvSpPr>
            <p:spPr>
              <a:xfrm>
                <a:off x="5583383" y="5997142"/>
                <a:ext cx="859807" cy="482905"/>
              </a:xfrm>
              <a:prstGeom prst="arc">
                <a:avLst>
                  <a:gd name="adj1" fmla="val 10617351"/>
                  <a:gd name="adj2" fmla="val 0"/>
                </a:avLst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1" name="Gruppieren 170"/>
            <p:cNvGrpSpPr/>
            <p:nvPr/>
          </p:nvGrpSpPr>
          <p:grpSpPr>
            <a:xfrm rot="264465">
              <a:off x="6585202" y="4442545"/>
              <a:ext cx="1565329" cy="1414003"/>
              <a:chOff x="7385896" y="3700897"/>
              <a:chExt cx="1961499" cy="1175901"/>
            </a:xfrm>
            <a:grpFill/>
          </p:grpSpPr>
          <p:sp>
            <p:nvSpPr>
              <p:cNvPr id="565" name="Freihandform 564"/>
              <p:cNvSpPr/>
              <p:nvPr/>
            </p:nvSpPr>
            <p:spPr>
              <a:xfrm>
                <a:off x="7398327" y="4405745"/>
                <a:ext cx="748146" cy="374073"/>
              </a:xfrm>
              <a:custGeom>
                <a:avLst/>
                <a:gdLst>
                  <a:gd name="connsiteX0" fmla="*/ 0 w 748146"/>
                  <a:gd name="connsiteY0" fmla="*/ 374073 h 374073"/>
                  <a:gd name="connsiteX1" fmla="*/ 748146 w 748146"/>
                  <a:gd name="connsiteY1" fmla="*/ 0 h 374073"/>
                  <a:gd name="connsiteX2" fmla="*/ 748146 w 748146"/>
                  <a:gd name="connsiteY2" fmla="*/ 0 h 37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374073">
                    <a:moveTo>
                      <a:pt x="0" y="374073"/>
                    </a:moveTo>
                    <a:lnTo>
                      <a:pt x="748146" y="0"/>
                    </a:lnTo>
                    <a:lnTo>
                      <a:pt x="748146" y="0"/>
                    </a:lnTo>
                  </a:path>
                </a:pathLst>
              </a:cu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6" name="Freihandform 565"/>
              <p:cNvSpPr/>
              <p:nvPr/>
            </p:nvSpPr>
            <p:spPr>
              <a:xfrm>
                <a:off x="7495307" y="4502725"/>
                <a:ext cx="748146" cy="374073"/>
              </a:xfrm>
              <a:custGeom>
                <a:avLst/>
                <a:gdLst>
                  <a:gd name="connsiteX0" fmla="*/ 0 w 748146"/>
                  <a:gd name="connsiteY0" fmla="*/ 374073 h 374073"/>
                  <a:gd name="connsiteX1" fmla="*/ 748146 w 748146"/>
                  <a:gd name="connsiteY1" fmla="*/ 0 h 374073"/>
                  <a:gd name="connsiteX2" fmla="*/ 748146 w 748146"/>
                  <a:gd name="connsiteY2" fmla="*/ 0 h 37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374073">
                    <a:moveTo>
                      <a:pt x="0" y="374073"/>
                    </a:moveTo>
                    <a:lnTo>
                      <a:pt x="748146" y="0"/>
                    </a:lnTo>
                    <a:lnTo>
                      <a:pt x="748146" y="0"/>
                    </a:lnTo>
                  </a:path>
                </a:pathLst>
              </a:cu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7" name="Ellipse 566"/>
              <p:cNvSpPr/>
              <p:nvPr/>
            </p:nvSpPr>
            <p:spPr>
              <a:xfrm rot="1710738">
                <a:off x="7385896" y="4784326"/>
                <a:ext cx="130976" cy="91447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8" name="Ellipse 567"/>
              <p:cNvSpPr/>
              <p:nvPr/>
            </p:nvSpPr>
            <p:spPr>
              <a:xfrm rot="1710738">
                <a:off x="8100201" y="4427137"/>
                <a:ext cx="130976" cy="91447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9" name="Zylinder 568"/>
              <p:cNvSpPr/>
              <p:nvPr/>
            </p:nvSpPr>
            <p:spPr>
              <a:xfrm rot="430658">
                <a:off x="7509804" y="4563894"/>
                <a:ext cx="116370" cy="188186"/>
              </a:xfrm>
              <a:prstGeom prst="can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2" name="Gruppieren 169"/>
              <p:cNvGrpSpPr/>
              <p:nvPr/>
            </p:nvGrpSpPr>
            <p:grpSpPr>
              <a:xfrm>
                <a:off x="8580374" y="3700897"/>
                <a:ext cx="767021" cy="554145"/>
                <a:chOff x="7748737" y="5249192"/>
                <a:chExt cx="767021" cy="554145"/>
              </a:xfrm>
              <a:grpFill/>
            </p:grpSpPr>
            <p:sp>
              <p:nvSpPr>
                <p:cNvPr id="571" name="Freihandform 570"/>
                <p:cNvSpPr/>
                <p:nvPr/>
              </p:nvSpPr>
              <p:spPr>
                <a:xfrm>
                  <a:off x="7761168" y="5357826"/>
                  <a:ext cx="668484" cy="348531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2" name="Freihandform 571"/>
                <p:cNvSpPr/>
                <p:nvPr/>
              </p:nvSpPr>
              <p:spPr>
                <a:xfrm>
                  <a:off x="7858148" y="5429264"/>
                  <a:ext cx="642942" cy="374073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3" name="Ellipse 572"/>
                <p:cNvSpPr/>
                <p:nvPr/>
              </p:nvSpPr>
              <p:spPr>
                <a:xfrm rot="1710738">
                  <a:off x="7748737" y="5710865"/>
                  <a:ext cx="130976" cy="91447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4" name="Zylinder 573"/>
                <p:cNvSpPr/>
                <p:nvPr/>
              </p:nvSpPr>
              <p:spPr>
                <a:xfrm rot="430658">
                  <a:off x="8399388" y="5249192"/>
                  <a:ext cx="116370" cy="188186"/>
                </a:xfrm>
                <a:prstGeom prst="can">
                  <a:avLst/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43" name="Gruppieren 208"/>
            <p:cNvGrpSpPr/>
            <p:nvPr/>
          </p:nvGrpSpPr>
          <p:grpSpPr>
            <a:xfrm>
              <a:off x="6423301" y="4359935"/>
              <a:ext cx="1982756" cy="1595145"/>
              <a:chOff x="5643570" y="5046004"/>
              <a:chExt cx="2348345" cy="1327276"/>
            </a:xfrm>
            <a:grpFill/>
          </p:grpSpPr>
          <p:sp>
            <p:nvSpPr>
              <p:cNvPr id="557" name="Freihandform 556"/>
              <p:cNvSpPr/>
              <p:nvPr/>
            </p:nvSpPr>
            <p:spPr>
              <a:xfrm>
                <a:off x="5643570" y="5240227"/>
                <a:ext cx="817418" cy="415637"/>
              </a:xfrm>
              <a:custGeom>
                <a:avLst/>
                <a:gdLst>
                  <a:gd name="connsiteX0" fmla="*/ 0 w 817418"/>
                  <a:gd name="connsiteY0" fmla="*/ 0 h 415637"/>
                  <a:gd name="connsiteX1" fmla="*/ 817418 w 817418"/>
                  <a:gd name="connsiteY1" fmla="*/ 415637 h 415637"/>
                  <a:gd name="connsiteX2" fmla="*/ 817418 w 817418"/>
                  <a:gd name="connsiteY2" fmla="*/ 415637 h 41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7418" h="415637">
                    <a:moveTo>
                      <a:pt x="0" y="0"/>
                    </a:moveTo>
                    <a:lnTo>
                      <a:pt x="817418" y="415637"/>
                    </a:lnTo>
                    <a:lnTo>
                      <a:pt x="817418" y="415637"/>
                    </a:lnTo>
                  </a:path>
                </a:pathLst>
              </a:cu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8" name="Freihandform 557"/>
              <p:cNvSpPr/>
              <p:nvPr/>
            </p:nvSpPr>
            <p:spPr>
              <a:xfrm>
                <a:off x="5819999" y="5163039"/>
                <a:ext cx="751825" cy="395842"/>
              </a:xfrm>
              <a:custGeom>
                <a:avLst/>
                <a:gdLst>
                  <a:gd name="connsiteX0" fmla="*/ 0 w 665018"/>
                  <a:gd name="connsiteY0" fmla="*/ 0 h 360218"/>
                  <a:gd name="connsiteX1" fmla="*/ 665018 w 665018"/>
                  <a:gd name="connsiteY1" fmla="*/ 360218 h 360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5018" h="360218">
                    <a:moveTo>
                      <a:pt x="0" y="0"/>
                    </a:moveTo>
                    <a:lnTo>
                      <a:pt x="665018" y="360218"/>
                    </a:lnTo>
                  </a:path>
                </a:pathLst>
              </a:cu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9" name="Zylinder 558"/>
              <p:cNvSpPr/>
              <p:nvPr/>
            </p:nvSpPr>
            <p:spPr>
              <a:xfrm rot="453314" flipH="1">
                <a:off x="5769686" y="5046004"/>
                <a:ext cx="83877" cy="184593"/>
              </a:xfrm>
              <a:prstGeom prst="can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0" name="Freihandform 559"/>
              <p:cNvSpPr/>
              <p:nvPr/>
            </p:nvSpPr>
            <p:spPr>
              <a:xfrm>
                <a:off x="5657425" y="5157100"/>
                <a:ext cx="69273" cy="69273"/>
              </a:xfrm>
              <a:custGeom>
                <a:avLst/>
                <a:gdLst>
                  <a:gd name="connsiteX0" fmla="*/ 0 w 69273"/>
                  <a:gd name="connsiteY0" fmla="*/ 69273 h 69273"/>
                  <a:gd name="connsiteX1" fmla="*/ 27709 w 69273"/>
                  <a:gd name="connsiteY1" fmla="*/ 27709 h 69273"/>
                  <a:gd name="connsiteX2" fmla="*/ 69273 w 69273"/>
                  <a:gd name="connsiteY2" fmla="*/ 13855 h 69273"/>
                  <a:gd name="connsiteX3" fmla="*/ 55418 w 69273"/>
                  <a:gd name="connsiteY3" fmla="*/ 0 h 69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273" h="69273">
                    <a:moveTo>
                      <a:pt x="0" y="69273"/>
                    </a:moveTo>
                    <a:cubicBezTo>
                      <a:pt x="9236" y="55418"/>
                      <a:pt x="14707" y="38111"/>
                      <a:pt x="27709" y="27709"/>
                    </a:cubicBezTo>
                    <a:cubicBezTo>
                      <a:pt x="39113" y="18586"/>
                      <a:pt x="69273" y="13855"/>
                      <a:pt x="69273" y="13855"/>
                    </a:cubicBezTo>
                    <a:lnTo>
                      <a:pt x="55418" y="0"/>
                    </a:lnTo>
                  </a:path>
                </a:pathLst>
              </a:cu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1" name="Freihandform 560"/>
              <p:cNvSpPr/>
              <p:nvPr/>
            </p:nvSpPr>
            <p:spPr>
              <a:xfrm rot="10800000">
                <a:off x="7174497" y="5884906"/>
                <a:ext cx="817418" cy="415637"/>
              </a:xfrm>
              <a:custGeom>
                <a:avLst/>
                <a:gdLst>
                  <a:gd name="connsiteX0" fmla="*/ 0 w 817418"/>
                  <a:gd name="connsiteY0" fmla="*/ 0 h 415637"/>
                  <a:gd name="connsiteX1" fmla="*/ 817418 w 817418"/>
                  <a:gd name="connsiteY1" fmla="*/ 415637 h 415637"/>
                  <a:gd name="connsiteX2" fmla="*/ 817418 w 817418"/>
                  <a:gd name="connsiteY2" fmla="*/ 415637 h 41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7418" h="415637">
                    <a:moveTo>
                      <a:pt x="0" y="0"/>
                    </a:moveTo>
                    <a:lnTo>
                      <a:pt x="817418" y="415637"/>
                    </a:lnTo>
                    <a:lnTo>
                      <a:pt x="817418" y="415637"/>
                    </a:lnTo>
                  </a:path>
                </a:pathLst>
              </a:cu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2" name="Freihandform 561"/>
              <p:cNvSpPr/>
              <p:nvPr/>
            </p:nvSpPr>
            <p:spPr>
              <a:xfrm rot="10800000">
                <a:off x="7063659" y="5981888"/>
                <a:ext cx="763768" cy="391392"/>
              </a:xfrm>
              <a:custGeom>
                <a:avLst/>
                <a:gdLst>
                  <a:gd name="connsiteX0" fmla="*/ 0 w 665018"/>
                  <a:gd name="connsiteY0" fmla="*/ 0 h 360218"/>
                  <a:gd name="connsiteX1" fmla="*/ 665018 w 665018"/>
                  <a:gd name="connsiteY1" fmla="*/ 360218 h 360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5018" h="360218">
                    <a:moveTo>
                      <a:pt x="0" y="0"/>
                    </a:moveTo>
                    <a:lnTo>
                      <a:pt x="665018" y="360218"/>
                    </a:lnTo>
                  </a:path>
                </a:pathLst>
              </a:cu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3" name="Zylinder 562"/>
              <p:cNvSpPr/>
              <p:nvPr/>
            </p:nvSpPr>
            <p:spPr>
              <a:xfrm rot="11253314">
                <a:off x="7736725" y="6108823"/>
                <a:ext cx="99378" cy="159953"/>
              </a:xfrm>
              <a:prstGeom prst="can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4" name="Freihandform 563"/>
              <p:cNvSpPr/>
              <p:nvPr/>
            </p:nvSpPr>
            <p:spPr>
              <a:xfrm rot="10800000">
                <a:off x="7827426" y="6314396"/>
                <a:ext cx="150633" cy="58883"/>
              </a:xfrm>
              <a:custGeom>
                <a:avLst/>
                <a:gdLst>
                  <a:gd name="connsiteX0" fmla="*/ 0 w 69273"/>
                  <a:gd name="connsiteY0" fmla="*/ 69273 h 69273"/>
                  <a:gd name="connsiteX1" fmla="*/ 27709 w 69273"/>
                  <a:gd name="connsiteY1" fmla="*/ 27709 h 69273"/>
                  <a:gd name="connsiteX2" fmla="*/ 69273 w 69273"/>
                  <a:gd name="connsiteY2" fmla="*/ 13855 h 69273"/>
                  <a:gd name="connsiteX3" fmla="*/ 55418 w 69273"/>
                  <a:gd name="connsiteY3" fmla="*/ 0 h 69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273" h="69273">
                    <a:moveTo>
                      <a:pt x="0" y="69273"/>
                    </a:moveTo>
                    <a:cubicBezTo>
                      <a:pt x="9236" y="55418"/>
                      <a:pt x="14707" y="38111"/>
                      <a:pt x="27709" y="27709"/>
                    </a:cubicBezTo>
                    <a:cubicBezTo>
                      <a:pt x="39113" y="18586"/>
                      <a:pt x="69273" y="13855"/>
                      <a:pt x="69273" y="13855"/>
                    </a:cubicBezTo>
                    <a:lnTo>
                      <a:pt x="55418" y="0"/>
                    </a:lnTo>
                  </a:path>
                </a:pathLst>
              </a:cu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5" name="Gruppieren 874"/>
          <p:cNvGrpSpPr/>
          <p:nvPr/>
        </p:nvGrpSpPr>
        <p:grpSpPr>
          <a:xfrm rot="1564626">
            <a:off x="2814933" y="4545118"/>
            <a:ext cx="1223453" cy="819117"/>
            <a:chOff x="5857884" y="3929066"/>
            <a:chExt cx="3143272" cy="2214578"/>
          </a:xfrm>
          <a:solidFill>
            <a:schemeClr val="accent1">
              <a:alpha val="8000"/>
            </a:schemeClr>
          </a:solidFill>
        </p:grpSpPr>
        <p:sp>
          <p:nvSpPr>
            <p:cNvPr id="876" name="Ellipse 875"/>
            <p:cNvSpPr/>
            <p:nvPr/>
          </p:nvSpPr>
          <p:spPr>
            <a:xfrm rot="630830">
              <a:off x="5872914" y="3929066"/>
              <a:ext cx="1411016" cy="953614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7" name="Ellipse 876"/>
            <p:cNvSpPr/>
            <p:nvPr/>
          </p:nvSpPr>
          <p:spPr>
            <a:xfrm rot="630830">
              <a:off x="5857884" y="3974372"/>
              <a:ext cx="1411016" cy="953614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8" name="Ellipse 877"/>
            <p:cNvSpPr/>
            <p:nvPr/>
          </p:nvSpPr>
          <p:spPr>
            <a:xfrm rot="630830">
              <a:off x="5998141" y="5017517"/>
              <a:ext cx="1411016" cy="953614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9" name="Ellipse 878"/>
            <p:cNvSpPr/>
            <p:nvPr/>
          </p:nvSpPr>
          <p:spPr>
            <a:xfrm rot="630830">
              <a:off x="5983111" y="5062822"/>
              <a:ext cx="1411016" cy="953614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0" name="Ellipse 879"/>
            <p:cNvSpPr/>
            <p:nvPr/>
          </p:nvSpPr>
          <p:spPr>
            <a:xfrm rot="630830">
              <a:off x="7469403" y="4045344"/>
              <a:ext cx="1411016" cy="953614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1" name="Ellipse 880"/>
            <p:cNvSpPr/>
            <p:nvPr/>
          </p:nvSpPr>
          <p:spPr>
            <a:xfrm rot="630830">
              <a:off x="7454375" y="4090648"/>
              <a:ext cx="1411016" cy="953614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2" name="Ellipse 881"/>
            <p:cNvSpPr/>
            <p:nvPr/>
          </p:nvSpPr>
          <p:spPr>
            <a:xfrm rot="630830">
              <a:off x="7590140" y="5144724"/>
              <a:ext cx="1411016" cy="953614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3" name="Ellipse 882"/>
            <p:cNvSpPr/>
            <p:nvPr/>
          </p:nvSpPr>
          <p:spPr>
            <a:xfrm rot="630830">
              <a:off x="7575111" y="5190030"/>
              <a:ext cx="1411016" cy="953614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6" name="Gruppieren 153"/>
            <p:cNvGrpSpPr/>
            <p:nvPr/>
          </p:nvGrpSpPr>
          <p:grpSpPr>
            <a:xfrm>
              <a:off x="6998364" y="4933282"/>
              <a:ext cx="756544" cy="810143"/>
              <a:chOff x="5572132" y="5786454"/>
              <a:chExt cx="888541" cy="714380"/>
            </a:xfrm>
            <a:grpFill/>
          </p:grpSpPr>
          <p:sp>
            <p:nvSpPr>
              <p:cNvPr id="905" name="Bogen 904"/>
              <p:cNvSpPr/>
              <p:nvPr/>
            </p:nvSpPr>
            <p:spPr>
              <a:xfrm>
                <a:off x="5585525" y="5786454"/>
                <a:ext cx="857256" cy="714380"/>
              </a:xfrm>
              <a:prstGeom prst="arc">
                <a:avLst>
                  <a:gd name="adj1" fmla="val 10617351"/>
                  <a:gd name="adj2" fmla="val 0"/>
                </a:avLst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6" name="Bogen 905"/>
              <p:cNvSpPr/>
              <p:nvPr/>
            </p:nvSpPr>
            <p:spPr>
              <a:xfrm rot="10800000">
                <a:off x="5572132" y="5893125"/>
                <a:ext cx="888541" cy="520548"/>
              </a:xfrm>
              <a:prstGeom prst="arc">
                <a:avLst>
                  <a:gd name="adj1" fmla="val 10617351"/>
                  <a:gd name="adj2" fmla="val 0"/>
                </a:avLst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7" name="Bogen 906"/>
              <p:cNvSpPr/>
              <p:nvPr/>
            </p:nvSpPr>
            <p:spPr>
              <a:xfrm>
                <a:off x="5583383" y="5997142"/>
                <a:ext cx="859807" cy="482905"/>
              </a:xfrm>
              <a:prstGeom prst="arc">
                <a:avLst>
                  <a:gd name="adj1" fmla="val 10617351"/>
                  <a:gd name="adj2" fmla="val 0"/>
                </a:avLst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7" name="Gruppieren 170"/>
            <p:cNvGrpSpPr/>
            <p:nvPr/>
          </p:nvGrpSpPr>
          <p:grpSpPr>
            <a:xfrm rot="264465">
              <a:off x="6585204" y="4442547"/>
              <a:ext cx="1565329" cy="1414003"/>
              <a:chOff x="7385896" y="3700897"/>
              <a:chExt cx="1961499" cy="1175901"/>
            </a:xfrm>
            <a:grpFill/>
          </p:grpSpPr>
          <p:sp>
            <p:nvSpPr>
              <p:cNvPr id="895" name="Freihandform 894"/>
              <p:cNvSpPr/>
              <p:nvPr/>
            </p:nvSpPr>
            <p:spPr>
              <a:xfrm>
                <a:off x="7398327" y="4405745"/>
                <a:ext cx="748146" cy="374073"/>
              </a:xfrm>
              <a:custGeom>
                <a:avLst/>
                <a:gdLst>
                  <a:gd name="connsiteX0" fmla="*/ 0 w 748146"/>
                  <a:gd name="connsiteY0" fmla="*/ 374073 h 374073"/>
                  <a:gd name="connsiteX1" fmla="*/ 748146 w 748146"/>
                  <a:gd name="connsiteY1" fmla="*/ 0 h 374073"/>
                  <a:gd name="connsiteX2" fmla="*/ 748146 w 748146"/>
                  <a:gd name="connsiteY2" fmla="*/ 0 h 37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374073">
                    <a:moveTo>
                      <a:pt x="0" y="374073"/>
                    </a:moveTo>
                    <a:lnTo>
                      <a:pt x="748146" y="0"/>
                    </a:lnTo>
                    <a:lnTo>
                      <a:pt x="748146" y="0"/>
                    </a:lnTo>
                  </a:path>
                </a:pathLst>
              </a:cu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6" name="Freihandform 895"/>
              <p:cNvSpPr/>
              <p:nvPr/>
            </p:nvSpPr>
            <p:spPr>
              <a:xfrm>
                <a:off x="7495307" y="4502725"/>
                <a:ext cx="748146" cy="374073"/>
              </a:xfrm>
              <a:custGeom>
                <a:avLst/>
                <a:gdLst>
                  <a:gd name="connsiteX0" fmla="*/ 0 w 748146"/>
                  <a:gd name="connsiteY0" fmla="*/ 374073 h 374073"/>
                  <a:gd name="connsiteX1" fmla="*/ 748146 w 748146"/>
                  <a:gd name="connsiteY1" fmla="*/ 0 h 374073"/>
                  <a:gd name="connsiteX2" fmla="*/ 748146 w 748146"/>
                  <a:gd name="connsiteY2" fmla="*/ 0 h 37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374073">
                    <a:moveTo>
                      <a:pt x="0" y="374073"/>
                    </a:moveTo>
                    <a:lnTo>
                      <a:pt x="748146" y="0"/>
                    </a:lnTo>
                    <a:lnTo>
                      <a:pt x="748146" y="0"/>
                    </a:lnTo>
                  </a:path>
                </a:pathLst>
              </a:cu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7" name="Ellipse 896"/>
              <p:cNvSpPr/>
              <p:nvPr/>
            </p:nvSpPr>
            <p:spPr>
              <a:xfrm rot="1710738">
                <a:off x="7385896" y="4784326"/>
                <a:ext cx="130976" cy="91447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8" name="Ellipse 897"/>
              <p:cNvSpPr/>
              <p:nvPr/>
            </p:nvSpPr>
            <p:spPr>
              <a:xfrm rot="1710738">
                <a:off x="8100201" y="4427137"/>
                <a:ext cx="130976" cy="91447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9" name="Zylinder 898"/>
              <p:cNvSpPr/>
              <p:nvPr/>
            </p:nvSpPr>
            <p:spPr>
              <a:xfrm rot="430658">
                <a:off x="7509804" y="4563894"/>
                <a:ext cx="116370" cy="188186"/>
              </a:xfrm>
              <a:prstGeom prst="can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8" name="Gruppieren 169"/>
              <p:cNvGrpSpPr/>
              <p:nvPr/>
            </p:nvGrpSpPr>
            <p:grpSpPr>
              <a:xfrm>
                <a:off x="8580374" y="3700897"/>
                <a:ext cx="767021" cy="554145"/>
                <a:chOff x="7748737" y="5249192"/>
                <a:chExt cx="767021" cy="554145"/>
              </a:xfrm>
              <a:grpFill/>
            </p:grpSpPr>
            <p:sp>
              <p:nvSpPr>
                <p:cNvPr id="901" name="Freihandform 900"/>
                <p:cNvSpPr/>
                <p:nvPr/>
              </p:nvSpPr>
              <p:spPr>
                <a:xfrm>
                  <a:off x="7761168" y="5357826"/>
                  <a:ext cx="668484" cy="348531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2" name="Freihandform 901"/>
                <p:cNvSpPr/>
                <p:nvPr/>
              </p:nvSpPr>
              <p:spPr>
                <a:xfrm>
                  <a:off x="7858148" y="5429264"/>
                  <a:ext cx="642942" cy="374073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3" name="Ellipse 902"/>
                <p:cNvSpPr/>
                <p:nvPr/>
              </p:nvSpPr>
              <p:spPr>
                <a:xfrm rot="1710738">
                  <a:off x="7748737" y="5710865"/>
                  <a:ext cx="130976" cy="91447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4" name="Zylinder 903"/>
                <p:cNvSpPr/>
                <p:nvPr/>
              </p:nvSpPr>
              <p:spPr>
                <a:xfrm rot="430658">
                  <a:off x="8399388" y="5249192"/>
                  <a:ext cx="116370" cy="188186"/>
                </a:xfrm>
                <a:prstGeom prst="can">
                  <a:avLst/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49" name="Gruppieren 208"/>
            <p:cNvGrpSpPr/>
            <p:nvPr/>
          </p:nvGrpSpPr>
          <p:grpSpPr>
            <a:xfrm>
              <a:off x="6423301" y="4359935"/>
              <a:ext cx="1982756" cy="1595145"/>
              <a:chOff x="5643570" y="5046004"/>
              <a:chExt cx="2348345" cy="1327276"/>
            </a:xfrm>
            <a:grpFill/>
          </p:grpSpPr>
          <p:sp>
            <p:nvSpPr>
              <p:cNvPr id="887" name="Freihandform 886"/>
              <p:cNvSpPr/>
              <p:nvPr/>
            </p:nvSpPr>
            <p:spPr>
              <a:xfrm>
                <a:off x="5643570" y="5240227"/>
                <a:ext cx="817418" cy="415637"/>
              </a:xfrm>
              <a:custGeom>
                <a:avLst/>
                <a:gdLst>
                  <a:gd name="connsiteX0" fmla="*/ 0 w 817418"/>
                  <a:gd name="connsiteY0" fmla="*/ 0 h 415637"/>
                  <a:gd name="connsiteX1" fmla="*/ 817418 w 817418"/>
                  <a:gd name="connsiteY1" fmla="*/ 415637 h 415637"/>
                  <a:gd name="connsiteX2" fmla="*/ 817418 w 817418"/>
                  <a:gd name="connsiteY2" fmla="*/ 415637 h 41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7418" h="415637">
                    <a:moveTo>
                      <a:pt x="0" y="0"/>
                    </a:moveTo>
                    <a:lnTo>
                      <a:pt x="817418" y="415637"/>
                    </a:lnTo>
                    <a:lnTo>
                      <a:pt x="817418" y="415637"/>
                    </a:lnTo>
                  </a:path>
                </a:pathLst>
              </a:cu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8" name="Freihandform 887"/>
              <p:cNvSpPr/>
              <p:nvPr/>
            </p:nvSpPr>
            <p:spPr>
              <a:xfrm>
                <a:off x="5819999" y="5163039"/>
                <a:ext cx="751825" cy="395842"/>
              </a:xfrm>
              <a:custGeom>
                <a:avLst/>
                <a:gdLst>
                  <a:gd name="connsiteX0" fmla="*/ 0 w 665018"/>
                  <a:gd name="connsiteY0" fmla="*/ 0 h 360218"/>
                  <a:gd name="connsiteX1" fmla="*/ 665018 w 665018"/>
                  <a:gd name="connsiteY1" fmla="*/ 360218 h 360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5018" h="360218">
                    <a:moveTo>
                      <a:pt x="0" y="0"/>
                    </a:moveTo>
                    <a:lnTo>
                      <a:pt x="665018" y="360218"/>
                    </a:lnTo>
                  </a:path>
                </a:pathLst>
              </a:cu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9" name="Zylinder 888"/>
              <p:cNvSpPr/>
              <p:nvPr/>
            </p:nvSpPr>
            <p:spPr>
              <a:xfrm rot="453314" flipH="1">
                <a:off x="5769686" y="5046004"/>
                <a:ext cx="83877" cy="184593"/>
              </a:xfrm>
              <a:prstGeom prst="can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0" name="Freihandform 889"/>
              <p:cNvSpPr/>
              <p:nvPr/>
            </p:nvSpPr>
            <p:spPr>
              <a:xfrm>
                <a:off x="5657425" y="5157100"/>
                <a:ext cx="69273" cy="69273"/>
              </a:xfrm>
              <a:custGeom>
                <a:avLst/>
                <a:gdLst>
                  <a:gd name="connsiteX0" fmla="*/ 0 w 69273"/>
                  <a:gd name="connsiteY0" fmla="*/ 69273 h 69273"/>
                  <a:gd name="connsiteX1" fmla="*/ 27709 w 69273"/>
                  <a:gd name="connsiteY1" fmla="*/ 27709 h 69273"/>
                  <a:gd name="connsiteX2" fmla="*/ 69273 w 69273"/>
                  <a:gd name="connsiteY2" fmla="*/ 13855 h 69273"/>
                  <a:gd name="connsiteX3" fmla="*/ 55418 w 69273"/>
                  <a:gd name="connsiteY3" fmla="*/ 0 h 69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273" h="69273">
                    <a:moveTo>
                      <a:pt x="0" y="69273"/>
                    </a:moveTo>
                    <a:cubicBezTo>
                      <a:pt x="9236" y="55418"/>
                      <a:pt x="14707" y="38111"/>
                      <a:pt x="27709" y="27709"/>
                    </a:cubicBezTo>
                    <a:cubicBezTo>
                      <a:pt x="39113" y="18586"/>
                      <a:pt x="69273" y="13855"/>
                      <a:pt x="69273" y="13855"/>
                    </a:cubicBezTo>
                    <a:lnTo>
                      <a:pt x="55418" y="0"/>
                    </a:lnTo>
                  </a:path>
                </a:pathLst>
              </a:cu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1" name="Freihandform 890"/>
              <p:cNvSpPr/>
              <p:nvPr/>
            </p:nvSpPr>
            <p:spPr>
              <a:xfrm rot="10800000">
                <a:off x="7174497" y="5884906"/>
                <a:ext cx="817418" cy="415637"/>
              </a:xfrm>
              <a:custGeom>
                <a:avLst/>
                <a:gdLst>
                  <a:gd name="connsiteX0" fmla="*/ 0 w 817418"/>
                  <a:gd name="connsiteY0" fmla="*/ 0 h 415637"/>
                  <a:gd name="connsiteX1" fmla="*/ 817418 w 817418"/>
                  <a:gd name="connsiteY1" fmla="*/ 415637 h 415637"/>
                  <a:gd name="connsiteX2" fmla="*/ 817418 w 817418"/>
                  <a:gd name="connsiteY2" fmla="*/ 415637 h 41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7418" h="415637">
                    <a:moveTo>
                      <a:pt x="0" y="0"/>
                    </a:moveTo>
                    <a:lnTo>
                      <a:pt x="817418" y="415637"/>
                    </a:lnTo>
                    <a:lnTo>
                      <a:pt x="817418" y="415637"/>
                    </a:lnTo>
                  </a:path>
                </a:pathLst>
              </a:cu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2" name="Freihandform 891"/>
              <p:cNvSpPr/>
              <p:nvPr/>
            </p:nvSpPr>
            <p:spPr>
              <a:xfrm rot="10800000">
                <a:off x="7063659" y="5981888"/>
                <a:ext cx="763768" cy="391392"/>
              </a:xfrm>
              <a:custGeom>
                <a:avLst/>
                <a:gdLst>
                  <a:gd name="connsiteX0" fmla="*/ 0 w 665018"/>
                  <a:gd name="connsiteY0" fmla="*/ 0 h 360218"/>
                  <a:gd name="connsiteX1" fmla="*/ 665018 w 665018"/>
                  <a:gd name="connsiteY1" fmla="*/ 360218 h 360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5018" h="360218">
                    <a:moveTo>
                      <a:pt x="0" y="0"/>
                    </a:moveTo>
                    <a:lnTo>
                      <a:pt x="665018" y="360218"/>
                    </a:lnTo>
                  </a:path>
                </a:pathLst>
              </a:cu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3" name="Zylinder 892"/>
              <p:cNvSpPr/>
              <p:nvPr/>
            </p:nvSpPr>
            <p:spPr>
              <a:xfrm rot="11253314">
                <a:off x="7736725" y="6108823"/>
                <a:ext cx="99378" cy="159953"/>
              </a:xfrm>
              <a:prstGeom prst="can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4" name="Freihandform 893"/>
              <p:cNvSpPr/>
              <p:nvPr/>
            </p:nvSpPr>
            <p:spPr>
              <a:xfrm rot="10800000">
                <a:off x="7827426" y="6314396"/>
                <a:ext cx="150633" cy="58883"/>
              </a:xfrm>
              <a:custGeom>
                <a:avLst/>
                <a:gdLst>
                  <a:gd name="connsiteX0" fmla="*/ 0 w 69273"/>
                  <a:gd name="connsiteY0" fmla="*/ 69273 h 69273"/>
                  <a:gd name="connsiteX1" fmla="*/ 27709 w 69273"/>
                  <a:gd name="connsiteY1" fmla="*/ 27709 h 69273"/>
                  <a:gd name="connsiteX2" fmla="*/ 69273 w 69273"/>
                  <a:gd name="connsiteY2" fmla="*/ 13855 h 69273"/>
                  <a:gd name="connsiteX3" fmla="*/ 55418 w 69273"/>
                  <a:gd name="connsiteY3" fmla="*/ 0 h 69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273" h="69273">
                    <a:moveTo>
                      <a:pt x="0" y="69273"/>
                    </a:moveTo>
                    <a:cubicBezTo>
                      <a:pt x="9236" y="55418"/>
                      <a:pt x="14707" y="38111"/>
                      <a:pt x="27709" y="27709"/>
                    </a:cubicBezTo>
                    <a:cubicBezTo>
                      <a:pt x="39113" y="18586"/>
                      <a:pt x="69273" y="13855"/>
                      <a:pt x="69273" y="13855"/>
                    </a:cubicBezTo>
                    <a:lnTo>
                      <a:pt x="55418" y="0"/>
                    </a:lnTo>
                  </a:path>
                </a:pathLst>
              </a:cu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942" name="Bogen 941"/>
          <p:cNvSpPr/>
          <p:nvPr/>
        </p:nvSpPr>
        <p:spPr>
          <a:xfrm rot="1482000">
            <a:off x="364540" y="3732720"/>
            <a:ext cx="4151786" cy="1143008"/>
          </a:xfrm>
          <a:prstGeom prst="arc">
            <a:avLst>
              <a:gd name="adj1" fmla="val 14905814"/>
              <a:gd name="adj2" fmla="val 21253081"/>
            </a:avLst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7572375" y="571500"/>
          <a:ext cx="1362075" cy="693738"/>
        </p:xfrm>
        <a:graphic>
          <a:graphicData uri="http://schemas.openxmlformats.org/presentationml/2006/ole">
            <p:oleObj spid="_x0000_s2058" name="Formel" r:id="rId12" imgW="622080" imgH="317160" progId="Equation.3">
              <p:embed/>
            </p:oleObj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2928938" y="500063"/>
          <a:ext cx="4548187" cy="598487"/>
        </p:xfrm>
        <a:graphic>
          <a:graphicData uri="http://schemas.openxmlformats.org/presentationml/2006/ole">
            <p:oleObj spid="_x0000_s2059" name="Formel" r:id="rId13" imgW="1828800" imgH="279360" progId="Equation.3">
              <p:embed/>
            </p:oleObj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3071813" y="1500188"/>
          <a:ext cx="4137025" cy="571500"/>
        </p:xfrm>
        <a:graphic>
          <a:graphicData uri="http://schemas.openxmlformats.org/presentationml/2006/ole">
            <p:oleObj spid="_x0000_s2060" name="Formel" r:id="rId14" imgW="1663560" imgH="266400" progId="Equation.3">
              <p:embed/>
            </p:oleObj>
          </a:graphicData>
        </a:graphic>
      </p:graphicFrame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357188" y="285750"/>
          <a:ext cx="2306637" cy="1031875"/>
        </p:xfrm>
        <a:graphic>
          <a:graphicData uri="http://schemas.openxmlformats.org/presentationml/2006/ole">
            <p:oleObj spid="_x0000_s2061" name="Formel" r:id="rId15" imgW="9270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pieren 117"/>
          <p:cNvGrpSpPr/>
          <p:nvPr/>
        </p:nvGrpSpPr>
        <p:grpSpPr>
          <a:xfrm>
            <a:off x="-340944" y="-67734"/>
            <a:ext cx="10145169" cy="6282816"/>
            <a:chOff x="-340944" y="-67734"/>
            <a:chExt cx="10145169" cy="6282816"/>
          </a:xfrm>
        </p:grpSpPr>
        <p:pic>
          <p:nvPicPr>
            <p:cNvPr id="2" name="Picture 20"/>
            <p:cNvPicPr>
              <a:picLocks noChangeAspect="1" noChangeArrowheads="1"/>
            </p:cNvPicPr>
            <p:nvPr/>
          </p:nvPicPr>
          <p:blipFill>
            <a:blip r:embed="rId2" cstate="print"/>
            <a:srcRect b="13285"/>
            <a:stretch>
              <a:fillRect/>
            </a:stretch>
          </p:blipFill>
          <p:spPr bwMode="auto">
            <a:xfrm>
              <a:off x="4286248" y="214290"/>
              <a:ext cx="941516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3" name="Picture 21"/>
            <p:cNvPicPr>
              <a:picLocks noChangeAspect="1" noChangeArrowheads="1"/>
            </p:cNvPicPr>
            <p:nvPr/>
          </p:nvPicPr>
          <p:blipFill>
            <a:blip r:embed="rId3" cstate="print"/>
            <a:srcRect t="12140" r="6615" b="15019"/>
            <a:stretch>
              <a:fillRect/>
            </a:stretch>
          </p:blipFill>
          <p:spPr bwMode="auto">
            <a:xfrm>
              <a:off x="214282" y="1285860"/>
              <a:ext cx="3429024" cy="4286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4" name="Picture 22"/>
            <p:cNvPicPr>
              <a:picLocks noChangeAspect="1" noChangeArrowheads="1"/>
            </p:cNvPicPr>
            <p:nvPr/>
          </p:nvPicPr>
          <p:blipFill>
            <a:blip r:embed="rId4" cstate="print"/>
            <a:srcRect r="7091" b="27160"/>
            <a:stretch>
              <a:fillRect/>
            </a:stretch>
          </p:blipFill>
          <p:spPr bwMode="auto">
            <a:xfrm>
              <a:off x="5929499" y="1285860"/>
              <a:ext cx="3214710" cy="4286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cxnSp>
          <p:nvCxnSpPr>
            <p:cNvPr id="15" name="Gerade Verbindung mit Pfeil 14"/>
            <p:cNvCxnSpPr>
              <a:stCxn id="2" idx="1"/>
              <a:endCxn id="3" idx="0"/>
            </p:cNvCxnSpPr>
            <p:nvPr/>
          </p:nvCxnSpPr>
          <p:spPr>
            <a:xfrm rot="10800000" flipV="1">
              <a:off x="1928794" y="357166"/>
              <a:ext cx="2357454" cy="9286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2" idx="3"/>
              <a:endCxn id="4" idx="0"/>
            </p:cNvCxnSpPr>
            <p:nvPr/>
          </p:nvCxnSpPr>
          <p:spPr>
            <a:xfrm>
              <a:off x="5227764" y="357166"/>
              <a:ext cx="2309090" cy="9286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407" name="Picture 23"/>
            <p:cNvPicPr>
              <a:picLocks noChangeAspect="1" noChangeArrowheads="1"/>
            </p:cNvPicPr>
            <p:nvPr/>
          </p:nvPicPr>
          <p:blipFill>
            <a:blip r:embed="rId5" cstate="print"/>
            <a:srcRect t="18519" r="16278"/>
            <a:stretch>
              <a:fillRect/>
            </a:stretch>
          </p:blipFill>
          <p:spPr bwMode="auto">
            <a:xfrm>
              <a:off x="3892789" y="857232"/>
              <a:ext cx="1714512" cy="6286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cxnSp>
          <p:nvCxnSpPr>
            <p:cNvPr id="24" name="Gerade Verbindung mit Pfeil 23"/>
            <p:cNvCxnSpPr>
              <a:stCxn id="2" idx="2"/>
              <a:endCxn id="16407" idx="0"/>
            </p:cNvCxnSpPr>
            <p:nvPr/>
          </p:nvCxnSpPr>
          <p:spPr>
            <a:xfrm rot="5400000">
              <a:off x="4574931" y="675157"/>
              <a:ext cx="357190" cy="6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410" name="Picture 2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75025" y="4560722"/>
              <a:ext cx="5029200" cy="4286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16411" name="Picture 2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714612" y="2143116"/>
              <a:ext cx="4000500" cy="5905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16412" name="Picture 28"/>
            <p:cNvPicPr>
              <a:picLocks noChangeAspect="1" noChangeArrowheads="1"/>
            </p:cNvPicPr>
            <p:nvPr/>
          </p:nvPicPr>
          <p:blipFill>
            <a:blip r:embed="rId8" cstate="print"/>
            <a:srcRect b="13461"/>
            <a:stretch>
              <a:fillRect/>
            </a:stretch>
          </p:blipFill>
          <p:spPr bwMode="auto">
            <a:xfrm>
              <a:off x="-11289" y="4572008"/>
              <a:ext cx="4638675" cy="4286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16413" name="Picture 2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240628" y="5643578"/>
              <a:ext cx="5105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cxnSp>
          <p:nvCxnSpPr>
            <p:cNvPr id="48" name="Gerade Verbindung mit Pfeil 47"/>
            <p:cNvCxnSpPr>
              <a:stCxn id="16412" idx="2"/>
              <a:endCxn id="104" idx="0"/>
            </p:cNvCxnSpPr>
            <p:nvPr/>
          </p:nvCxnSpPr>
          <p:spPr>
            <a:xfrm rot="16200000" flipH="1">
              <a:off x="2029124" y="5279561"/>
              <a:ext cx="571504" cy="13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uppieren 56"/>
            <p:cNvGrpSpPr/>
            <p:nvPr/>
          </p:nvGrpSpPr>
          <p:grpSpPr>
            <a:xfrm>
              <a:off x="227073" y="3286124"/>
              <a:ext cx="8858312" cy="719269"/>
              <a:chOff x="142844" y="3143248"/>
              <a:chExt cx="8858312" cy="719269"/>
            </a:xfrm>
          </p:grpSpPr>
          <p:grpSp>
            <p:nvGrpSpPr>
              <p:cNvPr id="55" name="Gruppieren 54"/>
              <p:cNvGrpSpPr/>
              <p:nvPr/>
            </p:nvGrpSpPr>
            <p:grpSpPr>
              <a:xfrm>
                <a:off x="142844" y="3143248"/>
                <a:ext cx="8858312" cy="719269"/>
                <a:chOff x="214282" y="3143248"/>
                <a:chExt cx="8858312" cy="719269"/>
              </a:xfrm>
            </p:grpSpPr>
            <p:pic>
              <p:nvPicPr>
                <p:cNvPr id="16408" name="Picture 24" descr="D:\_HSE\_ARBEIT\eclipse-cpp-galileo-SR1-win32\Workspace2\MASTER_THESIS_PRJ\doc\MasterThesis\MasterThesis\graphic\EulerNewton2InertiaAndCoriolis.png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 r="50375"/>
                <a:stretch>
                  <a:fillRect/>
                </a:stretch>
              </p:blipFill>
              <p:spPr bwMode="auto">
                <a:xfrm>
                  <a:off x="214282" y="3143248"/>
                  <a:ext cx="4286280" cy="71926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409" name="Picture 25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 r="5511" b="26470"/>
                <a:stretch>
                  <a:fillRect/>
                </a:stretch>
              </p:blipFill>
              <p:spPr bwMode="auto">
                <a:xfrm>
                  <a:off x="4500562" y="3286124"/>
                  <a:ext cx="4572032" cy="3571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sp>
            <p:nvSpPr>
              <p:cNvPr id="56" name="Rechteck 55"/>
              <p:cNvSpPr/>
              <p:nvPr/>
            </p:nvSpPr>
            <p:spPr>
              <a:xfrm>
                <a:off x="142844" y="3143248"/>
                <a:ext cx="8858312" cy="7143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0" name="Gerade Verbindung mit Pfeil 59"/>
            <p:cNvCxnSpPr>
              <a:stCxn id="56" idx="2"/>
              <a:endCxn id="16412" idx="0"/>
            </p:cNvCxnSpPr>
            <p:nvPr/>
          </p:nvCxnSpPr>
          <p:spPr>
            <a:xfrm rot="5400000">
              <a:off x="3196387" y="3112166"/>
              <a:ext cx="571504" cy="23481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/>
            <p:cNvCxnSpPr>
              <a:stCxn id="56" idx="2"/>
              <a:endCxn id="16410" idx="0"/>
            </p:cNvCxnSpPr>
            <p:nvPr/>
          </p:nvCxnSpPr>
          <p:spPr>
            <a:xfrm rot="16200000" flipH="1">
              <a:off x="5692818" y="2963915"/>
              <a:ext cx="560218" cy="26333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/>
            <p:cNvCxnSpPr>
              <a:stCxn id="3" idx="2"/>
              <a:endCxn id="56" idx="0"/>
            </p:cNvCxnSpPr>
            <p:nvPr/>
          </p:nvCxnSpPr>
          <p:spPr>
            <a:xfrm rot="16200000" flipH="1">
              <a:off x="2506693" y="1136588"/>
              <a:ext cx="1571636" cy="2727435"/>
            </a:xfrm>
            <a:prstGeom prst="bentConnector3">
              <a:avLst>
                <a:gd name="adj1" fmla="val 82820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mit Pfeil 78"/>
            <p:cNvCxnSpPr>
              <a:stCxn id="4" idx="2"/>
              <a:endCxn id="56" idx="0"/>
            </p:cNvCxnSpPr>
            <p:nvPr/>
          </p:nvCxnSpPr>
          <p:spPr>
            <a:xfrm rot="5400000">
              <a:off x="5310724" y="1059994"/>
              <a:ext cx="1571636" cy="2880625"/>
            </a:xfrm>
            <a:prstGeom prst="bentConnector3">
              <a:avLst>
                <a:gd name="adj1" fmla="val 83041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/>
            <p:cNvCxnSpPr>
              <a:stCxn id="4" idx="2"/>
              <a:endCxn id="16411" idx="0"/>
            </p:cNvCxnSpPr>
            <p:nvPr/>
          </p:nvCxnSpPr>
          <p:spPr>
            <a:xfrm rot="5400000">
              <a:off x="5911544" y="517806"/>
              <a:ext cx="428628" cy="28219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3" idx="2"/>
              <a:endCxn id="16411" idx="0"/>
            </p:cNvCxnSpPr>
            <p:nvPr/>
          </p:nvCxnSpPr>
          <p:spPr>
            <a:xfrm rot="16200000" flipH="1">
              <a:off x="3107514" y="535768"/>
              <a:ext cx="428628" cy="2786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winkelte Verbindung 102"/>
            <p:cNvCxnSpPr>
              <a:stCxn id="16411" idx="1"/>
              <a:endCxn id="16412" idx="1"/>
            </p:cNvCxnSpPr>
            <p:nvPr/>
          </p:nvCxnSpPr>
          <p:spPr>
            <a:xfrm rot="10800000" flipV="1">
              <a:off x="-11288" y="2438390"/>
              <a:ext cx="2725901" cy="2347931"/>
            </a:xfrm>
            <a:prstGeom prst="bentConnector3">
              <a:avLst>
                <a:gd name="adj1" fmla="val 108386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hteck 103"/>
            <p:cNvSpPr/>
            <p:nvPr/>
          </p:nvSpPr>
          <p:spPr>
            <a:xfrm>
              <a:off x="-285784" y="5572140"/>
              <a:ext cx="5214974" cy="64294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Textfeld 107"/>
            <p:cNvSpPr txBox="1"/>
            <p:nvPr/>
          </p:nvSpPr>
          <p:spPr>
            <a:xfrm>
              <a:off x="-45365" y="1026567"/>
              <a:ext cx="4764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1.0</a:t>
              </a:r>
              <a:endParaRPr lang="de-DE" dirty="0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571868" y="699363"/>
              <a:ext cx="4764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1.1</a:t>
              </a:r>
              <a:endParaRPr lang="de-DE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3857620" y="-67734"/>
              <a:ext cx="4764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0.0</a:t>
              </a:r>
              <a:endParaRPr lang="de-DE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5715008" y="1015101"/>
              <a:ext cx="4764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1.2</a:t>
              </a:r>
              <a:endParaRPr lang="de-DE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428860" y="1928802"/>
              <a:ext cx="4764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2.0</a:t>
              </a:r>
              <a:endParaRPr lang="de-DE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108977" y="2977794"/>
              <a:ext cx="4764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3.0</a:t>
              </a:r>
              <a:endParaRPr lang="de-DE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-67734" y="4263678"/>
              <a:ext cx="4764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4.0</a:t>
              </a:r>
              <a:endParaRPr lang="de-DE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4714876" y="4214818"/>
              <a:ext cx="4764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4.1</a:t>
              </a:r>
              <a:endParaRPr lang="de-DE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-340944" y="5286388"/>
              <a:ext cx="4764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5.0</a:t>
              </a:r>
              <a:endParaRPr lang="de-D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Bildschirmpräsentation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Larissa-Design</vt:lpstr>
      <vt:lpstr>Formel</vt:lpstr>
      <vt:lpstr>Folie 1</vt:lpstr>
      <vt:lpstr>Folie 2</vt:lpstr>
      <vt:lpstr>Folie 3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Anonymos</cp:lastModifiedBy>
  <cp:revision>291</cp:revision>
  <dcterms:created xsi:type="dcterms:W3CDTF">2011-02-09T20:43:30Z</dcterms:created>
  <dcterms:modified xsi:type="dcterms:W3CDTF">2011-05-31T22:44:34Z</dcterms:modified>
</cp:coreProperties>
</file>