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39" autoAdjust="0"/>
  </p:normalViewPr>
  <p:slideViewPr>
    <p:cSldViewPr>
      <p:cViewPr varScale="1">
        <p:scale>
          <a:sx n="48" d="100"/>
          <a:sy n="48" d="100"/>
        </p:scale>
        <p:origin x="-12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9D480-A601-4561-89A5-FA88C270BC85}" type="datetimeFigureOut">
              <a:rPr lang="de-DE" smtClean="0"/>
              <a:pPr/>
              <a:t>01.06.2011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43E5E-EEE9-49A6-94F3-C3057E200E9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43E5E-EEE9-49A6-94F3-C3057E200E91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01.06.2011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01.06.2011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01.06.2011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01.06.2011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01.06.2011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01.06.2011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01.06.2011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01.06.2011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01.06.2011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01.06.2011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01.06.2011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6DFA1-19FC-465A-B98E-F2D7EE1ABBC5}" type="datetimeFigureOut">
              <a:rPr lang="de-DE" smtClean="0"/>
              <a:pPr/>
              <a:t>01.06.2011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oleObject" Target="../embeddings/oleObject10.bin"/><Relationship Id="rId18" Type="http://schemas.openxmlformats.org/officeDocument/2006/relationships/oleObject" Target="../embeddings/oleObject15.bin"/><Relationship Id="rId3" Type="http://schemas.openxmlformats.org/officeDocument/2006/relationships/notesSlide" Target="../notesSlides/notesSlide1.xml"/><Relationship Id="rId21" Type="http://schemas.openxmlformats.org/officeDocument/2006/relationships/oleObject" Target="../embeddings/oleObject18.bin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9.bin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.bin"/><Relationship Id="rId20" Type="http://schemas.openxmlformats.org/officeDocument/2006/relationships/oleObject" Target="../embeddings/oleObject1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8.bin"/><Relationship Id="rId24" Type="http://schemas.openxmlformats.org/officeDocument/2006/relationships/oleObject" Target="../embeddings/oleObject21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12.bin"/><Relationship Id="rId23" Type="http://schemas.openxmlformats.org/officeDocument/2006/relationships/oleObject" Target="../embeddings/oleObject20.bin"/><Relationship Id="rId10" Type="http://schemas.openxmlformats.org/officeDocument/2006/relationships/oleObject" Target="../embeddings/oleObject7.bin"/><Relationship Id="rId19" Type="http://schemas.openxmlformats.org/officeDocument/2006/relationships/oleObject" Target="../embeddings/oleObject16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Relationship Id="rId14" Type="http://schemas.openxmlformats.org/officeDocument/2006/relationships/oleObject" Target="../embeddings/oleObject11.bin"/><Relationship Id="rId22" Type="http://schemas.openxmlformats.org/officeDocument/2006/relationships/oleObject" Target="../embeddings/oleObject1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3" name="Gruppieren 702"/>
          <p:cNvGrpSpPr/>
          <p:nvPr/>
        </p:nvGrpSpPr>
        <p:grpSpPr>
          <a:xfrm>
            <a:off x="611560" y="2636912"/>
            <a:ext cx="9277870" cy="3960440"/>
            <a:chOff x="683568" y="2420888"/>
            <a:chExt cx="9277870" cy="3960440"/>
          </a:xfrm>
        </p:grpSpPr>
        <p:sp>
          <p:nvSpPr>
            <p:cNvPr id="701" name="Rechteck 700"/>
            <p:cNvSpPr/>
            <p:nvPr/>
          </p:nvSpPr>
          <p:spPr>
            <a:xfrm>
              <a:off x="4067944" y="2420888"/>
              <a:ext cx="4752528" cy="18722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1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Rotational Component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00" name="Rechteck 699"/>
            <p:cNvSpPr/>
            <p:nvPr/>
          </p:nvSpPr>
          <p:spPr>
            <a:xfrm>
              <a:off x="4067944" y="4437112"/>
              <a:ext cx="4752528" cy="1944216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1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dirty="0" smtClean="0">
                  <a:solidFill>
                    <a:sysClr val="windowText" lastClr="000000"/>
                  </a:solidFill>
                </a:rPr>
                <a:t>Translational Component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6" name="Rechteck 285"/>
            <p:cNvSpPr/>
            <p:nvPr/>
          </p:nvSpPr>
          <p:spPr>
            <a:xfrm>
              <a:off x="755576" y="3248976"/>
              <a:ext cx="2688804" cy="20518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87" name="Gerade Verbindung 286"/>
            <p:cNvCxnSpPr>
              <a:stCxn id="286" idx="0"/>
              <a:endCxn id="286" idx="2"/>
            </p:cNvCxnSpPr>
            <p:nvPr/>
          </p:nvCxnSpPr>
          <p:spPr>
            <a:xfrm rot="16200000" flipH="1">
              <a:off x="1074053" y="4274900"/>
              <a:ext cx="20518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Gerade Verbindung 287"/>
            <p:cNvCxnSpPr>
              <a:stCxn id="286" idx="3"/>
              <a:endCxn id="286" idx="1"/>
            </p:cNvCxnSpPr>
            <p:nvPr/>
          </p:nvCxnSpPr>
          <p:spPr>
            <a:xfrm flipH="1">
              <a:off x="755576" y="4274901"/>
              <a:ext cx="268880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93" name="Objekt 292"/>
            <p:cNvGraphicFramePr>
              <a:graphicFrameLocks noChangeAspect="1"/>
            </p:cNvGraphicFramePr>
            <p:nvPr/>
          </p:nvGraphicFramePr>
          <p:xfrm>
            <a:off x="1163874" y="3836915"/>
            <a:ext cx="584200" cy="439738"/>
          </p:xfrm>
          <a:graphic>
            <a:graphicData uri="http://schemas.openxmlformats.org/presentationml/2006/ole">
              <p:oleObj spid="_x0000_s15419" name="Formel" r:id="rId4" imgW="304560" imgH="228600" progId="Equation.3">
                <p:embed/>
              </p:oleObj>
            </a:graphicData>
          </a:graphic>
        </p:graphicFrame>
        <p:graphicFrame>
          <p:nvGraphicFramePr>
            <p:cNvPr id="294" name="Object 52"/>
            <p:cNvGraphicFramePr>
              <a:graphicFrameLocks noChangeAspect="1"/>
            </p:cNvGraphicFramePr>
            <p:nvPr/>
          </p:nvGraphicFramePr>
          <p:xfrm>
            <a:off x="1517365" y="3496173"/>
            <a:ext cx="582613" cy="412750"/>
          </p:xfrm>
          <a:graphic>
            <a:graphicData uri="http://schemas.openxmlformats.org/presentationml/2006/ole">
              <p:oleObj spid="_x0000_s15420" name="Formel" r:id="rId5" imgW="304560" imgH="215640" progId="Equation.3">
                <p:embed/>
              </p:oleObj>
            </a:graphicData>
          </a:graphic>
        </p:graphicFrame>
        <p:graphicFrame>
          <p:nvGraphicFramePr>
            <p:cNvPr id="295" name="Object 53"/>
            <p:cNvGraphicFramePr>
              <a:graphicFrameLocks noChangeAspect="1"/>
            </p:cNvGraphicFramePr>
            <p:nvPr/>
          </p:nvGraphicFramePr>
          <p:xfrm>
            <a:off x="2399885" y="3776782"/>
            <a:ext cx="582612" cy="438150"/>
          </p:xfrm>
          <a:graphic>
            <a:graphicData uri="http://schemas.openxmlformats.org/presentationml/2006/ole">
              <p:oleObj spid="_x0000_s15421" name="Formel" r:id="rId6" imgW="304560" imgH="228600" progId="Equation.3">
                <p:embed/>
              </p:oleObj>
            </a:graphicData>
          </a:graphic>
        </p:graphicFrame>
        <p:graphicFrame>
          <p:nvGraphicFramePr>
            <p:cNvPr id="296" name="Object 54"/>
            <p:cNvGraphicFramePr>
              <a:graphicFrameLocks noChangeAspect="1"/>
            </p:cNvGraphicFramePr>
            <p:nvPr/>
          </p:nvGraphicFramePr>
          <p:xfrm>
            <a:off x="1451906" y="4556995"/>
            <a:ext cx="582613" cy="412750"/>
          </p:xfrm>
          <a:graphic>
            <a:graphicData uri="http://schemas.openxmlformats.org/presentationml/2006/ole">
              <p:oleObj spid="_x0000_s15422" name="Formel" r:id="rId7" imgW="304560" imgH="215640" progId="Equation.3">
                <p:embed/>
              </p:oleObj>
            </a:graphicData>
          </a:graphic>
        </p:graphicFrame>
        <p:cxnSp>
          <p:nvCxnSpPr>
            <p:cNvPr id="308" name="Gerade Verbindung mit Pfeil 307"/>
            <p:cNvCxnSpPr/>
            <p:nvPr/>
          </p:nvCxnSpPr>
          <p:spPr>
            <a:xfrm rot="10800000">
              <a:off x="1739940" y="4268963"/>
              <a:ext cx="360038" cy="158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Gerade Verbindung mit Pfeil 314"/>
            <p:cNvCxnSpPr/>
            <p:nvPr/>
          </p:nvCxnSpPr>
          <p:spPr>
            <a:xfrm rot="5400000" flipH="1" flipV="1">
              <a:off x="1919958" y="4100818"/>
              <a:ext cx="360040" cy="158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Gerade Verbindung mit Pfeil 316"/>
            <p:cNvCxnSpPr/>
            <p:nvPr/>
          </p:nvCxnSpPr>
          <p:spPr>
            <a:xfrm>
              <a:off x="2099978" y="4268963"/>
              <a:ext cx="720080" cy="158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Gerade Verbindung mit Pfeil 318"/>
            <p:cNvCxnSpPr/>
            <p:nvPr/>
          </p:nvCxnSpPr>
          <p:spPr>
            <a:xfrm rot="5400000">
              <a:off x="1782674" y="4598936"/>
              <a:ext cx="635403" cy="79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5" name="Ellipse 324"/>
            <p:cNvSpPr/>
            <p:nvPr/>
          </p:nvSpPr>
          <p:spPr>
            <a:xfrm>
              <a:off x="1739938" y="3920798"/>
              <a:ext cx="708205" cy="648072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33" name="Form 332"/>
            <p:cNvCxnSpPr/>
            <p:nvPr/>
          </p:nvCxnSpPr>
          <p:spPr>
            <a:xfrm flipV="1">
              <a:off x="2267746" y="3465003"/>
              <a:ext cx="1800199" cy="648069"/>
            </a:xfrm>
            <a:prstGeom prst="bentConnector3">
              <a:avLst>
                <a:gd name="adj1" fmla="val 525"/>
              </a:avLst>
            </a:prstGeom>
            <a:ln w="1905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8" name="Gruppieren 377"/>
            <p:cNvGrpSpPr/>
            <p:nvPr/>
          </p:nvGrpSpPr>
          <p:grpSpPr>
            <a:xfrm>
              <a:off x="4211960" y="4725144"/>
              <a:ext cx="1818623" cy="1492869"/>
              <a:chOff x="3995936" y="4384402"/>
              <a:chExt cx="1818623" cy="1492869"/>
            </a:xfrm>
          </p:grpSpPr>
          <p:graphicFrame>
            <p:nvGraphicFramePr>
              <p:cNvPr id="350" name="Objekt 349"/>
              <p:cNvGraphicFramePr>
                <a:graphicFrameLocks noChangeAspect="1"/>
              </p:cNvGraphicFramePr>
              <p:nvPr/>
            </p:nvGraphicFramePr>
            <p:xfrm>
              <a:off x="3995936" y="4725144"/>
              <a:ext cx="584200" cy="439738"/>
            </p:xfrm>
            <a:graphic>
              <a:graphicData uri="http://schemas.openxmlformats.org/presentationml/2006/ole">
                <p:oleObj spid="_x0000_s15427" name="Formel" r:id="rId8" imgW="304560" imgH="228600" progId="Equation.3">
                  <p:embed/>
                </p:oleObj>
              </a:graphicData>
            </a:graphic>
          </p:graphicFrame>
          <p:graphicFrame>
            <p:nvGraphicFramePr>
              <p:cNvPr id="351" name="Object 52"/>
              <p:cNvGraphicFramePr>
                <a:graphicFrameLocks noChangeAspect="1"/>
              </p:cNvGraphicFramePr>
              <p:nvPr/>
            </p:nvGraphicFramePr>
            <p:xfrm>
              <a:off x="4349427" y="4384402"/>
              <a:ext cx="582613" cy="412750"/>
            </p:xfrm>
            <a:graphic>
              <a:graphicData uri="http://schemas.openxmlformats.org/presentationml/2006/ole">
                <p:oleObj spid="_x0000_s15428" name="Formel" r:id="rId9" imgW="304560" imgH="215640" progId="Equation.3">
                  <p:embed/>
                </p:oleObj>
              </a:graphicData>
            </a:graphic>
          </p:graphicFrame>
          <p:graphicFrame>
            <p:nvGraphicFramePr>
              <p:cNvPr id="352" name="Object 53"/>
              <p:cNvGraphicFramePr>
                <a:graphicFrameLocks noChangeAspect="1"/>
              </p:cNvGraphicFramePr>
              <p:nvPr/>
            </p:nvGraphicFramePr>
            <p:xfrm>
              <a:off x="5231947" y="4665011"/>
              <a:ext cx="582612" cy="438150"/>
            </p:xfrm>
            <a:graphic>
              <a:graphicData uri="http://schemas.openxmlformats.org/presentationml/2006/ole">
                <p:oleObj spid="_x0000_s15429" name="Formel" r:id="rId10" imgW="304560" imgH="228600" progId="Equation.3">
                  <p:embed/>
                </p:oleObj>
              </a:graphicData>
            </a:graphic>
          </p:graphicFrame>
          <p:graphicFrame>
            <p:nvGraphicFramePr>
              <p:cNvPr id="360" name="Object 54"/>
              <p:cNvGraphicFramePr>
                <a:graphicFrameLocks noChangeAspect="1"/>
              </p:cNvGraphicFramePr>
              <p:nvPr/>
            </p:nvGraphicFramePr>
            <p:xfrm>
              <a:off x="4283968" y="5445224"/>
              <a:ext cx="582613" cy="412750"/>
            </p:xfrm>
            <a:graphic>
              <a:graphicData uri="http://schemas.openxmlformats.org/presentationml/2006/ole">
                <p:oleObj spid="_x0000_s15430" name="Formel" r:id="rId11" imgW="304560" imgH="215640" progId="Equation.3">
                  <p:embed/>
                </p:oleObj>
              </a:graphicData>
            </a:graphic>
          </p:graphicFrame>
          <p:cxnSp>
            <p:nvCxnSpPr>
              <p:cNvPr id="363" name="Gerade Verbindung mit Pfeil 362"/>
              <p:cNvCxnSpPr/>
              <p:nvPr/>
            </p:nvCxnSpPr>
            <p:spPr>
              <a:xfrm>
                <a:off x="5280205" y="5145317"/>
                <a:ext cx="360040" cy="1588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Gerade Verbindung mit Pfeil 363"/>
              <p:cNvCxnSpPr/>
              <p:nvPr/>
            </p:nvCxnSpPr>
            <p:spPr>
              <a:xfrm rot="5400000">
                <a:off x="4716017" y="5660454"/>
                <a:ext cx="432047" cy="1588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5" name="Ellipse 364"/>
              <p:cNvSpPr/>
              <p:nvPr/>
            </p:nvSpPr>
            <p:spPr>
              <a:xfrm>
                <a:off x="4572000" y="4809027"/>
                <a:ext cx="708205" cy="6480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aphicFrame>
          <p:nvGraphicFramePr>
            <p:cNvPr id="339" name="Objekt 338"/>
            <p:cNvGraphicFramePr>
              <a:graphicFrameLocks noChangeAspect="1"/>
            </p:cNvGraphicFramePr>
            <p:nvPr/>
          </p:nvGraphicFramePr>
          <p:xfrm>
            <a:off x="4193537" y="3085662"/>
            <a:ext cx="584200" cy="439738"/>
          </p:xfrm>
          <a:graphic>
            <a:graphicData uri="http://schemas.openxmlformats.org/presentationml/2006/ole">
              <p:oleObj spid="_x0000_s15423" name="Formel" r:id="rId12" imgW="304560" imgH="228600" progId="Equation.3">
                <p:embed/>
              </p:oleObj>
            </a:graphicData>
          </a:graphic>
        </p:graphicFrame>
        <p:graphicFrame>
          <p:nvGraphicFramePr>
            <p:cNvPr id="340" name="Object 52"/>
            <p:cNvGraphicFramePr>
              <a:graphicFrameLocks noChangeAspect="1"/>
            </p:cNvGraphicFramePr>
            <p:nvPr/>
          </p:nvGraphicFramePr>
          <p:xfrm>
            <a:off x="4547028" y="2744920"/>
            <a:ext cx="582613" cy="412750"/>
          </p:xfrm>
          <a:graphic>
            <a:graphicData uri="http://schemas.openxmlformats.org/presentationml/2006/ole">
              <p:oleObj spid="_x0000_s15424" name="Formel" r:id="rId13" imgW="304560" imgH="215640" progId="Equation.3">
                <p:embed/>
              </p:oleObj>
            </a:graphicData>
          </a:graphic>
        </p:graphicFrame>
        <p:graphicFrame>
          <p:nvGraphicFramePr>
            <p:cNvPr id="341" name="Object 53"/>
            <p:cNvGraphicFramePr>
              <a:graphicFrameLocks noChangeAspect="1"/>
            </p:cNvGraphicFramePr>
            <p:nvPr/>
          </p:nvGraphicFramePr>
          <p:xfrm>
            <a:off x="5364088" y="3681024"/>
            <a:ext cx="582612" cy="438150"/>
          </p:xfrm>
          <a:graphic>
            <a:graphicData uri="http://schemas.openxmlformats.org/presentationml/2006/ole">
              <p:oleObj spid="_x0000_s15425" name="Formel" r:id="rId14" imgW="304560" imgH="228600" progId="Equation.3">
                <p:embed/>
              </p:oleObj>
            </a:graphicData>
          </a:graphic>
        </p:graphicFrame>
        <p:graphicFrame>
          <p:nvGraphicFramePr>
            <p:cNvPr id="342" name="Object 54"/>
            <p:cNvGraphicFramePr>
              <a:graphicFrameLocks noChangeAspect="1"/>
            </p:cNvGraphicFramePr>
            <p:nvPr/>
          </p:nvGraphicFramePr>
          <p:xfrm>
            <a:off x="4481569" y="3805742"/>
            <a:ext cx="582613" cy="412750"/>
          </p:xfrm>
          <a:graphic>
            <a:graphicData uri="http://schemas.openxmlformats.org/presentationml/2006/ole">
              <p:oleObj spid="_x0000_s15426" name="Formel" r:id="rId15" imgW="304560" imgH="215640" progId="Equation.3">
                <p:embed/>
              </p:oleObj>
            </a:graphicData>
          </a:graphic>
        </p:graphicFrame>
        <p:cxnSp>
          <p:nvCxnSpPr>
            <p:cNvPr id="343" name="Gerade Verbindung mit Pfeil 342"/>
            <p:cNvCxnSpPr/>
            <p:nvPr/>
          </p:nvCxnSpPr>
          <p:spPr>
            <a:xfrm rot="10800000">
              <a:off x="4769603" y="3517710"/>
              <a:ext cx="360038" cy="158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Gerade Verbindung mit Pfeil 343"/>
            <p:cNvCxnSpPr/>
            <p:nvPr/>
          </p:nvCxnSpPr>
          <p:spPr>
            <a:xfrm rot="5400000" flipH="1" flipV="1">
              <a:off x="4961496" y="3349565"/>
              <a:ext cx="360040" cy="158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7" name="Ellipse 346"/>
            <p:cNvSpPr/>
            <p:nvPr/>
          </p:nvSpPr>
          <p:spPr>
            <a:xfrm>
              <a:off x="4769601" y="3169545"/>
              <a:ext cx="708205" cy="69633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68" name="Gerade Verbindung mit Pfeil 367"/>
            <p:cNvCxnSpPr/>
            <p:nvPr/>
          </p:nvCxnSpPr>
          <p:spPr>
            <a:xfrm rot="5400000" flipH="1" flipV="1">
              <a:off x="4940335" y="3664695"/>
              <a:ext cx="396423" cy="5937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Gerade Verbindung mit Pfeil 368"/>
            <p:cNvCxnSpPr/>
            <p:nvPr/>
          </p:nvCxnSpPr>
          <p:spPr>
            <a:xfrm rot="10800000">
              <a:off x="5117009" y="3517710"/>
              <a:ext cx="360038" cy="1588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Form 378"/>
            <p:cNvCxnSpPr/>
            <p:nvPr/>
          </p:nvCxnSpPr>
          <p:spPr>
            <a:xfrm>
              <a:off x="2483768" y="4725144"/>
              <a:ext cx="1584176" cy="432048"/>
            </a:xfrm>
            <a:prstGeom prst="bentConnector3">
              <a:avLst>
                <a:gd name="adj1" fmla="val -225"/>
              </a:avLst>
            </a:prstGeom>
            <a:ln w="1905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Form 399"/>
            <p:cNvCxnSpPr/>
            <p:nvPr/>
          </p:nvCxnSpPr>
          <p:spPr>
            <a:xfrm>
              <a:off x="6012160" y="3537008"/>
              <a:ext cx="93610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Gerade Verbindung 402"/>
            <p:cNvCxnSpPr/>
            <p:nvPr/>
          </p:nvCxnSpPr>
          <p:spPr>
            <a:xfrm rot="5400000">
              <a:off x="4661589" y="3512879"/>
              <a:ext cx="93610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Gerade Verbindung 403"/>
            <p:cNvCxnSpPr/>
            <p:nvPr/>
          </p:nvCxnSpPr>
          <p:spPr>
            <a:xfrm rot="10800000">
              <a:off x="4565452" y="3513258"/>
              <a:ext cx="1080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Gerade Verbindung 420"/>
            <p:cNvCxnSpPr/>
            <p:nvPr/>
          </p:nvCxnSpPr>
          <p:spPr>
            <a:xfrm rot="5400000">
              <a:off x="4668138" y="5493103"/>
              <a:ext cx="93610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Gerade Verbindung 421"/>
            <p:cNvCxnSpPr/>
            <p:nvPr/>
          </p:nvCxnSpPr>
          <p:spPr>
            <a:xfrm rot="10800000">
              <a:off x="4583876" y="5493482"/>
              <a:ext cx="1080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Form 399"/>
            <p:cNvCxnSpPr/>
            <p:nvPr/>
          </p:nvCxnSpPr>
          <p:spPr>
            <a:xfrm>
              <a:off x="6012160" y="5517232"/>
              <a:ext cx="93610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Gerade Verbindung 479"/>
            <p:cNvCxnSpPr/>
            <p:nvPr/>
          </p:nvCxnSpPr>
          <p:spPr>
            <a:xfrm>
              <a:off x="6955157" y="3361171"/>
              <a:ext cx="3006281" cy="1557380"/>
            </a:xfrm>
            <a:prstGeom prst="line">
              <a:avLst/>
            </a:prstGeom>
            <a:solidFill>
              <a:schemeClr val="accent6">
                <a:lumMod val="60000"/>
                <a:lumOff val="40000"/>
                <a:alpha val="18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Gerade Verbindung mit Pfeil 480"/>
            <p:cNvCxnSpPr/>
            <p:nvPr/>
          </p:nvCxnSpPr>
          <p:spPr>
            <a:xfrm rot="5400000" flipH="1" flipV="1">
              <a:off x="6912259" y="3537015"/>
              <a:ext cx="1224139" cy="14401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Gerade Verbindung mit Pfeil 481"/>
            <p:cNvCxnSpPr/>
            <p:nvPr/>
          </p:nvCxnSpPr>
          <p:spPr>
            <a:xfrm>
              <a:off x="7086018" y="3320988"/>
              <a:ext cx="1135987" cy="54681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Gerade Verbindung mit Pfeil 482"/>
            <p:cNvCxnSpPr/>
            <p:nvPr/>
          </p:nvCxnSpPr>
          <p:spPr>
            <a:xfrm flipV="1">
              <a:off x="6948264" y="3239553"/>
              <a:ext cx="1273742" cy="54681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6" name="Bogen 485"/>
            <p:cNvSpPr/>
            <p:nvPr/>
          </p:nvSpPr>
          <p:spPr>
            <a:xfrm rot="11050342">
              <a:off x="7244506" y="3161176"/>
              <a:ext cx="627059" cy="248516"/>
            </a:xfrm>
            <a:prstGeom prst="arc">
              <a:avLst>
                <a:gd name="adj1" fmla="val 10130473"/>
                <a:gd name="adj2" fmla="val 1371674"/>
              </a:avLst>
            </a:prstGeom>
            <a:ln w="22225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aphicFrame>
          <p:nvGraphicFramePr>
            <p:cNvPr id="487" name="Object 7"/>
            <p:cNvGraphicFramePr>
              <a:graphicFrameLocks noChangeAspect="1"/>
            </p:cNvGraphicFramePr>
            <p:nvPr/>
          </p:nvGraphicFramePr>
          <p:xfrm>
            <a:off x="7524328" y="2708920"/>
            <a:ext cx="295304" cy="276305"/>
          </p:xfrm>
          <a:graphic>
            <a:graphicData uri="http://schemas.openxmlformats.org/presentationml/2006/ole">
              <p:oleObj spid="_x0000_s15431" name="Formel" r:id="rId16" imgW="203040" imgH="215640" progId="Equation.3">
                <p:embed/>
              </p:oleObj>
            </a:graphicData>
          </a:graphic>
        </p:graphicFrame>
        <p:graphicFrame>
          <p:nvGraphicFramePr>
            <p:cNvPr id="488" name="Object 8"/>
            <p:cNvGraphicFramePr>
              <a:graphicFrameLocks noChangeAspect="1"/>
            </p:cNvGraphicFramePr>
            <p:nvPr/>
          </p:nvGraphicFramePr>
          <p:xfrm>
            <a:off x="8222007" y="3746285"/>
            <a:ext cx="241555" cy="258301"/>
          </p:xfrm>
          <a:graphic>
            <a:graphicData uri="http://schemas.openxmlformats.org/presentationml/2006/ole">
              <p:oleObj spid="_x0000_s15432" name="Formel" r:id="rId17" imgW="177480" imgH="215640" progId="Equation.3">
                <p:embed/>
              </p:oleObj>
            </a:graphicData>
          </a:graphic>
        </p:graphicFrame>
        <p:graphicFrame>
          <p:nvGraphicFramePr>
            <p:cNvPr id="489" name="Object 9"/>
            <p:cNvGraphicFramePr>
              <a:graphicFrameLocks noChangeAspect="1"/>
            </p:cNvGraphicFramePr>
            <p:nvPr/>
          </p:nvGraphicFramePr>
          <p:xfrm>
            <a:off x="8222007" y="3138718"/>
            <a:ext cx="310433" cy="258186"/>
          </p:xfrm>
          <a:graphic>
            <a:graphicData uri="http://schemas.openxmlformats.org/presentationml/2006/ole">
              <p:oleObj spid="_x0000_s15433" name="Formel" r:id="rId18" imgW="228600" imgH="215640" progId="Equation.3">
                <p:embed/>
              </p:oleObj>
            </a:graphicData>
          </a:graphic>
        </p:graphicFrame>
        <p:graphicFrame>
          <p:nvGraphicFramePr>
            <p:cNvPr id="15449" name="Object 89"/>
            <p:cNvGraphicFramePr>
              <a:graphicFrameLocks noChangeAspect="1"/>
            </p:cNvGraphicFramePr>
            <p:nvPr/>
          </p:nvGraphicFramePr>
          <p:xfrm>
            <a:off x="7808416" y="3365947"/>
            <a:ext cx="508000" cy="334962"/>
          </p:xfrm>
          <a:graphic>
            <a:graphicData uri="http://schemas.openxmlformats.org/presentationml/2006/ole">
              <p:oleObj spid="_x0000_s15449" name="Formel" r:id="rId19" imgW="304560" imgH="228600" progId="Equation.3">
                <p:embed/>
              </p:oleObj>
            </a:graphicData>
          </a:graphic>
        </p:graphicFrame>
        <p:sp>
          <p:nvSpPr>
            <p:cNvPr id="628" name="Bogen 627"/>
            <p:cNvSpPr/>
            <p:nvPr/>
          </p:nvSpPr>
          <p:spPr>
            <a:xfrm rot="21363000">
              <a:off x="7189317" y="3657142"/>
              <a:ext cx="627059" cy="248516"/>
            </a:xfrm>
            <a:prstGeom prst="arc">
              <a:avLst>
                <a:gd name="adj1" fmla="val 10130473"/>
                <a:gd name="adj2" fmla="val 1371674"/>
              </a:avLst>
            </a:prstGeom>
            <a:ln w="22225">
              <a:solidFill>
                <a:schemeClr val="accent3">
                  <a:lumMod val="50000"/>
                </a:schemeClr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42" name="Gerade Verbindung mit Pfeil 641"/>
            <p:cNvCxnSpPr/>
            <p:nvPr/>
          </p:nvCxnSpPr>
          <p:spPr>
            <a:xfrm rot="5400000" flipH="1" flipV="1">
              <a:off x="7362381" y="3325907"/>
              <a:ext cx="360000" cy="3610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Gerade Verbindung mit Pfeil 642"/>
            <p:cNvCxnSpPr/>
            <p:nvPr/>
          </p:nvCxnSpPr>
          <p:spPr>
            <a:xfrm rot="5400000" flipH="1" flipV="1">
              <a:off x="7344756" y="3690001"/>
              <a:ext cx="324000" cy="36106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Gerade Verbindung mit Pfeil 647"/>
            <p:cNvCxnSpPr/>
            <p:nvPr/>
          </p:nvCxnSpPr>
          <p:spPr>
            <a:xfrm rot="5400000" flipH="1" flipV="1">
              <a:off x="7056275" y="5625247"/>
              <a:ext cx="1224139" cy="14401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Gerade Verbindung mit Pfeil 648"/>
            <p:cNvCxnSpPr/>
            <p:nvPr/>
          </p:nvCxnSpPr>
          <p:spPr>
            <a:xfrm>
              <a:off x="7230034" y="5409220"/>
              <a:ext cx="1135987" cy="54681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Gerade Verbindung mit Pfeil 649"/>
            <p:cNvCxnSpPr/>
            <p:nvPr/>
          </p:nvCxnSpPr>
          <p:spPr>
            <a:xfrm flipV="1">
              <a:off x="7092280" y="5327785"/>
              <a:ext cx="1273742" cy="54681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52" name="Object 7"/>
            <p:cNvGraphicFramePr>
              <a:graphicFrameLocks noChangeAspect="1"/>
            </p:cNvGraphicFramePr>
            <p:nvPr/>
          </p:nvGraphicFramePr>
          <p:xfrm>
            <a:off x="7668344" y="4797152"/>
            <a:ext cx="295304" cy="276305"/>
          </p:xfrm>
          <a:graphic>
            <a:graphicData uri="http://schemas.openxmlformats.org/presentationml/2006/ole">
              <p:oleObj spid="_x0000_s15450" name="Formel" r:id="rId20" imgW="203040" imgH="215640" progId="Equation.3">
                <p:embed/>
              </p:oleObj>
            </a:graphicData>
          </a:graphic>
        </p:graphicFrame>
        <p:graphicFrame>
          <p:nvGraphicFramePr>
            <p:cNvPr id="653" name="Object 8"/>
            <p:cNvGraphicFramePr>
              <a:graphicFrameLocks noChangeAspect="1"/>
            </p:cNvGraphicFramePr>
            <p:nvPr/>
          </p:nvGraphicFramePr>
          <p:xfrm>
            <a:off x="8366023" y="5834517"/>
            <a:ext cx="241555" cy="258301"/>
          </p:xfrm>
          <a:graphic>
            <a:graphicData uri="http://schemas.openxmlformats.org/presentationml/2006/ole">
              <p:oleObj spid="_x0000_s15451" name="Formel" r:id="rId21" imgW="177480" imgH="215640" progId="Equation.3">
                <p:embed/>
              </p:oleObj>
            </a:graphicData>
          </a:graphic>
        </p:graphicFrame>
        <p:graphicFrame>
          <p:nvGraphicFramePr>
            <p:cNvPr id="654" name="Object 9"/>
            <p:cNvGraphicFramePr>
              <a:graphicFrameLocks noChangeAspect="1"/>
            </p:cNvGraphicFramePr>
            <p:nvPr/>
          </p:nvGraphicFramePr>
          <p:xfrm>
            <a:off x="8366023" y="5226950"/>
            <a:ext cx="310433" cy="258186"/>
          </p:xfrm>
          <a:graphic>
            <a:graphicData uri="http://schemas.openxmlformats.org/presentationml/2006/ole">
              <p:oleObj spid="_x0000_s15452" name="Formel" r:id="rId22" imgW="228600" imgH="215640" progId="Equation.3">
                <p:embed/>
              </p:oleObj>
            </a:graphicData>
          </a:graphic>
        </p:graphicFrame>
        <p:cxnSp>
          <p:nvCxnSpPr>
            <p:cNvPr id="663" name="Gerade Verbindung mit Pfeil 662"/>
            <p:cNvCxnSpPr/>
            <p:nvPr/>
          </p:nvCxnSpPr>
          <p:spPr>
            <a:xfrm rot="10800000" flipV="1">
              <a:off x="7230034" y="5613368"/>
              <a:ext cx="432048" cy="22790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Gerade Verbindung mit Pfeil 664"/>
            <p:cNvCxnSpPr/>
            <p:nvPr/>
          </p:nvCxnSpPr>
          <p:spPr>
            <a:xfrm>
              <a:off x="7662082" y="5625244"/>
              <a:ext cx="432048" cy="21602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5454" name="Object 94"/>
            <p:cNvGraphicFramePr>
              <a:graphicFrameLocks noChangeAspect="1"/>
            </p:cNvGraphicFramePr>
            <p:nvPr/>
          </p:nvGraphicFramePr>
          <p:xfrm>
            <a:off x="8126625" y="5524562"/>
            <a:ext cx="444500" cy="296863"/>
          </p:xfrm>
          <a:graphic>
            <a:graphicData uri="http://schemas.openxmlformats.org/presentationml/2006/ole">
              <p:oleObj spid="_x0000_s15454" name="Formel" r:id="rId23" imgW="266400" imgH="203040" progId="Equation.3">
                <p:embed/>
              </p:oleObj>
            </a:graphicData>
          </a:graphic>
        </p:graphicFrame>
        <p:graphicFrame>
          <p:nvGraphicFramePr>
            <p:cNvPr id="15455" name="Object 95"/>
            <p:cNvGraphicFramePr>
              <a:graphicFrameLocks noChangeAspect="1"/>
            </p:cNvGraphicFramePr>
            <p:nvPr/>
          </p:nvGraphicFramePr>
          <p:xfrm>
            <a:off x="6869994" y="5481228"/>
            <a:ext cx="444500" cy="296863"/>
          </p:xfrm>
          <a:graphic>
            <a:graphicData uri="http://schemas.openxmlformats.org/presentationml/2006/ole">
              <p:oleObj spid="_x0000_s15455" name="Formel" r:id="rId24" imgW="266400" imgH="203040" progId="Equation.3">
                <p:embed/>
              </p:oleObj>
            </a:graphicData>
          </a:graphic>
        </p:graphicFrame>
        <p:sp>
          <p:nvSpPr>
            <p:cNvPr id="702" name="Textfeld 701"/>
            <p:cNvSpPr txBox="1"/>
            <p:nvPr/>
          </p:nvSpPr>
          <p:spPr>
            <a:xfrm>
              <a:off x="683568" y="2852936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Average</a:t>
              </a:r>
              <a:r>
                <a:rPr lang="de-DE" dirty="0" smtClean="0"/>
                <a:t> Optical Flow</a:t>
              </a:r>
              <a:endParaRPr lang="de-DE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Bildschirmpräsentation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Larissa-Design</vt:lpstr>
      <vt:lpstr>Formel</vt:lpstr>
      <vt:lpstr>Folie 1</vt:lpstr>
    </vt:vector>
  </TitlesOfParts>
  <Company>Frost-RL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Dio</dc:creator>
  <cp:lastModifiedBy>Anonymos</cp:lastModifiedBy>
  <cp:revision>659</cp:revision>
  <dcterms:created xsi:type="dcterms:W3CDTF">2011-02-09T20:43:30Z</dcterms:created>
  <dcterms:modified xsi:type="dcterms:W3CDTF">2011-06-01T20:15:26Z</dcterms:modified>
</cp:coreProperties>
</file>