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6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23" autoAdjust="0"/>
  </p:normalViewPr>
  <p:slideViewPr>
    <p:cSldViewPr>
      <p:cViewPr>
        <p:scale>
          <a:sx n="66" d="100"/>
          <a:sy n="66" d="100"/>
        </p:scale>
        <p:origin x="-1530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907AC-0355-43C5-ACDD-5A7F5C9DE0DA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30827-63FF-4FD0-9269-B18389D561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30827-63FF-4FD0-9269-B18389D561E8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1D66C-6908-487C-A87A-7E0531A6B853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ruppieren 810"/>
          <p:cNvGrpSpPr/>
          <p:nvPr/>
        </p:nvGrpSpPr>
        <p:grpSpPr>
          <a:xfrm>
            <a:off x="38100" y="395288"/>
            <a:ext cx="8845550" cy="3889375"/>
            <a:chOff x="38100" y="395288"/>
            <a:chExt cx="8845550" cy="3889375"/>
          </a:xfrm>
        </p:grpSpPr>
        <p:sp>
          <p:nvSpPr>
            <p:cNvPr id="15177" name="Rectangle 1865"/>
            <p:cNvSpPr>
              <a:spLocks noChangeArrowheads="1"/>
            </p:cNvSpPr>
            <p:nvPr/>
          </p:nvSpPr>
          <p:spPr bwMode="auto">
            <a:xfrm>
              <a:off x="377825" y="395288"/>
              <a:ext cx="19050" cy="190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78" name="Rectangle 1866"/>
            <p:cNvSpPr>
              <a:spLocks noChangeArrowheads="1"/>
            </p:cNvSpPr>
            <p:nvPr/>
          </p:nvSpPr>
          <p:spPr bwMode="auto">
            <a:xfrm>
              <a:off x="669925" y="755650"/>
              <a:ext cx="1343025" cy="2428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79" name="Rectangle 1867"/>
            <p:cNvSpPr>
              <a:spLocks noChangeArrowheads="1"/>
            </p:cNvSpPr>
            <p:nvPr/>
          </p:nvSpPr>
          <p:spPr bwMode="auto">
            <a:xfrm>
              <a:off x="630238" y="715963"/>
              <a:ext cx="1343025" cy="2428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80" name="Rectangle 1868"/>
            <p:cNvSpPr>
              <a:spLocks noChangeArrowheads="1"/>
            </p:cNvSpPr>
            <p:nvPr/>
          </p:nvSpPr>
          <p:spPr bwMode="auto">
            <a:xfrm>
              <a:off x="630238" y="735013"/>
              <a:ext cx="1343025" cy="223837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81" name="Rectangle 1869"/>
            <p:cNvSpPr>
              <a:spLocks noChangeArrowheads="1"/>
            </p:cNvSpPr>
            <p:nvPr/>
          </p:nvSpPr>
          <p:spPr bwMode="auto">
            <a:xfrm>
              <a:off x="660400" y="725488"/>
              <a:ext cx="1343025" cy="233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Brushless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Motor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82" name="Rectangle 1870"/>
            <p:cNvSpPr>
              <a:spLocks noChangeArrowheads="1"/>
            </p:cNvSpPr>
            <p:nvPr/>
          </p:nvSpPr>
          <p:spPr bwMode="auto">
            <a:xfrm>
              <a:off x="5672138" y="1844675"/>
              <a:ext cx="895350" cy="1555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83" name="Rectangle 1871"/>
            <p:cNvSpPr>
              <a:spLocks noChangeArrowheads="1"/>
            </p:cNvSpPr>
            <p:nvPr/>
          </p:nvSpPr>
          <p:spPr bwMode="auto">
            <a:xfrm>
              <a:off x="5681663" y="1835150"/>
              <a:ext cx="904875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Gain of BLDC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84" name="AutoShape 1872"/>
            <p:cNvSpPr>
              <a:spLocks noChangeArrowheads="1"/>
            </p:cNvSpPr>
            <p:nvPr/>
          </p:nvSpPr>
          <p:spPr bwMode="auto">
            <a:xfrm>
              <a:off x="8280400" y="1562100"/>
              <a:ext cx="301625" cy="146050"/>
            </a:xfrm>
            <a:prstGeom prst="roundRect">
              <a:avLst>
                <a:gd name="adj" fmla="val 46667"/>
              </a:avLst>
            </a:prstGeom>
            <a:solidFill>
              <a:srgbClr val="FF42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85" name="AutoShape 1873"/>
            <p:cNvSpPr>
              <a:spLocks noChangeArrowheads="1"/>
            </p:cNvSpPr>
            <p:nvPr/>
          </p:nvSpPr>
          <p:spPr bwMode="auto">
            <a:xfrm>
              <a:off x="8280400" y="1562100"/>
              <a:ext cx="292100" cy="136525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86" name="Rectangle 1874"/>
            <p:cNvSpPr>
              <a:spLocks noChangeArrowheads="1"/>
            </p:cNvSpPr>
            <p:nvPr/>
          </p:nvSpPr>
          <p:spPr bwMode="auto">
            <a:xfrm>
              <a:off x="8377238" y="1543050"/>
              <a:ext cx="136525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87" name="Rectangle 1875"/>
            <p:cNvSpPr>
              <a:spLocks noChangeArrowheads="1"/>
            </p:cNvSpPr>
            <p:nvPr/>
          </p:nvSpPr>
          <p:spPr bwMode="auto">
            <a:xfrm>
              <a:off x="8056563" y="1708150"/>
              <a:ext cx="758825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F_prop_out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88" name="AutoShape 1876"/>
            <p:cNvSpPr>
              <a:spLocks noChangeArrowheads="1"/>
            </p:cNvSpPr>
            <p:nvPr/>
          </p:nvSpPr>
          <p:spPr bwMode="auto">
            <a:xfrm>
              <a:off x="8280400" y="1027113"/>
              <a:ext cx="301625" cy="146050"/>
            </a:xfrm>
            <a:prstGeom prst="roundRect">
              <a:avLst>
                <a:gd name="adj" fmla="val 46667"/>
              </a:avLst>
            </a:prstGeom>
            <a:solidFill>
              <a:srgbClr val="FF42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89" name="AutoShape 1877"/>
            <p:cNvSpPr>
              <a:spLocks noChangeArrowheads="1"/>
            </p:cNvSpPr>
            <p:nvPr/>
          </p:nvSpPr>
          <p:spPr bwMode="auto">
            <a:xfrm>
              <a:off x="8280400" y="1027113"/>
              <a:ext cx="292100" cy="136525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90" name="Rectangle 1878"/>
            <p:cNvSpPr>
              <a:spLocks noChangeArrowheads="1"/>
            </p:cNvSpPr>
            <p:nvPr/>
          </p:nvSpPr>
          <p:spPr bwMode="auto">
            <a:xfrm>
              <a:off x="8377238" y="1008063"/>
              <a:ext cx="136525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91" name="Rectangle 1879"/>
            <p:cNvSpPr>
              <a:spLocks noChangeArrowheads="1"/>
            </p:cNvSpPr>
            <p:nvPr/>
          </p:nvSpPr>
          <p:spPr bwMode="auto">
            <a:xfrm>
              <a:off x="7988300" y="1173163"/>
              <a:ext cx="89535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anv_prop_out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92" name="Rectangle 1880"/>
            <p:cNvSpPr>
              <a:spLocks noChangeArrowheads="1"/>
            </p:cNvSpPr>
            <p:nvPr/>
          </p:nvSpPr>
          <p:spPr bwMode="auto">
            <a:xfrm>
              <a:off x="7307263" y="958850"/>
              <a:ext cx="339725" cy="2730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93" name="Rectangle 1881"/>
            <p:cNvSpPr>
              <a:spLocks noChangeArrowheads="1"/>
            </p:cNvSpPr>
            <p:nvPr/>
          </p:nvSpPr>
          <p:spPr bwMode="auto">
            <a:xfrm>
              <a:off x="7307263" y="958850"/>
              <a:ext cx="339725" cy="27305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94" name="Freeform 1882"/>
            <p:cNvSpPr>
              <a:spLocks/>
            </p:cNvSpPr>
            <p:nvPr/>
          </p:nvSpPr>
          <p:spPr bwMode="auto">
            <a:xfrm>
              <a:off x="7326313" y="979488"/>
              <a:ext cx="282575" cy="2127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3" y="22"/>
                </a:cxn>
                <a:cxn ang="0">
                  <a:pos x="6" y="22"/>
                </a:cxn>
                <a:cxn ang="0">
                  <a:pos x="9" y="22"/>
                </a:cxn>
                <a:cxn ang="0">
                  <a:pos x="12" y="19"/>
                </a:cxn>
                <a:cxn ang="0">
                  <a:pos x="15" y="11"/>
                </a:cxn>
                <a:cxn ang="0">
                  <a:pos x="17" y="3"/>
                </a:cxn>
                <a:cxn ang="0">
                  <a:pos x="20" y="0"/>
                </a:cxn>
                <a:cxn ang="0">
                  <a:pos x="23" y="0"/>
                </a:cxn>
                <a:cxn ang="0">
                  <a:pos x="26" y="0"/>
                </a:cxn>
                <a:cxn ang="0">
                  <a:pos x="29" y="0"/>
                </a:cxn>
              </a:cxnLst>
              <a:rect l="0" t="0" r="r" b="b"/>
              <a:pathLst>
                <a:path w="29" h="22">
                  <a:moveTo>
                    <a:pt x="0" y="22"/>
                  </a:moveTo>
                  <a:lnTo>
                    <a:pt x="3" y="22"/>
                  </a:lnTo>
                  <a:lnTo>
                    <a:pt x="6" y="22"/>
                  </a:lnTo>
                  <a:lnTo>
                    <a:pt x="9" y="22"/>
                  </a:lnTo>
                  <a:lnTo>
                    <a:pt x="12" y="19"/>
                  </a:lnTo>
                  <a:lnTo>
                    <a:pt x="15" y="11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9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95" name="Line 1883"/>
            <p:cNvSpPr>
              <a:spLocks noChangeShapeType="1"/>
            </p:cNvSpPr>
            <p:nvPr/>
          </p:nvSpPr>
          <p:spPr bwMode="auto">
            <a:xfrm flipV="1">
              <a:off x="7472363" y="968375"/>
              <a:ext cx="1588" cy="23495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96" name="Line 1884"/>
            <p:cNvSpPr>
              <a:spLocks noChangeShapeType="1"/>
            </p:cNvSpPr>
            <p:nvPr/>
          </p:nvSpPr>
          <p:spPr bwMode="auto">
            <a:xfrm>
              <a:off x="7326313" y="1095375"/>
              <a:ext cx="273050" cy="158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97" name="Rectangle 1885"/>
            <p:cNvSpPr>
              <a:spLocks noChangeArrowheads="1"/>
            </p:cNvSpPr>
            <p:nvPr/>
          </p:nvSpPr>
          <p:spPr bwMode="auto">
            <a:xfrm>
              <a:off x="7053263" y="1241425"/>
              <a:ext cx="87630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Thrust to rpm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98" name="Rectangle 1886"/>
            <p:cNvSpPr>
              <a:spLocks noChangeArrowheads="1"/>
            </p:cNvSpPr>
            <p:nvPr/>
          </p:nvSpPr>
          <p:spPr bwMode="auto">
            <a:xfrm>
              <a:off x="3754438" y="1465263"/>
              <a:ext cx="438150" cy="330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99" name="Rectangle 1887"/>
            <p:cNvSpPr>
              <a:spLocks noChangeArrowheads="1"/>
            </p:cNvSpPr>
            <p:nvPr/>
          </p:nvSpPr>
          <p:spPr bwMode="auto">
            <a:xfrm>
              <a:off x="3754438" y="1465263"/>
              <a:ext cx="438150" cy="3302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00" name="Freeform 1888"/>
            <p:cNvSpPr>
              <a:spLocks/>
            </p:cNvSpPr>
            <p:nvPr/>
          </p:nvSpPr>
          <p:spPr bwMode="auto">
            <a:xfrm>
              <a:off x="3773488" y="1484313"/>
              <a:ext cx="379413" cy="273050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9" y="25"/>
                </a:cxn>
                <a:cxn ang="0">
                  <a:pos x="39" y="0"/>
                </a:cxn>
              </a:cxnLst>
              <a:rect l="0" t="0" r="r" b="b"/>
              <a:pathLst>
                <a:path w="39" h="28">
                  <a:moveTo>
                    <a:pt x="0" y="28"/>
                  </a:moveTo>
                  <a:lnTo>
                    <a:pt x="9" y="25"/>
                  </a:lnTo>
                  <a:lnTo>
                    <a:pt x="39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01" name="Rectangle 1889"/>
            <p:cNvSpPr>
              <a:spLocks noChangeArrowheads="1"/>
            </p:cNvSpPr>
            <p:nvPr/>
          </p:nvSpPr>
          <p:spPr bwMode="auto">
            <a:xfrm>
              <a:off x="3384550" y="1806575"/>
              <a:ext cx="118745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Set-point to Thrust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02" name="Rectangle 1890"/>
            <p:cNvSpPr>
              <a:spLocks noChangeArrowheads="1"/>
            </p:cNvSpPr>
            <p:nvPr/>
          </p:nvSpPr>
          <p:spPr bwMode="auto">
            <a:xfrm>
              <a:off x="1320800" y="1455738"/>
              <a:ext cx="341313" cy="3508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03" name="Rectangle 1891"/>
            <p:cNvSpPr>
              <a:spLocks noChangeArrowheads="1"/>
            </p:cNvSpPr>
            <p:nvPr/>
          </p:nvSpPr>
          <p:spPr bwMode="auto">
            <a:xfrm>
              <a:off x="1320800" y="1455738"/>
              <a:ext cx="341313" cy="350837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04" name="Line 1892"/>
            <p:cNvSpPr>
              <a:spLocks noChangeShapeType="1"/>
            </p:cNvSpPr>
            <p:nvPr/>
          </p:nvSpPr>
          <p:spPr bwMode="auto">
            <a:xfrm>
              <a:off x="1379538" y="1620838"/>
              <a:ext cx="204788" cy="158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05" name="Line 1893"/>
            <p:cNvSpPr>
              <a:spLocks noChangeShapeType="1"/>
            </p:cNvSpPr>
            <p:nvPr/>
          </p:nvSpPr>
          <p:spPr bwMode="auto">
            <a:xfrm flipV="1">
              <a:off x="1476375" y="1514475"/>
              <a:ext cx="1588" cy="21431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06" name="Freeform 1894"/>
            <p:cNvSpPr>
              <a:spLocks/>
            </p:cNvSpPr>
            <p:nvPr/>
          </p:nvSpPr>
          <p:spPr bwMode="auto">
            <a:xfrm>
              <a:off x="1379538" y="1533525"/>
              <a:ext cx="204788" cy="17462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4" y="18"/>
                </a:cxn>
                <a:cxn ang="0">
                  <a:pos x="17" y="0"/>
                </a:cxn>
                <a:cxn ang="0">
                  <a:pos x="21" y="0"/>
                </a:cxn>
              </a:cxnLst>
              <a:rect l="0" t="0" r="r" b="b"/>
              <a:pathLst>
                <a:path w="21" h="18">
                  <a:moveTo>
                    <a:pt x="0" y="18"/>
                  </a:moveTo>
                  <a:lnTo>
                    <a:pt x="4" y="18"/>
                  </a:lnTo>
                  <a:lnTo>
                    <a:pt x="17" y="0"/>
                  </a:lnTo>
                  <a:lnTo>
                    <a:pt x="21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07" name="Rectangle 1895"/>
            <p:cNvSpPr>
              <a:spLocks noChangeArrowheads="1"/>
            </p:cNvSpPr>
            <p:nvPr/>
          </p:nvSpPr>
          <p:spPr bwMode="auto">
            <a:xfrm>
              <a:off x="1165225" y="1816100"/>
              <a:ext cx="681038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Saturation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08" name="Rectangle 1896"/>
            <p:cNvSpPr>
              <a:spLocks noChangeArrowheads="1"/>
            </p:cNvSpPr>
            <p:nvPr/>
          </p:nvSpPr>
          <p:spPr bwMode="auto">
            <a:xfrm>
              <a:off x="4727575" y="1436688"/>
              <a:ext cx="633413" cy="3889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09" name="Rectangle 1897"/>
            <p:cNvSpPr>
              <a:spLocks noChangeArrowheads="1"/>
            </p:cNvSpPr>
            <p:nvPr/>
          </p:nvSpPr>
          <p:spPr bwMode="auto">
            <a:xfrm>
              <a:off x="4727575" y="1436688"/>
              <a:ext cx="633413" cy="388937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10" name="Rectangle 1898"/>
            <p:cNvSpPr>
              <a:spLocks noChangeArrowheads="1"/>
            </p:cNvSpPr>
            <p:nvPr/>
          </p:nvSpPr>
          <p:spPr bwMode="auto">
            <a:xfrm>
              <a:off x="4991100" y="1446213"/>
              <a:ext cx="136525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11" name="Rectangle 1899"/>
            <p:cNvSpPr>
              <a:spLocks noChangeArrowheads="1"/>
            </p:cNvSpPr>
            <p:nvPr/>
          </p:nvSpPr>
          <p:spPr bwMode="auto">
            <a:xfrm>
              <a:off x="4746625" y="1660525"/>
              <a:ext cx="62230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0.001s+1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12" name="Line 1900"/>
            <p:cNvSpPr>
              <a:spLocks noChangeShapeType="1"/>
            </p:cNvSpPr>
            <p:nvPr/>
          </p:nvSpPr>
          <p:spPr bwMode="auto">
            <a:xfrm>
              <a:off x="4746625" y="1620838"/>
              <a:ext cx="565150" cy="158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13" name="Rectangle 1901"/>
            <p:cNvSpPr>
              <a:spLocks noChangeArrowheads="1"/>
            </p:cNvSpPr>
            <p:nvPr/>
          </p:nvSpPr>
          <p:spPr bwMode="auto">
            <a:xfrm>
              <a:off x="4659313" y="1835150"/>
              <a:ext cx="78740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Motor Delay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14" name="Freeform 1902"/>
            <p:cNvSpPr>
              <a:spLocks/>
            </p:cNvSpPr>
            <p:nvPr/>
          </p:nvSpPr>
          <p:spPr bwMode="auto">
            <a:xfrm>
              <a:off x="5788025" y="1387475"/>
              <a:ext cx="876300" cy="466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147"/>
                </a:cxn>
                <a:cxn ang="0">
                  <a:pos x="552" y="147"/>
                </a:cxn>
                <a:cxn ang="0">
                  <a:pos x="0" y="294"/>
                </a:cxn>
                <a:cxn ang="0">
                  <a:pos x="0" y="0"/>
                </a:cxn>
              </a:cxnLst>
              <a:rect l="0" t="0" r="r" b="b"/>
              <a:pathLst>
                <a:path w="552" h="294">
                  <a:moveTo>
                    <a:pt x="0" y="0"/>
                  </a:moveTo>
                  <a:lnTo>
                    <a:pt x="552" y="147"/>
                  </a:lnTo>
                  <a:lnTo>
                    <a:pt x="552" y="1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15" name="Freeform 1903"/>
            <p:cNvSpPr>
              <a:spLocks/>
            </p:cNvSpPr>
            <p:nvPr/>
          </p:nvSpPr>
          <p:spPr bwMode="auto">
            <a:xfrm>
              <a:off x="5788025" y="1387475"/>
              <a:ext cx="876300" cy="466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147"/>
                </a:cxn>
                <a:cxn ang="0">
                  <a:pos x="552" y="147"/>
                </a:cxn>
                <a:cxn ang="0">
                  <a:pos x="0" y="294"/>
                </a:cxn>
                <a:cxn ang="0">
                  <a:pos x="0" y="0"/>
                </a:cxn>
              </a:cxnLst>
              <a:rect l="0" t="0" r="r" b="b"/>
              <a:pathLst>
                <a:path w="552" h="294">
                  <a:moveTo>
                    <a:pt x="0" y="0"/>
                  </a:moveTo>
                  <a:lnTo>
                    <a:pt x="552" y="147"/>
                  </a:lnTo>
                  <a:lnTo>
                    <a:pt x="552" y="1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16" name="Rectangle 1904"/>
            <p:cNvSpPr>
              <a:spLocks noChangeArrowheads="1"/>
            </p:cNvSpPr>
            <p:nvPr/>
          </p:nvSpPr>
          <p:spPr bwMode="auto">
            <a:xfrm>
              <a:off x="5818188" y="1543050"/>
              <a:ext cx="534988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M_error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17" name="Rectangle 1905"/>
            <p:cNvSpPr>
              <a:spLocks noChangeArrowheads="1"/>
            </p:cNvSpPr>
            <p:nvPr/>
          </p:nvSpPr>
          <p:spPr bwMode="auto">
            <a:xfrm>
              <a:off x="2246313" y="1465263"/>
              <a:ext cx="730250" cy="330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18" name="Rectangle 1906"/>
            <p:cNvSpPr>
              <a:spLocks noChangeArrowheads="1"/>
            </p:cNvSpPr>
            <p:nvPr/>
          </p:nvSpPr>
          <p:spPr bwMode="auto">
            <a:xfrm>
              <a:off x="2246313" y="1465263"/>
              <a:ext cx="730250" cy="3302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19" name="Rectangle 1907"/>
            <p:cNvSpPr>
              <a:spLocks noChangeArrowheads="1"/>
            </p:cNvSpPr>
            <p:nvPr/>
          </p:nvSpPr>
          <p:spPr bwMode="auto">
            <a:xfrm>
              <a:off x="2392363" y="1543050"/>
              <a:ext cx="466725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double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20" name="Rectangle 1908"/>
            <p:cNvSpPr>
              <a:spLocks noChangeArrowheads="1"/>
            </p:cNvSpPr>
            <p:nvPr/>
          </p:nvSpPr>
          <p:spPr bwMode="auto">
            <a:xfrm>
              <a:off x="1905000" y="1806575"/>
              <a:ext cx="1411288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Data Type Conversion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21" name="AutoShape 1909"/>
            <p:cNvSpPr>
              <a:spLocks noChangeArrowheads="1"/>
            </p:cNvSpPr>
            <p:nvPr/>
          </p:nvSpPr>
          <p:spPr bwMode="auto">
            <a:xfrm>
              <a:off x="542925" y="1562100"/>
              <a:ext cx="301625" cy="146050"/>
            </a:xfrm>
            <a:prstGeom prst="roundRect">
              <a:avLst>
                <a:gd name="adj" fmla="val 46667"/>
              </a:avLst>
            </a:prstGeom>
            <a:solidFill>
              <a:srgbClr val="FF8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22" name="AutoShape 1910"/>
            <p:cNvSpPr>
              <a:spLocks noChangeArrowheads="1"/>
            </p:cNvSpPr>
            <p:nvPr/>
          </p:nvSpPr>
          <p:spPr bwMode="auto">
            <a:xfrm>
              <a:off x="542925" y="1562100"/>
              <a:ext cx="292100" cy="136525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23" name="Rectangle 1911"/>
            <p:cNvSpPr>
              <a:spLocks noChangeArrowheads="1"/>
            </p:cNvSpPr>
            <p:nvPr/>
          </p:nvSpPr>
          <p:spPr bwMode="auto">
            <a:xfrm>
              <a:off x="639763" y="1543050"/>
              <a:ext cx="136525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24" name="Rectangle 1912"/>
            <p:cNvSpPr>
              <a:spLocks noChangeArrowheads="1"/>
            </p:cNvSpPr>
            <p:nvPr/>
          </p:nvSpPr>
          <p:spPr bwMode="auto">
            <a:xfrm>
              <a:off x="309563" y="1708150"/>
              <a:ext cx="808038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Set-Point_in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25" name="Line 1913"/>
            <p:cNvSpPr>
              <a:spLocks noChangeShapeType="1"/>
            </p:cNvSpPr>
            <p:nvPr/>
          </p:nvSpPr>
          <p:spPr bwMode="auto">
            <a:xfrm>
              <a:off x="7637463" y="1085850"/>
              <a:ext cx="49213" cy="158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26" name="Line 1914"/>
            <p:cNvSpPr>
              <a:spLocks noChangeShapeType="1"/>
            </p:cNvSpPr>
            <p:nvPr/>
          </p:nvSpPr>
          <p:spPr bwMode="auto">
            <a:xfrm flipH="1">
              <a:off x="8124825" y="1085850"/>
              <a:ext cx="96838" cy="158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27" name="Freeform 1915"/>
            <p:cNvSpPr>
              <a:spLocks/>
            </p:cNvSpPr>
            <p:nvPr/>
          </p:nvSpPr>
          <p:spPr bwMode="auto">
            <a:xfrm>
              <a:off x="8172450" y="1036638"/>
              <a:ext cx="98425" cy="98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2"/>
                </a:cxn>
                <a:cxn ang="0">
                  <a:pos x="62" y="31"/>
                </a:cxn>
                <a:cxn ang="0">
                  <a:pos x="0" y="0"/>
                </a:cxn>
              </a:cxnLst>
              <a:rect l="0" t="0" r="r" b="b"/>
              <a:pathLst>
                <a:path w="62" h="62">
                  <a:moveTo>
                    <a:pt x="0" y="0"/>
                  </a:moveTo>
                  <a:lnTo>
                    <a:pt x="0" y="62"/>
                  </a:lnTo>
                  <a:lnTo>
                    <a:pt x="62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28" name="Freeform 1916"/>
            <p:cNvSpPr>
              <a:spLocks/>
            </p:cNvSpPr>
            <p:nvPr/>
          </p:nvSpPr>
          <p:spPr bwMode="auto">
            <a:xfrm>
              <a:off x="7667625" y="1085850"/>
              <a:ext cx="47625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288" y="0"/>
                </a:cxn>
                <a:cxn ang="0">
                  <a:pos x="300" y="0"/>
                </a:cxn>
              </a:cxnLst>
              <a:rect l="0" t="0" r="r" b="b"/>
              <a:pathLst>
                <a:path w="300">
                  <a:moveTo>
                    <a:pt x="0" y="0"/>
                  </a:moveTo>
                  <a:lnTo>
                    <a:pt x="12" y="0"/>
                  </a:lnTo>
                  <a:lnTo>
                    <a:pt x="288" y="0"/>
                  </a:lnTo>
                  <a:lnTo>
                    <a:pt x="30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29" name="Line 1917"/>
            <p:cNvSpPr>
              <a:spLocks noChangeShapeType="1"/>
            </p:cNvSpPr>
            <p:nvPr/>
          </p:nvSpPr>
          <p:spPr bwMode="auto">
            <a:xfrm flipH="1">
              <a:off x="8124825" y="1620838"/>
              <a:ext cx="96838" cy="158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30" name="Freeform 1918"/>
            <p:cNvSpPr>
              <a:spLocks/>
            </p:cNvSpPr>
            <p:nvPr/>
          </p:nvSpPr>
          <p:spPr bwMode="auto">
            <a:xfrm>
              <a:off x="8172450" y="1573213"/>
              <a:ext cx="98425" cy="96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1"/>
                </a:cxn>
                <a:cxn ang="0">
                  <a:pos x="62" y="30"/>
                </a:cxn>
                <a:cxn ang="0">
                  <a:pos x="0" y="0"/>
                </a:cxn>
              </a:cxnLst>
              <a:rect l="0" t="0" r="r" b="b"/>
              <a:pathLst>
                <a:path w="62" h="61">
                  <a:moveTo>
                    <a:pt x="0" y="0"/>
                  </a:moveTo>
                  <a:lnTo>
                    <a:pt x="0" y="61"/>
                  </a:lnTo>
                  <a:lnTo>
                    <a:pt x="6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31" name="Freeform 1919"/>
            <p:cNvSpPr>
              <a:spLocks/>
            </p:cNvSpPr>
            <p:nvPr/>
          </p:nvSpPr>
          <p:spPr bwMode="auto">
            <a:xfrm>
              <a:off x="6761163" y="1620838"/>
              <a:ext cx="1382713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9" y="0"/>
                </a:cxn>
                <a:cxn ang="0">
                  <a:pos x="871" y="0"/>
                </a:cxn>
              </a:cxnLst>
              <a:rect l="0" t="0" r="r" b="b"/>
              <a:pathLst>
                <a:path w="871">
                  <a:moveTo>
                    <a:pt x="0" y="0"/>
                  </a:moveTo>
                  <a:lnTo>
                    <a:pt x="859" y="0"/>
                  </a:lnTo>
                  <a:lnTo>
                    <a:pt x="871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32" name="Line 1920"/>
            <p:cNvSpPr>
              <a:spLocks noChangeShapeType="1"/>
            </p:cNvSpPr>
            <p:nvPr/>
          </p:nvSpPr>
          <p:spPr bwMode="auto">
            <a:xfrm flipH="1">
              <a:off x="7151688" y="1085850"/>
              <a:ext cx="96838" cy="158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33" name="Freeform 1921"/>
            <p:cNvSpPr>
              <a:spLocks/>
            </p:cNvSpPr>
            <p:nvPr/>
          </p:nvSpPr>
          <p:spPr bwMode="auto">
            <a:xfrm>
              <a:off x="7199313" y="1036638"/>
              <a:ext cx="98425" cy="98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2"/>
                </a:cxn>
                <a:cxn ang="0">
                  <a:pos x="62" y="31"/>
                </a:cxn>
                <a:cxn ang="0">
                  <a:pos x="0" y="0"/>
                </a:cxn>
              </a:cxnLst>
              <a:rect l="0" t="0" r="r" b="b"/>
              <a:pathLst>
                <a:path w="62" h="62">
                  <a:moveTo>
                    <a:pt x="0" y="0"/>
                  </a:moveTo>
                  <a:lnTo>
                    <a:pt x="0" y="62"/>
                  </a:lnTo>
                  <a:lnTo>
                    <a:pt x="62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34" name="Freeform 1922"/>
            <p:cNvSpPr>
              <a:spLocks/>
            </p:cNvSpPr>
            <p:nvPr/>
          </p:nvSpPr>
          <p:spPr bwMode="auto">
            <a:xfrm>
              <a:off x="6761163" y="1085850"/>
              <a:ext cx="409575" cy="534987"/>
            </a:xfrm>
            <a:custGeom>
              <a:avLst/>
              <a:gdLst/>
              <a:ahLst/>
              <a:cxnLst>
                <a:cxn ang="0">
                  <a:pos x="0" y="337"/>
                </a:cxn>
                <a:cxn ang="0">
                  <a:pos x="0" y="0"/>
                </a:cxn>
                <a:cxn ang="0">
                  <a:pos x="246" y="0"/>
                </a:cxn>
                <a:cxn ang="0">
                  <a:pos x="258" y="0"/>
                </a:cxn>
              </a:cxnLst>
              <a:rect l="0" t="0" r="r" b="b"/>
              <a:pathLst>
                <a:path w="258" h="337">
                  <a:moveTo>
                    <a:pt x="0" y="337"/>
                  </a:moveTo>
                  <a:lnTo>
                    <a:pt x="0" y="0"/>
                  </a:lnTo>
                  <a:lnTo>
                    <a:pt x="246" y="0"/>
                  </a:lnTo>
                  <a:lnTo>
                    <a:pt x="258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35" name="Line 1923"/>
            <p:cNvSpPr>
              <a:spLocks noChangeShapeType="1"/>
            </p:cNvSpPr>
            <p:nvPr/>
          </p:nvSpPr>
          <p:spPr bwMode="auto">
            <a:xfrm>
              <a:off x="6664325" y="1620838"/>
              <a:ext cx="49213" cy="158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36" name="Freeform 1924"/>
            <p:cNvSpPr>
              <a:spLocks/>
            </p:cNvSpPr>
            <p:nvPr/>
          </p:nvSpPr>
          <p:spPr bwMode="auto">
            <a:xfrm>
              <a:off x="6692900" y="1620838"/>
              <a:ext cx="68263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43" y="0"/>
                </a:cxn>
              </a:cxnLst>
              <a:rect l="0" t="0" r="r" b="b"/>
              <a:pathLst>
                <a:path w="43">
                  <a:moveTo>
                    <a:pt x="0" y="0"/>
                  </a:moveTo>
                  <a:lnTo>
                    <a:pt x="13" y="0"/>
                  </a:lnTo>
                  <a:lnTo>
                    <a:pt x="43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37" name="Rectangle 1925"/>
            <p:cNvSpPr>
              <a:spLocks noChangeArrowheads="1"/>
            </p:cNvSpPr>
            <p:nvPr/>
          </p:nvSpPr>
          <p:spPr bwMode="auto">
            <a:xfrm>
              <a:off x="6761163" y="1620838"/>
              <a:ext cx="20638" cy="190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38" name="Rectangle 1926"/>
            <p:cNvSpPr>
              <a:spLocks noChangeArrowheads="1"/>
            </p:cNvSpPr>
            <p:nvPr/>
          </p:nvSpPr>
          <p:spPr bwMode="auto">
            <a:xfrm>
              <a:off x="6761163" y="1620838"/>
              <a:ext cx="20638" cy="1905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39" name="Line 1927"/>
            <p:cNvSpPr>
              <a:spLocks noChangeShapeType="1"/>
            </p:cNvSpPr>
            <p:nvPr/>
          </p:nvSpPr>
          <p:spPr bwMode="auto">
            <a:xfrm>
              <a:off x="5349875" y="1620838"/>
              <a:ext cx="49213" cy="158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40" name="Line 1928"/>
            <p:cNvSpPr>
              <a:spLocks noChangeShapeType="1"/>
            </p:cNvSpPr>
            <p:nvPr/>
          </p:nvSpPr>
          <p:spPr bwMode="auto">
            <a:xfrm flipH="1">
              <a:off x="5641975" y="1620838"/>
              <a:ext cx="98425" cy="158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41" name="Freeform 1929"/>
            <p:cNvSpPr>
              <a:spLocks/>
            </p:cNvSpPr>
            <p:nvPr/>
          </p:nvSpPr>
          <p:spPr bwMode="auto">
            <a:xfrm>
              <a:off x="5691188" y="1573213"/>
              <a:ext cx="96838" cy="96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1"/>
                </a:cxn>
                <a:cxn ang="0">
                  <a:pos x="61" y="30"/>
                </a:cxn>
                <a:cxn ang="0">
                  <a:pos x="0" y="0"/>
                </a:cxn>
              </a:cxnLst>
              <a:rect l="0" t="0" r="r" b="b"/>
              <a:pathLst>
                <a:path w="61" h="61">
                  <a:moveTo>
                    <a:pt x="0" y="0"/>
                  </a:moveTo>
                  <a:lnTo>
                    <a:pt x="0" y="61"/>
                  </a:lnTo>
                  <a:lnTo>
                    <a:pt x="6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42" name="Freeform 1930"/>
            <p:cNvSpPr>
              <a:spLocks/>
            </p:cNvSpPr>
            <p:nvPr/>
          </p:nvSpPr>
          <p:spPr bwMode="auto">
            <a:xfrm>
              <a:off x="5380038" y="1620838"/>
              <a:ext cx="282575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65" y="0"/>
                </a:cxn>
                <a:cxn ang="0">
                  <a:pos x="178" y="0"/>
                </a:cxn>
              </a:cxnLst>
              <a:rect l="0" t="0" r="r" b="b"/>
              <a:pathLst>
                <a:path w="178">
                  <a:moveTo>
                    <a:pt x="0" y="0"/>
                  </a:moveTo>
                  <a:lnTo>
                    <a:pt x="12" y="0"/>
                  </a:lnTo>
                  <a:lnTo>
                    <a:pt x="165" y="0"/>
                  </a:lnTo>
                  <a:lnTo>
                    <a:pt x="178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43" name="Line 1931"/>
            <p:cNvSpPr>
              <a:spLocks noChangeShapeType="1"/>
            </p:cNvSpPr>
            <p:nvPr/>
          </p:nvSpPr>
          <p:spPr bwMode="auto">
            <a:xfrm>
              <a:off x="2965450" y="1620838"/>
              <a:ext cx="49213" cy="158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44" name="Line 1932"/>
            <p:cNvSpPr>
              <a:spLocks noChangeShapeType="1"/>
            </p:cNvSpPr>
            <p:nvPr/>
          </p:nvSpPr>
          <p:spPr bwMode="auto">
            <a:xfrm flipH="1">
              <a:off x="3598863" y="1620838"/>
              <a:ext cx="96838" cy="158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45" name="Freeform 1933"/>
            <p:cNvSpPr>
              <a:spLocks/>
            </p:cNvSpPr>
            <p:nvPr/>
          </p:nvSpPr>
          <p:spPr bwMode="auto">
            <a:xfrm>
              <a:off x="3648075" y="1573213"/>
              <a:ext cx="96838" cy="96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1"/>
                </a:cxn>
                <a:cxn ang="0">
                  <a:pos x="61" y="30"/>
                </a:cxn>
                <a:cxn ang="0">
                  <a:pos x="0" y="0"/>
                </a:cxn>
              </a:cxnLst>
              <a:rect l="0" t="0" r="r" b="b"/>
              <a:pathLst>
                <a:path w="61" h="61">
                  <a:moveTo>
                    <a:pt x="0" y="0"/>
                  </a:moveTo>
                  <a:lnTo>
                    <a:pt x="0" y="61"/>
                  </a:lnTo>
                  <a:lnTo>
                    <a:pt x="6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46" name="Freeform 1934"/>
            <p:cNvSpPr>
              <a:spLocks/>
            </p:cNvSpPr>
            <p:nvPr/>
          </p:nvSpPr>
          <p:spPr bwMode="auto">
            <a:xfrm>
              <a:off x="2995613" y="1620838"/>
              <a:ext cx="6223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380" y="0"/>
                </a:cxn>
                <a:cxn ang="0">
                  <a:pos x="392" y="0"/>
                </a:cxn>
              </a:cxnLst>
              <a:rect l="0" t="0" r="r" b="b"/>
              <a:pathLst>
                <a:path w="392">
                  <a:moveTo>
                    <a:pt x="0" y="0"/>
                  </a:moveTo>
                  <a:lnTo>
                    <a:pt x="12" y="0"/>
                  </a:lnTo>
                  <a:lnTo>
                    <a:pt x="380" y="0"/>
                  </a:lnTo>
                  <a:lnTo>
                    <a:pt x="392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47" name="Line 1935"/>
            <p:cNvSpPr>
              <a:spLocks noChangeShapeType="1"/>
            </p:cNvSpPr>
            <p:nvPr/>
          </p:nvSpPr>
          <p:spPr bwMode="auto">
            <a:xfrm>
              <a:off x="825500" y="1620838"/>
              <a:ext cx="47625" cy="158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48" name="Line 1936"/>
            <p:cNvSpPr>
              <a:spLocks noChangeShapeType="1"/>
            </p:cNvSpPr>
            <p:nvPr/>
          </p:nvSpPr>
          <p:spPr bwMode="auto">
            <a:xfrm flipH="1">
              <a:off x="1165225" y="1620838"/>
              <a:ext cx="98425" cy="158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49" name="Freeform 1937"/>
            <p:cNvSpPr>
              <a:spLocks/>
            </p:cNvSpPr>
            <p:nvPr/>
          </p:nvSpPr>
          <p:spPr bwMode="auto">
            <a:xfrm>
              <a:off x="1214438" y="1573213"/>
              <a:ext cx="96838" cy="96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1"/>
                </a:cxn>
                <a:cxn ang="0">
                  <a:pos x="61" y="30"/>
                </a:cxn>
                <a:cxn ang="0">
                  <a:pos x="0" y="0"/>
                </a:cxn>
              </a:cxnLst>
              <a:rect l="0" t="0" r="r" b="b"/>
              <a:pathLst>
                <a:path w="61" h="61">
                  <a:moveTo>
                    <a:pt x="0" y="0"/>
                  </a:moveTo>
                  <a:lnTo>
                    <a:pt x="0" y="61"/>
                  </a:lnTo>
                  <a:lnTo>
                    <a:pt x="6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50" name="Freeform 1938"/>
            <p:cNvSpPr>
              <a:spLocks/>
            </p:cNvSpPr>
            <p:nvPr/>
          </p:nvSpPr>
          <p:spPr bwMode="auto">
            <a:xfrm>
              <a:off x="854075" y="1620838"/>
              <a:ext cx="3317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96" y="0"/>
                </a:cxn>
                <a:cxn ang="0">
                  <a:pos x="209" y="0"/>
                </a:cxn>
              </a:cxnLst>
              <a:rect l="0" t="0" r="r" b="b"/>
              <a:pathLst>
                <a:path w="209">
                  <a:moveTo>
                    <a:pt x="0" y="0"/>
                  </a:moveTo>
                  <a:lnTo>
                    <a:pt x="12" y="0"/>
                  </a:lnTo>
                  <a:lnTo>
                    <a:pt x="196" y="0"/>
                  </a:lnTo>
                  <a:lnTo>
                    <a:pt x="209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51" name="Line 1939"/>
            <p:cNvSpPr>
              <a:spLocks noChangeShapeType="1"/>
            </p:cNvSpPr>
            <p:nvPr/>
          </p:nvSpPr>
          <p:spPr bwMode="auto">
            <a:xfrm>
              <a:off x="1652588" y="1620838"/>
              <a:ext cx="49213" cy="158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52" name="Line 1940"/>
            <p:cNvSpPr>
              <a:spLocks noChangeShapeType="1"/>
            </p:cNvSpPr>
            <p:nvPr/>
          </p:nvSpPr>
          <p:spPr bwMode="auto">
            <a:xfrm flipH="1">
              <a:off x="2090738" y="1620838"/>
              <a:ext cx="96838" cy="158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53" name="Freeform 1941"/>
            <p:cNvSpPr>
              <a:spLocks/>
            </p:cNvSpPr>
            <p:nvPr/>
          </p:nvSpPr>
          <p:spPr bwMode="auto">
            <a:xfrm>
              <a:off x="2138363" y="1573213"/>
              <a:ext cx="98425" cy="96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1"/>
                </a:cxn>
                <a:cxn ang="0">
                  <a:pos x="62" y="30"/>
                </a:cxn>
                <a:cxn ang="0">
                  <a:pos x="0" y="0"/>
                </a:cxn>
              </a:cxnLst>
              <a:rect l="0" t="0" r="r" b="b"/>
              <a:pathLst>
                <a:path w="62" h="61">
                  <a:moveTo>
                    <a:pt x="0" y="0"/>
                  </a:moveTo>
                  <a:lnTo>
                    <a:pt x="0" y="61"/>
                  </a:lnTo>
                  <a:lnTo>
                    <a:pt x="6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54" name="Freeform 1942"/>
            <p:cNvSpPr>
              <a:spLocks/>
            </p:cNvSpPr>
            <p:nvPr/>
          </p:nvSpPr>
          <p:spPr bwMode="auto">
            <a:xfrm>
              <a:off x="1681163" y="1620838"/>
              <a:ext cx="428625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58" y="0"/>
                </a:cxn>
                <a:cxn ang="0">
                  <a:pos x="270" y="0"/>
                </a:cxn>
              </a:cxnLst>
              <a:rect l="0" t="0" r="r" b="b"/>
              <a:pathLst>
                <a:path w="270">
                  <a:moveTo>
                    <a:pt x="0" y="0"/>
                  </a:moveTo>
                  <a:lnTo>
                    <a:pt x="13" y="0"/>
                  </a:lnTo>
                  <a:lnTo>
                    <a:pt x="258" y="0"/>
                  </a:lnTo>
                  <a:lnTo>
                    <a:pt x="27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55" name="Line 1943"/>
            <p:cNvSpPr>
              <a:spLocks noChangeShapeType="1"/>
            </p:cNvSpPr>
            <p:nvPr/>
          </p:nvSpPr>
          <p:spPr bwMode="auto">
            <a:xfrm>
              <a:off x="4183063" y="1620838"/>
              <a:ext cx="47625" cy="158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56" name="Line 1944"/>
            <p:cNvSpPr>
              <a:spLocks noChangeShapeType="1"/>
            </p:cNvSpPr>
            <p:nvPr/>
          </p:nvSpPr>
          <p:spPr bwMode="auto">
            <a:xfrm flipH="1">
              <a:off x="4572000" y="1620838"/>
              <a:ext cx="96838" cy="158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57" name="Freeform 1945"/>
            <p:cNvSpPr>
              <a:spLocks/>
            </p:cNvSpPr>
            <p:nvPr/>
          </p:nvSpPr>
          <p:spPr bwMode="auto">
            <a:xfrm>
              <a:off x="4621213" y="1573213"/>
              <a:ext cx="96838" cy="96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1"/>
                </a:cxn>
                <a:cxn ang="0">
                  <a:pos x="61" y="30"/>
                </a:cxn>
                <a:cxn ang="0">
                  <a:pos x="0" y="0"/>
                </a:cxn>
              </a:cxnLst>
              <a:rect l="0" t="0" r="r" b="b"/>
              <a:pathLst>
                <a:path w="61" h="61">
                  <a:moveTo>
                    <a:pt x="0" y="0"/>
                  </a:moveTo>
                  <a:lnTo>
                    <a:pt x="0" y="61"/>
                  </a:lnTo>
                  <a:lnTo>
                    <a:pt x="6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58" name="Freeform 1946"/>
            <p:cNvSpPr>
              <a:spLocks/>
            </p:cNvSpPr>
            <p:nvPr/>
          </p:nvSpPr>
          <p:spPr bwMode="auto">
            <a:xfrm>
              <a:off x="4211638" y="1620838"/>
              <a:ext cx="379413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227" y="0"/>
                </a:cxn>
                <a:cxn ang="0">
                  <a:pos x="239" y="0"/>
                </a:cxn>
              </a:cxnLst>
              <a:rect l="0" t="0" r="r" b="b"/>
              <a:pathLst>
                <a:path w="239">
                  <a:moveTo>
                    <a:pt x="0" y="0"/>
                  </a:moveTo>
                  <a:lnTo>
                    <a:pt x="12" y="0"/>
                  </a:lnTo>
                  <a:lnTo>
                    <a:pt x="227" y="0"/>
                  </a:lnTo>
                  <a:lnTo>
                    <a:pt x="239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23" name="Rectangle 2299"/>
            <p:cNvSpPr>
              <a:spLocks noChangeArrowheads="1"/>
            </p:cNvSpPr>
            <p:nvPr/>
          </p:nvSpPr>
          <p:spPr bwMode="auto">
            <a:xfrm>
              <a:off x="38100" y="2132013"/>
              <a:ext cx="19050" cy="190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11" name="Rectangle 2387"/>
            <p:cNvSpPr>
              <a:spLocks noChangeArrowheads="1"/>
            </p:cNvSpPr>
            <p:nvPr/>
          </p:nvSpPr>
          <p:spPr bwMode="auto">
            <a:xfrm>
              <a:off x="38100" y="2132013"/>
              <a:ext cx="19050" cy="190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12" name="Rectangle 2388"/>
            <p:cNvSpPr>
              <a:spLocks noChangeArrowheads="1"/>
            </p:cNvSpPr>
            <p:nvPr/>
          </p:nvSpPr>
          <p:spPr bwMode="auto">
            <a:xfrm>
              <a:off x="649660" y="2436813"/>
              <a:ext cx="2628900" cy="2381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13" name="Rectangle 2389"/>
            <p:cNvSpPr>
              <a:spLocks noChangeArrowheads="1"/>
            </p:cNvSpPr>
            <p:nvPr/>
          </p:nvSpPr>
          <p:spPr bwMode="auto">
            <a:xfrm>
              <a:off x="611560" y="2398713"/>
              <a:ext cx="2628900" cy="238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14" name="Rectangle 2390"/>
            <p:cNvSpPr>
              <a:spLocks noChangeArrowheads="1"/>
            </p:cNvSpPr>
            <p:nvPr/>
          </p:nvSpPr>
          <p:spPr bwMode="auto">
            <a:xfrm>
              <a:off x="611560" y="2417763"/>
              <a:ext cx="2628900" cy="21907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15" name="Rectangle 2391"/>
            <p:cNvSpPr>
              <a:spLocks noChangeArrowheads="1"/>
            </p:cNvSpPr>
            <p:nvPr/>
          </p:nvSpPr>
          <p:spPr bwMode="auto">
            <a:xfrm>
              <a:off x="640135" y="2408238"/>
              <a:ext cx="2762250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Gyroscope / Acceleration Sensor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16" name="AutoShape 2392"/>
            <p:cNvSpPr>
              <a:spLocks noChangeArrowheads="1"/>
            </p:cNvSpPr>
            <p:nvPr/>
          </p:nvSpPr>
          <p:spPr bwMode="auto">
            <a:xfrm>
              <a:off x="7534275" y="3513138"/>
              <a:ext cx="295275" cy="142875"/>
            </a:xfrm>
            <a:prstGeom prst="roundRect">
              <a:avLst>
                <a:gd name="adj" fmla="val 46667"/>
              </a:avLst>
            </a:prstGeom>
            <a:solidFill>
              <a:srgbClr val="FF42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17" name="AutoShape 2393"/>
            <p:cNvSpPr>
              <a:spLocks noChangeArrowheads="1"/>
            </p:cNvSpPr>
            <p:nvPr/>
          </p:nvSpPr>
          <p:spPr bwMode="auto">
            <a:xfrm>
              <a:off x="7534275" y="3513138"/>
              <a:ext cx="285750" cy="1333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18" name="Rectangle 2394"/>
            <p:cNvSpPr>
              <a:spLocks noChangeArrowheads="1"/>
            </p:cNvSpPr>
            <p:nvPr/>
          </p:nvSpPr>
          <p:spPr bwMode="auto">
            <a:xfrm>
              <a:off x="7629525" y="3494088"/>
              <a:ext cx="142875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19" name="Rectangle 2395"/>
            <p:cNvSpPr>
              <a:spLocks noChangeArrowheads="1"/>
            </p:cNvSpPr>
            <p:nvPr/>
          </p:nvSpPr>
          <p:spPr bwMode="auto">
            <a:xfrm>
              <a:off x="7391400" y="3656013"/>
              <a:ext cx="647700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sens_out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20" name="Rectangle 2396"/>
            <p:cNvSpPr>
              <a:spLocks noChangeArrowheads="1"/>
            </p:cNvSpPr>
            <p:nvPr/>
          </p:nvSpPr>
          <p:spPr bwMode="auto">
            <a:xfrm>
              <a:off x="2724150" y="3313113"/>
              <a:ext cx="190500" cy="485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21" name="Rectangle 2397"/>
            <p:cNvSpPr>
              <a:spLocks noChangeArrowheads="1"/>
            </p:cNvSpPr>
            <p:nvPr/>
          </p:nvSpPr>
          <p:spPr bwMode="auto">
            <a:xfrm>
              <a:off x="2724150" y="3313113"/>
              <a:ext cx="190500" cy="48577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22" name="Line 2398"/>
            <p:cNvSpPr>
              <a:spLocks noChangeShapeType="1"/>
            </p:cNvSpPr>
            <p:nvPr/>
          </p:nvSpPr>
          <p:spPr bwMode="auto">
            <a:xfrm>
              <a:off x="2743200" y="3427413"/>
              <a:ext cx="38100" cy="15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23" name="Line 2399"/>
            <p:cNvSpPr>
              <a:spLocks noChangeShapeType="1"/>
            </p:cNvSpPr>
            <p:nvPr/>
          </p:nvSpPr>
          <p:spPr bwMode="auto">
            <a:xfrm>
              <a:off x="2762250" y="3408363"/>
              <a:ext cx="1588" cy="381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24" name="Line 2400"/>
            <p:cNvSpPr>
              <a:spLocks noChangeShapeType="1"/>
            </p:cNvSpPr>
            <p:nvPr/>
          </p:nvSpPr>
          <p:spPr bwMode="auto">
            <a:xfrm>
              <a:off x="2743200" y="3665538"/>
              <a:ext cx="38100" cy="15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25" name="Line 2401"/>
            <p:cNvSpPr>
              <a:spLocks noChangeShapeType="1"/>
            </p:cNvSpPr>
            <p:nvPr/>
          </p:nvSpPr>
          <p:spPr bwMode="auto">
            <a:xfrm>
              <a:off x="2762250" y="3646488"/>
              <a:ext cx="1588" cy="381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26" name="Oval 2402"/>
            <p:cNvSpPr>
              <a:spLocks noChangeArrowheads="1"/>
            </p:cNvSpPr>
            <p:nvPr/>
          </p:nvSpPr>
          <p:spPr bwMode="auto">
            <a:xfrm>
              <a:off x="6581775" y="3484563"/>
              <a:ext cx="200025" cy="20002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27" name="Oval 2403"/>
            <p:cNvSpPr>
              <a:spLocks noChangeArrowheads="1"/>
            </p:cNvSpPr>
            <p:nvPr/>
          </p:nvSpPr>
          <p:spPr bwMode="auto">
            <a:xfrm>
              <a:off x="6581775" y="3484563"/>
              <a:ext cx="190500" cy="19050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28" name="Line 2404"/>
            <p:cNvSpPr>
              <a:spLocks noChangeShapeType="1"/>
            </p:cNvSpPr>
            <p:nvPr/>
          </p:nvSpPr>
          <p:spPr bwMode="auto">
            <a:xfrm>
              <a:off x="6648450" y="3522663"/>
              <a:ext cx="38100" cy="15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29" name="Line 2405"/>
            <p:cNvSpPr>
              <a:spLocks noChangeShapeType="1"/>
            </p:cNvSpPr>
            <p:nvPr/>
          </p:nvSpPr>
          <p:spPr bwMode="auto">
            <a:xfrm>
              <a:off x="6667500" y="3503613"/>
              <a:ext cx="1588" cy="381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30" name="Line 2406"/>
            <p:cNvSpPr>
              <a:spLocks noChangeShapeType="1"/>
            </p:cNvSpPr>
            <p:nvPr/>
          </p:nvSpPr>
          <p:spPr bwMode="auto">
            <a:xfrm>
              <a:off x="6600825" y="3570288"/>
              <a:ext cx="38100" cy="15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31" name="Line 2407"/>
            <p:cNvSpPr>
              <a:spLocks noChangeShapeType="1"/>
            </p:cNvSpPr>
            <p:nvPr/>
          </p:nvSpPr>
          <p:spPr bwMode="auto">
            <a:xfrm>
              <a:off x="6619875" y="3551238"/>
              <a:ext cx="1588" cy="381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32" name="Rectangle 2408"/>
            <p:cNvSpPr>
              <a:spLocks noChangeArrowheads="1"/>
            </p:cNvSpPr>
            <p:nvPr/>
          </p:nvSpPr>
          <p:spPr bwMode="auto">
            <a:xfrm>
              <a:off x="1724025" y="3008313"/>
              <a:ext cx="619125" cy="5715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33" name="Rectangle 2409"/>
            <p:cNvSpPr>
              <a:spLocks noChangeArrowheads="1"/>
            </p:cNvSpPr>
            <p:nvPr/>
          </p:nvSpPr>
          <p:spPr bwMode="auto">
            <a:xfrm>
              <a:off x="1724025" y="3008313"/>
              <a:ext cx="619125" cy="5715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34" name="Rectangle 2410"/>
            <p:cNvSpPr>
              <a:spLocks noChangeArrowheads="1"/>
            </p:cNvSpPr>
            <p:nvPr/>
          </p:nvSpPr>
          <p:spPr bwMode="auto">
            <a:xfrm>
              <a:off x="1733550" y="3017838"/>
              <a:ext cx="600075" cy="55245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35" name="Freeform 2411"/>
            <p:cNvSpPr>
              <a:spLocks/>
            </p:cNvSpPr>
            <p:nvPr/>
          </p:nvSpPr>
          <p:spPr bwMode="auto">
            <a:xfrm>
              <a:off x="1990725" y="3046413"/>
              <a:ext cx="114300" cy="9525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3" y="10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10"/>
                </a:cxn>
                <a:cxn ang="0">
                  <a:pos x="12" y="10"/>
                </a:cxn>
              </a:cxnLst>
              <a:rect l="0" t="0" r="r" b="b"/>
              <a:pathLst>
                <a:path w="12" h="10">
                  <a:moveTo>
                    <a:pt x="0" y="10"/>
                  </a:moveTo>
                  <a:lnTo>
                    <a:pt x="3" y="10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10"/>
                  </a:lnTo>
                  <a:lnTo>
                    <a:pt x="12" y="1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36" name="Rectangle 2412"/>
            <p:cNvSpPr>
              <a:spLocks noChangeArrowheads="1"/>
            </p:cNvSpPr>
            <p:nvPr/>
          </p:nvSpPr>
          <p:spPr bwMode="auto">
            <a:xfrm>
              <a:off x="1990725" y="3208338"/>
              <a:ext cx="3714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Noise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37" name="Rectangle 2413"/>
            <p:cNvSpPr>
              <a:spLocks noChangeArrowheads="1"/>
            </p:cNvSpPr>
            <p:nvPr/>
          </p:nvSpPr>
          <p:spPr bwMode="auto">
            <a:xfrm>
              <a:off x="1733550" y="3017838"/>
              <a:ext cx="600075" cy="55245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38" name="Rectangle 2414"/>
            <p:cNvSpPr>
              <a:spLocks noChangeArrowheads="1"/>
            </p:cNvSpPr>
            <p:nvPr/>
          </p:nvSpPr>
          <p:spPr bwMode="auto">
            <a:xfrm>
              <a:off x="1619250" y="3589338"/>
              <a:ext cx="923925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Sensor Noise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39" name="Rectangle 2415"/>
            <p:cNvSpPr>
              <a:spLocks noChangeArrowheads="1"/>
            </p:cNvSpPr>
            <p:nvPr/>
          </p:nvSpPr>
          <p:spPr bwMode="auto">
            <a:xfrm>
              <a:off x="4152900" y="3351213"/>
              <a:ext cx="571500" cy="457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40" name="Rectangle 2416"/>
            <p:cNvSpPr>
              <a:spLocks noChangeArrowheads="1"/>
            </p:cNvSpPr>
            <p:nvPr/>
          </p:nvSpPr>
          <p:spPr bwMode="auto">
            <a:xfrm>
              <a:off x="4152900" y="3351213"/>
              <a:ext cx="571500" cy="4572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41" name="Line 2417"/>
            <p:cNvSpPr>
              <a:spLocks noChangeShapeType="1"/>
            </p:cNvSpPr>
            <p:nvPr/>
          </p:nvSpPr>
          <p:spPr bwMode="auto">
            <a:xfrm>
              <a:off x="4257675" y="3570288"/>
              <a:ext cx="342900" cy="15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42" name="Line 2418"/>
            <p:cNvSpPr>
              <a:spLocks noChangeShapeType="1"/>
            </p:cNvSpPr>
            <p:nvPr/>
          </p:nvSpPr>
          <p:spPr bwMode="auto">
            <a:xfrm flipV="1">
              <a:off x="4429125" y="3427413"/>
              <a:ext cx="1588" cy="28575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43" name="Freeform 2419"/>
            <p:cNvSpPr>
              <a:spLocks/>
            </p:cNvSpPr>
            <p:nvPr/>
          </p:nvSpPr>
          <p:spPr bwMode="auto">
            <a:xfrm>
              <a:off x="4257675" y="3455988"/>
              <a:ext cx="342900" cy="2286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8" y="24"/>
                </a:cxn>
                <a:cxn ang="0">
                  <a:pos x="28" y="0"/>
                </a:cxn>
                <a:cxn ang="0">
                  <a:pos x="36" y="0"/>
                </a:cxn>
              </a:cxnLst>
              <a:rect l="0" t="0" r="r" b="b"/>
              <a:pathLst>
                <a:path w="36" h="24">
                  <a:moveTo>
                    <a:pt x="0" y="24"/>
                  </a:moveTo>
                  <a:lnTo>
                    <a:pt x="8" y="24"/>
                  </a:lnTo>
                  <a:lnTo>
                    <a:pt x="28" y="0"/>
                  </a:lnTo>
                  <a:lnTo>
                    <a:pt x="36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44" name="Rectangle 2420"/>
            <p:cNvSpPr>
              <a:spLocks noChangeArrowheads="1"/>
            </p:cNvSpPr>
            <p:nvPr/>
          </p:nvSpPr>
          <p:spPr bwMode="auto">
            <a:xfrm>
              <a:off x="4124325" y="3817938"/>
              <a:ext cx="714375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Saturation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45" name="Rectangle 2421"/>
            <p:cNvSpPr>
              <a:spLocks noChangeArrowheads="1"/>
            </p:cNvSpPr>
            <p:nvPr/>
          </p:nvSpPr>
          <p:spPr bwMode="auto">
            <a:xfrm>
              <a:off x="3295650" y="3398838"/>
              <a:ext cx="476250" cy="3619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46" name="Rectangle 2422"/>
            <p:cNvSpPr>
              <a:spLocks noChangeArrowheads="1"/>
            </p:cNvSpPr>
            <p:nvPr/>
          </p:nvSpPr>
          <p:spPr bwMode="auto">
            <a:xfrm>
              <a:off x="3295650" y="3398838"/>
              <a:ext cx="476250" cy="36195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47" name="Line 2423"/>
            <p:cNvSpPr>
              <a:spLocks noChangeShapeType="1"/>
            </p:cNvSpPr>
            <p:nvPr/>
          </p:nvSpPr>
          <p:spPr bwMode="auto">
            <a:xfrm>
              <a:off x="3314700" y="3570288"/>
              <a:ext cx="419100" cy="15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48" name="Line 2424"/>
            <p:cNvSpPr>
              <a:spLocks noChangeShapeType="1"/>
            </p:cNvSpPr>
            <p:nvPr/>
          </p:nvSpPr>
          <p:spPr bwMode="auto">
            <a:xfrm flipV="1">
              <a:off x="3524250" y="3408363"/>
              <a:ext cx="1588" cy="32385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49" name="Freeform 2425"/>
            <p:cNvSpPr>
              <a:spLocks/>
            </p:cNvSpPr>
            <p:nvPr/>
          </p:nvSpPr>
          <p:spPr bwMode="auto">
            <a:xfrm>
              <a:off x="3552825" y="3455988"/>
              <a:ext cx="171450" cy="11430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8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12" y="4"/>
                </a:cxn>
                <a:cxn ang="0">
                  <a:pos x="12" y="0"/>
                </a:cxn>
                <a:cxn ang="0">
                  <a:pos x="18" y="0"/>
                </a:cxn>
              </a:cxnLst>
              <a:rect l="0" t="0" r="r" b="b"/>
              <a:pathLst>
                <a:path w="18" h="12">
                  <a:moveTo>
                    <a:pt x="0" y="12"/>
                  </a:moveTo>
                  <a:lnTo>
                    <a:pt x="0" y="8"/>
                  </a:lnTo>
                  <a:lnTo>
                    <a:pt x="6" y="8"/>
                  </a:lnTo>
                  <a:lnTo>
                    <a:pt x="6" y="4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18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50" name="Freeform 2426"/>
            <p:cNvSpPr>
              <a:spLocks/>
            </p:cNvSpPr>
            <p:nvPr/>
          </p:nvSpPr>
          <p:spPr bwMode="auto">
            <a:xfrm>
              <a:off x="3324225" y="3570288"/>
              <a:ext cx="171450" cy="1143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4"/>
                </a:cxn>
                <a:cxn ang="0">
                  <a:pos x="12" y="4"/>
                </a:cxn>
                <a:cxn ang="0">
                  <a:pos x="12" y="8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0" y="12"/>
                </a:cxn>
              </a:cxnLst>
              <a:rect l="0" t="0" r="r" b="b"/>
              <a:pathLst>
                <a:path w="18" h="12">
                  <a:moveTo>
                    <a:pt x="18" y="0"/>
                  </a:moveTo>
                  <a:lnTo>
                    <a:pt x="18" y="4"/>
                  </a:lnTo>
                  <a:lnTo>
                    <a:pt x="12" y="4"/>
                  </a:lnTo>
                  <a:lnTo>
                    <a:pt x="12" y="8"/>
                  </a:lnTo>
                  <a:lnTo>
                    <a:pt x="6" y="8"/>
                  </a:lnTo>
                  <a:lnTo>
                    <a:pt x="6" y="12"/>
                  </a:lnTo>
                  <a:lnTo>
                    <a:pt x="0" y="1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51" name="Rectangle 2427"/>
            <p:cNvSpPr>
              <a:spLocks noChangeArrowheads="1"/>
            </p:cNvSpPr>
            <p:nvPr/>
          </p:nvSpPr>
          <p:spPr bwMode="auto">
            <a:xfrm>
              <a:off x="3238500" y="3770313"/>
              <a:ext cx="685800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Quantizer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52" name="Rectangle 2428"/>
            <p:cNvSpPr>
              <a:spLocks noChangeArrowheads="1"/>
            </p:cNvSpPr>
            <p:nvPr/>
          </p:nvSpPr>
          <p:spPr bwMode="auto">
            <a:xfrm>
              <a:off x="5915025" y="2817813"/>
              <a:ext cx="333375" cy="285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53" name="Rectangle 2429"/>
            <p:cNvSpPr>
              <a:spLocks noChangeArrowheads="1"/>
            </p:cNvSpPr>
            <p:nvPr/>
          </p:nvSpPr>
          <p:spPr bwMode="auto">
            <a:xfrm>
              <a:off x="5915025" y="2817813"/>
              <a:ext cx="333375" cy="28575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54" name="Rectangle 2430"/>
            <p:cNvSpPr>
              <a:spLocks noChangeArrowheads="1"/>
            </p:cNvSpPr>
            <p:nvPr/>
          </p:nvSpPr>
          <p:spPr bwMode="auto">
            <a:xfrm>
              <a:off x="5972175" y="2874963"/>
              <a:ext cx="266700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-C-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55" name="Rectangle 2431"/>
            <p:cNvSpPr>
              <a:spLocks noChangeArrowheads="1"/>
            </p:cNvSpPr>
            <p:nvPr/>
          </p:nvSpPr>
          <p:spPr bwMode="auto">
            <a:xfrm>
              <a:off x="5886450" y="3113088"/>
              <a:ext cx="447675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Offset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56" name="Freeform 2432"/>
            <p:cNvSpPr>
              <a:spLocks/>
            </p:cNvSpPr>
            <p:nvPr/>
          </p:nvSpPr>
          <p:spPr bwMode="auto">
            <a:xfrm>
              <a:off x="5000625" y="3389313"/>
              <a:ext cx="857250" cy="361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0" y="114"/>
                </a:cxn>
                <a:cxn ang="0">
                  <a:pos x="540" y="114"/>
                </a:cxn>
                <a:cxn ang="0">
                  <a:pos x="0" y="228"/>
                </a:cxn>
                <a:cxn ang="0">
                  <a:pos x="0" y="0"/>
                </a:cxn>
              </a:cxnLst>
              <a:rect l="0" t="0" r="r" b="b"/>
              <a:pathLst>
                <a:path w="540" h="228">
                  <a:moveTo>
                    <a:pt x="0" y="0"/>
                  </a:moveTo>
                  <a:lnTo>
                    <a:pt x="540" y="114"/>
                  </a:lnTo>
                  <a:lnTo>
                    <a:pt x="540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57" name="Freeform 2433"/>
            <p:cNvSpPr>
              <a:spLocks/>
            </p:cNvSpPr>
            <p:nvPr/>
          </p:nvSpPr>
          <p:spPr bwMode="auto">
            <a:xfrm>
              <a:off x="5000625" y="3389313"/>
              <a:ext cx="857250" cy="361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0" y="114"/>
                </a:cxn>
                <a:cxn ang="0">
                  <a:pos x="540" y="114"/>
                </a:cxn>
                <a:cxn ang="0">
                  <a:pos x="0" y="228"/>
                </a:cxn>
                <a:cxn ang="0">
                  <a:pos x="0" y="0"/>
                </a:cxn>
              </a:cxnLst>
              <a:rect l="0" t="0" r="r" b="b"/>
              <a:pathLst>
                <a:path w="540" h="228">
                  <a:moveTo>
                    <a:pt x="0" y="0"/>
                  </a:moveTo>
                  <a:lnTo>
                    <a:pt x="540" y="114"/>
                  </a:lnTo>
                  <a:lnTo>
                    <a:pt x="540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58" name="Rectangle 2434"/>
            <p:cNvSpPr>
              <a:spLocks noChangeArrowheads="1"/>
            </p:cNvSpPr>
            <p:nvPr/>
          </p:nvSpPr>
          <p:spPr bwMode="auto">
            <a:xfrm>
              <a:off x="5143500" y="3494088"/>
              <a:ext cx="257175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-K-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59" name="Rectangle 2435"/>
            <p:cNvSpPr>
              <a:spLocks noChangeArrowheads="1"/>
            </p:cNvSpPr>
            <p:nvPr/>
          </p:nvSpPr>
          <p:spPr bwMode="auto">
            <a:xfrm>
              <a:off x="5286375" y="3770313"/>
              <a:ext cx="371475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Gain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60" name="AutoShape 2436"/>
            <p:cNvSpPr>
              <a:spLocks noChangeArrowheads="1"/>
            </p:cNvSpPr>
            <p:nvPr/>
          </p:nvSpPr>
          <p:spPr bwMode="auto">
            <a:xfrm>
              <a:off x="1009650" y="2798763"/>
              <a:ext cx="295275" cy="142875"/>
            </a:xfrm>
            <a:prstGeom prst="roundRect">
              <a:avLst>
                <a:gd name="adj" fmla="val 46667"/>
              </a:avLst>
            </a:prstGeom>
            <a:solidFill>
              <a:srgbClr val="FF8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61" name="AutoShape 2437"/>
            <p:cNvSpPr>
              <a:spLocks noChangeArrowheads="1"/>
            </p:cNvSpPr>
            <p:nvPr/>
          </p:nvSpPr>
          <p:spPr bwMode="auto">
            <a:xfrm>
              <a:off x="1009650" y="2798763"/>
              <a:ext cx="285750" cy="1333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62" name="Rectangle 2438"/>
            <p:cNvSpPr>
              <a:spLocks noChangeArrowheads="1"/>
            </p:cNvSpPr>
            <p:nvPr/>
          </p:nvSpPr>
          <p:spPr bwMode="auto">
            <a:xfrm>
              <a:off x="1104900" y="2779713"/>
              <a:ext cx="142875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63" name="Rectangle 2439"/>
            <p:cNvSpPr>
              <a:spLocks noChangeArrowheads="1"/>
            </p:cNvSpPr>
            <p:nvPr/>
          </p:nvSpPr>
          <p:spPr bwMode="auto">
            <a:xfrm>
              <a:off x="647700" y="2941638"/>
              <a:ext cx="1104900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enable_noise_in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64" name="AutoShape 2440"/>
            <p:cNvSpPr>
              <a:spLocks noChangeArrowheads="1"/>
            </p:cNvSpPr>
            <p:nvPr/>
          </p:nvSpPr>
          <p:spPr bwMode="auto">
            <a:xfrm>
              <a:off x="1009650" y="3941763"/>
              <a:ext cx="295275" cy="142875"/>
            </a:xfrm>
            <a:prstGeom prst="roundRect">
              <a:avLst>
                <a:gd name="adj" fmla="val 46667"/>
              </a:avLst>
            </a:prstGeom>
            <a:solidFill>
              <a:srgbClr val="FF8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65" name="AutoShape 2441"/>
            <p:cNvSpPr>
              <a:spLocks noChangeArrowheads="1"/>
            </p:cNvSpPr>
            <p:nvPr/>
          </p:nvSpPr>
          <p:spPr bwMode="auto">
            <a:xfrm>
              <a:off x="1009650" y="3941763"/>
              <a:ext cx="285750" cy="1333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66" name="Rectangle 2442"/>
            <p:cNvSpPr>
              <a:spLocks noChangeArrowheads="1"/>
            </p:cNvSpPr>
            <p:nvPr/>
          </p:nvSpPr>
          <p:spPr bwMode="auto">
            <a:xfrm>
              <a:off x="1104900" y="3922713"/>
              <a:ext cx="142875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67" name="Rectangle 2443"/>
            <p:cNvSpPr>
              <a:spLocks noChangeArrowheads="1"/>
            </p:cNvSpPr>
            <p:nvPr/>
          </p:nvSpPr>
          <p:spPr bwMode="auto">
            <a:xfrm>
              <a:off x="971550" y="4084638"/>
              <a:ext cx="438150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sig_in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68" name="Line 2444"/>
            <p:cNvSpPr>
              <a:spLocks noChangeShapeType="1"/>
            </p:cNvSpPr>
            <p:nvPr/>
          </p:nvSpPr>
          <p:spPr bwMode="auto">
            <a:xfrm>
              <a:off x="2333625" y="3284538"/>
              <a:ext cx="47625" cy="15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69" name="Line 2445"/>
            <p:cNvSpPr>
              <a:spLocks noChangeShapeType="1"/>
            </p:cNvSpPr>
            <p:nvPr/>
          </p:nvSpPr>
          <p:spPr bwMode="auto">
            <a:xfrm flipH="1">
              <a:off x="2571750" y="3427413"/>
              <a:ext cx="95250" cy="15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70" name="Freeform 2446"/>
            <p:cNvSpPr>
              <a:spLocks/>
            </p:cNvSpPr>
            <p:nvPr/>
          </p:nvSpPr>
          <p:spPr bwMode="auto">
            <a:xfrm>
              <a:off x="2619375" y="3379788"/>
              <a:ext cx="95250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0"/>
                </a:cxn>
                <a:cxn ang="0">
                  <a:pos x="60" y="30"/>
                </a:cxn>
                <a:cxn ang="0">
                  <a:pos x="0" y="0"/>
                </a:cxn>
              </a:cxnLst>
              <a:rect l="0" t="0" r="r" b="b"/>
              <a:pathLst>
                <a:path w="60" h="60">
                  <a:moveTo>
                    <a:pt x="0" y="0"/>
                  </a:moveTo>
                  <a:lnTo>
                    <a:pt x="0" y="60"/>
                  </a:lnTo>
                  <a:lnTo>
                    <a:pt x="6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71" name="Freeform 2447"/>
            <p:cNvSpPr>
              <a:spLocks/>
            </p:cNvSpPr>
            <p:nvPr/>
          </p:nvSpPr>
          <p:spPr bwMode="auto">
            <a:xfrm>
              <a:off x="2362200" y="3284538"/>
              <a:ext cx="228600" cy="142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32" y="0"/>
                </a:cxn>
                <a:cxn ang="0">
                  <a:pos x="132" y="90"/>
                </a:cxn>
                <a:cxn ang="0">
                  <a:pos x="144" y="90"/>
                </a:cxn>
              </a:cxnLst>
              <a:rect l="0" t="0" r="r" b="b"/>
              <a:pathLst>
                <a:path w="144" h="90">
                  <a:moveTo>
                    <a:pt x="0" y="0"/>
                  </a:moveTo>
                  <a:lnTo>
                    <a:pt x="12" y="0"/>
                  </a:lnTo>
                  <a:lnTo>
                    <a:pt x="132" y="0"/>
                  </a:lnTo>
                  <a:lnTo>
                    <a:pt x="132" y="90"/>
                  </a:lnTo>
                  <a:lnTo>
                    <a:pt x="144" y="9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72" name="Line 2448"/>
            <p:cNvSpPr>
              <a:spLocks noChangeShapeType="1"/>
            </p:cNvSpPr>
            <p:nvPr/>
          </p:nvSpPr>
          <p:spPr bwMode="auto">
            <a:xfrm>
              <a:off x="2905125" y="3570288"/>
              <a:ext cx="47625" cy="15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73" name="Line 2449"/>
            <p:cNvSpPr>
              <a:spLocks noChangeShapeType="1"/>
            </p:cNvSpPr>
            <p:nvPr/>
          </p:nvSpPr>
          <p:spPr bwMode="auto">
            <a:xfrm flipH="1">
              <a:off x="3143250" y="3570288"/>
              <a:ext cx="95250" cy="15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74" name="Freeform 2450"/>
            <p:cNvSpPr>
              <a:spLocks/>
            </p:cNvSpPr>
            <p:nvPr/>
          </p:nvSpPr>
          <p:spPr bwMode="auto">
            <a:xfrm>
              <a:off x="3190875" y="3522663"/>
              <a:ext cx="95250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0"/>
                </a:cxn>
                <a:cxn ang="0">
                  <a:pos x="60" y="30"/>
                </a:cxn>
                <a:cxn ang="0">
                  <a:pos x="0" y="0"/>
                </a:cxn>
              </a:cxnLst>
              <a:rect l="0" t="0" r="r" b="b"/>
              <a:pathLst>
                <a:path w="60" h="60">
                  <a:moveTo>
                    <a:pt x="0" y="0"/>
                  </a:moveTo>
                  <a:lnTo>
                    <a:pt x="0" y="60"/>
                  </a:lnTo>
                  <a:lnTo>
                    <a:pt x="6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75" name="Freeform 2451"/>
            <p:cNvSpPr>
              <a:spLocks/>
            </p:cNvSpPr>
            <p:nvPr/>
          </p:nvSpPr>
          <p:spPr bwMode="auto">
            <a:xfrm>
              <a:off x="2933700" y="3570288"/>
              <a:ext cx="22860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32" y="0"/>
                </a:cxn>
                <a:cxn ang="0">
                  <a:pos x="144" y="0"/>
                </a:cxn>
              </a:cxnLst>
              <a:rect l="0" t="0" r="r" b="b"/>
              <a:pathLst>
                <a:path w="144">
                  <a:moveTo>
                    <a:pt x="0" y="0"/>
                  </a:moveTo>
                  <a:lnTo>
                    <a:pt x="12" y="0"/>
                  </a:lnTo>
                  <a:lnTo>
                    <a:pt x="132" y="0"/>
                  </a:lnTo>
                  <a:lnTo>
                    <a:pt x="144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76" name="Line 2452"/>
            <p:cNvSpPr>
              <a:spLocks noChangeShapeType="1"/>
            </p:cNvSpPr>
            <p:nvPr/>
          </p:nvSpPr>
          <p:spPr bwMode="auto">
            <a:xfrm>
              <a:off x="3762375" y="3570288"/>
              <a:ext cx="47625" cy="15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77" name="Line 2453"/>
            <p:cNvSpPr>
              <a:spLocks noChangeShapeType="1"/>
            </p:cNvSpPr>
            <p:nvPr/>
          </p:nvSpPr>
          <p:spPr bwMode="auto">
            <a:xfrm flipH="1">
              <a:off x="4000500" y="3570288"/>
              <a:ext cx="95250" cy="15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78" name="Freeform 2454"/>
            <p:cNvSpPr>
              <a:spLocks/>
            </p:cNvSpPr>
            <p:nvPr/>
          </p:nvSpPr>
          <p:spPr bwMode="auto">
            <a:xfrm>
              <a:off x="4048125" y="3522663"/>
              <a:ext cx="95250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0"/>
                </a:cxn>
                <a:cxn ang="0">
                  <a:pos x="60" y="30"/>
                </a:cxn>
                <a:cxn ang="0">
                  <a:pos x="0" y="0"/>
                </a:cxn>
              </a:cxnLst>
              <a:rect l="0" t="0" r="r" b="b"/>
              <a:pathLst>
                <a:path w="60" h="60">
                  <a:moveTo>
                    <a:pt x="0" y="0"/>
                  </a:moveTo>
                  <a:lnTo>
                    <a:pt x="0" y="60"/>
                  </a:lnTo>
                  <a:lnTo>
                    <a:pt x="6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79" name="Freeform 2455"/>
            <p:cNvSpPr>
              <a:spLocks/>
            </p:cNvSpPr>
            <p:nvPr/>
          </p:nvSpPr>
          <p:spPr bwMode="auto">
            <a:xfrm>
              <a:off x="3790950" y="3570288"/>
              <a:ext cx="22860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32" y="0"/>
                </a:cxn>
                <a:cxn ang="0">
                  <a:pos x="144" y="0"/>
                </a:cxn>
              </a:cxnLst>
              <a:rect l="0" t="0" r="r" b="b"/>
              <a:pathLst>
                <a:path w="144">
                  <a:moveTo>
                    <a:pt x="0" y="0"/>
                  </a:moveTo>
                  <a:lnTo>
                    <a:pt x="12" y="0"/>
                  </a:lnTo>
                  <a:lnTo>
                    <a:pt x="132" y="0"/>
                  </a:lnTo>
                  <a:lnTo>
                    <a:pt x="144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80" name="Line 2456"/>
            <p:cNvSpPr>
              <a:spLocks noChangeShapeType="1"/>
            </p:cNvSpPr>
            <p:nvPr/>
          </p:nvSpPr>
          <p:spPr bwMode="auto">
            <a:xfrm>
              <a:off x="1285875" y="3998913"/>
              <a:ext cx="47625" cy="15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81" name="Line 2457"/>
            <p:cNvSpPr>
              <a:spLocks noChangeShapeType="1"/>
            </p:cNvSpPr>
            <p:nvPr/>
          </p:nvSpPr>
          <p:spPr bwMode="auto">
            <a:xfrm flipH="1">
              <a:off x="2571750" y="3665538"/>
              <a:ext cx="95250" cy="15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82" name="Freeform 2458"/>
            <p:cNvSpPr>
              <a:spLocks/>
            </p:cNvSpPr>
            <p:nvPr/>
          </p:nvSpPr>
          <p:spPr bwMode="auto">
            <a:xfrm>
              <a:off x="2619375" y="3617913"/>
              <a:ext cx="95250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0"/>
                </a:cxn>
                <a:cxn ang="0">
                  <a:pos x="60" y="30"/>
                </a:cxn>
                <a:cxn ang="0">
                  <a:pos x="0" y="0"/>
                </a:cxn>
              </a:cxnLst>
              <a:rect l="0" t="0" r="r" b="b"/>
              <a:pathLst>
                <a:path w="60" h="60">
                  <a:moveTo>
                    <a:pt x="0" y="0"/>
                  </a:moveTo>
                  <a:lnTo>
                    <a:pt x="0" y="60"/>
                  </a:lnTo>
                  <a:lnTo>
                    <a:pt x="6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83" name="Freeform 2459"/>
            <p:cNvSpPr>
              <a:spLocks/>
            </p:cNvSpPr>
            <p:nvPr/>
          </p:nvSpPr>
          <p:spPr bwMode="auto">
            <a:xfrm>
              <a:off x="1314450" y="3665538"/>
              <a:ext cx="1276350" cy="333375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12" y="210"/>
                </a:cxn>
                <a:cxn ang="0">
                  <a:pos x="792" y="210"/>
                </a:cxn>
                <a:cxn ang="0">
                  <a:pos x="792" y="0"/>
                </a:cxn>
                <a:cxn ang="0">
                  <a:pos x="804" y="0"/>
                </a:cxn>
              </a:cxnLst>
              <a:rect l="0" t="0" r="r" b="b"/>
              <a:pathLst>
                <a:path w="804" h="210">
                  <a:moveTo>
                    <a:pt x="0" y="210"/>
                  </a:moveTo>
                  <a:lnTo>
                    <a:pt x="12" y="210"/>
                  </a:lnTo>
                  <a:lnTo>
                    <a:pt x="792" y="210"/>
                  </a:lnTo>
                  <a:lnTo>
                    <a:pt x="792" y="0"/>
                  </a:lnTo>
                  <a:lnTo>
                    <a:pt x="804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84" name="Line 2460"/>
            <p:cNvSpPr>
              <a:spLocks noChangeShapeType="1"/>
            </p:cNvSpPr>
            <p:nvPr/>
          </p:nvSpPr>
          <p:spPr bwMode="auto">
            <a:xfrm>
              <a:off x="6238875" y="2951163"/>
              <a:ext cx="47625" cy="15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85" name="Line 2461"/>
            <p:cNvSpPr>
              <a:spLocks noChangeShapeType="1"/>
            </p:cNvSpPr>
            <p:nvPr/>
          </p:nvSpPr>
          <p:spPr bwMode="auto">
            <a:xfrm flipV="1">
              <a:off x="6667500" y="3332163"/>
              <a:ext cx="1588" cy="9525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86" name="Freeform 2462"/>
            <p:cNvSpPr>
              <a:spLocks/>
            </p:cNvSpPr>
            <p:nvPr/>
          </p:nvSpPr>
          <p:spPr bwMode="auto">
            <a:xfrm>
              <a:off x="6619875" y="3379788"/>
              <a:ext cx="95250" cy="9525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0" y="0"/>
                </a:cxn>
                <a:cxn ang="0">
                  <a:pos x="30" y="60"/>
                </a:cxn>
                <a:cxn ang="0">
                  <a:pos x="60" y="0"/>
                </a:cxn>
              </a:cxnLst>
              <a:rect l="0" t="0" r="r" b="b"/>
              <a:pathLst>
                <a:path w="60" h="60">
                  <a:moveTo>
                    <a:pt x="60" y="0"/>
                  </a:moveTo>
                  <a:lnTo>
                    <a:pt x="0" y="0"/>
                  </a:lnTo>
                  <a:lnTo>
                    <a:pt x="3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87" name="Freeform 2463"/>
            <p:cNvSpPr>
              <a:spLocks/>
            </p:cNvSpPr>
            <p:nvPr/>
          </p:nvSpPr>
          <p:spPr bwMode="auto">
            <a:xfrm>
              <a:off x="6267450" y="2951163"/>
              <a:ext cx="400050" cy="400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252" y="0"/>
                </a:cxn>
                <a:cxn ang="0">
                  <a:pos x="252" y="240"/>
                </a:cxn>
                <a:cxn ang="0">
                  <a:pos x="252" y="252"/>
                </a:cxn>
              </a:cxnLst>
              <a:rect l="0" t="0" r="r" b="b"/>
              <a:pathLst>
                <a:path w="252" h="252">
                  <a:moveTo>
                    <a:pt x="0" y="0"/>
                  </a:moveTo>
                  <a:lnTo>
                    <a:pt x="12" y="0"/>
                  </a:lnTo>
                  <a:lnTo>
                    <a:pt x="252" y="0"/>
                  </a:lnTo>
                  <a:lnTo>
                    <a:pt x="252" y="240"/>
                  </a:lnTo>
                  <a:lnTo>
                    <a:pt x="252" y="25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88" name="Line 2464"/>
            <p:cNvSpPr>
              <a:spLocks noChangeShapeType="1"/>
            </p:cNvSpPr>
            <p:nvPr/>
          </p:nvSpPr>
          <p:spPr bwMode="auto">
            <a:xfrm>
              <a:off x="5857875" y="3570288"/>
              <a:ext cx="47625" cy="15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89" name="Line 2465"/>
            <p:cNvSpPr>
              <a:spLocks noChangeShapeType="1"/>
            </p:cNvSpPr>
            <p:nvPr/>
          </p:nvSpPr>
          <p:spPr bwMode="auto">
            <a:xfrm flipH="1">
              <a:off x="6429375" y="3570288"/>
              <a:ext cx="95250" cy="15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90" name="Freeform 2466"/>
            <p:cNvSpPr>
              <a:spLocks/>
            </p:cNvSpPr>
            <p:nvPr/>
          </p:nvSpPr>
          <p:spPr bwMode="auto">
            <a:xfrm>
              <a:off x="6477000" y="3522663"/>
              <a:ext cx="95250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0"/>
                </a:cxn>
                <a:cxn ang="0">
                  <a:pos x="60" y="30"/>
                </a:cxn>
                <a:cxn ang="0">
                  <a:pos x="0" y="0"/>
                </a:cxn>
              </a:cxnLst>
              <a:rect l="0" t="0" r="r" b="b"/>
              <a:pathLst>
                <a:path w="60" h="60">
                  <a:moveTo>
                    <a:pt x="0" y="0"/>
                  </a:moveTo>
                  <a:lnTo>
                    <a:pt x="0" y="60"/>
                  </a:lnTo>
                  <a:lnTo>
                    <a:pt x="6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91" name="Freeform 2467"/>
            <p:cNvSpPr>
              <a:spLocks/>
            </p:cNvSpPr>
            <p:nvPr/>
          </p:nvSpPr>
          <p:spPr bwMode="auto">
            <a:xfrm>
              <a:off x="5886450" y="3570288"/>
              <a:ext cx="5619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342" y="0"/>
                </a:cxn>
                <a:cxn ang="0">
                  <a:pos x="354" y="0"/>
                </a:cxn>
              </a:cxnLst>
              <a:rect l="0" t="0" r="r" b="b"/>
              <a:pathLst>
                <a:path w="354">
                  <a:moveTo>
                    <a:pt x="0" y="0"/>
                  </a:moveTo>
                  <a:lnTo>
                    <a:pt x="12" y="0"/>
                  </a:lnTo>
                  <a:lnTo>
                    <a:pt x="342" y="0"/>
                  </a:lnTo>
                  <a:lnTo>
                    <a:pt x="354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92" name="Line 2468"/>
            <p:cNvSpPr>
              <a:spLocks noChangeShapeType="1"/>
            </p:cNvSpPr>
            <p:nvPr/>
          </p:nvSpPr>
          <p:spPr bwMode="auto">
            <a:xfrm>
              <a:off x="6762750" y="3570288"/>
              <a:ext cx="47625" cy="15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93" name="Line 2469"/>
            <p:cNvSpPr>
              <a:spLocks noChangeShapeType="1"/>
            </p:cNvSpPr>
            <p:nvPr/>
          </p:nvSpPr>
          <p:spPr bwMode="auto">
            <a:xfrm flipH="1">
              <a:off x="7381875" y="3570288"/>
              <a:ext cx="95250" cy="15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94" name="Freeform 2470"/>
            <p:cNvSpPr>
              <a:spLocks/>
            </p:cNvSpPr>
            <p:nvPr/>
          </p:nvSpPr>
          <p:spPr bwMode="auto">
            <a:xfrm>
              <a:off x="7429500" y="3522663"/>
              <a:ext cx="95250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0"/>
                </a:cxn>
                <a:cxn ang="0">
                  <a:pos x="60" y="30"/>
                </a:cxn>
                <a:cxn ang="0">
                  <a:pos x="0" y="0"/>
                </a:cxn>
              </a:cxnLst>
              <a:rect l="0" t="0" r="r" b="b"/>
              <a:pathLst>
                <a:path w="60" h="60">
                  <a:moveTo>
                    <a:pt x="0" y="0"/>
                  </a:moveTo>
                  <a:lnTo>
                    <a:pt x="0" y="60"/>
                  </a:lnTo>
                  <a:lnTo>
                    <a:pt x="6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95" name="Freeform 2471"/>
            <p:cNvSpPr>
              <a:spLocks/>
            </p:cNvSpPr>
            <p:nvPr/>
          </p:nvSpPr>
          <p:spPr bwMode="auto">
            <a:xfrm>
              <a:off x="6791325" y="3570288"/>
              <a:ext cx="60960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372" y="0"/>
                </a:cxn>
                <a:cxn ang="0">
                  <a:pos x="384" y="0"/>
                </a:cxn>
              </a:cxnLst>
              <a:rect l="0" t="0" r="r" b="b"/>
              <a:pathLst>
                <a:path w="384">
                  <a:moveTo>
                    <a:pt x="0" y="0"/>
                  </a:moveTo>
                  <a:lnTo>
                    <a:pt x="12" y="0"/>
                  </a:lnTo>
                  <a:lnTo>
                    <a:pt x="372" y="0"/>
                  </a:lnTo>
                  <a:lnTo>
                    <a:pt x="384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96" name="Line 2472"/>
            <p:cNvSpPr>
              <a:spLocks noChangeShapeType="1"/>
            </p:cNvSpPr>
            <p:nvPr/>
          </p:nvSpPr>
          <p:spPr bwMode="auto">
            <a:xfrm>
              <a:off x="1285875" y="2855913"/>
              <a:ext cx="47625" cy="15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97" name="Line 2473"/>
            <p:cNvSpPr>
              <a:spLocks noChangeShapeType="1"/>
            </p:cNvSpPr>
            <p:nvPr/>
          </p:nvSpPr>
          <p:spPr bwMode="auto">
            <a:xfrm flipV="1">
              <a:off x="2047875" y="2855913"/>
              <a:ext cx="1588" cy="9525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98" name="Freeform 2474"/>
            <p:cNvSpPr>
              <a:spLocks/>
            </p:cNvSpPr>
            <p:nvPr/>
          </p:nvSpPr>
          <p:spPr bwMode="auto">
            <a:xfrm>
              <a:off x="2000250" y="2903538"/>
              <a:ext cx="95250" cy="9525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0" y="0"/>
                </a:cxn>
                <a:cxn ang="0">
                  <a:pos x="30" y="60"/>
                </a:cxn>
                <a:cxn ang="0">
                  <a:pos x="60" y="0"/>
                </a:cxn>
              </a:cxnLst>
              <a:rect l="0" t="0" r="r" b="b"/>
              <a:pathLst>
                <a:path w="60" h="60">
                  <a:moveTo>
                    <a:pt x="60" y="0"/>
                  </a:moveTo>
                  <a:lnTo>
                    <a:pt x="0" y="0"/>
                  </a:lnTo>
                  <a:lnTo>
                    <a:pt x="3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99" name="Freeform 2475"/>
            <p:cNvSpPr>
              <a:spLocks/>
            </p:cNvSpPr>
            <p:nvPr/>
          </p:nvSpPr>
          <p:spPr bwMode="auto">
            <a:xfrm>
              <a:off x="1314450" y="2855913"/>
              <a:ext cx="733425" cy="19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462" y="0"/>
                </a:cxn>
                <a:cxn ang="0">
                  <a:pos x="462" y="12"/>
                </a:cxn>
              </a:cxnLst>
              <a:rect l="0" t="0" r="r" b="b"/>
              <a:pathLst>
                <a:path w="462" h="12">
                  <a:moveTo>
                    <a:pt x="0" y="0"/>
                  </a:moveTo>
                  <a:lnTo>
                    <a:pt x="12" y="0"/>
                  </a:lnTo>
                  <a:lnTo>
                    <a:pt x="462" y="0"/>
                  </a:lnTo>
                  <a:lnTo>
                    <a:pt x="462" y="1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00" name="Line 2476"/>
            <p:cNvSpPr>
              <a:spLocks noChangeShapeType="1"/>
            </p:cNvSpPr>
            <p:nvPr/>
          </p:nvSpPr>
          <p:spPr bwMode="auto">
            <a:xfrm>
              <a:off x="4714875" y="3570288"/>
              <a:ext cx="47625" cy="15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01" name="Line 2477"/>
            <p:cNvSpPr>
              <a:spLocks noChangeShapeType="1"/>
            </p:cNvSpPr>
            <p:nvPr/>
          </p:nvSpPr>
          <p:spPr bwMode="auto">
            <a:xfrm flipH="1">
              <a:off x="4857750" y="3570288"/>
              <a:ext cx="95250" cy="15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02" name="Freeform 2478"/>
            <p:cNvSpPr>
              <a:spLocks/>
            </p:cNvSpPr>
            <p:nvPr/>
          </p:nvSpPr>
          <p:spPr bwMode="auto">
            <a:xfrm>
              <a:off x="4905375" y="3522663"/>
              <a:ext cx="95250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0"/>
                </a:cxn>
                <a:cxn ang="0">
                  <a:pos x="60" y="30"/>
                </a:cxn>
                <a:cxn ang="0">
                  <a:pos x="0" y="0"/>
                </a:cxn>
              </a:cxnLst>
              <a:rect l="0" t="0" r="r" b="b"/>
              <a:pathLst>
                <a:path w="60" h="60">
                  <a:moveTo>
                    <a:pt x="0" y="0"/>
                  </a:moveTo>
                  <a:lnTo>
                    <a:pt x="0" y="60"/>
                  </a:lnTo>
                  <a:lnTo>
                    <a:pt x="6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03" name="Freeform 2479"/>
            <p:cNvSpPr>
              <a:spLocks/>
            </p:cNvSpPr>
            <p:nvPr/>
          </p:nvSpPr>
          <p:spPr bwMode="auto">
            <a:xfrm>
              <a:off x="4743450" y="3570288"/>
              <a:ext cx="1333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72" y="0"/>
                </a:cxn>
                <a:cxn ang="0">
                  <a:pos x="84" y="0"/>
                </a:cxn>
              </a:cxnLst>
              <a:rect l="0" t="0" r="r" b="b"/>
              <a:pathLst>
                <a:path w="84">
                  <a:moveTo>
                    <a:pt x="0" y="0"/>
                  </a:moveTo>
                  <a:lnTo>
                    <a:pt x="12" y="0"/>
                  </a:lnTo>
                  <a:lnTo>
                    <a:pt x="72" y="0"/>
                  </a:lnTo>
                  <a:lnTo>
                    <a:pt x="84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Bildschirmpräsentation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Anonymos</dc:creator>
  <cp:lastModifiedBy>Anonymos</cp:lastModifiedBy>
  <cp:revision>549</cp:revision>
  <dcterms:created xsi:type="dcterms:W3CDTF">2011-04-06T09:53:40Z</dcterms:created>
  <dcterms:modified xsi:type="dcterms:W3CDTF">2011-05-19T17:14:37Z</dcterms:modified>
</cp:coreProperties>
</file>