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1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18" Type="http://schemas.openxmlformats.org/officeDocument/2006/relationships/image" Target="../media/image18.wmf"/><Relationship Id="rId3" Type="http://schemas.openxmlformats.org/officeDocument/2006/relationships/image" Target="../media/image3.wmf"/><Relationship Id="rId21" Type="http://schemas.openxmlformats.org/officeDocument/2006/relationships/image" Target="../media/image21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20" Type="http://schemas.openxmlformats.org/officeDocument/2006/relationships/image" Target="../media/image20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23" Type="http://schemas.openxmlformats.org/officeDocument/2006/relationships/image" Target="../media/image23.wmf"/><Relationship Id="rId10" Type="http://schemas.openxmlformats.org/officeDocument/2006/relationships/image" Target="../media/image10.wmf"/><Relationship Id="rId19" Type="http://schemas.openxmlformats.org/officeDocument/2006/relationships/image" Target="../media/image19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Relationship Id="rId22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43EC6-EEA9-4544-A5A2-4D84D2776FCA}" type="datetimeFigureOut">
              <a:rPr lang="de-DE" smtClean="0"/>
              <a:pPr/>
              <a:t>11.05.2011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7A0D3-A468-478D-AEA7-96869AB2DE8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7A0D3-A468-478D-AEA7-96869AB2DE8C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9E3F-D90D-41C8-9025-1643DDCC22C1}" type="datetimeFigureOut">
              <a:rPr lang="de-DE" smtClean="0"/>
              <a:pPr/>
              <a:t>11.05.2011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CBE9-2962-4CA2-8642-D3F2BEB3382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9E3F-D90D-41C8-9025-1643DDCC22C1}" type="datetimeFigureOut">
              <a:rPr lang="de-DE" smtClean="0"/>
              <a:pPr/>
              <a:t>11.05.2011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CBE9-2962-4CA2-8642-D3F2BEB3382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9E3F-D90D-41C8-9025-1643DDCC22C1}" type="datetimeFigureOut">
              <a:rPr lang="de-DE" smtClean="0"/>
              <a:pPr/>
              <a:t>11.05.2011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CBE9-2962-4CA2-8642-D3F2BEB3382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9E3F-D90D-41C8-9025-1643DDCC22C1}" type="datetimeFigureOut">
              <a:rPr lang="de-DE" smtClean="0"/>
              <a:pPr/>
              <a:t>11.05.2011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CBE9-2962-4CA2-8642-D3F2BEB3382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9E3F-D90D-41C8-9025-1643DDCC22C1}" type="datetimeFigureOut">
              <a:rPr lang="de-DE" smtClean="0"/>
              <a:pPr/>
              <a:t>11.05.2011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CBE9-2962-4CA2-8642-D3F2BEB3382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9E3F-D90D-41C8-9025-1643DDCC22C1}" type="datetimeFigureOut">
              <a:rPr lang="de-DE" smtClean="0"/>
              <a:pPr/>
              <a:t>11.05.2011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CBE9-2962-4CA2-8642-D3F2BEB3382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9E3F-D90D-41C8-9025-1643DDCC22C1}" type="datetimeFigureOut">
              <a:rPr lang="de-DE" smtClean="0"/>
              <a:pPr/>
              <a:t>11.05.2011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CBE9-2962-4CA2-8642-D3F2BEB3382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9E3F-D90D-41C8-9025-1643DDCC22C1}" type="datetimeFigureOut">
              <a:rPr lang="de-DE" smtClean="0"/>
              <a:pPr/>
              <a:t>11.05.2011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CBE9-2962-4CA2-8642-D3F2BEB3382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9E3F-D90D-41C8-9025-1643DDCC22C1}" type="datetimeFigureOut">
              <a:rPr lang="de-DE" smtClean="0"/>
              <a:pPr/>
              <a:t>11.05.2011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CBE9-2962-4CA2-8642-D3F2BEB3382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9E3F-D90D-41C8-9025-1643DDCC22C1}" type="datetimeFigureOut">
              <a:rPr lang="de-DE" smtClean="0"/>
              <a:pPr/>
              <a:t>11.05.2011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CBE9-2962-4CA2-8642-D3F2BEB3382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9E3F-D90D-41C8-9025-1643DDCC22C1}" type="datetimeFigureOut">
              <a:rPr lang="de-DE" smtClean="0"/>
              <a:pPr/>
              <a:t>11.05.2011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CBE9-2962-4CA2-8642-D3F2BEB3382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D9E3F-D90D-41C8-9025-1643DDCC22C1}" type="datetimeFigureOut">
              <a:rPr lang="de-DE" smtClean="0"/>
              <a:pPr/>
              <a:t>11.05.2011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1CBE9-2962-4CA2-8642-D3F2BEB3382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10.bin"/><Relationship Id="rId18" Type="http://schemas.openxmlformats.org/officeDocument/2006/relationships/oleObject" Target="../embeddings/oleObject15.bin"/><Relationship Id="rId26" Type="http://schemas.openxmlformats.org/officeDocument/2006/relationships/oleObject" Target="../embeddings/oleObject23.bin"/><Relationship Id="rId3" Type="http://schemas.openxmlformats.org/officeDocument/2006/relationships/notesSlide" Target="../notesSlides/notesSlide1.xml"/><Relationship Id="rId21" Type="http://schemas.openxmlformats.org/officeDocument/2006/relationships/oleObject" Target="../embeddings/oleObject18.bin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17" Type="http://schemas.openxmlformats.org/officeDocument/2006/relationships/oleObject" Target="../embeddings/oleObject14.bin"/><Relationship Id="rId25" Type="http://schemas.openxmlformats.org/officeDocument/2006/relationships/oleObject" Target="../embeddings/oleObject22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24" Type="http://schemas.openxmlformats.org/officeDocument/2006/relationships/oleObject" Target="../embeddings/oleObject21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12.bin"/><Relationship Id="rId23" Type="http://schemas.openxmlformats.org/officeDocument/2006/relationships/oleObject" Target="../embeddings/oleObject20.bin"/><Relationship Id="rId28" Type="http://schemas.openxmlformats.org/officeDocument/2006/relationships/oleObject" Target="../embeddings/oleObject25.bin"/><Relationship Id="rId10" Type="http://schemas.openxmlformats.org/officeDocument/2006/relationships/oleObject" Target="../embeddings/oleObject7.bin"/><Relationship Id="rId19" Type="http://schemas.openxmlformats.org/officeDocument/2006/relationships/oleObject" Target="../embeddings/oleObject16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19.bin"/><Relationship Id="rId27" Type="http://schemas.openxmlformats.org/officeDocument/2006/relationships/oleObject" Target="../embeddings/oleObject2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uppieren 197"/>
          <p:cNvGrpSpPr/>
          <p:nvPr/>
        </p:nvGrpSpPr>
        <p:grpSpPr>
          <a:xfrm>
            <a:off x="-490089" y="260648"/>
            <a:ext cx="10571806" cy="5716016"/>
            <a:chOff x="-490089" y="260648"/>
            <a:chExt cx="10571806" cy="5716016"/>
          </a:xfrm>
        </p:grpSpPr>
        <p:cxnSp>
          <p:nvCxnSpPr>
            <p:cNvPr id="231" name="Gerade Verbindung mit Pfeil 76"/>
            <p:cNvCxnSpPr/>
            <p:nvPr/>
          </p:nvCxnSpPr>
          <p:spPr>
            <a:xfrm>
              <a:off x="1559239" y="2671637"/>
              <a:ext cx="827584" cy="158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mit Pfeil 76"/>
            <p:cNvCxnSpPr/>
            <p:nvPr/>
          </p:nvCxnSpPr>
          <p:spPr>
            <a:xfrm flipV="1">
              <a:off x="1331640" y="2674196"/>
              <a:ext cx="864096" cy="701438"/>
            </a:xfrm>
            <a:prstGeom prst="bentConnector3">
              <a:avLst>
                <a:gd name="adj1" fmla="val 100902"/>
              </a:avLst>
            </a:prstGeom>
            <a:ln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mit Pfeil 76"/>
            <p:cNvCxnSpPr/>
            <p:nvPr/>
          </p:nvCxnSpPr>
          <p:spPr>
            <a:xfrm rot="16200000" flipH="1">
              <a:off x="1488510" y="1975986"/>
              <a:ext cx="766380" cy="648072"/>
            </a:xfrm>
            <a:prstGeom prst="bentConnector3">
              <a:avLst>
                <a:gd name="adj1" fmla="val 160"/>
              </a:avLst>
            </a:prstGeom>
            <a:ln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Abgerundetes Rechteck 114"/>
            <p:cNvSpPr/>
            <p:nvPr/>
          </p:nvSpPr>
          <p:spPr>
            <a:xfrm>
              <a:off x="4499992" y="260648"/>
              <a:ext cx="1512168" cy="309634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600" dirty="0" smtClean="0">
                  <a:solidFill>
                    <a:schemeClr val="tx1"/>
                  </a:solidFill>
                </a:rPr>
                <a:t>Rot. B-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frame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65" name="Objekt 64"/>
            <p:cNvGraphicFramePr>
              <a:graphicFrameLocks noChangeAspect="1"/>
            </p:cNvGraphicFramePr>
            <p:nvPr/>
          </p:nvGraphicFramePr>
          <p:xfrm>
            <a:off x="4932040" y="1916832"/>
            <a:ext cx="755764" cy="475052"/>
          </p:xfrm>
          <a:graphic>
            <a:graphicData uri="http://schemas.openxmlformats.org/presentationml/2006/ole">
              <p:oleObj spid="_x0000_s1026" name="Formel" r:id="rId4" imgW="444240" imgH="279360" progId="Equation.3">
                <p:embed/>
              </p:oleObj>
            </a:graphicData>
          </a:graphic>
        </p:graphicFrame>
        <p:graphicFrame>
          <p:nvGraphicFramePr>
            <p:cNvPr id="3" name="Object 3"/>
            <p:cNvGraphicFramePr>
              <a:graphicFrameLocks noChangeAspect="1"/>
            </p:cNvGraphicFramePr>
            <p:nvPr/>
          </p:nvGraphicFramePr>
          <p:xfrm>
            <a:off x="4932040" y="2708920"/>
            <a:ext cx="756951" cy="475679"/>
          </p:xfrm>
          <a:graphic>
            <a:graphicData uri="http://schemas.openxmlformats.org/presentationml/2006/ole">
              <p:oleObj spid="_x0000_s1027" name="Formel" r:id="rId5" imgW="444240" imgH="279360" progId="Equation.3">
                <p:embed/>
              </p:oleObj>
            </a:graphicData>
          </a:graphic>
        </p:graphicFrame>
        <p:graphicFrame>
          <p:nvGraphicFramePr>
            <p:cNvPr id="5" name="Object 5"/>
            <p:cNvGraphicFramePr>
              <a:graphicFrameLocks noChangeAspect="1"/>
            </p:cNvGraphicFramePr>
            <p:nvPr/>
          </p:nvGraphicFramePr>
          <p:xfrm>
            <a:off x="4860032" y="836712"/>
            <a:ext cx="830138" cy="748258"/>
          </p:xfrm>
          <a:graphic>
            <a:graphicData uri="http://schemas.openxmlformats.org/presentationml/2006/ole">
              <p:oleObj spid="_x0000_s1029" name="Formel" r:id="rId6" imgW="533160" imgH="482400" progId="Equation.3">
                <p:embed/>
              </p:oleObj>
            </a:graphicData>
          </a:graphic>
        </p:graphicFrame>
        <p:cxnSp>
          <p:nvCxnSpPr>
            <p:cNvPr id="69" name="Gerade Verbindung mit Pfeil 68"/>
            <p:cNvCxnSpPr/>
            <p:nvPr/>
          </p:nvCxnSpPr>
          <p:spPr>
            <a:xfrm>
              <a:off x="3923928" y="1988840"/>
              <a:ext cx="576064" cy="158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30" name="Object 6"/>
            <p:cNvGraphicFramePr>
              <a:graphicFrameLocks noChangeAspect="1"/>
            </p:cNvGraphicFramePr>
            <p:nvPr/>
          </p:nvGraphicFramePr>
          <p:xfrm>
            <a:off x="2771800" y="2708920"/>
            <a:ext cx="746125" cy="446088"/>
          </p:xfrm>
          <a:graphic>
            <a:graphicData uri="http://schemas.openxmlformats.org/presentationml/2006/ole">
              <p:oleObj spid="_x0000_s1030" name="Formel" r:id="rId7" imgW="380880" imgH="228600" progId="Equation.3">
                <p:embed/>
              </p:oleObj>
            </a:graphicData>
          </a:graphic>
        </p:graphicFrame>
        <p:sp>
          <p:nvSpPr>
            <p:cNvPr id="73" name="Rechteck 72"/>
            <p:cNvSpPr/>
            <p:nvPr/>
          </p:nvSpPr>
          <p:spPr>
            <a:xfrm>
              <a:off x="816009" y="957578"/>
              <a:ext cx="789530" cy="4924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 smtClean="0">
                  <a:solidFill>
                    <a:sysClr val="windowText" lastClr="000000"/>
                  </a:solidFill>
                </a:rPr>
                <a:t>Rear</a:t>
              </a:r>
              <a:r>
                <a:rPr lang="de-DE" sz="1600" dirty="0" smtClean="0">
                  <a:solidFill>
                    <a:sysClr val="windowText" lastClr="000000"/>
                  </a:solidFill>
                </a:rPr>
                <a:t> Engine</a:t>
              </a:r>
              <a:endParaRPr lang="de-DE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Rechteck 73"/>
            <p:cNvSpPr/>
            <p:nvPr/>
          </p:nvSpPr>
          <p:spPr>
            <a:xfrm>
              <a:off x="813451" y="1686675"/>
              <a:ext cx="780513" cy="480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ysClr val="windowText" lastClr="000000"/>
                  </a:solidFill>
                </a:rPr>
                <a:t>Front Engine</a:t>
              </a:r>
              <a:endParaRPr lang="de-DE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Rechteck 74"/>
            <p:cNvSpPr/>
            <p:nvPr/>
          </p:nvSpPr>
          <p:spPr>
            <a:xfrm>
              <a:off x="813451" y="2432463"/>
              <a:ext cx="780513" cy="469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 smtClean="0">
                  <a:solidFill>
                    <a:sysClr val="windowText" lastClr="000000"/>
                  </a:solidFill>
                </a:rPr>
                <a:t>Left</a:t>
              </a:r>
              <a:endParaRPr lang="de-DE" sz="1600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de-DE" sz="1600" dirty="0" smtClean="0">
                  <a:solidFill>
                    <a:sysClr val="windowText" lastClr="000000"/>
                  </a:solidFill>
                </a:rPr>
                <a:t>Engine</a:t>
              </a:r>
              <a:endParaRPr lang="de-DE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Rechteck 75"/>
            <p:cNvSpPr/>
            <p:nvPr/>
          </p:nvSpPr>
          <p:spPr>
            <a:xfrm>
              <a:off x="822469" y="3140968"/>
              <a:ext cx="780512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 smtClean="0">
                  <a:solidFill>
                    <a:sysClr val="windowText" lastClr="000000"/>
                  </a:solidFill>
                </a:rPr>
                <a:t>Right</a:t>
              </a:r>
              <a:endParaRPr lang="de-DE" sz="1600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de-DE" sz="1600" dirty="0" smtClean="0">
                  <a:solidFill>
                    <a:sysClr val="windowText" lastClr="000000"/>
                  </a:solidFill>
                </a:rPr>
                <a:t>Engine</a:t>
              </a:r>
              <a:endParaRPr lang="de-DE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7" name="Gerade Verbindung mit Pfeil 76"/>
            <p:cNvCxnSpPr/>
            <p:nvPr/>
          </p:nvCxnSpPr>
          <p:spPr>
            <a:xfrm rot="16200000" flipH="1">
              <a:off x="1536089" y="1280335"/>
              <a:ext cx="743230" cy="576064"/>
            </a:xfrm>
            <a:prstGeom prst="bentConnector3">
              <a:avLst>
                <a:gd name="adj1" fmla="val 165"/>
              </a:avLst>
            </a:prstGeom>
            <a:ln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31" name="Object 7"/>
            <p:cNvGraphicFramePr>
              <a:graphicFrameLocks noChangeAspect="1"/>
            </p:cNvGraphicFramePr>
            <p:nvPr/>
          </p:nvGraphicFramePr>
          <p:xfrm>
            <a:off x="1631247" y="908720"/>
            <a:ext cx="542925" cy="296863"/>
          </p:xfrm>
          <a:graphic>
            <a:graphicData uri="http://schemas.openxmlformats.org/presentationml/2006/ole">
              <p:oleObj spid="_x0000_s1031" name="Formel" r:id="rId8" imgW="393480" imgH="215640" progId="Equation.3">
                <p:embed/>
              </p:oleObj>
            </a:graphicData>
          </a:graphic>
        </p:graphicFrame>
        <p:graphicFrame>
          <p:nvGraphicFramePr>
            <p:cNvPr id="1032" name="Object 8"/>
            <p:cNvGraphicFramePr>
              <a:graphicFrameLocks noChangeAspect="1"/>
            </p:cNvGraphicFramePr>
            <p:nvPr/>
          </p:nvGraphicFramePr>
          <p:xfrm>
            <a:off x="1622803" y="1622880"/>
            <a:ext cx="570375" cy="291669"/>
          </p:xfrm>
          <a:graphic>
            <a:graphicData uri="http://schemas.openxmlformats.org/presentationml/2006/ole">
              <p:oleObj spid="_x0000_s1032" name="Formel" r:id="rId9" imgW="419040" imgH="215640" progId="Equation.3">
                <p:embed/>
              </p:oleObj>
            </a:graphicData>
          </a:graphic>
        </p:graphicFrame>
        <p:graphicFrame>
          <p:nvGraphicFramePr>
            <p:cNvPr id="1033" name="Object 9"/>
            <p:cNvGraphicFramePr>
              <a:graphicFrameLocks noChangeAspect="1"/>
            </p:cNvGraphicFramePr>
            <p:nvPr/>
          </p:nvGraphicFramePr>
          <p:xfrm>
            <a:off x="1584947" y="2348880"/>
            <a:ext cx="596900" cy="334963"/>
          </p:xfrm>
          <a:graphic>
            <a:graphicData uri="http://schemas.openxmlformats.org/presentationml/2006/ole">
              <p:oleObj spid="_x0000_s1033" name="Formel" r:id="rId10" imgW="406080" imgH="228600" progId="Equation.3">
                <p:embed/>
              </p:oleObj>
            </a:graphicData>
          </a:graphic>
        </p:graphicFrame>
        <p:graphicFrame>
          <p:nvGraphicFramePr>
            <p:cNvPr id="1034" name="Object 10"/>
            <p:cNvGraphicFramePr>
              <a:graphicFrameLocks noChangeAspect="1"/>
            </p:cNvGraphicFramePr>
            <p:nvPr/>
          </p:nvGraphicFramePr>
          <p:xfrm>
            <a:off x="1617114" y="3080535"/>
            <a:ext cx="558800" cy="285750"/>
          </p:xfrm>
          <a:graphic>
            <a:graphicData uri="http://schemas.openxmlformats.org/presentationml/2006/ole">
              <p:oleObj spid="_x0000_s1034" name="Formel" r:id="rId11" imgW="419040" imgH="215640" progId="Equation.3">
                <p:embed/>
              </p:oleObj>
            </a:graphicData>
          </a:graphic>
        </p:graphicFrame>
        <p:graphicFrame>
          <p:nvGraphicFramePr>
            <p:cNvPr id="1035" name="Object 11"/>
            <p:cNvGraphicFramePr>
              <a:graphicFrameLocks noChangeAspect="1"/>
            </p:cNvGraphicFramePr>
            <p:nvPr/>
          </p:nvGraphicFramePr>
          <p:xfrm>
            <a:off x="4042236" y="2098131"/>
            <a:ext cx="366712" cy="990600"/>
          </p:xfrm>
          <a:graphic>
            <a:graphicData uri="http://schemas.openxmlformats.org/presentationml/2006/ole">
              <p:oleObj spid="_x0000_s1035" name="Formel" r:id="rId12" imgW="253800" imgH="685800" progId="Equation.3">
                <p:embed/>
              </p:oleObj>
            </a:graphicData>
          </a:graphic>
        </p:graphicFrame>
        <p:cxnSp>
          <p:nvCxnSpPr>
            <p:cNvPr id="104" name="Gerade Verbindung mit Pfeil 76"/>
            <p:cNvCxnSpPr/>
            <p:nvPr/>
          </p:nvCxnSpPr>
          <p:spPr>
            <a:xfrm>
              <a:off x="3923928" y="3068960"/>
              <a:ext cx="576064" cy="158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36" name="Object 12"/>
            <p:cNvGraphicFramePr>
              <a:graphicFrameLocks noChangeAspect="1"/>
            </p:cNvGraphicFramePr>
            <p:nvPr/>
          </p:nvGraphicFramePr>
          <p:xfrm>
            <a:off x="4064893" y="1749666"/>
            <a:ext cx="219075" cy="217487"/>
          </p:xfrm>
          <a:graphic>
            <a:graphicData uri="http://schemas.openxmlformats.org/presentationml/2006/ole">
              <p:oleObj spid="_x0000_s1036" name="Formel" r:id="rId13" imgW="164880" imgH="164880" progId="Equation.3">
                <p:embed/>
              </p:oleObj>
            </a:graphicData>
          </a:graphic>
        </p:graphicFrame>
        <p:cxnSp>
          <p:nvCxnSpPr>
            <p:cNvPr id="133" name="Gewinkelte Verbindung 132"/>
            <p:cNvCxnSpPr/>
            <p:nvPr/>
          </p:nvCxnSpPr>
          <p:spPr>
            <a:xfrm rot="10800000" flipH="1">
              <a:off x="4499992" y="1237937"/>
              <a:ext cx="360040" cy="756084"/>
            </a:xfrm>
            <a:prstGeom prst="bentConnector3">
              <a:avLst>
                <a:gd name="adj1" fmla="val 39382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winkelte Verbindung 137"/>
            <p:cNvCxnSpPr/>
            <p:nvPr/>
          </p:nvCxnSpPr>
          <p:spPr>
            <a:xfrm rot="5400000" flipH="1" flipV="1">
              <a:off x="3966359" y="2402886"/>
              <a:ext cx="1211282" cy="144016"/>
            </a:xfrm>
            <a:prstGeom prst="bentConnector3">
              <a:avLst>
                <a:gd name="adj1" fmla="val 310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 Verbindung mit Pfeil 76"/>
            <p:cNvCxnSpPr/>
            <p:nvPr/>
          </p:nvCxnSpPr>
          <p:spPr>
            <a:xfrm rot="5400000">
              <a:off x="5125708" y="1749666"/>
              <a:ext cx="333538" cy="79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Gerade Verbindung mit Pfeil 76"/>
            <p:cNvCxnSpPr/>
            <p:nvPr/>
          </p:nvCxnSpPr>
          <p:spPr>
            <a:xfrm rot="5400000">
              <a:off x="5143071" y="2558323"/>
              <a:ext cx="298813" cy="79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Gerade Verbindung mit Pfeil 76"/>
            <p:cNvCxnSpPr/>
            <p:nvPr/>
          </p:nvCxnSpPr>
          <p:spPr>
            <a:xfrm>
              <a:off x="5292080" y="1687645"/>
              <a:ext cx="720080" cy="1588"/>
            </a:xfrm>
            <a:prstGeom prst="straightConnector1">
              <a:avLst/>
            </a:prstGeom>
            <a:ln>
              <a:headEnd type="oval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Gerade Verbindung mit Pfeil 76"/>
            <p:cNvCxnSpPr/>
            <p:nvPr/>
          </p:nvCxnSpPr>
          <p:spPr>
            <a:xfrm>
              <a:off x="5294638" y="2503678"/>
              <a:ext cx="720080" cy="1588"/>
            </a:xfrm>
            <a:prstGeom prst="straightConnector1">
              <a:avLst/>
            </a:prstGeom>
            <a:ln>
              <a:headEnd type="oval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Gewinkelte Verbindung 161"/>
            <p:cNvCxnSpPr/>
            <p:nvPr/>
          </p:nvCxnSpPr>
          <p:spPr>
            <a:xfrm rot="16200000" flipV="1">
              <a:off x="4914038" y="422666"/>
              <a:ext cx="792088" cy="1620180"/>
            </a:xfrm>
            <a:prstGeom prst="bentConnector4">
              <a:avLst>
                <a:gd name="adj1" fmla="val 189637"/>
                <a:gd name="adj2" fmla="val 111967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40" name="Object 16"/>
            <p:cNvGraphicFramePr>
              <a:graphicFrameLocks noChangeAspect="1"/>
            </p:cNvGraphicFramePr>
            <p:nvPr/>
          </p:nvGraphicFramePr>
          <p:xfrm>
            <a:off x="2627784" y="1628800"/>
            <a:ext cx="1071562" cy="677863"/>
          </p:xfrm>
          <a:graphic>
            <a:graphicData uri="http://schemas.openxmlformats.org/presentationml/2006/ole">
              <p:oleObj spid="_x0000_s1040" name="Formel" r:id="rId14" imgW="850680" imgH="431640" progId="Equation.3">
                <p:embed/>
              </p:oleObj>
            </a:graphicData>
          </a:graphic>
        </p:graphicFrame>
        <p:sp>
          <p:nvSpPr>
            <p:cNvPr id="222" name="Abgerundetes Rechteck 221"/>
            <p:cNvSpPr/>
            <p:nvPr/>
          </p:nvSpPr>
          <p:spPr>
            <a:xfrm>
              <a:off x="2411760" y="692696"/>
              <a:ext cx="1512168" cy="31683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600" dirty="0" smtClean="0">
                  <a:solidFill>
                    <a:schemeClr val="tx1"/>
                  </a:solidFill>
                </a:rPr>
                <a:t>Movement </a:t>
              </a:r>
              <a:r>
                <a:rPr lang="de-DE" sz="1600" dirty="0" smtClean="0">
                  <a:solidFill>
                    <a:schemeClr val="tx1"/>
                  </a:solidFill>
                </a:rPr>
                <a:t>Matrix 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23" name="Gerade Verbindung mit Pfeil 76"/>
            <p:cNvCxnSpPr/>
            <p:nvPr/>
          </p:nvCxnSpPr>
          <p:spPr>
            <a:xfrm rot="10800000" flipV="1">
              <a:off x="2411760" y="1988839"/>
              <a:ext cx="216024" cy="682797"/>
            </a:xfrm>
            <a:prstGeom prst="bentConnector3">
              <a:avLst>
                <a:gd name="adj1" fmla="val 60716"/>
              </a:avLst>
            </a:prstGeom>
            <a:ln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Gerade Verbindung mit Pfeil 76"/>
            <p:cNvCxnSpPr/>
            <p:nvPr/>
          </p:nvCxnSpPr>
          <p:spPr>
            <a:xfrm rot="10800000">
              <a:off x="2411760" y="2685770"/>
              <a:ext cx="360040" cy="239174"/>
            </a:xfrm>
            <a:prstGeom prst="bentConnector3">
              <a:avLst>
                <a:gd name="adj1" fmla="val 75719"/>
              </a:avLst>
            </a:prstGeom>
            <a:ln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Gerade Verbindung mit Pfeil 76"/>
            <p:cNvCxnSpPr/>
            <p:nvPr/>
          </p:nvCxnSpPr>
          <p:spPr>
            <a:xfrm>
              <a:off x="3529163" y="2924944"/>
              <a:ext cx="394765" cy="144016"/>
            </a:xfrm>
            <a:prstGeom prst="bentConnector3">
              <a:avLst>
                <a:gd name="adj1" fmla="val 50000"/>
              </a:avLst>
            </a:prstGeom>
            <a:ln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Gerade Verbindung mit Pfeil 76"/>
            <p:cNvCxnSpPr/>
            <p:nvPr/>
          </p:nvCxnSpPr>
          <p:spPr>
            <a:xfrm>
              <a:off x="3707904" y="1988840"/>
              <a:ext cx="216024" cy="1588"/>
            </a:xfrm>
            <a:prstGeom prst="bentConnector3">
              <a:avLst>
                <a:gd name="adj1" fmla="val 50000"/>
              </a:avLst>
            </a:prstGeom>
            <a:ln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Gerade Verbindung mit Pfeil 76"/>
            <p:cNvCxnSpPr/>
            <p:nvPr/>
          </p:nvCxnSpPr>
          <p:spPr>
            <a:xfrm>
              <a:off x="3203848" y="3164118"/>
              <a:ext cx="682797" cy="480906"/>
            </a:xfrm>
            <a:prstGeom prst="bentConnector3">
              <a:avLst>
                <a:gd name="adj1" fmla="val -856"/>
              </a:avLst>
            </a:prstGeom>
            <a:ln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Abgerundetes Rechteck 294"/>
            <p:cNvSpPr/>
            <p:nvPr/>
          </p:nvSpPr>
          <p:spPr>
            <a:xfrm>
              <a:off x="6657674" y="1268760"/>
              <a:ext cx="1440160" cy="302433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600" dirty="0" smtClean="0">
                  <a:solidFill>
                    <a:schemeClr val="tx1"/>
                  </a:solidFill>
                </a:rPr>
                <a:t>Tran. E-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frame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96" name="Gerade Verbindung mit Pfeil 76"/>
            <p:cNvCxnSpPr/>
            <p:nvPr/>
          </p:nvCxnSpPr>
          <p:spPr>
            <a:xfrm>
              <a:off x="3851920" y="3645024"/>
              <a:ext cx="2773587" cy="1157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42" name="Object 18"/>
            <p:cNvGraphicFramePr>
              <a:graphicFrameLocks noChangeAspect="1"/>
            </p:cNvGraphicFramePr>
            <p:nvPr/>
          </p:nvGraphicFramePr>
          <p:xfrm>
            <a:off x="4067944" y="3345417"/>
            <a:ext cx="314201" cy="311150"/>
          </p:xfrm>
          <a:graphic>
            <a:graphicData uri="http://schemas.openxmlformats.org/presentationml/2006/ole">
              <p:oleObj spid="_x0000_s1042" name="Formel" r:id="rId15" imgW="190440" imgH="215640" progId="Equation.3">
                <p:embed/>
              </p:oleObj>
            </a:graphicData>
          </a:graphic>
        </p:graphicFrame>
        <p:graphicFrame>
          <p:nvGraphicFramePr>
            <p:cNvPr id="1043" name="Object 19"/>
            <p:cNvGraphicFramePr>
              <a:graphicFrameLocks noChangeAspect="1"/>
            </p:cNvGraphicFramePr>
            <p:nvPr/>
          </p:nvGraphicFramePr>
          <p:xfrm>
            <a:off x="7018616" y="2864511"/>
            <a:ext cx="733425" cy="474663"/>
          </p:xfrm>
          <a:graphic>
            <a:graphicData uri="http://schemas.openxmlformats.org/presentationml/2006/ole">
              <p:oleObj spid="_x0000_s1043" name="Formel" r:id="rId16" imgW="431640" imgH="279360" progId="Equation.3">
                <p:embed/>
              </p:oleObj>
            </a:graphicData>
          </a:graphic>
        </p:graphicFrame>
        <p:graphicFrame>
          <p:nvGraphicFramePr>
            <p:cNvPr id="1045" name="Object 21"/>
            <p:cNvGraphicFramePr>
              <a:graphicFrameLocks noChangeAspect="1"/>
            </p:cNvGraphicFramePr>
            <p:nvPr/>
          </p:nvGraphicFramePr>
          <p:xfrm>
            <a:off x="6934131" y="1795966"/>
            <a:ext cx="830262" cy="747713"/>
          </p:xfrm>
          <a:graphic>
            <a:graphicData uri="http://schemas.openxmlformats.org/presentationml/2006/ole">
              <p:oleObj spid="_x0000_s1045" name="Formel" r:id="rId17" imgW="533160" imgH="482400" progId="Equation.3">
                <p:embed/>
              </p:oleObj>
            </a:graphicData>
          </a:graphic>
        </p:graphicFrame>
        <p:graphicFrame>
          <p:nvGraphicFramePr>
            <p:cNvPr id="1046" name="Object 22"/>
            <p:cNvGraphicFramePr>
              <a:graphicFrameLocks noChangeAspect="1"/>
            </p:cNvGraphicFramePr>
            <p:nvPr/>
          </p:nvGraphicFramePr>
          <p:xfrm>
            <a:off x="7006139" y="3651267"/>
            <a:ext cx="733425" cy="474663"/>
          </p:xfrm>
          <a:graphic>
            <a:graphicData uri="http://schemas.openxmlformats.org/presentationml/2006/ole">
              <p:oleObj spid="_x0000_s1046" name="Formel" r:id="rId18" imgW="431640" imgH="279360" progId="Equation.3">
                <p:embed/>
              </p:oleObj>
            </a:graphicData>
          </a:graphic>
        </p:graphicFrame>
        <p:cxnSp>
          <p:nvCxnSpPr>
            <p:cNvPr id="306" name="Gerade Verbindung mit Pfeil 76"/>
            <p:cNvCxnSpPr/>
            <p:nvPr/>
          </p:nvCxnSpPr>
          <p:spPr>
            <a:xfrm>
              <a:off x="7377754" y="2648487"/>
              <a:ext cx="720080" cy="1588"/>
            </a:xfrm>
            <a:prstGeom prst="straightConnector1">
              <a:avLst/>
            </a:prstGeom>
            <a:ln>
              <a:headEnd type="oval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Gerade Verbindung mit Pfeil 76"/>
            <p:cNvCxnSpPr/>
            <p:nvPr/>
          </p:nvCxnSpPr>
          <p:spPr>
            <a:xfrm rot="5400000">
              <a:off x="7215099" y="3504793"/>
              <a:ext cx="325314" cy="3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Gerade Verbindung mit Pfeil 76"/>
            <p:cNvCxnSpPr/>
            <p:nvPr/>
          </p:nvCxnSpPr>
          <p:spPr>
            <a:xfrm>
              <a:off x="7377754" y="3416700"/>
              <a:ext cx="720080" cy="158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Gerade Verbindung mit Pfeil 76"/>
            <p:cNvCxnSpPr/>
            <p:nvPr/>
          </p:nvCxnSpPr>
          <p:spPr>
            <a:xfrm flipV="1">
              <a:off x="6012160" y="1068212"/>
              <a:ext cx="2918946" cy="1424684"/>
            </a:xfrm>
            <a:prstGeom prst="bentConnector3">
              <a:avLst>
                <a:gd name="adj1" fmla="val 15501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Gerade Verbindung mit Pfeil 76"/>
            <p:cNvCxnSpPr/>
            <p:nvPr/>
          </p:nvCxnSpPr>
          <p:spPr>
            <a:xfrm flipV="1">
              <a:off x="6012160" y="757030"/>
              <a:ext cx="2918946" cy="943778"/>
            </a:xfrm>
            <a:prstGeom prst="bentConnector3">
              <a:avLst>
                <a:gd name="adj1" fmla="val 9950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Gewinkelte Verbindung 325"/>
            <p:cNvCxnSpPr/>
            <p:nvPr/>
          </p:nvCxnSpPr>
          <p:spPr>
            <a:xfrm rot="16200000" flipV="1">
              <a:off x="4371086" y="995838"/>
              <a:ext cx="401831" cy="144014"/>
            </a:xfrm>
            <a:prstGeom prst="bentConnector3">
              <a:avLst>
                <a:gd name="adj1" fmla="val 110490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Bogen 358"/>
            <p:cNvSpPr/>
            <p:nvPr/>
          </p:nvSpPr>
          <p:spPr>
            <a:xfrm>
              <a:off x="6012160" y="1628800"/>
              <a:ext cx="216024" cy="144016"/>
            </a:xfrm>
            <a:prstGeom prst="arc">
              <a:avLst>
                <a:gd name="adj1" fmla="val 16200000"/>
                <a:gd name="adj2" fmla="val 549385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6" name="Gerade Verbindung mit Pfeil 76"/>
            <p:cNvCxnSpPr/>
            <p:nvPr/>
          </p:nvCxnSpPr>
          <p:spPr>
            <a:xfrm>
              <a:off x="5698420" y="2924944"/>
              <a:ext cx="302165" cy="158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 Verbindung mit Pfeil 76"/>
            <p:cNvCxnSpPr/>
            <p:nvPr/>
          </p:nvCxnSpPr>
          <p:spPr>
            <a:xfrm rot="5400000">
              <a:off x="7215095" y="2704410"/>
              <a:ext cx="325314" cy="3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mit Pfeil 76"/>
            <p:cNvCxnSpPr/>
            <p:nvPr/>
          </p:nvCxnSpPr>
          <p:spPr>
            <a:xfrm rot="5400000">
              <a:off x="5761808" y="2132459"/>
              <a:ext cx="720080" cy="794"/>
            </a:xfrm>
            <a:prstGeom prst="straightConnector1">
              <a:avLst/>
            </a:prstGeom>
            <a:ln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winkelte Verbindung 127"/>
            <p:cNvCxnSpPr/>
            <p:nvPr/>
          </p:nvCxnSpPr>
          <p:spPr>
            <a:xfrm flipV="1">
              <a:off x="6657674" y="2132856"/>
              <a:ext cx="288032" cy="803663"/>
            </a:xfrm>
            <a:prstGeom prst="bentConnector3">
              <a:avLst>
                <a:gd name="adj1" fmla="val 33926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 Verbindung mit Pfeil 76"/>
            <p:cNvCxnSpPr/>
            <p:nvPr/>
          </p:nvCxnSpPr>
          <p:spPr>
            <a:xfrm>
              <a:off x="6012160" y="2924944"/>
              <a:ext cx="648072" cy="158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47" name="Object 23"/>
            <p:cNvGraphicFramePr>
              <a:graphicFrameLocks noChangeAspect="1"/>
            </p:cNvGraphicFramePr>
            <p:nvPr/>
          </p:nvGraphicFramePr>
          <p:xfrm>
            <a:off x="6032752" y="2611204"/>
            <a:ext cx="623888" cy="293687"/>
          </p:xfrm>
          <a:graphic>
            <a:graphicData uri="http://schemas.openxmlformats.org/presentationml/2006/ole">
              <p:oleObj spid="_x0000_s1047" name="Formel" r:id="rId19" imgW="431640" imgH="203040" progId="Equation.3">
                <p:embed/>
              </p:oleObj>
            </a:graphicData>
          </a:graphic>
        </p:graphicFrame>
        <p:graphicFrame>
          <p:nvGraphicFramePr>
            <p:cNvPr id="1048" name="Object 24"/>
            <p:cNvGraphicFramePr>
              <a:graphicFrameLocks noChangeAspect="1"/>
            </p:cNvGraphicFramePr>
            <p:nvPr/>
          </p:nvGraphicFramePr>
          <p:xfrm>
            <a:off x="8244408" y="836712"/>
            <a:ext cx="587375" cy="238125"/>
          </p:xfrm>
          <a:graphic>
            <a:graphicData uri="http://schemas.openxmlformats.org/presentationml/2006/ole">
              <p:oleObj spid="_x0000_s1048" name="Formel" r:id="rId20" imgW="406080" imgH="164880" progId="Equation.3">
                <p:embed/>
              </p:oleObj>
            </a:graphicData>
          </a:graphic>
        </p:graphicFrame>
        <p:graphicFrame>
          <p:nvGraphicFramePr>
            <p:cNvPr id="1049" name="Object 25"/>
            <p:cNvGraphicFramePr>
              <a:graphicFrameLocks noChangeAspect="1"/>
            </p:cNvGraphicFramePr>
            <p:nvPr/>
          </p:nvGraphicFramePr>
          <p:xfrm>
            <a:off x="8244408" y="476672"/>
            <a:ext cx="585788" cy="293687"/>
          </p:xfrm>
          <a:graphic>
            <a:graphicData uri="http://schemas.openxmlformats.org/presentationml/2006/ole">
              <p:oleObj spid="_x0000_s1049" name="Formel" r:id="rId21" imgW="406080" imgH="203040" progId="Equation.3">
                <p:embed/>
              </p:oleObj>
            </a:graphicData>
          </a:graphic>
        </p:graphicFrame>
        <p:cxnSp>
          <p:nvCxnSpPr>
            <p:cNvPr id="170" name="Gerade Verbindung 169"/>
            <p:cNvCxnSpPr/>
            <p:nvPr/>
          </p:nvCxnSpPr>
          <p:spPr>
            <a:xfrm rot="5400000">
              <a:off x="6069197" y="3118656"/>
              <a:ext cx="5716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50" name="Object 26"/>
            <p:cNvGraphicFramePr>
              <a:graphicFrameLocks noChangeAspect="1"/>
            </p:cNvGraphicFramePr>
            <p:nvPr/>
          </p:nvGraphicFramePr>
          <p:xfrm>
            <a:off x="8112509" y="2281945"/>
            <a:ext cx="840404" cy="351718"/>
          </p:xfrm>
          <a:graphic>
            <a:graphicData uri="http://schemas.openxmlformats.org/presentationml/2006/ole">
              <p:oleObj spid="_x0000_s1050" name="Formel" r:id="rId22" imgW="545760" imgH="228600" progId="Equation.3">
                <p:embed/>
              </p:oleObj>
            </a:graphicData>
          </a:graphic>
        </p:graphicFrame>
        <p:cxnSp>
          <p:nvCxnSpPr>
            <p:cNvPr id="176" name="Gerade Verbindung mit Pfeil 76"/>
            <p:cNvCxnSpPr/>
            <p:nvPr/>
          </p:nvCxnSpPr>
          <p:spPr>
            <a:xfrm>
              <a:off x="8100392" y="2660062"/>
              <a:ext cx="827584" cy="158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51" name="Object 27"/>
            <p:cNvGraphicFramePr>
              <a:graphicFrameLocks noChangeAspect="1"/>
            </p:cNvGraphicFramePr>
            <p:nvPr/>
          </p:nvGraphicFramePr>
          <p:xfrm>
            <a:off x="8100392" y="3034235"/>
            <a:ext cx="841375" cy="352425"/>
          </p:xfrm>
          <a:graphic>
            <a:graphicData uri="http://schemas.openxmlformats.org/presentationml/2006/ole">
              <p:oleObj spid="_x0000_s1051" name="Formel" r:id="rId23" imgW="545760" imgH="228600" progId="Equation.3">
                <p:embed/>
              </p:oleObj>
            </a:graphicData>
          </a:graphic>
        </p:graphicFrame>
        <p:cxnSp>
          <p:nvCxnSpPr>
            <p:cNvPr id="178" name="Gerade Verbindung mit Pfeil 76"/>
            <p:cNvCxnSpPr/>
            <p:nvPr/>
          </p:nvCxnSpPr>
          <p:spPr>
            <a:xfrm>
              <a:off x="8100392" y="3418395"/>
              <a:ext cx="827584" cy="158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Gerade Verbindung mit Pfeil 76"/>
            <p:cNvCxnSpPr/>
            <p:nvPr/>
          </p:nvCxnSpPr>
          <p:spPr>
            <a:xfrm flipV="1">
              <a:off x="7740352" y="4011523"/>
              <a:ext cx="360040" cy="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Gerade Verbindung mit Pfeil 76"/>
            <p:cNvCxnSpPr/>
            <p:nvPr/>
          </p:nvCxnSpPr>
          <p:spPr>
            <a:xfrm>
              <a:off x="8102950" y="4021510"/>
              <a:ext cx="827584" cy="158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52" name="Object 28"/>
            <p:cNvGraphicFramePr>
              <a:graphicFrameLocks noChangeAspect="1"/>
            </p:cNvGraphicFramePr>
            <p:nvPr/>
          </p:nvGraphicFramePr>
          <p:xfrm>
            <a:off x="8114525" y="3661656"/>
            <a:ext cx="841375" cy="352425"/>
          </p:xfrm>
          <a:graphic>
            <a:graphicData uri="http://schemas.openxmlformats.org/presentationml/2006/ole">
              <p:oleObj spid="_x0000_s1052" name="Formel" r:id="rId24" imgW="545760" imgH="228600" progId="Equation.3">
                <p:embed/>
              </p:oleObj>
            </a:graphicData>
          </a:graphic>
        </p:graphicFrame>
        <p:cxnSp>
          <p:nvCxnSpPr>
            <p:cNvPr id="187" name="Gerade Verbindung mit Pfeil 76"/>
            <p:cNvCxnSpPr/>
            <p:nvPr/>
          </p:nvCxnSpPr>
          <p:spPr>
            <a:xfrm rot="5400000">
              <a:off x="5967536" y="3248583"/>
              <a:ext cx="648072" cy="794"/>
            </a:xfrm>
            <a:prstGeom prst="straightConnector1">
              <a:avLst/>
            </a:prstGeom>
            <a:ln>
              <a:headEnd type="oval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Bogen 189"/>
            <p:cNvSpPr/>
            <p:nvPr/>
          </p:nvSpPr>
          <p:spPr>
            <a:xfrm>
              <a:off x="6196017" y="3573016"/>
              <a:ext cx="216024" cy="144016"/>
            </a:xfrm>
            <a:prstGeom prst="arc">
              <a:avLst>
                <a:gd name="adj1" fmla="val 16200000"/>
                <a:gd name="adj2" fmla="val 549385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1" name="Gerade Verbindung mit Pfeil 76"/>
            <p:cNvCxnSpPr/>
            <p:nvPr/>
          </p:nvCxnSpPr>
          <p:spPr>
            <a:xfrm>
              <a:off x="6289896" y="3717031"/>
              <a:ext cx="2663017" cy="720081"/>
            </a:xfrm>
            <a:prstGeom prst="bentConnector3">
              <a:avLst>
                <a:gd name="adj1" fmla="val 16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Gerade Verbindung mit Pfeil 76"/>
            <p:cNvCxnSpPr/>
            <p:nvPr/>
          </p:nvCxnSpPr>
          <p:spPr>
            <a:xfrm>
              <a:off x="6012160" y="3645024"/>
              <a:ext cx="2917603" cy="1212561"/>
            </a:xfrm>
            <a:prstGeom prst="bentConnector3">
              <a:avLst>
                <a:gd name="adj1" fmla="val 410"/>
              </a:avLst>
            </a:prstGeom>
            <a:ln>
              <a:headEnd type="oval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Gerade Verbindung 217"/>
            <p:cNvCxnSpPr/>
            <p:nvPr/>
          </p:nvCxnSpPr>
          <p:spPr>
            <a:xfrm rot="5400000">
              <a:off x="-2179389" y="3158330"/>
              <a:ext cx="54378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Gerade Verbindung 237"/>
            <p:cNvCxnSpPr/>
            <p:nvPr/>
          </p:nvCxnSpPr>
          <p:spPr>
            <a:xfrm>
              <a:off x="539552" y="3382700"/>
              <a:ext cx="288032" cy="0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Gerade Verbindung 241"/>
            <p:cNvCxnSpPr/>
            <p:nvPr/>
          </p:nvCxnSpPr>
          <p:spPr>
            <a:xfrm>
              <a:off x="539552" y="2660062"/>
              <a:ext cx="288032" cy="0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Gerade Verbindung 242"/>
            <p:cNvCxnSpPr/>
            <p:nvPr/>
          </p:nvCxnSpPr>
          <p:spPr>
            <a:xfrm>
              <a:off x="539552" y="1916832"/>
              <a:ext cx="288032" cy="0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Gerade Verbindung 244"/>
            <p:cNvCxnSpPr/>
            <p:nvPr/>
          </p:nvCxnSpPr>
          <p:spPr>
            <a:xfrm>
              <a:off x="539552" y="1196752"/>
              <a:ext cx="288032" cy="0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Gerade Verbindung 261"/>
            <p:cNvCxnSpPr/>
            <p:nvPr/>
          </p:nvCxnSpPr>
          <p:spPr>
            <a:xfrm>
              <a:off x="0" y="2276872"/>
              <a:ext cx="539552" cy="0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Textfeld 263"/>
            <p:cNvSpPr txBox="1"/>
            <p:nvPr/>
          </p:nvSpPr>
          <p:spPr>
            <a:xfrm>
              <a:off x="-490089" y="1938318"/>
              <a:ext cx="10296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/>
                <a:t>Set-</a:t>
              </a:r>
              <a:r>
                <a:rPr lang="de-DE" sz="1600" dirty="0" err="1" smtClean="0"/>
                <a:t>points</a:t>
              </a:r>
              <a:endParaRPr lang="de-DE" sz="1600" dirty="0"/>
            </a:p>
          </p:txBody>
        </p:sp>
        <p:sp>
          <p:nvSpPr>
            <p:cNvPr id="265" name="Textfeld 264"/>
            <p:cNvSpPr txBox="1"/>
            <p:nvPr/>
          </p:nvSpPr>
          <p:spPr>
            <a:xfrm>
              <a:off x="8964488" y="1988840"/>
              <a:ext cx="11172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err="1" smtClean="0"/>
                <a:t>pos-vel-acc</a:t>
              </a:r>
              <a:endParaRPr lang="de-DE" sz="1600" dirty="0"/>
            </a:p>
          </p:txBody>
        </p:sp>
        <p:cxnSp>
          <p:nvCxnSpPr>
            <p:cNvPr id="266" name="Gerade Verbindung 265"/>
            <p:cNvCxnSpPr/>
            <p:nvPr/>
          </p:nvCxnSpPr>
          <p:spPr>
            <a:xfrm>
              <a:off x="8930534" y="2372030"/>
              <a:ext cx="288032" cy="0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53" name="Object 29"/>
            <p:cNvGraphicFramePr>
              <a:graphicFrameLocks noChangeAspect="1"/>
            </p:cNvGraphicFramePr>
            <p:nvPr/>
          </p:nvGraphicFramePr>
          <p:xfrm>
            <a:off x="8172400" y="4149080"/>
            <a:ext cx="623888" cy="293687"/>
          </p:xfrm>
          <a:graphic>
            <a:graphicData uri="http://schemas.openxmlformats.org/presentationml/2006/ole">
              <p:oleObj spid="_x0000_s1053" name="Formel" r:id="rId25" imgW="431640" imgH="203040" progId="Equation.3">
                <p:embed/>
              </p:oleObj>
            </a:graphicData>
          </a:graphic>
        </p:graphicFrame>
        <p:graphicFrame>
          <p:nvGraphicFramePr>
            <p:cNvPr id="1054" name="Object 30"/>
            <p:cNvGraphicFramePr>
              <a:graphicFrameLocks noChangeAspect="1"/>
            </p:cNvGraphicFramePr>
            <p:nvPr/>
          </p:nvGraphicFramePr>
          <p:xfrm>
            <a:off x="8388424" y="4569553"/>
            <a:ext cx="314325" cy="311150"/>
          </p:xfrm>
          <a:graphic>
            <a:graphicData uri="http://schemas.openxmlformats.org/presentationml/2006/ole">
              <p:oleObj spid="_x0000_s1054" name="Formel" r:id="rId26" imgW="190440" imgH="215640" progId="Equation.3">
                <p:embed/>
              </p:oleObj>
            </a:graphicData>
          </a:graphic>
        </p:graphicFrame>
        <p:sp>
          <p:nvSpPr>
            <p:cNvPr id="82" name="Abgerundetes Rechteck 81"/>
            <p:cNvSpPr/>
            <p:nvPr/>
          </p:nvSpPr>
          <p:spPr>
            <a:xfrm>
              <a:off x="4082077" y="4028214"/>
              <a:ext cx="1512168" cy="158417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600" dirty="0" smtClean="0">
                  <a:solidFill>
                    <a:schemeClr val="tx1"/>
                  </a:solidFill>
                </a:rPr>
                <a:t>Tran. B-Frame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1055" name="Object 31"/>
            <p:cNvGraphicFramePr>
              <a:graphicFrameLocks noChangeAspect="1"/>
            </p:cNvGraphicFramePr>
            <p:nvPr/>
          </p:nvGraphicFramePr>
          <p:xfrm>
            <a:off x="4430542" y="4520695"/>
            <a:ext cx="906462" cy="411163"/>
          </p:xfrm>
          <a:graphic>
            <a:graphicData uri="http://schemas.openxmlformats.org/presentationml/2006/ole">
              <p:oleObj spid="_x0000_s1055" name="Formel" r:id="rId27" imgW="533160" imgH="241200" progId="Equation.3">
                <p:embed/>
              </p:oleObj>
            </a:graphicData>
          </a:graphic>
        </p:graphicFrame>
        <p:cxnSp>
          <p:nvCxnSpPr>
            <p:cNvPr id="88" name="Gerade Verbindung mit Pfeil 76"/>
            <p:cNvCxnSpPr/>
            <p:nvPr/>
          </p:nvCxnSpPr>
          <p:spPr>
            <a:xfrm rot="10800000">
              <a:off x="6660232" y="3417425"/>
              <a:ext cx="720080" cy="1588"/>
            </a:xfrm>
            <a:prstGeom prst="straightConnector1">
              <a:avLst/>
            </a:prstGeom>
            <a:ln>
              <a:headEnd type="oval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 Verbindung mit Pfeil 76"/>
            <p:cNvCxnSpPr/>
            <p:nvPr/>
          </p:nvCxnSpPr>
          <p:spPr>
            <a:xfrm>
              <a:off x="5807711" y="3417425"/>
              <a:ext cx="827584" cy="1588"/>
            </a:xfrm>
            <a:prstGeom prst="straightConnector1">
              <a:avLst/>
            </a:prstGeom>
            <a:ln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Bogen 106"/>
            <p:cNvSpPr/>
            <p:nvPr/>
          </p:nvSpPr>
          <p:spPr>
            <a:xfrm rot="10800000">
              <a:off x="5712553" y="3561441"/>
              <a:ext cx="216024" cy="216024"/>
            </a:xfrm>
            <a:prstGeom prst="arc">
              <a:avLst>
                <a:gd name="adj1" fmla="val 16200000"/>
                <a:gd name="adj2" fmla="val 549385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8" name="Gerade Verbindung mit Pfeil 76"/>
            <p:cNvCxnSpPr/>
            <p:nvPr/>
          </p:nvCxnSpPr>
          <p:spPr>
            <a:xfrm rot="5400000">
              <a:off x="5236795" y="4120781"/>
              <a:ext cx="937383" cy="227600"/>
            </a:xfrm>
            <a:prstGeom prst="bentConnector2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 Verbindung mit Pfeil 76"/>
            <p:cNvCxnSpPr/>
            <p:nvPr/>
          </p:nvCxnSpPr>
          <p:spPr>
            <a:xfrm rot="5400000">
              <a:off x="5735704" y="3501007"/>
              <a:ext cx="144017" cy="3"/>
            </a:xfrm>
            <a:prstGeom prst="straightConnector1">
              <a:avLst/>
            </a:prstGeom>
            <a:ln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 Verbindung mit Pfeil 76"/>
            <p:cNvCxnSpPr/>
            <p:nvPr/>
          </p:nvCxnSpPr>
          <p:spPr>
            <a:xfrm>
              <a:off x="4885740" y="4941168"/>
              <a:ext cx="694372" cy="288032"/>
            </a:xfrm>
            <a:prstGeom prst="bentConnector3">
              <a:avLst>
                <a:gd name="adj1" fmla="val 1659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 Verbindung mit Pfeil 76"/>
            <p:cNvCxnSpPr/>
            <p:nvPr/>
          </p:nvCxnSpPr>
          <p:spPr>
            <a:xfrm>
              <a:off x="5338380" y="4699436"/>
              <a:ext cx="360040" cy="1588"/>
            </a:xfrm>
            <a:prstGeom prst="straightConnector1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 Verbindung mit Pfeil 76"/>
            <p:cNvCxnSpPr/>
            <p:nvPr/>
          </p:nvCxnSpPr>
          <p:spPr>
            <a:xfrm>
              <a:off x="5542829" y="5229200"/>
              <a:ext cx="3384376" cy="158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56" name="Object 32"/>
            <p:cNvGraphicFramePr>
              <a:graphicFrameLocks noChangeAspect="1"/>
            </p:cNvGraphicFramePr>
            <p:nvPr/>
          </p:nvGraphicFramePr>
          <p:xfrm>
            <a:off x="8102397" y="4986775"/>
            <a:ext cx="625475" cy="254000"/>
          </p:xfrm>
          <a:graphic>
            <a:graphicData uri="http://schemas.openxmlformats.org/presentationml/2006/ole">
              <p:oleObj spid="_x0000_s1056" name="Formel" r:id="rId28" imgW="406080" imgH="16488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Bildschirmpräsentation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Larissa-Design</vt:lpstr>
      <vt:lpstr>Formel</vt:lpstr>
      <vt:lpstr>Microsoft Formel-Editor 3.0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Anonymos</dc:creator>
  <cp:lastModifiedBy>Anonymos</cp:lastModifiedBy>
  <cp:revision>162</cp:revision>
  <dcterms:created xsi:type="dcterms:W3CDTF">2011-03-25T15:23:08Z</dcterms:created>
  <dcterms:modified xsi:type="dcterms:W3CDTF">2011-05-11T15:03:35Z</dcterms:modified>
</cp:coreProperties>
</file>