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17.06.2011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jpeg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hteck 398"/>
          <p:cNvSpPr/>
          <p:nvPr/>
        </p:nvSpPr>
        <p:spPr>
          <a:xfrm>
            <a:off x="1619672" y="404664"/>
            <a:ext cx="5112568" cy="288032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Synthetic</a:t>
            </a:r>
            <a:r>
              <a:rPr lang="de-DE" dirty="0" smtClean="0">
                <a:solidFill>
                  <a:schemeClr val="tx1"/>
                </a:solidFill>
              </a:rPr>
              <a:t> Video Source</a:t>
            </a:r>
          </a:p>
        </p:txBody>
      </p:sp>
      <p:sp>
        <p:nvSpPr>
          <p:cNvPr id="185" name="Freihandform 184"/>
          <p:cNvSpPr/>
          <p:nvPr/>
        </p:nvSpPr>
        <p:spPr>
          <a:xfrm>
            <a:off x="1763688" y="2276872"/>
            <a:ext cx="4824536" cy="64807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Gerade Verbindung mit Pfeil 183"/>
          <p:cNvCxnSpPr/>
          <p:nvPr/>
        </p:nvCxnSpPr>
        <p:spPr>
          <a:xfrm rot="5400000" flipH="1" flipV="1">
            <a:off x="3455082" y="1880828"/>
            <a:ext cx="1224930" cy="79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 bwMode="auto">
          <a:xfrm rot="5400000">
            <a:off x="3491883" y="1772817"/>
            <a:ext cx="792084" cy="360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/>
          <p:cNvCxnSpPr>
            <a:endCxn id="210" idx="2"/>
          </p:cNvCxnSpPr>
          <p:nvPr/>
        </p:nvCxnSpPr>
        <p:spPr bwMode="auto">
          <a:xfrm rot="16200000" flipH="1">
            <a:off x="3765116" y="1859619"/>
            <a:ext cx="1145565" cy="539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/>
          <p:cNvCxnSpPr/>
          <p:nvPr/>
        </p:nvCxnSpPr>
        <p:spPr bwMode="auto">
          <a:xfrm rot="10800000" flipV="1">
            <a:off x="2581080" y="1556792"/>
            <a:ext cx="1486865" cy="1168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>
            <a:endCxn id="210" idx="3"/>
          </p:cNvCxnSpPr>
          <p:nvPr/>
        </p:nvCxnSpPr>
        <p:spPr bwMode="auto">
          <a:xfrm>
            <a:off x="4067944" y="1556794"/>
            <a:ext cx="1379488" cy="817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ihandform 209"/>
          <p:cNvSpPr/>
          <p:nvPr/>
        </p:nvSpPr>
        <p:spPr>
          <a:xfrm>
            <a:off x="2592863" y="2374615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Bogen 210"/>
          <p:cNvSpPr/>
          <p:nvPr/>
        </p:nvSpPr>
        <p:spPr>
          <a:xfrm>
            <a:off x="3824288" y="2290590"/>
            <a:ext cx="462812" cy="496829"/>
          </a:xfrm>
          <a:prstGeom prst="arc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llipse 211"/>
          <p:cNvSpPr/>
          <p:nvPr/>
        </p:nvSpPr>
        <p:spPr>
          <a:xfrm>
            <a:off x="4119655" y="2423775"/>
            <a:ext cx="58769" cy="63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1" name="Gerade Verbindung mit Pfeil 250"/>
          <p:cNvCxnSpPr/>
          <p:nvPr/>
        </p:nvCxnSpPr>
        <p:spPr>
          <a:xfrm>
            <a:off x="4067944" y="1270110"/>
            <a:ext cx="432048" cy="142666"/>
          </a:xfrm>
          <a:prstGeom prst="straightConnector1">
            <a:avLst/>
          </a:prstGeom>
          <a:ln w="22225">
            <a:solidFill>
              <a:srgbClr val="00B05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352"/>
          <p:cNvCxnSpPr/>
          <p:nvPr/>
        </p:nvCxnSpPr>
        <p:spPr bwMode="auto">
          <a:xfrm rot="5400000">
            <a:off x="3911279" y="1904181"/>
            <a:ext cx="792085" cy="385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endCxn id="357" idx="2"/>
          </p:cNvCxnSpPr>
          <p:nvPr/>
        </p:nvCxnSpPr>
        <p:spPr bwMode="auto">
          <a:xfrm rot="16200000" flipH="1">
            <a:off x="4171861" y="2003636"/>
            <a:ext cx="1145563" cy="539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354"/>
          <p:cNvCxnSpPr/>
          <p:nvPr/>
        </p:nvCxnSpPr>
        <p:spPr bwMode="auto">
          <a:xfrm rot="10800000" flipV="1">
            <a:off x="2987824" y="1700808"/>
            <a:ext cx="1486865" cy="1168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endCxn id="357" idx="3"/>
          </p:cNvCxnSpPr>
          <p:nvPr/>
        </p:nvCxnSpPr>
        <p:spPr bwMode="auto">
          <a:xfrm>
            <a:off x="4474688" y="1700810"/>
            <a:ext cx="1379488" cy="817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Freihandform 356"/>
          <p:cNvSpPr/>
          <p:nvPr/>
        </p:nvSpPr>
        <p:spPr>
          <a:xfrm>
            <a:off x="2999607" y="2518631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Bogen 357"/>
          <p:cNvSpPr/>
          <p:nvPr/>
        </p:nvSpPr>
        <p:spPr>
          <a:xfrm>
            <a:off x="4231032" y="2434606"/>
            <a:ext cx="462812" cy="496829"/>
          </a:xfrm>
          <a:prstGeom prst="arc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Ellipse 358"/>
          <p:cNvSpPr/>
          <p:nvPr/>
        </p:nvSpPr>
        <p:spPr>
          <a:xfrm>
            <a:off x="4526399" y="2567791"/>
            <a:ext cx="58769" cy="63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Gerade Verbindung mit Pfeil 392"/>
          <p:cNvCxnSpPr/>
          <p:nvPr/>
        </p:nvCxnSpPr>
        <p:spPr>
          <a:xfrm rot="5400000" flipH="1" flipV="1">
            <a:off x="3864174" y="2024844"/>
            <a:ext cx="1224930" cy="79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4104699" y="1043205"/>
          <a:ext cx="647700" cy="261938"/>
        </p:xfrm>
        <a:graphic>
          <a:graphicData uri="http://schemas.openxmlformats.org/presentationml/2006/ole">
            <p:oleObj spid="_x0000_s15401" name="Formel" r:id="rId4" imgW="419040" imgH="203040" progId="Equation.3">
              <p:embed/>
            </p:oleObj>
          </a:graphicData>
        </a:graphic>
      </p:graphicFrame>
      <p:cxnSp>
        <p:nvCxnSpPr>
          <p:cNvPr id="397" name="Gerade Verbindung mit Pfeil 396"/>
          <p:cNvCxnSpPr/>
          <p:nvPr/>
        </p:nvCxnSpPr>
        <p:spPr>
          <a:xfrm>
            <a:off x="3287731" y="1171414"/>
            <a:ext cx="792088" cy="15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/>
          <p:cNvCxnSpPr/>
          <p:nvPr/>
        </p:nvCxnSpPr>
        <p:spPr>
          <a:xfrm>
            <a:off x="755576" y="1844824"/>
            <a:ext cx="8640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8" name="Object 38"/>
          <p:cNvGraphicFramePr>
            <a:graphicFrameLocks noChangeAspect="1"/>
          </p:cNvGraphicFramePr>
          <p:nvPr/>
        </p:nvGraphicFramePr>
        <p:xfrm>
          <a:off x="-23813" y="950913"/>
          <a:ext cx="803276" cy="1711325"/>
        </p:xfrm>
        <a:graphic>
          <a:graphicData uri="http://schemas.openxmlformats.org/presentationml/2006/ole">
            <p:oleObj spid="_x0000_s15402" name="Formel" r:id="rId5" imgW="419040" imgH="1066680" progId="Equation.3">
              <p:embed/>
            </p:oleObj>
          </a:graphicData>
        </a:graphic>
      </p:graphicFrame>
      <p:cxnSp>
        <p:nvCxnSpPr>
          <p:cNvPr id="409" name="Gerade Verbindung mit Pfeil 408"/>
          <p:cNvCxnSpPr/>
          <p:nvPr/>
        </p:nvCxnSpPr>
        <p:spPr>
          <a:xfrm>
            <a:off x="6732240" y="1844824"/>
            <a:ext cx="11521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feld 409"/>
          <p:cNvSpPr txBox="1"/>
          <p:nvPr/>
        </p:nvSpPr>
        <p:spPr>
          <a:xfrm>
            <a:off x="6732240" y="1196752"/>
            <a:ext cx="110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490" name="Rechteck 489"/>
          <p:cNvSpPr/>
          <p:nvPr/>
        </p:nvSpPr>
        <p:spPr>
          <a:xfrm>
            <a:off x="1619672" y="3501008"/>
            <a:ext cx="5112568" cy="288032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Real Video Source</a:t>
            </a:r>
          </a:p>
        </p:txBody>
      </p:sp>
      <p:sp>
        <p:nvSpPr>
          <p:cNvPr id="491" name="Freihandform 490"/>
          <p:cNvSpPr/>
          <p:nvPr/>
        </p:nvSpPr>
        <p:spPr>
          <a:xfrm>
            <a:off x="2627784" y="3789040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Freihandform 491"/>
          <p:cNvSpPr/>
          <p:nvPr/>
        </p:nvSpPr>
        <p:spPr>
          <a:xfrm>
            <a:off x="2627784" y="3882229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chemeClr val="bg1">
              <a:lumMod val="75000"/>
              <a:alpha val="23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Freihandform 492"/>
          <p:cNvSpPr/>
          <p:nvPr/>
        </p:nvSpPr>
        <p:spPr>
          <a:xfrm>
            <a:off x="2627784" y="3968681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407" name="Object 47"/>
          <p:cNvGraphicFramePr>
            <a:graphicFrameLocks noChangeAspect="1"/>
          </p:cNvGraphicFramePr>
          <p:nvPr/>
        </p:nvGraphicFramePr>
        <p:xfrm>
          <a:off x="5614988" y="3687763"/>
          <a:ext cx="365125" cy="695325"/>
        </p:xfrm>
        <a:graphic>
          <a:graphicData uri="http://schemas.openxmlformats.org/presentationml/2006/ole">
            <p:oleObj spid="_x0000_s15407" name="Formel" r:id="rId6" imgW="190440" imgH="431640" progId="Equation.3">
              <p:embed/>
            </p:oleObj>
          </a:graphicData>
        </a:graphic>
      </p:graphicFrame>
      <p:sp>
        <p:nvSpPr>
          <p:cNvPr id="505" name="Rechteck 504"/>
          <p:cNvSpPr/>
          <p:nvPr/>
        </p:nvSpPr>
        <p:spPr>
          <a:xfrm>
            <a:off x="3287731" y="4725144"/>
            <a:ext cx="172819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Rate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Downsampling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6" name="Freihandform 505"/>
          <p:cNvSpPr/>
          <p:nvPr/>
        </p:nvSpPr>
        <p:spPr>
          <a:xfrm>
            <a:off x="2593402" y="4160955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Freihandform 506"/>
          <p:cNvSpPr/>
          <p:nvPr/>
        </p:nvSpPr>
        <p:spPr>
          <a:xfrm>
            <a:off x="2615909" y="4065197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chemeClr val="bg1">
              <a:lumMod val="75000"/>
              <a:alpha val="23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Freihandform 521"/>
          <p:cNvSpPr/>
          <p:nvPr/>
        </p:nvSpPr>
        <p:spPr>
          <a:xfrm>
            <a:off x="2581527" y="5537655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Freihandform 523"/>
          <p:cNvSpPr/>
          <p:nvPr/>
        </p:nvSpPr>
        <p:spPr>
          <a:xfrm>
            <a:off x="2581527" y="5717296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Freihandform 524"/>
          <p:cNvSpPr/>
          <p:nvPr/>
        </p:nvSpPr>
        <p:spPr>
          <a:xfrm>
            <a:off x="2547145" y="5909570"/>
            <a:ext cx="2854569" cy="327742"/>
          </a:xfrm>
          <a:custGeom>
            <a:avLst/>
            <a:gdLst>
              <a:gd name="connsiteX0" fmla="*/ 855023 w 2220685"/>
              <a:gd name="connsiteY0" fmla="*/ 0 h 237507"/>
              <a:gd name="connsiteX1" fmla="*/ 0 w 2220685"/>
              <a:gd name="connsiteY1" fmla="*/ 237507 h 237507"/>
              <a:gd name="connsiteX2" fmla="*/ 1567542 w 2220685"/>
              <a:gd name="connsiteY2" fmla="*/ 237507 h 237507"/>
              <a:gd name="connsiteX3" fmla="*/ 2220685 w 2220685"/>
              <a:gd name="connsiteY3" fmla="*/ 0 h 237507"/>
              <a:gd name="connsiteX4" fmla="*/ 855023 w 2220685"/>
              <a:gd name="connsiteY4" fmla="*/ 0 h 23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5" h="237507">
                <a:moveTo>
                  <a:pt x="855023" y="0"/>
                </a:moveTo>
                <a:lnTo>
                  <a:pt x="0" y="237507"/>
                </a:lnTo>
                <a:lnTo>
                  <a:pt x="1567542" y="237507"/>
                </a:lnTo>
                <a:lnTo>
                  <a:pt x="2220685" y="0"/>
                </a:lnTo>
                <a:lnTo>
                  <a:pt x="855023" y="0"/>
                </a:lnTo>
                <a:close/>
              </a:path>
            </a:pathLst>
          </a:custGeom>
          <a:solidFill>
            <a:srgbClr val="FF0000">
              <a:alpha val="71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5530850" y="5356225"/>
          <a:ext cx="534988" cy="695325"/>
        </p:xfrm>
        <a:graphic>
          <a:graphicData uri="http://schemas.openxmlformats.org/presentationml/2006/ole">
            <p:oleObj spid="_x0000_s15408" name="Formel" r:id="rId7" imgW="279360" imgH="431640" progId="Equation.3">
              <p:embed/>
            </p:oleObj>
          </a:graphicData>
        </a:graphic>
      </p:graphicFrame>
      <p:cxnSp>
        <p:nvCxnSpPr>
          <p:cNvPr id="528" name="Gerade Verbindung mit Pfeil 527"/>
          <p:cNvCxnSpPr/>
          <p:nvPr/>
        </p:nvCxnSpPr>
        <p:spPr>
          <a:xfrm rot="5400000">
            <a:off x="3995142" y="4581922"/>
            <a:ext cx="28962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mit Pfeil 532"/>
          <p:cNvCxnSpPr/>
          <p:nvPr/>
        </p:nvCxnSpPr>
        <p:spPr>
          <a:xfrm rot="5400000">
            <a:off x="3995936" y="5445224"/>
            <a:ext cx="28962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Gerade Verbindung mit Pfeil 533"/>
          <p:cNvCxnSpPr/>
          <p:nvPr/>
        </p:nvCxnSpPr>
        <p:spPr>
          <a:xfrm>
            <a:off x="755576" y="4941168"/>
            <a:ext cx="8640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09" name="Object 49"/>
          <p:cNvGraphicFramePr>
            <a:graphicFrameLocks noChangeAspect="1"/>
          </p:cNvGraphicFramePr>
          <p:nvPr/>
        </p:nvGraphicFramePr>
        <p:xfrm>
          <a:off x="191387" y="4629386"/>
          <a:ext cx="534987" cy="693738"/>
        </p:xfrm>
        <a:graphic>
          <a:graphicData uri="http://schemas.openxmlformats.org/presentationml/2006/ole">
            <p:oleObj spid="_x0000_s15409" name="Formel" r:id="rId8" imgW="279360" imgH="431640" progId="Equation.3">
              <p:embed/>
            </p:oleObj>
          </a:graphicData>
        </a:graphic>
      </p:graphicFrame>
      <p:cxnSp>
        <p:nvCxnSpPr>
          <p:cNvPr id="536" name="Gerade Verbindung mit Pfeil 535"/>
          <p:cNvCxnSpPr/>
          <p:nvPr/>
        </p:nvCxnSpPr>
        <p:spPr>
          <a:xfrm>
            <a:off x="6732240" y="4941168"/>
            <a:ext cx="108012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feld 537"/>
          <p:cNvSpPr txBox="1"/>
          <p:nvPr/>
        </p:nvSpPr>
        <p:spPr>
          <a:xfrm>
            <a:off x="6732240" y="4293096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Real </a:t>
            </a:r>
          </a:p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graphicFrame>
        <p:nvGraphicFramePr>
          <p:cNvPr id="258" name="Object 38"/>
          <p:cNvGraphicFramePr>
            <a:graphicFrameLocks noChangeAspect="1"/>
          </p:cNvGraphicFramePr>
          <p:nvPr/>
        </p:nvGraphicFramePr>
        <p:xfrm>
          <a:off x="2267744" y="764704"/>
          <a:ext cx="1002853" cy="922337"/>
        </p:xfrm>
        <a:graphic>
          <a:graphicData uri="http://schemas.openxmlformats.org/presentationml/2006/ole">
            <p:oleObj spid="_x0000_s15391" name="Formel" r:id="rId9" imgW="64764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D:\GoogleMapsBilder\Trans_C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-1683568"/>
            <a:ext cx="9525000" cy="9525000"/>
          </a:xfrm>
          <a:prstGeom prst="rect">
            <a:avLst/>
          </a:prstGeom>
          <a:noFill/>
        </p:spPr>
      </p:pic>
      <p:pic>
        <p:nvPicPr>
          <p:cNvPr id="29698" name="Picture 2" descr="D:\GoogleMapsBilder\Rad_Deg.jpg"/>
          <p:cNvPicPr>
            <a:picLocks noChangeAspect="1" noChangeArrowheads="1"/>
          </p:cNvPicPr>
          <p:nvPr/>
        </p:nvPicPr>
        <p:blipFill>
          <a:blip r:embed="rId3" cstate="print"/>
          <a:srcRect l="24948" t="24948" r="23645" b="23645"/>
          <a:stretch>
            <a:fillRect/>
          </a:stretch>
        </p:blipFill>
        <p:spPr bwMode="auto">
          <a:xfrm>
            <a:off x="467544" y="836712"/>
            <a:ext cx="4896544" cy="4896544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-2196752" y="548680"/>
            <a:ext cx="4032448" cy="4032448"/>
            <a:chOff x="-2196752" y="548680"/>
            <a:chExt cx="4032448" cy="4032448"/>
          </a:xfrm>
        </p:grpSpPr>
        <p:pic>
          <p:nvPicPr>
            <p:cNvPr id="14" name="Picture 2" descr="D:\GoogleMapsBilder\Rad_Deg.jpg"/>
            <p:cNvPicPr>
              <a:picLocks noChangeAspect="1" noChangeArrowheads="1"/>
            </p:cNvPicPr>
            <p:nvPr/>
          </p:nvPicPr>
          <p:blipFill>
            <a:blip r:embed="rId3" cstate="print"/>
            <a:srcRect l="24948" t="24948" r="23645" b="23645"/>
            <a:stretch>
              <a:fillRect/>
            </a:stretch>
          </p:blipFill>
          <p:spPr bwMode="auto">
            <a:xfrm>
              <a:off x="-2196752" y="548680"/>
              <a:ext cx="4032448" cy="4032448"/>
            </a:xfrm>
            <a:prstGeom prst="rect">
              <a:avLst/>
            </a:prstGeom>
            <a:noFill/>
            <a:ln w="1270">
              <a:solidFill>
                <a:schemeClr val="tx1"/>
              </a:solidFill>
            </a:ln>
          </p:spPr>
        </p:pic>
        <p:sp>
          <p:nvSpPr>
            <p:cNvPr id="15" name="Freihandform 14"/>
            <p:cNvSpPr/>
            <p:nvPr/>
          </p:nvSpPr>
          <p:spPr>
            <a:xfrm>
              <a:off x="-997331" y="1569149"/>
              <a:ext cx="676055" cy="917971"/>
            </a:xfrm>
            <a:custGeom>
              <a:avLst/>
              <a:gdLst>
                <a:gd name="connsiteX0" fmla="*/ 639589 w 738443"/>
                <a:gd name="connsiteY0" fmla="*/ 0 h 843670"/>
                <a:gd name="connsiteX1" fmla="*/ 639589 w 738443"/>
                <a:gd name="connsiteY1" fmla="*/ 0 h 843670"/>
                <a:gd name="connsiteX2" fmla="*/ 441881 w 738443"/>
                <a:gd name="connsiteY2" fmla="*/ 37070 h 843670"/>
                <a:gd name="connsiteX3" fmla="*/ 355383 w 738443"/>
                <a:gd name="connsiteY3" fmla="*/ 98854 h 843670"/>
                <a:gd name="connsiteX4" fmla="*/ 318313 w 738443"/>
                <a:gd name="connsiteY4" fmla="*/ 111210 h 843670"/>
                <a:gd name="connsiteX5" fmla="*/ 268886 w 738443"/>
                <a:gd name="connsiteY5" fmla="*/ 160637 h 843670"/>
                <a:gd name="connsiteX6" fmla="*/ 231816 w 738443"/>
                <a:gd name="connsiteY6" fmla="*/ 185351 h 843670"/>
                <a:gd name="connsiteX7" fmla="*/ 157675 w 738443"/>
                <a:gd name="connsiteY7" fmla="*/ 210064 h 843670"/>
                <a:gd name="connsiteX8" fmla="*/ 83535 w 738443"/>
                <a:gd name="connsiteY8" fmla="*/ 259492 h 843670"/>
                <a:gd name="connsiteX9" fmla="*/ 58821 w 738443"/>
                <a:gd name="connsiteY9" fmla="*/ 296562 h 843670"/>
                <a:gd name="connsiteX10" fmla="*/ 9394 w 738443"/>
                <a:gd name="connsiteY10" fmla="*/ 407773 h 843670"/>
                <a:gd name="connsiteX11" fmla="*/ 21751 w 738443"/>
                <a:gd name="connsiteY11" fmla="*/ 531340 h 843670"/>
                <a:gd name="connsiteX12" fmla="*/ 46464 w 738443"/>
                <a:gd name="connsiteY12" fmla="*/ 617837 h 843670"/>
                <a:gd name="connsiteX13" fmla="*/ 71178 w 738443"/>
                <a:gd name="connsiteY13" fmla="*/ 654908 h 843670"/>
                <a:gd name="connsiteX14" fmla="*/ 83535 w 738443"/>
                <a:gd name="connsiteY14" fmla="*/ 691978 h 843670"/>
                <a:gd name="connsiteX15" fmla="*/ 108248 w 738443"/>
                <a:gd name="connsiteY15" fmla="*/ 729048 h 843670"/>
                <a:gd name="connsiteX16" fmla="*/ 182389 w 738443"/>
                <a:gd name="connsiteY16" fmla="*/ 753762 h 843670"/>
                <a:gd name="connsiteX17" fmla="*/ 207102 w 738443"/>
                <a:gd name="connsiteY17" fmla="*/ 790832 h 843670"/>
                <a:gd name="connsiteX18" fmla="*/ 281243 w 738443"/>
                <a:gd name="connsiteY18" fmla="*/ 815546 h 843670"/>
                <a:gd name="connsiteX19" fmla="*/ 367740 w 738443"/>
                <a:gd name="connsiteY19" fmla="*/ 840259 h 843670"/>
                <a:gd name="connsiteX20" fmla="*/ 528378 w 738443"/>
                <a:gd name="connsiteY20" fmla="*/ 815546 h 843670"/>
                <a:gd name="connsiteX21" fmla="*/ 627232 w 738443"/>
                <a:gd name="connsiteY21" fmla="*/ 790832 h 843670"/>
                <a:gd name="connsiteX22" fmla="*/ 689016 w 738443"/>
                <a:gd name="connsiteY22" fmla="*/ 691978 h 843670"/>
                <a:gd name="connsiteX23" fmla="*/ 701373 w 738443"/>
                <a:gd name="connsiteY23" fmla="*/ 654908 h 843670"/>
                <a:gd name="connsiteX24" fmla="*/ 738443 w 738443"/>
                <a:gd name="connsiteY24" fmla="*/ 630194 h 843670"/>
                <a:gd name="connsiteX25" fmla="*/ 726086 w 738443"/>
                <a:gd name="connsiteY25" fmla="*/ 271848 h 843670"/>
                <a:gd name="connsiteX26" fmla="*/ 713729 w 738443"/>
                <a:gd name="connsiteY26" fmla="*/ 222421 h 843670"/>
                <a:gd name="connsiteX27" fmla="*/ 676659 w 738443"/>
                <a:gd name="connsiteY27" fmla="*/ 86497 h 843670"/>
                <a:gd name="connsiteX28" fmla="*/ 639589 w 738443"/>
                <a:gd name="connsiteY28" fmla="*/ 12356 h 843670"/>
                <a:gd name="connsiteX29" fmla="*/ 639589 w 738443"/>
                <a:gd name="connsiteY29" fmla="*/ 0 h 84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8443" h="843670">
                  <a:moveTo>
                    <a:pt x="639589" y="0"/>
                  </a:moveTo>
                  <a:lnTo>
                    <a:pt x="639589" y="0"/>
                  </a:lnTo>
                  <a:lnTo>
                    <a:pt x="441881" y="37070"/>
                  </a:lnTo>
                  <a:cubicBezTo>
                    <a:pt x="413048" y="57665"/>
                    <a:pt x="385766" y="80624"/>
                    <a:pt x="355383" y="98854"/>
                  </a:cubicBezTo>
                  <a:cubicBezTo>
                    <a:pt x="344214" y="105555"/>
                    <a:pt x="327523" y="102000"/>
                    <a:pt x="318313" y="111210"/>
                  </a:cubicBezTo>
                  <a:cubicBezTo>
                    <a:pt x="252411" y="177112"/>
                    <a:pt x="367738" y="127688"/>
                    <a:pt x="268886" y="160637"/>
                  </a:cubicBezTo>
                  <a:cubicBezTo>
                    <a:pt x="256529" y="168875"/>
                    <a:pt x="245387" y="179319"/>
                    <a:pt x="231816" y="185351"/>
                  </a:cubicBezTo>
                  <a:cubicBezTo>
                    <a:pt x="208011" y="195931"/>
                    <a:pt x="157675" y="210064"/>
                    <a:pt x="157675" y="210064"/>
                  </a:cubicBezTo>
                  <a:cubicBezTo>
                    <a:pt x="132962" y="226540"/>
                    <a:pt x="100011" y="234779"/>
                    <a:pt x="83535" y="259492"/>
                  </a:cubicBezTo>
                  <a:cubicBezTo>
                    <a:pt x="75297" y="271849"/>
                    <a:pt x="64853" y="282991"/>
                    <a:pt x="58821" y="296562"/>
                  </a:cubicBezTo>
                  <a:cubicBezTo>
                    <a:pt x="0" y="428909"/>
                    <a:pt x="65326" y="323875"/>
                    <a:pt x="9394" y="407773"/>
                  </a:cubicBezTo>
                  <a:cubicBezTo>
                    <a:pt x="13513" y="448962"/>
                    <a:pt x="15897" y="490362"/>
                    <a:pt x="21751" y="531340"/>
                  </a:cubicBezTo>
                  <a:cubicBezTo>
                    <a:pt x="23334" y="542421"/>
                    <a:pt x="39424" y="603757"/>
                    <a:pt x="46464" y="617837"/>
                  </a:cubicBezTo>
                  <a:cubicBezTo>
                    <a:pt x="53106" y="631120"/>
                    <a:pt x="64536" y="641625"/>
                    <a:pt x="71178" y="654908"/>
                  </a:cubicBezTo>
                  <a:cubicBezTo>
                    <a:pt x="77003" y="666558"/>
                    <a:pt x="77710" y="680328"/>
                    <a:pt x="83535" y="691978"/>
                  </a:cubicBezTo>
                  <a:cubicBezTo>
                    <a:pt x="90176" y="705261"/>
                    <a:pt x="95655" y="721177"/>
                    <a:pt x="108248" y="729048"/>
                  </a:cubicBezTo>
                  <a:cubicBezTo>
                    <a:pt x="130339" y="742855"/>
                    <a:pt x="182389" y="753762"/>
                    <a:pt x="182389" y="753762"/>
                  </a:cubicBezTo>
                  <a:cubicBezTo>
                    <a:pt x="190627" y="766119"/>
                    <a:pt x="194509" y="782961"/>
                    <a:pt x="207102" y="790832"/>
                  </a:cubicBezTo>
                  <a:cubicBezTo>
                    <a:pt x="229193" y="804639"/>
                    <a:pt x="256529" y="807308"/>
                    <a:pt x="281243" y="815546"/>
                  </a:cubicBezTo>
                  <a:cubicBezTo>
                    <a:pt x="334415" y="833270"/>
                    <a:pt x="305689" y="824746"/>
                    <a:pt x="367740" y="840259"/>
                  </a:cubicBezTo>
                  <a:cubicBezTo>
                    <a:pt x="589376" y="818095"/>
                    <a:pt x="425258" y="843670"/>
                    <a:pt x="528378" y="815546"/>
                  </a:cubicBezTo>
                  <a:cubicBezTo>
                    <a:pt x="561147" y="806609"/>
                    <a:pt x="627232" y="790832"/>
                    <a:pt x="627232" y="790832"/>
                  </a:cubicBezTo>
                  <a:cubicBezTo>
                    <a:pt x="685978" y="751669"/>
                    <a:pt x="659606" y="780208"/>
                    <a:pt x="689016" y="691978"/>
                  </a:cubicBezTo>
                  <a:cubicBezTo>
                    <a:pt x="693135" y="679621"/>
                    <a:pt x="690536" y="662133"/>
                    <a:pt x="701373" y="654908"/>
                  </a:cubicBezTo>
                  <a:lnTo>
                    <a:pt x="738443" y="630194"/>
                  </a:lnTo>
                  <a:cubicBezTo>
                    <a:pt x="734324" y="510745"/>
                    <a:pt x="733316" y="391149"/>
                    <a:pt x="726086" y="271848"/>
                  </a:cubicBezTo>
                  <a:cubicBezTo>
                    <a:pt x="725059" y="254896"/>
                    <a:pt x="717413" y="238999"/>
                    <a:pt x="713729" y="222421"/>
                  </a:cubicBezTo>
                  <a:cubicBezTo>
                    <a:pt x="705991" y="187600"/>
                    <a:pt x="695950" y="115434"/>
                    <a:pt x="676659" y="86497"/>
                  </a:cubicBezTo>
                  <a:cubicBezTo>
                    <a:pt x="652498" y="50255"/>
                    <a:pt x="649821" y="53284"/>
                    <a:pt x="639589" y="12356"/>
                  </a:cubicBezTo>
                  <a:cubicBezTo>
                    <a:pt x="638590" y="8360"/>
                    <a:pt x="639589" y="4119"/>
                    <a:pt x="6395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-123568" y="1635010"/>
              <a:ext cx="729049" cy="823985"/>
            </a:xfrm>
            <a:custGeom>
              <a:avLst/>
              <a:gdLst>
                <a:gd name="connsiteX0" fmla="*/ 0 w 729049"/>
                <a:gd name="connsiteY0" fmla="*/ 33152 h 823985"/>
                <a:gd name="connsiteX1" fmla="*/ 0 w 729049"/>
                <a:gd name="connsiteY1" fmla="*/ 33152 h 823985"/>
                <a:gd name="connsiteX2" fmla="*/ 111211 w 729049"/>
                <a:gd name="connsiteY2" fmla="*/ 8439 h 823985"/>
                <a:gd name="connsiteX3" fmla="*/ 296563 w 729049"/>
                <a:gd name="connsiteY3" fmla="*/ 45509 h 823985"/>
                <a:gd name="connsiteX4" fmla="*/ 420130 w 729049"/>
                <a:gd name="connsiteY4" fmla="*/ 70222 h 823985"/>
                <a:gd name="connsiteX5" fmla="*/ 457200 w 729049"/>
                <a:gd name="connsiteY5" fmla="*/ 82579 h 823985"/>
                <a:gd name="connsiteX6" fmla="*/ 494271 w 729049"/>
                <a:gd name="connsiteY6" fmla="*/ 107293 h 823985"/>
                <a:gd name="connsiteX7" fmla="*/ 543698 w 729049"/>
                <a:gd name="connsiteY7" fmla="*/ 156720 h 823985"/>
                <a:gd name="connsiteX8" fmla="*/ 580768 w 729049"/>
                <a:gd name="connsiteY8" fmla="*/ 193790 h 823985"/>
                <a:gd name="connsiteX9" fmla="*/ 617838 w 729049"/>
                <a:gd name="connsiteY9" fmla="*/ 218504 h 823985"/>
                <a:gd name="connsiteX10" fmla="*/ 654909 w 729049"/>
                <a:gd name="connsiteY10" fmla="*/ 342071 h 823985"/>
                <a:gd name="connsiteX11" fmla="*/ 667265 w 729049"/>
                <a:gd name="connsiteY11" fmla="*/ 379141 h 823985"/>
                <a:gd name="connsiteX12" fmla="*/ 679622 w 729049"/>
                <a:gd name="connsiteY12" fmla="*/ 440925 h 823985"/>
                <a:gd name="connsiteX13" fmla="*/ 691979 w 729049"/>
                <a:gd name="connsiteY13" fmla="*/ 515066 h 823985"/>
                <a:gd name="connsiteX14" fmla="*/ 716692 w 729049"/>
                <a:gd name="connsiteY14" fmla="*/ 589206 h 823985"/>
                <a:gd name="connsiteX15" fmla="*/ 729049 w 729049"/>
                <a:gd name="connsiteY15" fmla="*/ 626276 h 823985"/>
                <a:gd name="connsiteX16" fmla="*/ 716692 w 729049"/>
                <a:gd name="connsiteY16" fmla="*/ 737487 h 823985"/>
                <a:gd name="connsiteX17" fmla="*/ 704336 w 729049"/>
                <a:gd name="connsiteY17" fmla="*/ 774558 h 823985"/>
                <a:gd name="connsiteX18" fmla="*/ 667265 w 729049"/>
                <a:gd name="connsiteY18" fmla="*/ 799271 h 823985"/>
                <a:gd name="connsiteX19" fmla="*/ 580768 w 729049"/>
                <a:gd name="connsiteY19" fmla="*/ 811628 h 823985"/>
                <a:gd name="connsiteX20" fmla="*/ 518984 w 729049"/>
                <a:gd name="connsiteY20" fmla="*/ 823985 h 823985"/>
                <a:gd name="connsiteX21" fmla="*/ 160638 w 729049"/>
                <a:gd name="connsiteY21" fmla="*/ 811628 h 823985"/>
                <a:gd name="connsiteX22" fmla="*/ 123568 w 729049"/>
                <a:gd name="connsiteY22" fmla="*/ 799271 h 823985"/>
                <a:gd name="connsiteX23" fmla="*/ 111211 w 729049"/>
                <a:gd name="connsiteY23" fmla="*/ 762201 h 823985"/>
                <a:gd name="connsiteX24" fmla="*/ 86498 w 729049"/>
                <a:gd name="connsiteY24" fmla="*/ 725131 h 823985"/>
                <a:gd name="connsiteX25" fmla="*/ 98854 w 729049"/>
                <a:gd name="connsiteY25" fmla="*/ 539779 h 823985"/>
                <a:gd name="connsiteX26" fmla="*/ 111211 w 729049"/>
                <a:gd name="connsiteY26" fmla="*/ 453282 h 823985"/>
                <a:gd name="connsiteX27" fmla="*/ 98854 w 729049"/>
                <a:gd name="connsiteY27" fmla="*/ 45509 h 823985"/>
                <a:gd name="connsiteX28" fmla="*/ 0 w 729049"/>
                <a:gd name="connsiteY28" fmla="*/ 33152 h 82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9049" h="823985">
                  <a:moveTo>
                    <a:pt x="0" y="33152"/>
                  </a:moveTo>
                  <a:lnTo>
                    <a:pt x="0" y="33152"/>
                  </a:lnTo>
                  <a:cubicBezTo>
                    <a:pt x="37070" y="24914"/>
                    <a:pt x="73295" y="10545"/>
                    <a:pt x="111211" y="8439"/>
                  </a:cubicBezTo>
                  <a:cubicBezTo>
                    <a:pt x="263101" y="0"/>
                    <a:pt x="176709" y="25533"/>
                    <a:pt x="296563" y="45509"/>
                  </a:cubicBezTo>
                  <a:cubicBezTo>
                    <a:pt x="354809" y="55217"/>
                    <a:pt x="368525" y="55478"/>
                    <a:pt x="420130" y="70222"/>
                  </a:cubicBezTo>
                  <a:cubicBezTo>
                    <a:pt x="432654" y="73800"/>
                    <a:pt x="445550" y="76754"/>
                    <a:pt x="457200" y="82579"/>
                  </a:cubicBezTo>
                  <a:cubicBezTo>
                    <a:pt x="470483" y="89221"/>
                    <a:pt x="481914" y="99055"/>
                    <a:pt x="494271" y="107293"/>
                  </a:cubicBezTo>
                  <a:cubicBezTo>
                    <a:pt x="517806" y="177902"/>
                    <a:pt x="487210" y="119062"/>
                    <a:pt x="543698" y="156720"/>
                  </a:cubicBezTo>
                  <a:cubicBezTo>
                    <a:pt x="558238" y="166413"/>
                    <a:pt x="567343" y="182603"/>
                    <a:pt x="580768" y="193790"/>
                  </a:cubicBezTo>
                  <a:cubicBezTo>
                    <a:pt x="592177" y="203297"/>
                    <a:pt x="605481" y="210266"/>
                    <a:pt x="617838" y="218504"/>
                  </a:cubicBezTo>
                  <a:cubicBezTo>
                    <a:pt x="636515" y="293210"/>
                    <a:pt x="624822" y="251810"/>
                    <a:pt x="654909" y="342071"/>
                  </a:cubicBezTo>
                  <a:cubicBezTo>
                    <a:pt x="659028" y="354428"/>
                    <a:pt x="664711" y="366369"/>
                    <a:pt x="667265" y="379141"/>
                  </a:cubicBezTo>
                  <a:cubicBezTo>
                    <a:pt x="671384" y="399736"/>
                    <a:pt x="675865" y="420261"/>
                    <a:pt x="679622" y="440925"/>
                  </a:cubicBezTo>
                  <a:cubicBezTo>
                    <a:pt x="684104" y="465575"/>
                    <a:pt x="685902" y="490759"/>
                    <a:pt x="691979" y="515066"/>
                  </a:cubicBezTo>
                  <a:cubicBezTo>
                    <a:pt x="698297" y="540338"/>
                    <a:pt x="708454" y="564493"/>
                    <a:pt x="716692" y="589206"/>
                  </a:cubicBezTo>
                  <a:lnTo>
                    <a:pt x="729049" y="626276"/>
                  </a:lnTo>
                  <a:cubicBezTo>
                    <a:pt x="724930" y="663346"/>
                    <a:pt x="722824" y="700696"/>
                    <a:pt x="716692" y="737487"/>
                  </a:cubicBezTo>
                  <a:cubicBezTo>
                    <a:pt x="714551" y="750335"/>
                    <a:pt x="712473" y="764387"/>
                    <a:pt x="704336" y="774558"/>
                  </a:cubicBezTo>
                  <a:cubicBezTo>
                    <a:pt x="695059" y="786155"/>
                    <a:pt x="681490" y="795004"/>
                    <a:pt x="667265" y="799271"/>
                  </a:cubicBezTo>
                  <a:cubicBezTo>
                    <a:pt x="639368" y="807640"/>
                    <a:pt x="609497" y="806840"/>
                    <a:pt x="580768" y="811628"/>
                  </a:cubicBezTo>
                  <a:cubicBezTo>
                    <a:pt x="560051" y="815081"/>
                    <a:pt x="539579" y="819866"/>
                    <a:pt x="518984" y="823985"/>
                  </a:cubicBezTo>
                  <a:cubicBezTo>
                    <a:pt x="399535" y="819866"/>
                    <a:pt x="279925" y="819084"/>
                    <a:pt x="160638" y="811628"/>
                  </a:cubicBezTo>
                  <a:cubicBezTo>
                    <a:pt x="147638" y="810815"/>
                    <a:pt x="132778" y="808481"/>
                    <a:pt x="123568" y="799271"/>
                  </a:cubicBezTo>
                  <a:cubicBezTo>
                    <a:pt x="114358" y="790061"/>
                    <a:pt x="117036" y="773851"/>
                    <a:pt x="111211" y="762201"/>
                  </a:cubicBezTo>
                  <a:cubicBezTo>
                    <a:pt x="104570" y="748918"/>
                    <a:pt x="94736" y="737488"/>
                    <a:pt x="86498" y="725131"/>
                  </a:cubicBezTo>
                  <a:cubicBezTo>
                    <a:pt x="90617" y="663347"/>
                    <a:pt x="93248" y="601446"/>
                    <a:pt x="98854" y="539779"/>
                  </a:cubicBezTo>
                  <a:cubicBezTo>
                    <a:pt x="101491" y="510774"/>
                    <a:pt x="111211" y="482407"/>
                    <a:pt x="111211" y="453282"/>
                  </a:cubicBezTo>
                  <a:cubicBezTo>
                    <a:pt x="111211" y="317295"/>
                    <a:pt x="114295" y="180616"/>
                    <a:pt x="98854" y="45509"/>
                  </a:cubicBezTo>
                  <a:cubicBezTo>
                    <a:pt x="97950" y="37600"/>
                    <a:pt x="16476" y="35212"/>
                    <a:pt x="0" y="33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-123568" y="2570205"/>
              <a:ext cx="691979" cy="778476"/>
            </a:xfrm>
            <a:custGeom>
              <a:avLst/>
              <a:gdLst>
                <a:gd name="connsiteX0" fmla="*/ 271849 w 691979"/>
                <a:gd name="connsiteY0" fmla="*/ 12357 h 778476"/>
                <a:gd name="connsiteX1" fmla="*/ 271849 w 691979"/>
                <a:gd name="connsiteY1" fmla="*/ 12357 h 778476"/>
                <a:gd name="connsiteX2" fmla="*/ 185352 w 691979"/>
                <a:gd name="connsiteY2" fmla="*/ 74141 h 778476"/>
                <a:gd name="connsiteX3" fmla="*/ 111211 w 691979"/>
                <a:gd name="connsiteY3" fmla="*/ 98854 h 778476"/>
                <a:gd name="connsiteX4" fmla="*/ 49427 w 691979"/>
                <a:gd name="connsiteY4" fmla="*/ 160638 h 778476"/>
                <a:gd name="connsiteX5" fmla="*/ 37071 w 691979"/>
                <a:gd name="connsiteY5" fmla="*/ 210065 h 778476"/>
                <a:gd name="connsiteX6" fmla="*/ 12357 w 691979"/>
                <a:gd name="connsiteY6" fmla="*/ 247136 h 778476"/>
                <a:gd name="connsiteX7" fmla="*/ 0 w 691979"/>
                <a:gd name="connsiteY7" fmla="*/ 284206 h 778476"/>
                <a:gd name="connsiteX8" fmla="*/ 12357 w 691979"/>
                <a:gd name="connsiteY8" fmla="*/ 617838 h 778476"/>
                <a:gd name="connsiteX9" fmla="*/ 61784 w 691979"/>
                <a:gd name="connsiteY9" fmla="*/ 729049 h 778476"/>
                <a:gd name="connsiteX10" fmla="*/ 135925 w 691979"/>
                <a:gd name="connsiteY10" fmla="*/ 778476 h 778476"/>
                <a:gd name="connsiteX11" fmla="*/ 407773 w 691979"/>
                <a:gd name="connsiteY11" fmla="*/ 766119 h 778476"/>
                <a:gd name="connsiteX12" fmla="*/ 481914 w 691979"/>
                <a:gd name="connsiteY12" fmla="*/ 741406 h 778476"/>
                <a:gd name="connsiteX13" fmla="*/ 556054 w 691979"/>
                <a:gd name="connsiteY13" fmla="*/ 704336 h 778476"/>
                <a:gd name="connsiteX14" fmla="*/ 605482 w 691979"/>
                <a:gd name="connsiteY14" fmla="*/ 630195 h 778476"/>
                <a:gd name="connsiteX15" fmla="*/ 630195 w 691979"/>
                <a:gd name="connsiteY15" fmla="*/ 556054 h 778476"/>
                <a:gd name="connsiteX16" fmla="*/ 642552 w 691979"/>
                <a:gd name="connsiteY16" fmla="*/ 518984 h 778476"/>
                <a:gd name="connsiteX17" fmla="*/ 667265 w 691979"/>
                <a:gd name="connsiteY17" fmla="*/ 481914 h 778476"/>
                <a:gd name="connsiteX18" fmla="*/ 679622 w 691979"/>
                <a:gd name="connsiteY18" fmla="*/ 383060 h 778476"/>
                <a:gd name="connsiteX19" fmla="*/ 691979 w 691979"/>
                <a:gd name="connsiteY19" fmla="*/ 345990 h 778476"/>
                <a:gd name="connsiteX20" fmla="*/ 667265 w 691979"/>
                <a:gd name="connsiteY20" fmla="*/ 98854 h 778476"/>
                <a:gd name="connsiteX21" fmla="*/ 593125 w 691979"/>
                <a:gd name="connsiteY21" fmla="*/ 24714 h 778476"/>
                <a:gd name="connsiteX22" fmla="*/ 556054 w 691979"/>
                <a:gd name="connsiteY22" fmla="*/ 0 h 778476"/>
                <a:gd name="connsiteX23" fmla="*/ 333633 w 691979"/>
                <a:gd name="connsiteY23" fmla="*/ 12357 h 778476"/>
                <a:gd name="connsiteX24" fmla="*/ 296563 w 691979"/>
                <a:gd name="connsiteY24" fmla="*/ 37071 h 778476"/>
                <a:gd name="connsiteX25" fmla="*/ 271849 w 691979"/>
                <a:gd name="connsiteY25" fmla="*/ 12357 h 7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1979" h="778476">
                  <a:moveTo>
                    <a:pt x="271849" y="12357"/>
                  </a:moveTo>
                  <a:lnTo>
                    <a:pt x="271849" y="12357"/>
                  </a:lnTo>
                  <a:cubicBezTo>
                    <a:pt x="243017" y="32952"/>
                    <a:pt x="216549" y="57343"/>
                    <a:pt x="185352" y="74141"/>
                  </a:cubicBezTo>
                  <a:cubicBezTo>
                    <a:pt x="162415" y="86491"/>
                    <a:pt x="111211" y="98854"/>
                    <a:pt x="111211" y="98854"/>
                  </a:cubicBezTo>
                  <a:cubicBezTo>
                    <a:pt x="78261" y="120821"/>
                    <a:pt x="65902" y="122196"/>
                    <a:pt x="49427" y="160638"/>
                  </a:cubicBezTo>
                  <a:cubicBezTo>
                    <a:pt x="42737" y="176248"/>
                    <a:pt x="43761" y="194455"/>
                    <a:pt x="37071" y="210065"/>
                  </a:cubicBezTo>
                  <a:cubicBezTo>
                    <a:pt x="31221" y="223715"/>
                    <a:pt x="18999" y="233853"/>
                    <a:pt x="12357" y="247136"/>
                  </a:cubicBezTo>
                  <a:cubicBezTo>
                    <a:pt x="6532" y="258786"/>
                    <a:pt x="4119" y="271849"/>
                    <a:pt x="0" y="284206"/>
                  </a:cubicBezTo>
                  <a:cubicBezTo>
                    <a:pt x="4119" y="395417"/>
                    <a:pt x="2281" y="507008"/>
                    <a:pt x="12357" y="617838"/>
                  </a:cubicBezTo>
                  <a:cubicBezTo>
                    <a:pt x="14289" y="639086"/>
                    <a:pt x="38286" y="708488"/>
                    <a:pt x="61784" y="729049"/>
                  </a:cubicBezTo>
                  <a:cubicBezTo>
                    <a:pt x="84137" y="748608"/>
                    <a:pt x="135925" y="778476"/>
                    <a:pt x="135925" y="778476"/>
                  </a:cubicBezTo>
                  <a:cubicBezTo>
                    <a:pt x="226541" y="774357"/>
                    <a:pt x="317580" y="775783"/>
                    <a:pt x="407773" y="766119"/>
                  </a:cubicBezTo>
                  <a:cubicBezTo>
                    <a:pt x="433675" y="763344"/>
                    <a:pt x="457200" y="749644"/>
                    <a:pt x="481914" y="741406"/>
                  </a:cubicBezTo>
                  <a:cubicBezTo>
                    <a:pt x="533071" y="724354"/>
                    <a:pt x="508149" y="736273"/>
                    <a:pt x="556054" y="704336"/>
                  </a:cubicBezTo>
                  <a:cubicBezTo>
                    <a:pt x="572530" y="679622"/>
                    <a:pt x="596090" y="658373"/>
                    <a:pt x="605482" y="630195"/>
                  </a:cubicBezTo>
                  <a:lnTo>
                    <a:pt x="630195" y="556054"/>
                  </a:lnTo>
                  <a:cubicBezTo>
                    <a:pt x="634314" y="543697"/>
                    <a:pt x="635327" y="529822"/>
                    <a:pt x="642552" y="518984"/>
                  </a:cubicBezTo>
                  <a:lnTo>
                    <a:pt x="667265" y="481914"/>
                  </a:lnTo>
                  <a:cubicBezTo>
                    <a:pt x="671384" y="448963"/>
                    <a:pt x="673681" y="415732"/>
                    <a:pt x="679622" y="383060"/>
                  </a:cubicBezTo>
                  <a:cubicBezTo>
                    <a:pt x="681952" y="370245"/>
                    <a:pt x="691979" y="359015"/>
                    <a:pt x="691979" y="345990"/>
                  </a:cubicBezTo>
                  <a:cubicBezTo>
                    <a:pt x="691979" y="344902"/>
                    <a:pt x="687101" y="151750"/>
                    <a:pt x="667265" y="98854"/>
                  </a:cubicBezTo>
                  <a:cubicBezTo>
                    <a:pt x="653531" y="62229"/>
                    <a:pt x="623366" y="46315"/>
                    <a:pt x="593125" y="24714"/>
                  </a:cubicBezTo>
                  <a:cubicBezTo>
                    <a:pt x="581040" y="16082"/>
                    <a:pt x="568411" y="8238"/>
                    <a:pt x="556054" y="0"/>
                  </a:cubicBezTo>
                  <a:cubicBezTo>
                    <a:pt x="481914" y="4119"/>
                    <a:pt x="407141" y="1856"/>
                    <a:pt x="333633" y="12357"/>
                  </a:cubicBezTo>
                  <a:cubicBezTo>
                    <a:pt x="318931" y="14457"/>
                    <a:pt x="310971" y="33469"/>
                    <a:pt x="296563" y="37071"/>
                  </a:cubicBezTo>
                  <a:cubicBezTo>
                    <a:pt x="276583" y="42066"/>
                    <a:pt x="275968" y="16476"/>
                    <a:pt x="271849" y="12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-914400" y="2577912"/>
              <a:ext cx="609506" cy="786260"/>
            </a:xfrm>
            <a:custGeom>
              <a:avLst/>
              <a:gdLst>
                <a:gd name="connsiteX0" fmla="*/ 24714 w 609506"/>
                <a:gd name="connsiteY0" fmla="*/ 29364 h 786260"/>
                <a:gd name="connsiteX1" fmla="*/ 24714 w 609506"/>
                <a:gd name="connsiteY1" fmla="*/ 29364 h 786260"/>
                <a:gd name="connsiteX2" fmla="*/ 0 w 609506"/>
                <a:gd name="connsiteY2" fmla="*/ 301212 h 786260"/>
                <a:gd name="connsiteX3" fmla="*/ 12357 w 609506"/>
                <a:gd name="connsiteY3" fmla="*/ 634845 h 786260"/>
                <a:gd name="connsiteX4" fmla="*/ 111211 w 609506"/>
                <a:gd name="connsiteY4" fmla="*/ 721342 h 786260"/>
                <a:gd name="connsiteX5" fmla="*/ 185351 w 609506"/>
                <a:gd name="connsiteY5" fmla="*/ 770769 h 786260"/>
                <a:gd name="connsiteX6" fmla="*/ 234778 w 609506"/>
                <a:gd name="connsiteY6" fmla="*/ 783126 h 786260"/>
                <a:gd name="connsiteX7" fmla="*/ 494270 w 609506"/>
                <a:gd name="connsiteY7" fmla="*/ 770769 h 786260"/>
                <a:gd name="connsiteX8" fmla="*/ 506627 w 609506"/>
                <a:gd name="connsiteY8" fmla="*/ 733699 h 786260"/>
                <a:gd name="connsiteX9" fmla="*/ 556054 w 609506"/>
                <a:gd name="connsiteY9" fmla="*/ 659558 h 786260"/>
                <a:gd name="connsiteX10" fmla="*/ 580768 w 609506"/>
                <a:gd name="connsiteY10" fmla="*/ 622488 h 786260"/>
                <a:gd name="connsiteX11" fmla="*/ 580768 w 609506"/>
                <a:gd name="connsiteY11" fmla="*/ 424780 h 786260"/>
                <a:gd name="connsiteX12" fmla="*/ 568411 w 609506"/>
                <a:gd name="connsiteY12" fmla="*/ 325926 h 786260"/>
                <a:gd name="connsiteX13" fmla="*/ 556054 w 609506"/>
                <a:gd name="connsiteY13" fmla="*/ 214715 h 786260"/>
                <a:gd name="connsiteX14" fmla="*/ 543697 w 609506"/>
                <a:gd name="connsiteY14" fmla="*/ 115861 h 786260"/>
                <a:gd name="connsiteX15" fmla="*/ 531341 w 609506"/>
                <a:gd name="connsiteY15" fmla="*/ 78791 h 786260"/>
                <a:gd name="connsiteX16" fmla="*/ 457200 w 609506"/>
                <a:gd name="connsiteY16" fmla="*/ 54077 h 786260"/>
                <a:gd name="connsiteX17" fmla="*/ 383059 w 609506"/>
                <a:gd name="connsiteY17" fmla="*/ 29364 h 786260"/>
                <a:gd name="connsiteX18" fmla="*/ 345989 w 609506"/>
                <a:gd name="connsiteY18" fmla="*/ 17007 h 786260"/>
                <a:gd name="connsiteX19" fmla="*/ 259492 w 609506"/>
                <a:gd name="connsiteY19" fmla="*/ 4650 h 786260"/>
                <a:gd name="connsiteX20" fmla="*/ 37070 w 609506"/>
                <a:gd name="connsiteY20" fmla="*/ 17007 h 786260"/>
                <a:gd name="connsiteX21" fmla="*/ 49427 w 609506"/>
                <a:gd name="connsiteY21" fmla="*/ 54077 h 786260"/>
                <a:gd name="connsiteX22" fmla="*/ 24714 w 609506"/>
                <a:gd name="connsiteY22" fmla="*/ 29364 h 78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9506" h="786260">
                  <a:moveTo>
                    <a:pt x="24714" y="29364"/>
                  </a:moveTo>
                  <a:lnTo>
                    <a:pt x="24714" y="29364"/>
                  </a:lnTo>
                  <a:cubicBezTo>
                    <a:pt x="16995" y="98833"/>
                    <a:pt x="0" y="240341"/>
                    <a:pt x="0" y="301212"/>
                  </a:cubicBezTo>
                  <a:cubicBezTo>
                    <a:pt x="0" y="412499"/>
                    <a:pt x="1284" y="524110"/>
                    <a:pt x="12357" y="634845"/>
                  </a:cubicBezTo>
                  <a:cubicBezTo>
                    <a:pt x="16035" y="671622"/>
                    <a:pt x="99736" y="713692"/>
                    <a:pt x="111211" y="721342"/>
                  </a:cubicBezTo>
                  <a:cubicBezTo>
                    <a:pt x="111213" y="721344"/>
                    <a:pt x="185348" y="770768"/>
                    <a:pt x="185351" y="770769"/>
                  </a:cubicBezTo>
                  <a:lnTo>
                    <a:pt x="234778" y="783126"/>
                  </a:lnTo>
                  <a:cubicBezTo>
                    <a:pt x="321275" y="779007"/>
                    <a:pt x="409071" y="786260"/>
                    <a:pt x="494270" y="770769"/>
                  </a:cubicBezTo>
                  <a:cubicBezTo>
                    <a:pt x="507085" y="768439"/>
                    <a:pt x="500301" y="745085"/>
                    <a:pt x="506627" y="733699"/>
                  </a:cubicBezTo>
                  <a:cubicBezTo>
                    <a:pt x="521052" y="707735"/>
                    <a:pt x="539578" y="684272"/>
                    <a:pt x="556054" y="659558"/>
                  </a:cubicBezTo>
                  <a:lnTo>
                    <a:pt x="580768" y="622488"/>
                  </a:lnTo>
                  <a:cubicBezTo>
                    <a:pt x="609506" y="536269"/>
                    <a:pt x="596597" y="590983"/>
                    <a:pt x="580768" y="424780"/>
                  </a:cubicBezTo>
                  <a:cubicBezTo>
                    <a:pt x="577620" y="391722"/>
                    <a:pt x="572291" y="358906"/>
                    <a:pt x="568411" y="325926"/>
                  </a:cubicBezTo>
                  <a:cubicBezTo>
                    <a:pt x="564053" y="288883"/>
                    <a:pt x="560412" y="251758"/>
                    <a:pt x="556054" y="214715"/>
                  </a:cubicBezTo>
                  <a:cubicBezTo>
                    <a:pt x="552174" y="181735"/>
                    <a:pt x="549637" y="148533"/>
                    <a:pt x="543697" y="115861"/>
                  </a:cubicBezTo>
                  <a:cubicBezTo>
                    <a:pt x="541367" y="103046"/>
                    <a:pt x="541940" y="86362"/>
                    <a:pt x="531341" y="78791"/>
                  </a:cubicBezTo>
                  <a:cubicBezTo>
                    <a:pt x="510143" y="63649"/>
                    <a:pt x="481914" y="62315"/>
                    <a:pt x="457200" y="54077"/>
                  </a:cubicBezTo>
                  <a:lnTo>
                    <a:pt x="383059" y="29364"/>
                  </a:lnTo>
                  <a:cubicBezTo>
                    <a:pt x="370702" y="25245"/>
                    <a:pt x="358883" y="18849"/>
                    <a:pt x="345989" y="17007"/>
                  </a:cubicBezTo>
                  <a:lnTo>
                    <a:pt x="259492" y="4650"/>
                  </a:lnTo>
                  <a:cubicBezTo>
                    <a:pt x="185351" y="8769"/>
                    <a:pt x="109351" y="0"/>
                    <a:pt x="37070" y="17007"/>
                  </a:cubicBezTo>
                  <a:cubicBezTo>
                    <a:pt x="24391" y="19990"/>
                    <a:pt x="53546" y="41720"/>
                    <a:pt x="49427" y="54077"/>
                  </a:cubicBezTo>
                  <a:cubicBezTo>
                    <a:pt x="46822" y="61892"/>
                    <a:pt x="28833" y="33483"/>
                    <a:pt x="24714" y="293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uppieren 153"/>
          <p:cNvGrpSpPr/>
          <p:nvPr/>
        </p:nvGrpSpPr>
        <p:grpSpPr>
          <a:xfrm>
            <a:off x="467544" y="188640"/>
            <a:ext cx="8424936" cy="6441754"/>
            <a:chOff x="467544" y="188640"/>
            <a:chExt cx="8424936" cy="6441754"/>
          </a:xfrm>
        </p:grpSpPr>
        <p:grpSp>
          <p:nvGrpSpPr>
            <p:cNvPr id="138" name="Gruppieren 137"/>
            <p:cNvGrpSpPr/>
            <p:nvPr/>
          </p:nvGrpSpPr>
          <p:grpSpPr>
            <a:xfrm>
              <a:off x="467544" y="2204864"/>
              <a:ext cx="4032448" cy="4032448"/>
              <a:chOff x="-2196752" y="548680"/>
              <a:chExt cx="4032448" cy="4032448"/>
            </a:xfrm>
          </p:grpSpPr>
          <p:pic>
            <p:nvPicPr>
              <p:cNvPr id="139" name="Picture 2" descr="D:\GoogleMapsBilder\Rad_Deg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4948" t="24948" r="23645" b="23645"/>
              <a:stretch>
                <a:fillRect/>
              </a:stretch>
            </p:blipFill>
            <p:spPr bwMode="auto">
              <a:xfrm>
                <a:off x="-2196752" y="548680"/>
                <a:ext cx="4032448" cy="4032448"/>
              </a:xfrm>
              <a:prstGeom prst="rect">
                <a:avLst/>
              </a:prstGeom>
              <a:noFill/>
              <a:ln w="1270">
                <a:solidFill>
                  <a:schemeClr val="tx1"/>
                </a:solidFill>
              </a:ln>
            </p:spPr>
          </p:pic>
          <p:sp>
            <p:nvSpPr>
              <p:cNvPr id="140" name="Freihandform 139"/>
              <p:cNvSpPr/>
              <p:nvPr/>
            </p:nvSpPr>
            <p:spPr>
              <a:xfrm>
                <a:off x="-997331" y="1569149"/>
                <a:ext cx="676055" cy="917971"/>
              </a:xfrm>
              <a:custGeom>
                <a:avLst/>
                <a:gdLst>
                  <a:gd name="connsiteX0" fmla="*/ 639589 w 738443"/>
                  <a:gd name="connsiteY0" fmla="*/ 0 h 843670"/>
                  <a:gd name="connsiteX1" fmla="*/ 639589 w 738443"/>
                  <a:gd name="connsiteY1" fmla="*/ 0 h 843670"/>
                  <a:gd name="connsiteX2" fmla="*/ 441881 w 738443"/>
                  <a:gd name="connsiteY2" fmla="*/ 37070 h 843670"/>
                  <a:gd name="connsiteX3" fmla="*/ 355383 w 738443"/>
                  <a:gd name="connsiteY3" fmla="*/ 98854 h 843670"/>
                  <a:gd name="connsiteX4" fmla="*/ 318313 w 738443"/>
                  <a:gd name="connsiteY4" fmla="*/ 111210 h 843670"/>
                  <a:gd name="connsiteX5" fmla="*/ 268886 w 738443"/>
                  <a:gd name="connsiteY5" fmla="*/ 160637 h 843670"/>
                  <a:gd name="connsiteX6" fmla="*/ 231816 w 738443"/>
                  <a:gd name="connsiteY6" fmla="*/ 185351 h 843670"/>
                  <a:gd name="connsiteX7" fmla="*/ 157675 w 738443"/>
                  <a:gd name="connsiteY7" fmla="*/ 210064 h 843670"/>
                  <a:gd name="connsiteX8" fmla="*/ 83535 w 738443"/>
                  <a:gd name="connsiteY8" fmla="*/ 259492 h 843670"/>
                  <a:gd name="connsiteX9" fmla="*/ 58821 w 738443"/>
                  <a:gd name="connsiteY9" fmla="*/ 296562 h 843670"/>
                  <a:gd name="connsiteX10" fmla="*/ 9394 w 738443"/>
                  <a:gd name="connsiteY10" fmla="*/ 407773 h 843670"/>
                  <a:gd name="connsiteX11" fmla="*/ 21751 w 738443"/>
                  <a:gd name="connsiteY11" fmla="*/ 531340 h 843670"/>
                  <a:gd name="connsiteX12" fmla="*/ 46464 w 738443"/>
                  <a:gd name="connsiteY12" fmla="*/ 617837 h 843670"/>
                  <a:gd name="connsiteX13" fmla="*/ 71178 w 738443"/>
                  <a:gd name="connsiteY13" fmla="*/ 654908 h 843670"/>
                  <a:gd name="connsiteX14" fmla="*/ 83535 w 738443"/>
                  <a:gd name="connsiteY14" fmla="*/ 691978 h 843670"/>
                  <a:gd name="connsiteX15" fmla="*/ 108248 w 738443"/>
                  <a:gd name="connsiteY15" fmla="*/ 729048 h 843670"/>
                  <a:gd name="connsiteX16" fmla="*/ 182389 w 738443"/>
                  <a:gd name="connsiteY16" fmla="*/ 753762 h 843670"/>
                  <a:gd name="connsiteX17" fmla="*/ 207102 w 738443"/>
                  <a:gd name="connsiteY17" fmla="*/ 790832 h 843670"/>
                  <a:gd name="connsiteX18" fmla="*/ 281243 w 738443"/>
                  <a:gd name="connsiteY18" fmla="*/ 815546 h 843670"/>
                  <a:gd name="connsiteX19" fmla="*/ 367740 w 738443"/>
                  <a:gd name="connsiteY19" fmla="*/ 840259 h 843670"/>
                  <a:gd name="connsiteX20" fmla="*/ 528378 w 738443"/>
                  <a:gd name="connsiteY20" fmla="*/ 815546 h 843670"/>
                  <a:gd name="connsiteX21" fmla="*/ 627232 w 738443"/>
                  <a:gd name="connsiteY21" fmla="*/ 790832 h 843670"/>
                  <a:gd name="connsiteX22" fmla="*/ 689016 w 738443"/>
                  <a:gd name="connsiteY22" fmla="*/ 691978 h 843670"/>
                  <a:gd name="connsiteX23" fmla="*/ 701373 w 738443"/>
                  <a:gd name="connsiteY23" fmla="*/ 654908 h 843670"/>
                  <a:gd name="connsiteX24" fmla="*/ 738443 w 738443"/>
                  <a:gd name="connsiteY24" fmla="*/ 630194 h 843670"/>
                  <a:gd name="connsiteX25" fmla="*/ 726086 w 738443"/>
                  <a:gd name="connsiteY25" fmla="*/ 271848 h 843670"/>
                  <a:gd name="connsiteX26" fmla="*/ 713729 w 738443"/>
                  <a:gd name="connsiteY26" fmla="*/ 222421 h 843670"/>
                  <a:gd name="connsiteX27" fmla="*/ 676659 w 738443"/>
                  <a:gd name="connsiteY27" fmla="*/ 86497 h 843670"/>
                  <a:gd name="connsiteX28" fmla="*/ 639589 w 738443"/>
                  <a:gd name="connsiteY28" fmla="*/ 12356 h 843670"/>
                  <a:gd name="connsiteX29" fmla="*/ 639589 w 738443"/>
                  <a:gd name="connsiteY29" fmla="*/ 0 h 84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8443" h="843670">
                    <a:moveTo>
                      <a:pt x="639589" y="0"/>
                    </a:moveTo>
                    <a:lnTo>
                      <a:pt x="639589" y="0"/>
                    </a:lnTo>
                    <a:lnTo>
                      <a:pt x="441881" y="37070"/>
                    </a:lnTo>
                    <a:cubicBezTo>
                      <a:pt x="413048" y="57665"/>
                      <a:pt x="385766" y="80624"/>
                      <a:pt x="355383" y="98854"/>
                    </a:cubicBezTo>
                    <a:cubicBezTo>
                      <a:pt x="344214" y="105555"/>
                      <a:pt x="327523" y="102000"/>
                      <a:pt x="318313" y="111210"/>
                    </a:cubicBezTo>
                    <a:cubicBezTo>
                      <a:pt x="252411" y="177112"/>
                      <a:pt x="367738" y="127688"/>
                      <a:pt x="268886" y="160637"/>
                    </a:cubicBezTo>
                    <a:cubicBezTo>
                      <a:pt x="256529" y="168875"/>
                      <a:pt x="245387" y="179319"/>
                      <a:pt x="231816" y="185351"/>
                    </a:cubicBezTo>
                    <a:cubicBezTo>
                      <a:pt x="208011" y="195931"/>
                      <a:pt x="157675" y="210064"/>
                      <a:pt x="157675" y="210064"/>
                    </a:cubicBezTo>
                    <a:cubicBezTo>
                      <a:pt x="132962" y="226540"/>
                      <a:pt x="100011" y="234779"/>
                      <a:pt x="83535" y="259492"/>
                    </a:cubicBezTo>
                    <a:cubicBezTo>
                      <a:pt x="75297" y="271849"/>
                      <a:pt x="64853" y="282991"/>
                      <a:pt x="58821" y="296562"/>
                    </a:cubicBezTo>
                    <a:cubicBezTo>
                      <a:pt x="0" y="428909"/>
                      <a:pt x="65326" y="323875"/>
                      <a:pt x="9394" y="407773"/>
                    </a:cubicBezTo>
                    <a:cubicBezTo>
                      <a:pt x="13513" y="448962"/>
                      <a:pt x="15897" y="490362"/>
                      <a:pt x="21751" y="531340"/>
                    </a:cubicBezTo>
                    <a:cubicBezTo>
                      <a:pt x="23334" y="542421"/>
                      <a:pt x="39424" y="603757"/>
                      <a:pt x="46464" y="617837"/>
                    </a:cubicBezTo>
                    <a:cubicBezTo>
                      <a:pt x="53106" y="631120"/>
                      <a:pt x="64536" y="641625"/>
                      <a:pt x="71178" y="654908"/>
                    </a:cubicBezTo>
                    <a:cubicBezTo>
                      <a:pt x="77003" y="666558"/>
                      <a:pt x="77710" y="680328"/>
                      <a:pt x="83535" y="691978"/>
                    </a:cubicBezTo>
                    <a:cubicBezTo>
                      <a:pt x="90176" y="705261"/>
                      <a:pt x="95655" y="721177"/>
                      <a:pt x="108248" y="729048"/>
                    </a:cubicBezTo>
                    <a:cubicBezTo>
                      <a:pt x="130339" y="742855"/>
                      <a:pt x="182389" y="753762"/>
                      <a:pt x="182389" y="753762"/>
                    </a:cubicBezTo>
                    <a:cubicBezTo>
                      <a:pt x="190627" y="766119"/>
                      <a:pt x="194509" y="782961"/>
                      <a:pt x="207102" y="790832"/>
                    </a:cubicBezTo>
                    <a:cubicBezTo>
                      <a:pt x="229193" y="804639"/>
                      <a:pt x="256529" y="807308"/>
                      <a:pt x="281243" y="815546"/>
                    </a:cubicBezTo>
                    <a:cubicBezTo>
                      <a:pt x="334415" y="833270"/>
                      <a:pt x="305689" y="824746"/>
                      <a:pt x="367740" y="840259"/>
                    </a:cubicBezTo>
                    <a:cubicBezTo>
                      <a:pt x="589376" y="818095"/>
                      <a:pt x="425258" y="843670"/>
                      <a:pt x="528378" y="815546"/>
                    </a:cubicBezTo>
                    <a:cubicBezTo>
                      <a:pt x="561147" y="806609"/>
                      <a:pt x="627232" y="790832"/>
                      <a:pt x="627232" y="790832"/>
                    </a:cubicBezTo>
                    <a:cubicBezTo>
                      <a:pt x="685978" y="751669"/>
                      <a:pt x="659606" y="780208"/>
                      <a:pt x="689016" y="691978"/>
                    </a:cubicBezTo>
                    <a:cubicBezTo>
                      <a:pt x="693135" y="679621"/>
                      <a:pt x="690536" y="662133"/>
                      <a:pt x="701373" y="654908"/>
                    </a:cubicBezTo>
                    <a:lnTo>
                      <a:pt x="738443" y="630194"/>
                    </a:lnTo>
                    <a:cubicBezTo>
                      <a:pt x="734324" y="510745"/>
                      <a:pt x="733316" y="391149"/>
                      <a:pt x="726086" y="271848"/>
                    </a:cubicBezTo>
                    <a:cubicBezTo>
                      <a:pt x="725059" y="254896"/>
                      <a:pt x="717413" y="238999"/>
                      <a:pt x="713729" y="222421"/>
                    </a:cubicBezTo>
                    <a:cubicBezTo>
                      <a:pt x="705991" y="187600"/>
                      <a:pt x="695950" y="115434"/>
                      <a:pt x="676659" y="86497"/>
                    </a:cubicBezTo>
                    <a:cubicBezTo>
                      <a:pt x="652498" y="50255"/>
                      <a:pt x="649821" y="53284"/>
                      <a:pt x="639589" y="12356"/>
                    </a:cubicBezTo>
                    <a:cubicBezTo>
                      <a:pt x="638590" y="8360"/>
                      <a:pt x="639589" y="4119"/>
                      <a:pt x="6395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Freihandform 140"/>
              <p:cNvSpPr/>
              <p:nvPr/>
            </p:nvSpPr>
            <p:spPr>
              <a:xfrm>
                <a:off x="-123568" y="1635010"/>
                <a:ext cx="729049" cy="823985"/>
              </a:xfrm>
              <a:custGeom>
                <a:avLst/>
                <a:gdLst>
                  <a:gd name="connsiteX0" fmla="*/ 0 w 729049"/>
                  <a:gd name="connsiteY0" fmla="*/ 33152 h 823985"/>
                  <a:gd name="connsiteX1" fmla="*/ 0 w 729049"/>
                  <a:gd name="connsiteY1" fmla="*/ 33152 h 823985"/>
                  <a:gd name="connsiteX2" fmla="*/ 111211 w 729049"/>
                  <a:gd name="connsiteY2" fmla="*/ 8439 h 823985"/>
                  <a:gd name="connsiteX3" fmla="*/ 296563 w 729049"/>
                  <a:gd name="connsiteY3" fmla="*/ 45509 h 823985"/>
                  <a:gd name="connsiteX4" fmla="*/ 420130 w 729049"/>
                  <a:gd name="connsiteY4" fmla="*/ 70222 h 823985"/>
                  <a:gd name="connsiteX5" fmla="*/ 457200 w 729049"/>
                  <a:gd name="connsiteY5" fmla="*/ 82579 h 823985"/>
                  <a:gd name="connsiteX6" fmla="*/ 494271 w 729049"/>
                  <a:gd name="connsiteY6" fmla="*/ 107293 h 823985"/>
                  <a:gd name="connsiteX7" fmla="*/ 543698 w 729049"/>
                  <a:gd name="connsiteY7" fmla="*/ 156720 h 823985"/>
                  <a:gd name="connsiteX8" fmla="*/ 580768 w 729049"/>
                  <a:gd name="connsiteY8" fmla="*/ 193790 h 823985"/>
                  <a:gd name="connsiteX9" fmla="*/ 617838 w 729049"/>
                  <a:gd name="connsiteY9" fmla="*/ 218504 h 823985"/>
                  <a:gd name="connsiteX10" fmla="*/ 654909 w 729049"/>
                  <a:gd name="connsiteY10" fmla="*/ 342071 h 823985"/>
                  <a:gd name="connsiteX11" fmla="*/ 667265 w 729049"/>
                  <a:gd name="connsiteY11" fmla="*/ 379141 h 823985"/>
                  <a:gd name="connsiteX12" fmla="*/ 679622 w 729049"/>
                  <a:gd name="connsiteY12" fmla="*/ 440925 h 823985"/>
                  <a:gd name="connsiteX13" fmla="*/ 691979 w 729049"/>
                  <a:gd name="connsiteY13" fmla="*/ 515066 h 823985"/>
                  <a:gd name="connsiteX14" fmla="*/ 716692 w 729049"/>
                  <a:gd name="connsiteY14" fmla="*/ 589206 h 823985"/>
                  <a:gd name="connsiteX15" fmla="*/ 729049 w 729049"/>
                  <a:gd name="connsiteY15" fmla="*/ 626276 h 823985"/>
                  <a:gd name="connsiteX16" fmla="*/ 716692 w 729049"/>
                  <a:gd name="connsiteY16" fmla="*/ 737487 h 823985"/>
                  <a:gd name="connsiteX17" fmla="*/ 704336 w 729049"/>
                  <a:gd name="connsiteY17" fmla="*/ 774558 h 823985"/>
                  <a:gd name="connsiteX18" fmla="*/ 667265 w 729049"/>
                  <a:gd name="connsiteY18" fmla="*/ 799271 h 823985"/>
                  <a:gd name="connsiteX19" fmla="*/ 580768 w 729049"/>
                  <a:gd name="connsiteY19" fmla="*/ 811628 h 823985"/>
                  <a:gd name="connsiteX20" fmla="*/ 518984 w 729049"/>
                  <a:gd name="connsiteY20" fmla="*/ 823985 h 823985"/>
                  <a:gd name="connsiteX21" fmla="*/ 160638 w 729049"/>
                  <a:gd name="connsiteY21" fmla="*/ 811628 h 823985"/>
                  <a:gd name="connsiteX22" fmla="*/ 123568 w 729049"/>
                  <a:gd name="connsiteY22" fmla="*/ 799271 h 823985"/>
                  <a:gd name="connsiteX23" fmla="*/ 111211 w 729049"/>
                  <a:gd name="connsiteY23" fmla="*/ 762201 h 823985"/>
                  <a:gd name="connsiteX24" fmla="*/ 86498 w 729049"/>
                  <a:gd name="connsiteY24" fmla="*/ 725131 h 823985"/>
                  <a:gd name="connsiteX25" fmla="*/ 98854 w 729049"/>
                  <a:gd name="connsiteY25" fmla="*/ 539779 h 823985"/>
                  <a:gd name="connsiteX26" fmla="*/ 111211 w 729049"/>
                  <a:gd name="connsiteY26" fmla="*/ 453282 h 823985"/>
                  <a:gd name="connsiteX27" fmla="*/ 98854 w 729049"/>
                  <a:gd name="connsiteY27" fmla="*/ 45509 h 823985"/>
                  <a:gd name="connsiteX28" fmla="*/ 0 w 729049"/>
                  <a:gd name="connsiteY28" fmla="*/ 33152 h 82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29049" h="823985">
                    <a:moveTo>
                      <a:pt x="0" y="33152"/>
                    </a:moveTo>
                    <a:lnTo>
                      <a:pt x="0" y="33152"/>
                    </a:lnTo>
                    <a:cubicBezTo>
                      <a:pt x="37070" y="24914"/>
                      <a:pt x="73295" y="10545"/>
                      <a:pt x="111211" y="8439"/>
                    </a:cubicBezTo>
                    <a:cubicBezTo>
                      <a:pt x="263101" y="0"/>
                      <a:pt x="176709" y="25533"/>
                      <a:pt x="296563" y="45509"/>
                    </a:cubicBezTo>
                    <a:cubicBezTo>
                      <a:pt x="354809" y="55217"/>
                      <a:pt x="368525" y="55478"/>
                      <a:pt x="420130" y="70222"/>
                    </a:cubicBezTo>
                    <a:cubicBezTo>
                      <a:pt x="432654" y="73800"/>
                      <a:pt x="445550" y="76754"/>
                      <a:pt x="457200" y="82579"/>
                    </a:cubicBezTo>
                    <a:cubicBezTo>
                      <a:pt x="470483" y="89221"/>
                      <a:pt x="481914" y="99055"/>
                      <a:pt x="494271" y="107293"/>
                    </a:cubicBezTo>
                    <a:cubicBezTo>
                      <a:pt x="517806" y="177902"/>
                      <a:pt x="487210" y="119062"/>
                      <a:pt x="543698" y="156720"/>
                    </a:cubicBezTo>
                    <a:cubicBezTo>
                      <a:pt x="558238" y="166413"/>
                      <a:pt x="567343" y="182603"/>
                      <a:pt x="580768" y="193790"/>
                    </a:cubicBezTo>
                    <a:cubicBezTo>
                      <a:pt x="592177" y="203297"/>
                      <a:pt x="605481" y="210266"/>
                      <a:pt x="617838" y="218504"/>
                    </a:cubicBezTo>
                    <a:cubicBezTo>
                      <a:pt x="636515" y="293210"/>
                      <a:pt x="624822" y="251810"/>
                      <a:pt x="654909" y="342071"/>
                    </a:cubicBezTo>
                    <a:cubicBezTo>
                      <a:pt x="659028" y="354428"/>
                      <a:pt x="664711" y="366369"/>
                      <a:pt x="667265" y="379141"/>
                    </a:cubicBezTo>
                    <a:cubicBezTo>
                      <a:pt x="671384" y="399736"/>
                      <a:pt x="675865" y="420261"/>
                      <a:pt x="679622" y="440925"/>
                    </a:cubicBezTo>
                    <a:cubicBezTo>
                      <a:pt x="684104" y="465575"/>
                      <a:pt x="685902" y="490759"/>
                      <a:pt x="691979" y="515066"/>
                    </a:cubicBezTo>
                    <a:cubicBezTo>
                      <a:pt x="698297" y="540338"/>
                      <a:pt x="708454" y="564493"/>
                      <a:pt x="716692" y="589206"/>
                    </a:cubicBezTo>
                    <a:lnTo>
                      <a:pt x="729049" y="626276"/>
                    </a:lnTo>
                    <a:cubicBezTo>
                      <a:pt x="724930" y="663346"/>
                      <a:pt x="722824" y="700696"/>
                      <a:pt x="716692" y="737487"/>
                    </a:cubicBezTo>
                    <a:cubicBezTo>
                      <a:pt x="714551" y="750335"/>
                      <a:pt x="712473" y="764387"/>
                      <a:pt x="704336" y="774558"/>
                    </a:cubicBezTo>
                    <a:cubicBezTo>
                      <a:pt x="695059" y="786155"/>
                      <a:pt x="681490" y="795004"/>
                      <a:pt x="667265" y="799271"/>
                    </a:cubicBezTo>
                    <a:cubicBezTo>
                      <a:pt x="639368" y="807640"/>
                      <a:pt x="609497" y="806840"/>
                      <a:pt x="580768" y="811628"/>
                    </a:cubicBezTo>
                    <a:cubicBezTo>
                      <a:pt x="560051" y="815081"/>
                      <a:pt x="539579" y="819866"/>
                      <a:pt x="518984" y="823985"/>
                    </a:cubicBezTo>
                    <a:cubicBezTo>
                      <a:pt x="399535" y="819866"/>
                      <a:pt x="279925" y="819084"/>
                      <a:pt x="160638" y="811628"/>
                    </a:cubicBezTo>
                    <a:cubicBezTo>
                      <a:pt x="147638" y="810815"/>
                      <a:pt x="132778" y="808481"/>
                      <a:pt x="123568" y="799271"/>
                    </a:cubicBezTo>
                    <a:cubicBezTo>
                      <a:pt x="114358" y="790061"/>
                      <a:pt x="117036" y="773851"/>
                      <a:pt x="111211" y="762201"/>
                    </a:cubicBezTo>
                    <a:cubicBezTo>
                      <a:pt x="104570" y="748918"/>
                      <a:pt x="94736" y="737488"/>
                      <a:pt x="86498" y="725131"/>
                    </a:cubicBezTo>
                    <a:cubicBezTo>
                      <a:pt x="90617" y="663347"/>
                      <a:pt x="93248" y="601446"/>
                      <a:pt x="98854" y="539779"/>
                    </a:cubicBezTo>
                    <a:cubicBezTo>
                      <a:pt x="101491" y="510774"/>
                      <a:pt x="111211" y="482407"/>
                      <a:pt x="111211" y="453282"/>
                    </a:cubicBezTo>
                    <a:cubicBezTo>
                      <a:pt x="111211" y="317295"/>
                      <a:pt x="114295" y="180616"/>
                      <a:pt x="98854" y="45509"/>
                    </a:cubicBezTo>
                    <a:cubicBezTo>
                      <a:pt x="97950" y="37600"/>
                      <a:pt x="16476" y="35212"/>
                      <a:pt x="0" y="331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Freihandform 141"/>
              <p:cNvSpPr/>
              <p:nvPr/>
            </p:nvSpPr>
            <p:spPr>
              <a:xfrm>
                <a:off x="-123568" y="2570205"/>
                <a:ext cx="691979" cy="778476"/>
              </a:xfrm>
              <a:custGeom>
                <a:avLst/>
                <a:gdLst>
                  <a:gd name="connsiteX0" fmla="*/ 271849 w 691979"/>
                  <a:gd name="connsiteY0" fmla="*/ 12357 h 778476"/>
                  <a:gd name="connsiteX1" fmla="*/ 271849 w 691979"/>
                  <a:gd name="connsiteY1" fmla="*/ 12357 h 778476"/>
                  <a:gd name="connsiteX2" fmla="*/ 185352 w 691979"/>
                  <a:gd name="connsiteY2" fmla="*/ 74141 h 778476"/>
                  <a:gd name="connsiteX3" fmla="*/ 111211 w 691979"/>
                  <a:gd name="connsiteY3" fmla="*/ 98854 h 778476"/>
                  <a:gd name="connsiteX4" fmla="*/ 49427 w 691979"/>
                  <a:gd name="connsiteY4" fmla="*/ 160638 h 778476"/>
                  <a:gd name="connsiteX5" fmla="*/ 37071 w 691979"/>
                  <a:gd name="connsiteY5" fmla="*/ 210065 h 778476"/>
                  <a:gd name="connsiteX6" fmla="*/ 12357 w 691979"/>
                  <a:gd name="connsiteY6" fmla="*/ 247136 h 778476"/>
                  <a:gd name="connsiteX7" fmla="*/ 0 w 691979"/>
                  <a:gd name="connsiteY7" fmla="*/ 284206 h 778476"/>
                  <a:gd name="connsiteX8" fmla="*/ 12357 w 691979"/>
                  <a:gd name="connsiteY8" fmla="*/ 617838 h 778476"/>
                  <a:gd name="connsiteX9" fmla="*/ 61784 w 691979"/>
                  <a:gd name="connsiteY9" fmla="*/ 729049 h 778476"/>
                  <a:gd name="connsiteX10" fmla="*/ 135925 w 691979"/>
                  <a:gd name="connsiteY10" fmla="*/ 778476 h 778476"/>
                  <a:gd name="connsiteX11" fmla="*/ 407773 w 691979"/>
                  <a:gd name="connsiteY11" fmla="*/ 766119 h 778476"/>
                  <a:gd name="connsiteX12" fmla="*/ 481914 w 691979"/>
                  <a:gd name="connsiteY12" fmla="*/ 741406 h 778476"/>
                  <a:gd name="connsiteX13" fmla="*/ 556054 w 691979"/>
                  <a:gd name="connsiteY13" fmla="*/ 704336 h 778476"/>
                  <a:gd name="connsiteX14" fmla="*/ 605482 w 691979"/>
                  <a:gd name="connsiteY14" fmla="*/ 630195 h 778476"/>
                  <a:gd name="connsiteX15" fmla="*/ 630195 w 691979"/>
                  <a:gd name="connsiteY15" fmla="*/ 556054 h 778476"/>
                  <a:gd name="connsiteX16" fmla="*/ 642552 w 691979"/>
                  <a:gd name="connsiteY16" fmla="*/ 518984 h 778476"/>
                  <a:gd name="connsiteX17" fmla="*/ 667265 w 691979"/>
                  <a:gd name="connsiteY17" fmla="*/ 481914 h 778476"/>
                  <a:gd name="connsiteX18" fmla="*/ 679622 w 691979"/>
                  <a:gd name="connsiteY18" fmla="*/ 383060 h 778476"/>
                  <a:gd name="connsiteX19" fmla="*/ 691979 w 691979"/>
                  <a:gd name="connsiteY19" fmla="*/ 345990 h 778476"/>
                  <a:gd name="connsiteX20" fmla="*/ 667265 w 691979"/>
                  <a:gd name="connsiteY20" fmla="*/ 98854 h 778476"/>
                  <a:gd name="connsiteX21" fmla="*/ 593125 w 691979"/>
                  <a:gd name="connsiteY21" fmla="*/ 24714 h 778476"/>
                  <a:gd name="connsiteX22" fmla="*/ 556054 w 691979"/>
                  <a:gd name="connsiteY22" fmla="*/ 0 h 778476"/>
                  <a:gd name="connsiteX23" fmla="*/ 333633 w 691979"/>
                  <a:gd name="connsiteY23" fmla="*/ 12357 h 778476"/>
                  <a:gd name="connsiteX24" fmla="*/ 296563 w 691979"/>
                  <a:gd name="connsiteY24" fmla="*/ 37071 h 778476"/>
                  <a:gd name="connsiteX25" fmla="*/ 271849 w 691979"/>
                  <a:gd name="connsiteY25" fmla="*/ 12357 h 77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1979" h="778476">
                    <a:moveTo>
                      <a:pt x="271849" y="12357"/>
                    </a:moveTo>
                    <a:lnTo>
                      <a:pt x="271849" y="12357"/>
                    </a:lnTo>
                    <a:cubicBezTo>
                      <a:pt x="243017" y="32952"/>
                      <a:pt x="216549" y="57343"/>
                      <a:pt x="185352" y="74141"/>
                    </a:cubicBezTo>
                    <a:cubicBezTo>
                      <a:pt x="162415" y="86491"/>
                      <a:pt x="111211" y="98854"/>
                      <a:pt x="111211" y="98854"/>
                    </a:cubicBezTo>
                    <a:cubicBezTo>
                      <a:pt x="78261" y="120821"/>
                      <a:pt x="65902" y="122196"/>
                      <a:pt x="49427" y="160638"/>
                    </a:cubicBezTo>
                    <a:cubicBezTo>
                      <a:pt x="42737" y="176248"/>
                      <a:pt x="43761" y="194455"/>
                      <a:pt x="37071" y="210065"/>
                    </a:cubicBezTo>
                    <a:cubicBezTo>
                      <a:pt x="31221" y="223715"/>
                      <a:pt x="18999" y="233853"/>
                      <a:pt x="12357" y="247136"/>
                    </a:cubicBezTo>
                    <a:cubicBezTo>
                      <a:pt x="6532" y="258786"/>
                      <a:pt x="4119" y="271849"/>
                      <a:pt x="0" y="284206"/>
                    </a:cubicBezTo>
                    <a:cubicBezTo>
                      <a:pt x="4119" y="395417"/>
                      <a:pt x="2281" y="507008"/>
                      <a:pt x="12357" y="617838"/>
                    </a:cubicBezTo>
                    <a:cubicBezTo>
                      <a:pt x="14289" y="639086"/>
                      <a:pt x="38286" y="708488"/>
                      <a:pt x="61784" y="729049"/>
                    </a:cubicBezTo>
                    <a:cubicBezTo>
                      <a:pt x="84137" y="748608"/>
                      <a:pt x="135925" y="778476"/>
                      <a:pt x="135925" y="778476"/>
                    </a:cubicBezTo>
                    <a:cubicBezTo>
                      <a:pt x="226541" y="774357"/>
                      <a:pt x="317580" y="775783"/>
                      <a:pt x="407773" y="766119"/>
                    </a:cubicBezTo>
                    <a:cubicBezTo>
                      <a:pt x="433675" y="763344"/>
                      <a:pt x="457200" y="749644"/>
                      <a:pt x="481914" y="741406"/>
                    </a:cubicBezTo>
                    <a:cubicBezTo>
                      <a:pt x="533071" y="724354"/>
                      <a:pt x="508149" y="736273"/>
                      <a:pt x="556054" y="704336"/>
                    </a:cubicBezTo>
                    <a:cubicBezTo>
                      <a:pt x="572530" y="679622"/>
                      <a:pt x="596090" y="658373"/>
                      <a:pt x="605482" y="630195"/>
                    </a:cubicBezTo>
                    <a:lnTo>
                      <a:pt x="630195" y="556054"/>
                    </a:lnTo>
                    <a:cubicBezTo>
                      <a:pt x="634314" y="543697"/>
                      <a:pt x="635327" y="529822"/>
                      <a:pt x="642552" y="518984"/>
                    </a:cubicBezTo>
                    <a:lnTo>
                      <a:pt x="667265" y="481914"/>
                    </a:lnTo>
                    <a:cubicBezTo>
                      <a:pt x="671384" y="448963"/>
                      <a:pt x="673681" y="415732"/>
                      <a:pt x="679622" y="383060"/>
                    </a:cubicBezTo>
                    <a:cubicBezTo>
                      <a:pt x="681952" y="370245"/>
                      <a:pt x="691979" y="359015"/>
                      <a:pt x="691979" y="345990"/>
                    </a:cubicBezTo>
                    <a:cubicBezTo>
                      <a:pt x="691979" y="344902"/>
                      <a:pt x="687101" y="151750"/>
                      <a:pt x="667265" y="98854"/>
                    </a:cubicBezTo>
                    <a:cubicBezTo>
                      <a:pt x="653531" y="62229"/>
                      <a:pt x="623366" y="46315"/>
                      <a:pt x="593125" y="24714"/>
                    </a:cubicBezTo>
                    <a:cubicBezTo>
                      <a:pt x="581040" y="16082"/>
                      <a:pt x="568411" y="8238"/>
                      <a:pt x="556054" y="0"/>
                    </a:cubicBezTo>
                    <a:cubicBezTo>
                      <a:pt x="481914" y="4119"/>
                      <a:pt x="407141" y="1856"/>
                      <a:pt x="333633" y="12357"/>
                    </a:cubicBezTo>
                    <a:cubicBezTo>
                      <a:pt x="318931" y="14457"/>
                      <a:pt x="310971" y="33469"/>
                      <a:pt x="296563" y="37071"/>
                    </a:cubicBezTo>
                    <a:cubicBezTo>
                      <a:pt x="276583" y="42066"/>
                      <a:pt x="275968" y="16476"/>
                      <a:pt x="271849" y="123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Freihandform 142"/>
              <p:cNvSpPr/>
              <p:nvPr/>
            </p:nvSpPr>
            <p:spPr>
              <a:xfrm>
                <a:off x="-914400" y="2577912"/>
                <a:ext cx="609506" cy="786260"/>
              </a:xfrm>
              <a:custGeom>
                <a:avLst/>
                <a:gdLst>
                  <a:gd name="connsiteX0" fmla="*/ 24714 w 609506"/>
                  <a:gd name="connsiteY0" fmla="*/ 29364 h 786260"/>
                  <a:gd name="connsiteX1" fmla="*/ 24714 w 609506"/>
                  <a:gd name="connsiteY1" fmla="*/ 29364 h 786260"/>
                  <a:gd name="connsiteX2" fmla="*/ 0 w 609506"/>
                  <a:gd name="connsiteY2" fmla="*/ 301212 h 786260"/>
                  <a:gd name="connsiteX3" fmla="*/ 12357 w 609506"/>
                  <a:gd name="connsiteY3" fmla="*/ 634845 h 786260"/>
                  <a:gd name="connsiteX4" fmla="*/ 111211 w 609506"/>
                  <a:gd name="connsiteY4" fmla="*/ 721342 h 786260"/>
                  <a:gd name="connsiteX5" fmla="*/ 185351 w 609506"/>
                  <a:gd name="connsiteY5" fmla="*/ 770769 h 786260"/>
                  <a:gd name="connsiteX6" fmla="*/ 234778 w 609506"/>
                  <a:gd name="connsiteY6" fmla="*/ 783126 h 786260"/>
                  <a:gd name="connsiteX7" fmla="*/ 494270 w 609506"/>
                  <a:gd name="connsiteY7" fmla="*/ 770769 h 786260"/>
                  <a:gd name="connsiteX8" fmla="*/ 506627 w 609506"/>
                  <a:gd name="connsiteY8" fmla="*/ 733699 h 786260"/>
                  <a:gd name="connsiteX9" fmla="*/ 556054 w 609506"/>
                  <a:gd name="connsiteY9" fmla="*/ 659558 h 786260"/>
                  <a:gd name="connsiteX10" fmla="*/ 580768 w 609506"/>
                  <a:gd name="connsiteY10" fmla="*/ 622488 h 786260"/>
                  <a:gd name="connsiteX11" fmla="*/ 580768 w 609506"/>
                  <a:gd name="connsiteY11" fmla="*/ 424780 h 786260"/>
                  <a:gd name="connsiteX12" fmla="*/ 568411 w 609506"/>
                  <a:gd name="connsiteY12" fmla="*/ 325926 h 786260"/>
                  <a:gd name="connsiteX13" fmla="*/ 556054 w 609506"/>
                  <a:gd name="connsiteY13" fmla="*/ 214715 h 786260"/>
                  <a:gd name="connsiteX14" fmla="*/ 543697 w 609506"/>
                  <a:gd name="connsiteY14" fmla="*/ 115861 h 786260"/>
                  <a:gd name="connsiteX15" fmla="*/ 531341 w 609506"/>
                  <a:gd name="connsiteY15" fmla="*/ 78791 h 786260"/>
                  <a:gd name="connsiteX16" fmla="*/ 457200 w 609506"/>
                  <a:gd name="connsiteY16" fmla="*/ 54077 h 786260"/>
                  <a:gd name="connsiteX17" fmla="*/ 383059 w 609506"/>
                  <a:gd name="connsiteY17" fmla="*/ 29364 h 786260"/>
                  <a:gd name="connsiteX18" fmla="*/ 345989 w 609506"/>
                  <a:gd name="connsiteY18" fmla="*/ 17007 h 786260"/>
                  <a:gd name="connsiteX19" fmla="*/ 259492 w 609506"/>
                  <a:gd name="connsiteY19" fmla="*/ 4650 h 786260"/>
                  <a:gd name="connsiteX20" fmla="*/ 37070 w 609506"/>
                  <a:gd name="connsiteY20" fmla="*/ 17007 h 786260"/>
                  <a:gd name="connsiteX21" fmla="*/ 49427 w 609506"/>
                  <a:gd name="connsiteY21" fmla="*/ 54077 h 786260"/>
                  <a:gd name="connsiteX22" fmla="*/ 24714 w 609506"/>
                  <a:gd name="connsiteY22" fmla="*/ 29364 h 78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9506" h="786260">
                    <a:moveTo>
                      <a:pt x="24714" y="29364"/>
                    </a:moveTo>
                    <a:lnTo>
                      <a:pt x="24714" y="29364"/>
                    </a:lnTo>
                    <a:cubicBezTo>
                      <a:pt x="16995" y="98833"/>
                      <a:pt x="0" y="240341"/>
                      <a:pt x="0" y="301212"/>
                    </a:cubicBezTo>
                    <a:cubicBezTo>
                      <a:pt x="0" y="412499"/>
                      <a:pt x="1284" y="524110"/>
                      <a:pt x="12357" y="634845"/>
                    </a:cubicBezTo>
                    <a:cubicBezTo>
                      <a:pt x="16035" y="671622"/>
                      <a:pt x="99736" y="713692"/>
                      <a:pt x="111211" y="721342"/>
                    </a:cubicBezTo>
                    <a:cubicBezTo>
                      <a:pt x="111213" y="721344"/>
                      <a:pt x="185348" y="770768"/>
                      <a:pt x="185351" y="770769"/>
                    </a:cubicBezTo>
                    <a:lnTo>
                      <a:pt x="234778" y="783126"/>
                    </a:lnTo>
                    <a:cubicBezTo>
                      <a:pt x="321275" y="779007"/>
                      <a:pt x="409071" y="786260"/>
                      <a:pt x="494270" y="770769"/>
                    </a:cubicBezTo>
                    <a:cubicBezTo>
                      <a:pt x="507085" y="768439"/>
                      <a:pt x="500301" y="745085"/>
                      <a:pt x="506627" y="733699"/>
                    </a:cubicBezTo>
                    <a:cubicBezTo>
                      <a:pt x="521052" y="707735"/>
                      <a:pt x="539578" y="684272"/>
                      <a:pt x="556054" y="659558"/>
                    </a:cubicBezTo>
                    <a:lnTo>
                      <a:pt x="580768" y="622488"/>
                    </a:lnTo>
                    <a:cubicBezTo>
                      <a:pt x="609506" y="536269"/>
                      <a:pt x="596597" y="590983"/>
                      <a:pt x="580768" y="424780"/>
                    </a:cubicBezTo>
                    <a:cubicBezTo>
                      <a:pt x="577620" y="391722"/>
                      <a:pt x="572291" y="358906"/>
                      <a:pt x="568411" y="325926"/>
                    </a:cubicBezTo>
                    <a:cubicBezTo>
                      <a:pt x="564053" y="288883"/>
                      <a:pt x="560412" y="251758"/>
                      <a:pt x="556054" y="214715"/>
                    </a:cubicBezTo>
                    <a:cubicBezTo>
                      <a:pt x="552174" y="181735"/>
                      <a:pt x="549637" y="148533"/>
                      <a:pt x="543697" y="115861"/>
                    </a:cubicBezTo>
                    <a:cubicBezTo>
                      <a:pt x="541367" y="103046"/>
                      <a:pt x="541940" y="86362"/>
                      <a:pt x="531341" y="78791"/>
                    </a:cubicBezTo>
                    <a:cubicBezTo>
                      <a:pt x="510143" y="63649"/>
                      <a:pt x="481914" y="62315"/>
                      <a:pt x="457200" y="54077"/>
                    </a:cubicBezTo>
                    <a:lnTo>
                      <a:pt x="383059" y="29364"/>
                    </a:lnTo>
                    <a:cubicBezTo>
                      <a:pt x="370702" y="25245"/>
                      <a:pt x="358883" y="18849"/>
                      <a:pt x="345989" y="17007"/>
                    </a:cubicBezTo>
                    <a:lnTo>
                      <a:pt x="259492" y="4650"/>
                    </a:lnTo>
                    <a:cubicBezTo>
                      <a:pt x="185351" y="8769"/>
                      <a:pt x="109351" y="0"/>
                      <a:pt x="37070" y="17007"/>
                    </a:cubicBezTo>
                    <a:cubicBezTo>
                      <a:pt x="24391" y="19990"/>
                      <a:pt x="53546" y="41720"/>
                      <a:pt x="49427" y="54077"/>
                    </a:cubicBezTo>
                    <a:cubicBezTo>
                      <a:pt x="46822" y="61892"/>
                      <a:pt x="28833" y="33483"/>
                      <a:pt x="24714" y="293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Freihandform 4"/>
            <p:cNvSpPr/>
            <p:nvPr/>
          </p:nvSpPr>
          <p:spPr>
            <a:xfrm>
              <a:off x="2483768" y="1124744"/>
              <a:ext cx="4824536" cy="64807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3419872" y="188640"/>
              <a:ext cx="2866352" cy="1456240"/>
              <a:chOff x="3707904" y="2420888"/>
              <a:chExt cx="2866352" cy="1456240"/>
            </a:xfrm>
          </p:grpSpPr>
          <p:cxnSp>
            <p:nvCxnSpPr>
              <p:cNvPr id="15" name="Gerade Verbindung 14"/>
              <p:cNvCxnSpPr/>
              <p:nvPr/>
            </p:nvCxnSpPr>
            <p:spPr bwMode="auto">
              <a:xfrm rot="5400000">
                <a:off x="4631359" y="2912293"/>
                <a:ext cx="792085" cy="3853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>
                <a:endCxn id="19" idx="2"/>
              </p:cNvCxnSpPr>
              <p:nvPr/>
            </p:nvCxnSpPr>
            <p:spPr bwMode="auto">
              <a:xfrm rot="16200000" flipH="1">
                <a:off x="4891941" y="3011748"/>
                <a:ext cx="1145563" cy="5399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 bwMode="auto">
              <a:xfrm rot="10800000" flipV="1">
                <a:off x="3707904" y="2708920"/>
                <a:ext cx="1486865" cy="11682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>
                <a:endCxn id="19" idx="3"/>
              </p:cNvCxnSpPr>
              <p:nvPr/>
            </p:nvCxnSpPr>
            <p:spPr bwMode="auto">
              <a:xfrm>
                <a:off x="5194768" y="2708922"/>
                <a:ext cx="1379488" cy="8178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ihandform 18"/>
              <p:cNvSpPr/>
              <p:nvPr/>
            </p:nvSpPr>
            <p:spPr>
              <a:xfrm>
                <a:off x="3719687" y="3526743"/>
                <a:ext cx="2854569" cy="327742"/>
              </a:xfrm>
              <a:custGeom>
                <a:avLst/>
                <a:gdLst>
                  <a:gd name="connsiteX0" fmla="*/ 855023 w 2220685"/>
                  <a:gd name="connsiteY0" fmla="*/ 0 h 237507"/>
                  <a:gd name="connsiteX1" fmla="*/ 0 w 2220685"/>
                  <a:gd name="connsiteY1" fmla="*/ 237507 h 237507"/>
                  <a:gd name="connsiteX2" fmla="*/ 1567542 w 2220685"/>
                  <a:gd name="connsiteY2" fmla="*/ 237507 h 237507"/>
                  <a:gd name="connsiteX3" fmla="*/ 2220685 w 2220685"/>
                  <a:gd name="connsiteY3" fmla="*/ 0 h 237507"/>
                  <a:gd name="connsiteX4" fmla="*/ 855023 w 2220685"/>
                  <a:gd name="connsiteY4" fmla="*/ 0 h 23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0685" h="237507">
                    <a:moveTo>
                      <a:pt x="855023" y="0"/>
                    </a:moveTo>
                    <a:lnTo>
                      <a:pt x="0" y="237507"/>
                    </a:lnTo>
                    <a:lnTo>
                      <a:pt x="1567542" y="237507"/>
                    </a:lnTo>
                    <a:lnTo>
                      <a:pt x="2220685" y="0"/>
                    </a:lnTo>
                    <a:lnTo>
                      <a:pt x="855023" y="0"/>
                    </a:lnTo>
                    <a:close/>
                  </a:path>
                </a:pathLst>
              </a:custGeom>
              <a:solidFill>
                <a:schemeClr val="bg2">
                  <a:alpha val="71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Gerade Verbindung mit Pfeil 21"/>
              <p:cNvCxnSpPr/>
              <p:nvPr/>
            </p:nvCxnSpPr>
            <p:spPr>
              <a:xfrm rot="5400000" flipH="1" flipV="1">
                <a:off x="4584254" y="3032956"/>
                <a:ext cx="1224930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/>
          </p:nvGrpSpPr>
          <p:grpSpPr>
            <a:xfrm>
              <a:off x="4681079" y="1196752"/>
              <a:ext cx="462812" cy="496829"/>
              <a:chOff x="4544368" y="3298702"/>
              <a:chExt cx="462812" cy="496829"/>
            </a:xfrm>
          </p:grpSpPr>
          <p:sp>
            <p:nvSpPr>
              <p:cNvPr id="12" name="Bogen 11"/>
              <p:cNvSpPr/>
              <p:nvPr/>
            </p:nvSpPr>
            <p:spPr>
              <a:xfrm>
                <a:off x="4544368" y="3298702"/>
                <a:ext cx="462812" cy="496829"/>
              </a:xfrm>
              <a:prstGeom prst="arc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839735" y="3431887"/>
                <a:ext cx="58769" cy="630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Gerade Verbindung 54"/>
            <p:cNvCxnSpPr/>
            <p:nvPr/>
          </p:nvCxnSpPr>
          <p:spPr>
            <a:xfrm rot="10800000" flipV="1">
              <a:off x="4522572" y="1340768"/>
              <a:ext cx="576064" cy="2880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>
              <a:off x="4139952" y="1437490"/>
              <a:ext cx="1800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pieren 60"/>
            <p:cNvGrpSpPr/>
            <p:nvPr/>
          </p:nvGrpSpPr>
          <p:grpSpPr>
            <a:xfrm rot="5006758">
              <a:off x="1196846" y="2963127"/>
              <a:ext cx="2501834" cy="2394384"/>
              <a:chOff x="5328592" y="2204864"/>
              <a:chExt cx="1584176" cy="1224136"/>
            </a:xfrm>
          </p:grpSpPr>
          <p:sp>
            <p:nvSpPr>
              <p:cNvPr id="62" name="Rechteck 61"/>
              <p:cNvSpPr/>
              <p:nvPr/>
            </p:nvSpPr>
            <p:spPr>
              <a:xfrm>
                <a:off x="5328592" y="2204864"/>
                <a:ext cx="1584176" cy="1224136"/>
              </a:xfrm>
              <a:prstGeom prst="rect">
                <a:avLst/>
              </a:prstGeom>
              <a:solidFill>
                <a:schemeClr val="bg2">
                  <a:alpha val="19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3" name="Gerade Verbindung 62"/>
              <p:cNvCxnSpPr>
                <a:stCxn id="62" idx="0"/>
                <a:endCxn id="62" idx="2"/>
              </p:cNvCxnSpPr>
              <p:nvPr/>
            </p:nvCxnSpPr>
            <p:spPr>
              <a:xfrm rot="16200000" flipH="1">
                <a:off x="5508612" y="2816932"/>
                <a:ext cx="122413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>
                <a:stCxn id="62" idx="1"/>
                <a:endCxn id="62" idx="3"/>
              </p:cNvCxnSpPr>
              <p:nvPr/>
            </p:nvCxnSpPr>
            <p:spPr>
              <a:xfrm rot="10800000" flipH="1">
                <a:off x="5328592" y="2816932"/>
                <a:ext cx="158417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3" descr="D:\GoogleMapsBilder\Trans_Cm.jpg"/>
            <p:cNvPicPr>
              <a:picLocks noChangeAspect="1" noChangeArrowheads="1"/>
            </p:cNvPicPr>
            <p:nvPr/>
          </p:nvPicPr>
          <p:blipFill>
            <a:blip r:embed="rId4" cstate="print">
              <a:lum bright="32000"/>
            </a:blip>
            <a:srcRect t="25991" r="56909" b="31961"/>
            <a:stretch>
              <a:fillRect/>
            </a:stretch>
          </p:blipFill>
          <p:spPr bwMode="auto">
            <a:xfrm>
              <a:off x="4788024" y="2204864"/>
              <a:ext cx="4104456" cy="4005064"/>
            </a:xfrm>
            <a:prstGeom prst="rect">
              <a:avLst/>
            </a:prstGeom>
            <a:noFill/>
          </p:spPr>
        </p:pic>
        <p:grpSp>
          <p:nvGrpSpPr>
            <p:cNvPr id="66" name="Gruppieren 65"/>
            <p:cNvGrpSpPr/>
            <p:nvPr/>
          </p:nvGrpSpPr>
          <p:grpSpPr>
            <a:xfrm>
              <a:off x="4932040" y="2348880"/>
              <a:ext cx="1584176" cy="1224136"/>
              <a:chOff x="5328592" y="2204864"/>
              <a:chExt cx="1584176" cy="1224136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5328592" y="2204864"/>
                <a:ext cx="1584176" cy="1224136"/>
              </a:xfrm>
              <a:prstGeom prst="rect">
                <a:avLst/>
              </a:prstGeom>
              <a:solidFill>
                <a:schemeClr val="bg2">
                  <a:alpha val="41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67"/>
              <p:cNvCxnSpPr>
                <a:stCxn id="67" idx="0"/>
                <a:endCxn id="67" idx="2"/>
              </p:cNvCxnSpPr>
              <p:nvPr/>
            </p:nvCxnSpPr>
            <p:spPr>
              <a:xfrm rot="16200000" flipH="1">
                <a:off x="5508612" y="2816932"/>
                <a:ext cx="122413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>
                <a:stCxn id="67" idx="1"/>
                <a:endCxn id="67" idx="3"/>
              </p:cNvCxnSpPr>
              <p:nvPr/>
            </p:nvCxnSpPr>
            <p:spPr>
              <a:xfrm rot="10800000" flipH="1">
                <a:off x="5328592" y="2816932"/>
                <a:ext cx="158417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7164288" y="2348880"/>
              <a:ext cx="1584176" cy="1224136"/>
              <a:chOff x="5328592" y="2204864"/>
              <a:chExt cx="1584176" cy="1224136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5328592" y="2204864"/>
                <a:ext cx="1584176" cy="1224136"/>
              </a:xfrm>
              <a:prstGeom prst="rect">
                <a:avLst/>
              </a:prstGeom>
              <a:solidFill>
                <a:schemeClr val="bg2">
                  <a:alpha val="41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2" name="Gerade Verbindung 71"/>
              <p:cNvCxnSpPr>
                <a:stCxn id="71" idx="0"/>
                <a:endCxn id="71" idx="2"/>
              </p:cNvCxnSpPr>
              <p:nvPr/>
            </p:nvCxnSpPr>
            <p:spPr>
              <a:xfrm rot="16200000" flipH="1">
                <a:off x="5508612" y="2816932"/>
                <a:ext cx="122413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>
                <a:stCxn id="71" idx="1"/>
                <a:endCxn id="71" idx="3"/>
              </p:cNvCxnSpPr>
              <p:nvPr/>
            </p:nvCxnSpPr>
            <p:spPr>
              <a:xfrm rot="10800000" flipH="1">
                <a:off x="5328592" y="2816932"/>
                <a:ext cx="158417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pieren 73"/>
            <p:cNvGrpSpPr/>
            <p:nvPr/>
          </p:nvGrpSpPr>
          <p:grpSpPr>
            <a:xfrm>
              <a:off x="4956548" y="4293096"/>
              <a:ext cx="1584176" cy="1224136"/>
              <a:chOff x="5328592" y="2204864"/>
              <a:chExt cx="1584176" cy="1224136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5328592" y="2204864"/>
                <a:ext cx="1584176" cy="1224136"/>
              </a:xfrm>
              <a:prstGeom prst="rect">
                <a:avLst/>
              </a:prstGeom>
              <a:solidFill>
                <a:schemeClr val="bg2">
                  <a:alpha val="41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5508612" y="2816932"/>
                <a:ext cx="122413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5328592" y="2816932"/>
                <a:ext cx="158417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Gerade Verbindung mit Pfeil 78"/>
            <p:cNvCxnSpPr/>
            <p:nvPr/>
          </p:nvCxnSpPr>
          <p:spPr>
            <a:xfrm>
              <a:off x="5724128" y="2564904"/>
              <a:ext cx="2232248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rot="5400000">
              <a:off x="4971442" y="3941118"/>
              <a:ext cx="1936626" cy="79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Form 100"/>
            <p:cNvCxnSpPr/>
            <p:nvPr/>
          </p:nvCxnSpPr>
          <p:spPr>
            <a:xfrm rot="10800000" flipV="1">
              <a:off x="839838" y="1400901"/>
              <a:ext cx="2700300" cy="792088"/>
            </a:xfrm>
            <a:prstGeom prst="bentConnector2">
              <a:avLst/>
            </a:prstGeom>
            <a:ln w="22225"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Form 106"/>
            <p:cNvCxnSpPr/>
            <p:nvPr/>
          </p:nvCxnSpPr>
          <p:spPr>
            <a:xfrm>
              <a:off x="6588224" y="1412776"/>
              <a:ext cx="1908212" cy="792088"/>
            </a:xfrm>
            <a:prstGeom prst="bentConnector2">
              <a:avLst/>
            </a:prstGeom>
            <a:ln w="22225"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Form 113"/>
            <p:cNvCxnSpPr>
              <a:endCxn id="62" idx="1"/>
            </p:cNvCxnSpPr>
            <p:nvPr/>
          </p:nvCxnSpPr>
          <p:spPr>
            <a:xfrm rot="5400000">
              <a:off x="2290048" y="1643736"/>
              <a:ext cx="1288777" cy="1258905"/>
            </a:xfrm>
            <a:prstGeom prst="bentConnector3">
              <a:avLst>
                <a:gd name="adj1" fmla="val 27885"/>
              </a:avLst>
            </a:prstGeom>
            <a:ln w="22225"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Form 113"/>
            <p:cNvCxnSpPr/>
            <p:nvPr/>
          </p:nvCxnSpPr>
          <p:spPr>
            <a:xfrm rot="16200000" flipH="1">
              <a:off x="4770022" y="1790818"/>
              <a:ext cx="720080" cy="39604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/>
            <p:cNvSpPr txBox="1"/>
            <p:nvPr/>
          </p:nvSpPr>
          <p:spPr>
            <a:xfrm>
              <a:off x="1631547" y="6261062"/>
              <a:ext cx="1623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Rotational</a:t>
              </a:r>
              <a:r>
                <a:rPr lang="de-DE" dirty="0" smtClean="0"/>
                <a:t> Test</a:t>
              </a:r>
              <a:endParaRPr lang="de-DE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6156176" y="6213562"/>
              <a:ext cx="18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Translational</a:t>
              </a:r>
              <a:r>
                <a:rPr lang="de-DE" dirty="0" smtClean="0"/>
                <a:t> Test</a:t>
              </a:r>
              <a:endParaRPr lang="de-DE" dirty="0"/>
            </a:p>
          </p:txBody>
        </p:sp>
        <p:grpSp>
          <p:nvGrpSpPr>
            <p:cNvPr id="128" name="Gruppieren 127"/>
            <p:cNvGrpSpPr/>
            <p:nvPr/>
          </p:nvGrpSpPr>
          <p:grpSpPr>
            <a:xfrm>
              <a:off x="1199499" y="2973202"/>
              <a:ext cx="2501834" cy="2394384"/>
              <a:chOff x="4570742" y="2443043"/>
              <a:chExt cx="1584176" cy="1224136"/>
            </a:xfrm>
          </p:grpSpPr>
          <p:sp>
            <p:nvSpPr>
              <p:cNvPr id="129" name="Rechteck 128"/>
              <p:cNvSpPr/>
              <p:nvPr/>
            </p:nvSpPr>
            <p:spPr>
              <a:xfrm>
                <a:off x="4570742" y="2443043"/>
                <a:ext cx="1584176" cy="1224136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0" name="Gerade Verbindung 129"/>
              <p:cNvCxnSpPr>
                <a:stCxn id="129" idx="0"/>
                <a:endCxn id="129" idx="2"/>
              </p:cNvCxnSpPr>
              <p:nvPr/>
            </p:nvCxnSpPr>
            <p:spPr>
              <a:xfrm rot="16200000" flipH="1">
                <a:off x="4750762" y="3055111"/>
                <a:ext cx="122413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30"/>
              <p:cNvCxnSpPr>
                <a:stCxn id="129" idx="1"/>
                <a:endCxn id="129" idx="3"/>
              </p:cNvCxnSpPr>
              <p:nvPr/>
            </p:nvCxnSpPr>
            <p:spPr>
              <a:xfrm rot="10800000" flipH="1">
                <a:off x="4570742" y="3055111"/>
                <a:ext cx="158417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Bogen 86"/>
            <p:cNvSpPr/>
            <p:nvPr/>
          </p:nvSpPr>
          <p:spPr>
            <a:xfrm>
              <a:off x="2051720" y="3717032"/>
              <a:ext cx="792088" cy="864097"/>
            </a:xfrm>
            <a:prstGeom prst="arc">
              <a:avLst>
                <a:gd name="adj1" fmla="val 16148798"/>
                <a:gd name="adj2" fmla="val 21153956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Freihandform 145"/>
            <p:cNvSpPr/>
            <p:nvPr/>
          </p:nvSpPr>
          <p:spPr>
            <a:xfrm>
              <a:off x="3336967" y="2244437"/>
              <a:ext cx="1150107" cy="505817"/>
            </a:xfrm>
            <a:custGeom>
              <a:avLst/>
              <a:gdLst>
                <a:gd name="connsiteX0" fmla="*/ 0 w 1150107"/>
                <a:gd name="connsiteY0" fmla="*/ 201880 h 505817"/>
                <a:gd name="connsiteX1" fmla="*/ 0 w 1150107"/>
                <a:gd name="connsiteY1" fmla="*/ 201880 h 505817"/>
                <a:gd name="connsiteX2" fmla="*/ 83127 w 1150107"/>
                <a:gd name="connsiteY2" fmla="*/ 320633 h 505817"/>
                <a:gd name="connsiteX3" fmla="*/ 154379 w 1150107"/>
                <a:gd name="connsiteY3" fmla="*/ 368135 h 505817"/>
                <a:gd name="connsiteX4" fmla="*/ 190005 w 1150107"/>
                <a:gd name="connsiteY4" fmla="*/ 391885 h 505817"/>
                <a:gd name="connsiteX5" fmla="*/ 213756 w 1150107"/>
                <a:gd name="connsiteY5" fmla="*/ 427511 h 505817"/>
                <a:gd name="connsiteX6" fmla="*/ 261257 w 1150107"/>
                <a:gd name="connsiteY6" fmla="*/ 439387 h 505817"/>
                <a:gd name="connsiteX7" fmla="*/ 356260 w 1150107"/>
                <a:gd name="connsiteY7" fmla="*/ 451262 h 505817"/>
                <a:gd name="connsiteX8" fmla="*/ 475013 w 1150107"/>
                <a:gd name="connsiteY8" fmla="*/ 486888 h 505817"/>
                <a:gd name="connsiteX9" fmla="*/ 641268 w 1150107"/>
                <a:gd name="connsiteY9" fmla="*/ 498763 h 505817"/>
                <a:gd name="connsiteX10" fmla="*/ 795647 w 1150107"/>
                <a:gd name="connsiteY10" fmla="*/ 463137 h 505817"/>
                <a:gd name="connsiteX11" fmla="*/ 843148 w 1150107"/>
                <a:gd name="connsiteY11" fmla="*/ 391885 h 505817"/>
                <a:gd name="connsiteX12" fmla="*/ 997527 w 1150107"/>
                <a:gd name="connsiteY12" fmla="*/ 368135 h 505817"/>
                <a:gd name="connsiteX13" fmla="*/ 1068779 w 1150107"/>
                <a:gd name="connsiteY13" fmla="*/ 344384 h 505817"/>
                <a:gd name="connsiteX14" fmla="*/ 1092530 w 1150107"/>
                <a:gd name="connsiteY14" fmla="*/ 308758 h 505817"/>
                <a:gd name="connsiteX15" fmla="*/ 1140031 w 1150107"/>
                <a:gd name="connsiteY15" fmla="*/ 261257 h 505817"/>
                <a:gd name="connsiteX16" fmla="*/ 1128156 w 1150107"/>
                <a:gd name="connsiteY16" fmla="*/ 166254 h 505817"/>
                <a:gd name="connsiteX17" fmla="*/ 1056904 w 1150107"/>
                <a:gd name="connsiteY17" fmla="*/ 118753 h 505817"/>
                <a:gd name="connsiteX18" fmla="*/ 961902 w 1150107"/>
                <a:gd name="connsiteY18" fmla="*/ 83127 h 505817"/>
                <a:gd name="connsiteX19" fmla="*/ 748146 w 1150107"/>
                <a:gd name="connsiteY19" fmla="*/ 47501 h 505817"/>
                <a:gd name="connsiteX20" fmla="*/ 676894 w 1150107"/>
                <a:gd name="connsiteY20" fmla="*/ 23750 h 505817"/>
                <a:gd name="connsiteX21" fmla="*/ 641268 w 1150107"/>
                <a:gd name="connsiteY21" fmla="*/ 0 h 505817"/>
                <a:gd name="connsiteX22" fmla="*/ 213756 w 1150107"/>
                <a:gd name="connsiteY22" fmla="*/ 11875 h 505817"/>
                <a:gd name="connsiteX23" fmla="*/ 118753 w 1150107"/>
                <a:gd name="connsiteY23" fmla="*/ 35626 h 505817"/>
                <a:gd name="connsiteX24" fmla="*/ 47502 w 1150107"/>
                <a:gd name="connsiteY24" fmla="*/ 47501 h 505817"/>
                <a:gd name="connsiteX25" fmla="*/ 23751 w 1150107"/>
                <a:gd name="connsiteY25" fmla="*/ 118753 h 505817"/>
                <a:gd name="connsiteX26" fmla="*/ 11876 w 1150107"/>
                <a:gd name="connsiteY26" fmla="*/ 154379 h 505817"/>
                <a:gd name="connsiteX27" fmla="*/ 0 w 1150107"/>
                <a:gd name="connsiteY27" fmla="*/ 201880 h 50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50107" h="505817">
                  <a:moveTo>
                    <a:pt x="0" y="201880"/>
                  </a:moveTo>
                  <a:lnTo>
                    <a:pt x="0" y="201880"/>
                  </a:lnTo>
                  <a:cubicBezTo>
                    <a:pt x="27709" y="241464"/>
                    <a:pt x="42923" y="293830"/>
                    <a:pt x="83127" y="320633"/>
                  </a:cubicBezTo>
                  <a:lnTo>
                    <a:pt x="154379" y="368135"/>
                  </a:lnTo>
                  <a:lnTo>
                    <a:pt x="190005" y="391885"/>
                  </a:lnTo>
                  <a:cubicBezTo>
                    <a:pt x="197922" y="403760"/>
                    <a:pt x="201881" y="419594"/>
                    <a:pt x="213756" y="427511"/>
                  </a:cubicBezTo>
                  <a:cubicBezTo>
                    <a:pt x="227336" y="436564"/>
                    <a:pt x="245158" y="436704"/>
                    <a:pt x="261257" y="439387"/>
                  </a:cubicBezTo>
                  <a:cubicBezTo>
                    <a:pt x="292737" y="444634"/>
                    <a:pt x="324592" y="447304"/>
                    <a:pt x="356260" y="451262"/>
                  </a:cubicBezTo>
                  <a:cubicBezTo>
                    <a:pt x="374174" y="457233"/>
                    <a:pt x="448090" y="483897"/>
                    <a:pt x="475013" y="486888"/>
                  </a:cubicBezTo>
                  <a:cubicBezTo>
                    <a:pt x="530233" y="493023"/>
                    <a:pt x="585850" y="494805"/>
                    <a:pt x="641268" y="498763"/>
                  </a:cubicBezTo>
                  <a:cubicBezTo>
                    <a:pt x="686753" y="494215"/>
                    <a:pt x="758302" y="505817"/>
                    <a:pt x="795647" y="463137"/>
                  </a:cubicBezTo>
                  <a:cubicBezTo>
                    <a:pt x="814444" y="441655"/>
                    <a:pt x="814824" y="395425"/>
                    <a:pt x="843148" y="391885"/>
                  </a:cubicBezTo>
                  <a:cubicBezTo>
                    <a:pt x="887598" y="386329"/>
                    <a:pt x="951496" y="380689"/>
                    <a:pt x="997527" y="368135"/>
                  </a:cubicBezTo>
                  <a:cubicBezTo>
                    <a:pt x="1021680" y="361548"/>
                    <a:pt x="1068779" y="344384"/>
                    <a:pt x="1068779" y="344384"/>
                  </a:cubicBezTo>
                  <a:cubicBezTo>
                    <a:pt x="1076696" y="332509"/>
                    <a:pt x="1081385" y="317674"/>
                    <a:pt x="1092530" y="308758"/>
                  </a:cubicBezTo>
                  <a:cubicBezTo>
                    <a:pt x="1150107" y="262697"/>
                    <a:pt x="1114122" y="338986"/>
                    <a:pt x="1140031" y="261257"/>
                  </a:cubicBezTo>
                  <a:cubicBezTo>
                    <a:pt x="1136073" y="229589"/>
                    <a:pt x="1144237" y="193821"/>
                    <a:pt x="1128156" y="166254"/>
                  </a:cubicBezTo>
                  <a:cubicBezTo>
                    <a:pt x="1113773" y="141598"/>
                    <a:pt x="1080655" y="134587"/>
                    <a:pt x="1056904" y="118753"/>
                  </a:cubicBezTo>
                  <a:cubicBezTo>
                    <a:pt x="1008776" y="86668"/>
                    <a:pt x="1029203" y="93753"/>
                    <a:pt x="961902" y="83127"/>
                  </a:cubicBezTo>
                  <a:cubicBezTo>
                    <a:pt x="883074" y="70681"/>
                    <a:pt x="819757" y="68984"/>
                    <a:pt x="748146" y="47501"/>
                  </a:cubicBezTo>
                  <a:cubicBezTo>
                    <a:pt x="724166" y="40307"/>
                    <a:pt x="697725" y="37637"/>
                    <a:pt x="676894" y="23750"/>
                  </a:cubicBezTo>
                  <a:lnTo>
                    <a:pt x="641268" y="0"/>
                  </a:lnTo>
                  <a:cubicBezTo>
                    <a:pt x="498764" y="3958"/>
                    <a:pt x="355985" y="2178"/>
                    <a:pt x="213756" y="11875"/>
                  </a:cubicBezTo>
                  <a:cubicBezTo>
                    <a:pt x="181189" y="14095"/>
                    <a:pt x="150951" y="30260"/>
                    <a:pt x="118753" y="35626"/>
                  </a:cubicBezTo>
                  <a:lnTo>
                    <a:pt x="47502" y="47501"/>
                  </a:lnTo>
                  <a:lnTo>
                    <a:pt x="23751" y="118753"/>
                  </a:lnTo>
                  <a:cubicBezTo>
                    <a:pt x="19793" y="130628"/>
                    <a:pt x="14912" y="142235"/>
                    <a:pt x="11876" y="154379"/>
                  </a:cubicBezTo>
                  <a:lnTo>
                    <a:pt x="0" y="2018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47" name="Objekt 146"/>
            <p:cNvGraphicFramePr>
              <a:graphicFrameLocks noChangeAspect="1"/>
            </p:cNvGraphicFramePr>
            <p:nvPr/>
          </p:nvGraphicFramePr>
          <p:xfrm>
            <a:off x="2771800" y="3501008"/>
            <a:ext cx="495055" cy="360040"/>
          </p:xfrm>
          <a:graphic>
            <a:graphicData uri="http://schemas.openxmlformats.org/presentationml/2006/ole">
              <p:oleObj spid="_x0000_s30725" name="Formel" r:id="rId5" imgW="279360" imgH="203040" progId="Equation.3">
                <p:embed/>
              </p:oleObj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6035675" y="3789363"/>
            <a:ext cx="487363" cy="388937"/>
          </p:xfrm>
          <a:graphic>
            <a:graphicData uri="http://schemas.openxmlformats.org/presentationml/2006/ole">
              <p:oleObj spid="_x0000_s30727" name="Formel" r:id="rId6" imgW="253800" imgH="203040" progId="Equation.3">
                <p:embed/>
              </p:oleObj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6588125" y="2636838"/>
            <a:ext cx="511175" cy="388937"/>
          </p:xfrm>
          <a:graphic>
            <a:graphicData uri="http://schemas.openxmlformats.org/presentationml/2006/ole">
              <p:oleObj spid="_x0000_s30728" name="Formel" r:id="rId7" imgW="266400" imgH="203040" progId="Equation.3">
                <p:embed/>
              </p:oleObj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3895725" y="5732463"/>
            <a:ext cx="404813" cy="360362"/>
          </p:xfrm>
          <a:graphic>
            <a:graphicData uri="http://schemas.openxmlformats.org/presentationml/2006/ole">
              <p:oleObj spid="_x0000_s30729" name="Formel" r:id="rId8" imgW="228600" imgH="203040" progId="Equation.3">
                <p:embed/>
              </p:oleObj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8388424" y="5733256"/>
            <a:ext cx="404813" cy="360362"/>
          </p:xfrm>
          <a:graphic>
            <a:graphicData uri="http://schemas.openxmlformats.org/presentationml/2006/ole">
              <p:oleObj spid="_x0000_s30730" name="Formel" r:id="rId9" imgW="228600" imgH="203040" progId="Equation.3">
                <p:embed/>
              </p:oleObj>
            </a:graphicData>
          </a:graphic>
        </p:graphicFrame>
        <p:sp>
          <p:nvSpPr>
            <p:cNvPr id="153" name="Textfeld 152"/>
            <p:cNvSpPr txBox="1"/>
            <p:nvPr/>
          </p:nvSpPr>
          <p:spPr>
            <a:xfrm>
              <a:off x="5364088" y="285156"/>
              <a:ext cx="1648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Synthetic</a:t>
              </a:r>
              <a:r>
                <a:rPr lang="de-DE" dirty="0" smtClean="0"/>
                <a:t> Video</a:t>
              </a:r>
            </a:p>
            <a:p>
              <a:pPr algn="ctr"/>
              <a:r>
                <a:rPr lang="de-DE" dirty="0" smtClean="0"/>
                <a:t>Environment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Larissa-Design</vt:lpstr>
      <vt:lpstr>Formel</vt:lpstr>
      <vt:lpstr>Microsoft Formel-Editor 3.0</vt:lpstr>
      <vt:lpstr>Folie 1</vt:lpstr>
      <vt:lpstr>Folie 2</vt:lpstr>
      <vt:lpstr>Folie 3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603</cp:revision>
  <dcterms:created xsi:type="dcterms:W3CDTF">2011-02-09T20:43:30Z</dcterms:created>
  <dcterms:modified xsi:type="dcterms:W3CDTF">2011-06-17T11:00:52Z</dcterms:modified>
</cp:coreProperties>
</file>