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ruppieren 548"/>
          <p:cNvGrpSpPr/>
          <p:nvPr/>
        </p:nvGrpSpPr>
        <p:grpSpPr>
          <a:xfrm>
            <a:off x="-23813" y="404664"/>
            <a:ext cx="7908181" cy="5976664"/>
            <a:chOff x="-23813" y="404664"/>
            <a:chExt cx="7908181" cy="5976664"/>
          </a:xfrm>
        </p:grpSpPr>
        <p:sp>
          <p:nvSpPr>
            <p:cNvPr id="399" name="Rechteck 398"/>
            <p:cNvSpPr/>
            <p:nvPr/>
          </p:nvSpPr>
          <p:spPr>
            <a:xfrm>
              <a:off x="1619672" y="404664"/>
              <a:ext cx="5112568" cy="288032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Synthetic</a:t>
              </a:r>
              <a:r>
                <a:rPr lang="de-DE" dirty="0" smtClean="0">
                  <a:solidFill>
                    <a:schemeClr val="tx1"/>
                  </a:solidFill>
                </a:rPr>
                <a:t> Video Source</a:t>
              </a:r>
            </a:p>
          </p:txBody>
        </p:sp>
        <p:sp>
          <p:nvSpPr>
            <p:cNvPr id="185" name="Freihandform 184"/>
            <p:cNvSpPr/>
            <p:nvPr/>
          </p:nvSpPr>
          <p:spPr>
            <a:xfrm>
              <a:off x="1763688" y="2276872"/>
              <a:ext cx="4824536" cy="64807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4" name="Gerade Verbindung mit Pfeil 183"/>
            <p:cNvCxnSpPr/>
            <p:nvPr/>
          </p:nvCxnSpPr>
          <p:spPr>
            <a:xfrm rot="5400000" flipH="1" flipV="1">
              <a:off x="3455082" y="1880828"/>
              <a:ext cx="1224930" cy="7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 bwMode="auto">
            <a:xfrm rot="5400000">
              <a:off x="3491883" y="1772817"/>
              <a:ext cx="792084" cy="3600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206"/>
            <p:cNvCxnSpPr>
              <a:endCxn id="210" idx="2"/>
            </p:cNvCxnSpPr>
            <p:nvPr/>
          </p:nvCxnSpPr>
          <p:spPr bwMode="auto">
            <a:xfrm rot="16200000" flipH="1">
              <a:off x="3765116" y="1859619"/>
              <a:ext cx="1145565" cy="5399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 bwMode="auto">
            <a:xfrm rot="10800000" flipV="1">
              <a:off x="2581080" y="1556792"/>
              <a:ext cx="1486865" cy="116820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/>
            <p:cNvCxnSpPr>
              <a:endCxn id="210" idx="3"/>
            </p:cNvCxnSpPr>
            <p:nvPr/>
          </p:nvCxnSpPr>
          <p:spPr bwMode="auto">
            <a:xfrm>
              <a:off x="4067944" y="1556794"/>
              <a:ext cx="1379488" cy="8178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reihandform 209"/>
            <p:cNvSpPr/>
            <p:nvPr/>
          </p:nvSpPr>
          <p:spPr>
            <a:xfrm>
              <a:off x="2592863" y="2374615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Bogen 210"/>
            <p:cNvSpPr/>
            <p:nvPr/>
          </p:nvSpPr>
          <p:spPr>
            <a:xfrm>
              <a:off x="3824288" y="2290590"/>
              <a:ext cx="462812" cy="496829"/>
            </a:xfrm>
            <a:prstGeom prst="arc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Ellipse 211"/>
            <p:cNvSpPr/>
            <p:nvPr/>
          </p:nvSpPr>
          <p:spPr>
            <a:xfrm>
              <a:off x="4119655" y="2423775"/>
              <a:ext cx="58769" cy="630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1" name="Gerade Verbindung mit Pfeil 250"/>
            <p:cNvCxnSpPr/>
            <p:nvPr/>
          </p:nvCxnSpPr>
          <p:spPr>
            <a:xfrm>
              <a:off x="4067944" y="1270110"/>
              <a:ext cx="432048" cy="142666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Gerade Verbindung 352"/>
            <p:cNvCxnSpPr/>
            <p:nvPr/>
          </p:nvCxnSpPr>
          <p:spPr bwMode="auto">
            <a:xfrm rot="5400000">
              <a:off x="3911279" y="1904181"/>
              <a:ext cx="792085" cy="3853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Gerade Verbindung 353"/>
            <p:cNvCxnSpPr>
              <a:endCxn id="357" idx="2"/>
            </p:cNvCxnSpPr>
            <p:nvPr/>
          </p:nvCxnSpPr>
          <p:spPr bwMode="auto">
            <a:xfrm rot="16200000" flipH="1">
              <a:off x="4171861" y="2003636"/>
              <a:ext cx="1145563" cy="5399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Gerade Verbindung 354"/>
            <p:cNvCxnSpPr/>
            <p:nvPr/>
          </p:nvCxnSpPr>
          <p:spPr bwMode="auto">
            <a:xfrm rot="10800000" flipV="1">
              <a:off x="2987824" y="1700808"/>
              <a:ext cx="1486865" cy="116820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 Verbindung 355"/>
            <p:cNvCxnSpPr>
              <a:endCxn id="357" idx="3"/>
            </p:cNvCxnSpPr>
            <p:nvPr/>
          </p:nvCxnSpPr>
          <p:spPr bwMode="auto">
            <a:xfrm>
              <a:off x="4474688" y="1700810"/>
              <a:ext cx="1379488" cy="8178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Freihandform 356"/>
            <p:cNvSpPr/>
            <p:nvPr/>
          </p:nvSpPr>
          <p:spPr>
            <a:xfrm>
              <a:off x="2999607" y="2518631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Bogen 357"/>
            <p:cNvSpPr/>
            <p:nvPr/>
          </p:nvSpPr>
          <p:spPr>
            <a:xfrm>
              <a:off x="4231032" y="2434606"/>
              <a:ext cx="462812" cy="496829"/>
            </a:xfrm>
            <a:prstGeom prst="arc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Ellipse 358"/>
            <p:cNvSpPr/>
            <p:nvPr/>
          </p:nvSpPr>
          <p:spPr>
            <a:xfrm>
              <a:off x="4526399" y="2567791"/>
              <a:ext cx="58769" cy="630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Gerade Verbindung mit Pfeil 392"/>
            <p:cNvCxnSpPr/>
            <p:nvPr/>
          </p:nvCxnSpPr>
          <p:spPr>
            <a:xfrm rot="5400000" flipH="1" flipV="1">
              <a:off x="3864174" y="2024844"/>
              <a:ext cx="1224930" cy="7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401" name="Object 41"/>
            <p:cNvGraphicFramePr>
              <a:graphicFrameLocks noChangeAspect="1"/>
            </p:cNvGraphicFramePr>
            <p:nvPr/>
          </p:nvGraphicFramePr>
          <p:xfrm>
            <a:off x="4104699" y="1043205"/>
            <a:ext cx="647700" cy="261938"/>
          </p:xfrm>
          <a:graphic>
            <a:graphicData uri="http://schemas.openxmlformats.org/presentationml/2006/ole">
              <p:oleObj spid="_x0000_s15401" name="Formel" r:id="rId4" imgW="419040" imgH="203040" progId="Equation.3">
                <p:embed/>
              </p:oleObj>
            </a:graphicData>
          </a:graphic>
        </p:graphicFrame>
        <p:cxnSp>
          <p:nvCxnSpPr>
            <p:cNvPr id="397" name="Gerade Verbindung mit Pfeil 396"/>
            <p:cNvCxnSpPr/>
            <p:nvPr/>
          </p:nvCxnSpPr>
          <p:spPr>
            <a:xfrm>
              <a:off x="3287731" y="1171414"/>
              <a:ext cx="79208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/>
            <p:cNvCxnSpPr/>
            <p:nvPr/>
          </p:nvCxnSpPr>
          <p:spPr>
            <a:xfrm>
              <a:off x="755576" y="1844824"/>
              <a:ext cx="86409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8" name="Object 38"/>
            <p:cNvGraphicFramePr>
              <a:graphicFrameLocks noChangeAspect="1"/>
            </p:cNvGraphicFramePr>
            <p:nvPr/>
          </p:nvGraphicFramePr>
          <p:xfrm>
            <a:off x="-23813" y="950913"/>
            <a:ext cx="803276" cy="1711325"/>
          </p:xfrm>
          <a:graphic>
            <a:graphicData uri="http://schemas.openxmlformats.org/presentationml/2006/ole">
              <p:oleObj spid="_x0000_s15402" name="Formel" r:id="rId5" imgW="419040" imgH="1066680" progId="Equation.3">
                <p:embed/>
              </p:oleObj>
            </a:graphicData>
          </a:graphic>
        </p:graphicFrame>
        <p:cxnSp>
          <p:nvCxnSpPr>
            <p:cNvPr id="409" name="Gerade Verbindung mit Pfeil 408"/>
            <p:cNvCxnSpPr/>
            <p:nvPr/>
          </p:nvCxnSpPr>
          <p:spPr>
            <a:xfrm>
              <a:off x="6732240" y="1844824"/>
              <a:ext cx="115212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feld 409"/>
            <p:cNvSpPr txBox="1"/>
            <p:nvPr/>
          </p:nvSpPr>
          <p:spPr>
            <a:xfrm>
              <a:off x="6732240" y="1196752"/>
              <a:ext cx="1105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Synthetic</a:t>
              </a:r>
              <a:r>
                <a:rPr lang="de-DE" dirty="0" smtClean="0"/>
                <a:t> </a:t>
              </a:r>
            </a:p>
            <a:p>
              <a:pPr algn="ctr"/>
              <a:r>
                <a:rPr lang="de-DE" dirty="0" smtClean="0"/>
                <a:t>Video</a:t>
              </a:r>
              <a:endParaRPr lang="de-DE" dirty="0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1619672" y="3501008"/>
              <a:ext cx="5112568" cy="288032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Real Video Source</a:t>
              </a:r>
            </a:p>
          </p:txBody>
        </p:sp>
        <p:sp>
          <p:nvSpPr>
            <p:cNvPr id="491" name="Freihandform 490"/>
            <p:cNvSpPr/>
            <p:nvPr/>
          </p:nvSpPr>
          <p:spPr>
            <a:xfrm>
              <a:off x="2627784" y="3789040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Freihandform 491"/>
            <p:cNvSpPr/>
            <p:nvPr/>
          </p:nvSpPr>
          <p:spPr>
            <a:xfrm>
              <a:off x="2627784" y="3882229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3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Freihandform 492"/>
            <p:cNvSpPr/>
            <p:nvPr/>
          </p:nvSpPr>
          <p:spPr>
            <a:xfrm>
              <a:off x="2627784" y="3968681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407" name="Object 47"/>
            <p:cNvGraphicFramePr>
              <a:graphicFrameLocks noChangeAspect="1"/>
            </p:cNvGraphicFramePr>
            <p:nvPr/>
          </p:nvGraphicFramePr>
          <p:xfrm>
            <a:off x="5614988" y="3687763"/>
            <a:ext cx="365125" cy="695325"/>
          </p:xfrm>
          <a:graphic>
            <a:graphicData uri="http://schemas.openxmlformats.org/presentationml/2006/ole">
              <p:oleObj spid="_x0000_s15407" name="Formel" r:id="rId6" imgW="190440" imgH="431640" progId="Equation.3">
                <p:embed/>
              </p:oleObj>
            </a:graphicData>
          </a:graphic>
        </p:graphicFrame>
        <p:sp>
          <p:nvSpPr>
            <p:cNvPr id="505" name="Rechteck 504"/>
            <p:cNvSpPr/>
            <p:nvPr/>
          </p:nvSpPr>
          <p:spPr>
            <a:xfrm>
              <a:off x="3287731" y="4725144"/>
              <a:ext cx="1728192" cy="5760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Frame Rate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Downsampling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6" name="Freihandform 505"/>
            <p:cNvSpPr/>
            <p:nvPr/>
          </p:nvSpPr>
          <p:spPr>
            <a:xfrm>
              <a:off x="2593402" y="4160955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Freihandform 506"/>
            <p:cNvSpPr/>
            <p:nvPr/>
          </p:nvSpPr>
          <p:spPr>
            <a:xfrm>
              <a:off x="2615909" y="4065197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3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Freihandform 521"/>
            <p:cNvSpPr/>
            <p:nvPr/>
          </p:nvSpPr>
          <p:spPr>
            <a:xfrm>
              <a:off x="2581527" y="5537655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Freihandform 523"/>
            <p:cNvSpPr/>
            <p:nvPr/>
          </p:nvSpPr>
          <p:spPr>
            <a:xfrm>
              <a:off x="2581527" y="5717296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Freihandform 524"/>
            <p:cNvSpPr/>
            <p:nvPr/>
          </p:nvSpPr>
          <p:spPr>
            <a:xfrm>
              <a:off x="2547145" y="5909570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71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408" name="Object 48"/>
            <p:cNvGraphicFramePr>
              <a:graphicFrameLocks noChangeAspect="1"/>
            </p:cNvGraphicFramePr>
            <p:nvPr/>
          </p:nvGraphicFramePr>
          <p:xfrm>
            <a:off x="5530850" y="5356225"/>
            <a:ext cx="534988" cy="695325"/>
          </p:xfrm>
          <a:graphic>
            <a:graphicData uri="http://schemas.openxmlformats.org/presentationml/2006/ole">
              <p:oleObj spid="_x0000_s15408" name="Formel" r:id="rId7" imgW="279360" imgH="431640" progId="Equation.3">
                <p:embed/>
              </p:oleObj>
            </a:graphicData>
          </a:graphic>
        </p:graphicFrame>
        <p:cxnSp>
          <p:nvCxnSpPr>
            <p:cNvPr id="528" name="Gerade Verbindung mit Pfeil 527"/>
            <p:cNvCxnSpPr/>
            <p:nvPr/>
          </p:nvCxnSpPr>
          <p:spPr>
            <a:xfrm rot="5400000">
              <a:off x="3995142" y="4581922"/>
              <a:ext cx="28962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Gerade Verbindung mit Pfeil 532"/>
            <p:cNvCxnSpPr/>
            <p:nvPr/>
          </p:nvCxnSpPr>
          <p:spPr>
            <a:xfrm rot="5400000">
              <a:off x="3995936" y="5445224"/>
              <a:ext cx="28962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Gerade Verbindung mit Pfeil 533"/>
            <p:cNvCxnSpPr/>
            <p:nvPr/>
          </p:nvCxnSpPr>
          <p:spPr>
            <a:xfrm>
              <a:off x="755576" y="4941168"/>
              <a:ext cx="86409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409" name="Object 49"/>
            <p:cNvGraphicFramePr>
              <a:graphicFrameLocks noChangeAspect="1"/>
            </p:cNvGraphicFramePr>
            <p:nvPr/>
          </p:nvGraphicFramePr>
          <p:xfrm>
            <a:off x="191387" y="4629386"/>
            <a:ext cx="534987" cy="693738"/>
          </p:xfrm>
          <a:graphic>
            <a:graphicData uri="http://schemas.openxmlformats.org/presentationml/2006/ole">
              <p:oleObj spid="_x0000_s15409" name="Formel" r:id="rId8" imgW="279360" imgH="431640" progId="Equation.3">
                <p:embed/>
              </p:oleObj>
            </a:graphicData>
          </a:graphic>
        </p:graphicFrame>
        <p:cxnSp>
          <p:nvCxnSpPr>
            <p:cNvPr id="536" name="Gerade Verbindung mit Pfeil 535"/>
            <p:cNvCxnSpPr/>
            <p:nvPr/>
          </p:nvCxnSpPr>
          <p:spPr>
            <a:xfrm>
              <a:off x="6732240" y="4941168"/>
              <a:ext cx="108012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Textfeld 537"/>
            <p:cNvSpPr txBox="1"/>
            <p:nvPr/>
          </p:nvSpPr>
          <p:spPr>
            <a:xfrm>
              <a:off x="6732240" y="4293096"/>
              <a:ext cx="728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Real </a:t>
              </a:r>
            </a:p>
            <a:p>
              <a:pPr algn="ctr"/>
              <a:r>
                <a:rPr lang="de-DE" dirty="0" smtClean="0"/>
                <a:t>Video</a:t>
              </a:r>
              <a:endParaRPr lang="de-DE" dirty="0"/>
            </a:p>
          </p:txBody>
        </p:sp>
        <p:graphicFrame>
          <p:nvGraphicFramePr>
            <p:cNvPr id="258" name="Object 38"/>
            <p:cNvGraphicFramePr>
              <a:graphicFrameLocks noChangeAspect="1"/>
            </p:cNvGraphicFramePr>
            <p:nvPr/>
          </p:nvGraphicFramePr>
          <p:xfrm>
            <a:off x="2267744" y="764704"/>
            <a:ext cx="1002853" cy="922337"/>
          </p:xfrm>
          <a:graphic>
            <a:graphicData uri="http://schemas.openxmlformats.org/presentationml/2006/ole">
              <p:oleObj spid="_x0000_s15391" name="Formel" r:id="rId9" imgW="647640" imgH="7110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596</cp:revision>
  <dcterms:created xsi:type="dcterms:W3CDTF">2011-02-09T20:43:30Z</dcterms:created>
  <dcterms:modified xsi:type="dcterms:W3CDTF">2011-05-29T20:43:38Z</dcterms:modified>
</cp:coreProperties>
</file>