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60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1739" autoAdjust="0"/>
  </p:normalViewPr>
  <p:slideViewPr>
    <p:cSldViewPr>
      <p:cViewPr varScale="1">
        <p:scale>
          <a:sx n="71" d="100"/>
          <a:sy n="71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6EC9D-F6B8-4714-8062-544DE5AEA601}" type="datetimeFigureOut">
              <a:rPr lang="de-DE" smtClean="0"/>
              <a:t>04.03.2011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B6C2E-5BEE-420E-8E1A-BD5B693E79C9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B6C2E-5BEE-420E-8E1A-BD5B693E79C9}" type="slidenum">
              <a:rPr lang="de-DE" smtClean="0"/>
              <a:t>2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04.03.2011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04.03.2011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04.03.2011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04.03.2011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04.03.2011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04.03.2011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04.03.2011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04.03.2011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04.03.2011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04.03.2011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04.03.2011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6DFA1-19FC-465A-B98E-F2D7EE1ABBC5}" type="datetimeFigureOut">
              <a:rPr lang="de-DE" smtClean="0"/>
              <a:pPr/>
              <a:t>04.03.2011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uppieren 60"/>
          <p:cNvGrpSpPr/>
          <p:nvPr/>
        </p:nvGrpSpPr>
        <p:grpSpPr>
          <a:xfrm>
            <a:off x="928662" y="428604"/>
            <a:ext cx="7643866" cy="6286544"/>
            <a:chOff x="928662" y="428604"/>
            <a:chExt cx="7643866" cy="6286544"/>
          </a:xfrm>
        </p:grpSpPr>
        <p:sp>
          <p:nvSpPr>
            <p:cNvPr id="56" name="Rechteck 55"/>
            <p:cNvSpPr/>
            <p:nvPr/>
          </p:nvSpPr>
          <p:spPr>
            <a:xfrm>
              <a:off x="928662" y="3590364"/>
              <a:ext cx="7643866" cy="312478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3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r>
                <a:rPr lang="en-GB" dirty="0" smtClean="0">
                  <a:solidFill>
                    <a:schemeClr val="tx1"/>
                  </a:solidFill>
                </a:rPr>
                <a:t>Frequency Domain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5" name="Rechteck 54"/>
            <p:cNvSpPr/>
            <p:nvPr/>
          </p:nvSpPr>
          <p:spPr>
            <a:xfrm>
              <a:off x="928662" y="428604"/>
              <a:ext cx="7643866" cy="316176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dirty="0" smtClean="0">
                  <a:solidFill>
                    <a:sysClr val="windowText" lastClr="000000"/>
                  </a:solidFill>
                </a:rPr>
                <a:t>Time Domain</a:t>
              </a:r>
            </a:p>
          </p:txBody>
        </p:sp>
        <p:sp>
          <p:nvSpPr>
            <p:cNvPr id="69" name="Freihandform 68"/>
            <p:cNvSpPr/>
            <p:nvPr/>
          </p:nvSpPr>
          <p:spPr>
            <a:xfrm rot="19928638">
              <a:off x="2046101" y="2015008"/>
              <a:ext cx="1321131" cy="2533828"/>
            </a:xfrm>
            <a:custGeom>
              <a:avLst/>
              <a:gdLst>
                <a:gd name="connsiteX0" fmla="*/ 1745877 w 1745877"/>
                <a:gd name="connsiteY0" fmla="*/ 0 h 2420471"/>
                <a:gd name="connsiteX1" fmla="*/ 280147 w 1745877"/>
                <a:gd name="connsiteY1" fmla="*/ 645459 h 2420471"/>
                <a:gd name="connsiteX2" fmla="*/ 64994 w 1745877"/>
                <a:gd name="connsiteY2" fmla="*/ 2420471 h 242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45877" h="2420471">
                  <a:moveTo>
                    <a:pt x="1745877" y="0"/>
                  </a:moveTo>
                  <a:cubicBezTo>
                    <a:pt x="1153085" y="121023"/>
                    <a:pt x="560294" y="242047"/>
                    <a:pt x="280147" y="645459"/>
                  </a:cubicBezTo>
                  <a:cubicBezTo>
                    <a:pt x="0" y="1048871"/>
                    <a:pt x="32497" y="1734671"/>
                    <a:pt x="64994" y="2420471"/>
                  </a:cubicBezTo>
                </a:path>
              </a:pathLst>
            </a:cu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38" name="Gruppieren 137"/>
            <p:cNvGrpSpPr/>
            <p:nvPr/>
          </p:nvGrpSpPr>
          <p:grpSpPr>
            <a:xfrm>
              <a:off x="2714612" y="4567805"/>
              <a:ext cx="687651" cy="585937"/>
              <a:chOff x="2214546" y="3986071"/>
              <a:chExt cx="687651" cy="585937"/>
            </a:xfrm>
          </p:grpSpPr>
          <p:sp>
            <p:nvSpPr>
              <p:cNvPr id="40" name="Ellipse 39"/>
              <p:cNvSpPr/>
              <p:nvPr/>
            </p:nvSpPr>
            <p:spPr>
              <a:xfrm>
                <a:off x="2214546" y="3986071"/>
                <a:ext cx="687651" cy="5859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aphicFrame>
            <p:nvGraphicFramePr>
              <p:cNvPr id="15366" name="Object 6"/>
              <p:cNvGraphicFramePr>
                <a:graphicFrameLocks noChangeAspect="1"/>
              </p:cNvGraphicFramePr>
              <p:nvPr/>
            </p:nvGraphicFramePr>
            <p:xfrm>
              <a:off x="2330528" y="4143380"/>
              <a:ext cx="482600" cy="296863"/>
            </p:xfrm>
            <a:graphic>
              <a:graphicData uri="http://schemas.openxmlformats.org/presentationml/2006/ole">
                <p:oleObj spid="_x0000_s15366" name="Formel" r:id="rId3" imgW="330120" imgH="203040" progId="Equation.3">
                  <p:embed/>
                </p:oleObj>
              </a:graphicData>
            </a:graphic>
          </p:graphicFrame>
        </p:grpSp>
        <p:grpSp>
          <p:nvGrpSpPr>
            <p:cNvPr id="137" name="Gruppieren 136"/>
            <p:cNvGrpSpPr/>
            <p:nvPr/>
          </p:nvGrpSpPr>
          <p:grpSpPr>
            <a:xfrm>
              <a:off x="2714612" y="1500174"/>
              <a:ext cx="687651" cy="585937"/>
              <a:chOff x="4902296" y="500042"/>
              <a:chExt cx="687651" cy="585937"/>
            </a:xfrm>
          </p:grpSpPr>
          <p:graphicFrame>
            <p:nvGraphicFramePr>
              <p:cNvPr id="15364" name="Object 4"/>
              <p:cNvGraphicFramePr>
                <a:graphicFrameLocks noChangeAspect="1"/>
              </p:cNvGraphicFramePr>
              <p:nvPr/>
            </p:nvGraphicFramePr>
            <p:xfrm>
              <a:off x="4929190" y="571480"/>
              <a:ext cx="627613" cy="405101"/>
            </p:xfrm>
            <a:graphic>
              <a:graphicData uri="http://schemas.openxmlformats.org/presentationml/2006/ole">
                <p:oleObj spid="_x0000_s15364" name="Formel" r:id="rId4" imgW="304560" imgH="203040" progId="Equation.3">
                  <p:embed/>
                </p:oleObj>
              </a:graphicData>
            </a:graphic>
          </p:graphicFrame>
          <p:sp>
            <p:nvSpPr>
              <p:cNvPr id="80" name="Ellipse 79"/>
              <p:cNvSpPr/>
              <p:nvPr/>
            </p:nvSpPr>
            <p:spPr>
              <a:xfrm>
                <a:off x="4902296" y="500042"/>
                <a:ext cx="687651" cy="5859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88" name="Gruppieren 87"/>
            <p:cNvGrpSpPr/>
            <p:nvPr/>
          </p:nvGrpSpPr>
          <p:grpSpPr>
            <a:xfrm>
              <a:off x="6500826" y="4572008"/>
              <a:ext cx="687651" cy="585937"/>
              <a:chOff x="8143900" y="4000504"/>
              <a:chExt cx="687651" cy="585937"/>
            </a:xfrm>
          </p:grpSpPr>
          <p:sp>
            <p:nvSpPr>
              <p:cNvPr id="82" name="Ellipse 81"/>
              <p:cNvSpPr/>
              <p:nvPr/>
            </p:nvSpPr>
            <p:spPr>
              <a:xfrm>
                <a:off x="8143900" y="4000504"/>
                <a:ext cx="687651" cy="5859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aphicFrame>
            <p:nvGraphicFramePr>
              <p:cNvPr id="15369" name="Object 9"/>
              <p:cNvGraphicFramePr>
                <a:graphicFrameLocks noChangeAspect="1"/>
              </p:cNvGraphicFramePr>
              <p:nvPr/>
            </p:nvGraphicFramePr>
            <p:xfrm>
              <a:off x="8218488" y="4143375"/>
              <a:ext cx="501650" cy="296863"/>
            </p:xfrm>
            <a:graphic>
              <a:graphicData uri="http://schemas.openxmlformats.org/presentationml/2006/ole">
                <p:oleObj spid="_x0000_s15369" name="Formel" r:id="rId5" imgW="342720" imgH="203040" progId="Equation.3">
                  <p:embed/>
                </p:oleObj>
              </a:graphicData>
            </a:graphic>
          </p:graphicFrame>
        </p:grpSp>
        <p:graphicFrame>
          <p:nvGraphicFramePr>
            <p:cNvPr id="15371" name="Object 11"/>
            <p:cNvGraphicFramePr>
              <a:graphicFrameLocks noChangeAspect="1"/>
            </p:cNvGraphicFramePr>
            <p:nvPr/>
          </p:nvGraphicFramePr>
          <p:xfrm>
            <a:off x="2786050" y="5500702"/>
            <a:ext cx="1143008" cy="399835"/>
          </p:xfrm>
          <a:graphic>
            <a:graphicData uri="http://schemas.openxmlformats.org/presentationml/2006/ole">
              <p:oleObj spid="_x0000_s15371" name="Formel" r:id="rId6" imgW="558720" imgH="203040" progId="Equation.3">
                <p:embed/>
              </p:oleObj>
            </a:graphicData>
          </a:graphic>
        </p:graphicFrame>
        <p:graphicFrame>
          <p:nvGraphicFramePr>
            <p:cNvPr id="15372" name="Object 12"/>
            <p:cNvGraphicFramePr>
              <a:graphicFrameLocks noChangeAspect="1"/>
            </p:cNvGraphicFramePr>
            <p:nvPr/>
          </p:nvGraphicFramePr>
          <p:xfrm>
            <a:off x="1214414" y="2714620"/>
            <a:ext cx="771525" cy="361950"/>
          </p:xfrm>
          <a:graphic>
            <a:graphicData uri="http://schemas.openxmlformats.org/presentationml/2006/ole">
              <p:oleObj spid="_x0000_s15372" name="Formel" r:id="rId7" imgW="520560" imgH="203040" progId="Equation.3">
                <p:embed/>
              </p:oleObj>
            </a:graphicData>
          </a:graphic>
        </p:graphicFrame>
        <p:graphicFrame>
          <p:nvGraphicFramePr>
            <p:cNvPr id="15374" name="Object 14"/>
            <p:cNvGraphicFramePr>
              <a:graphicFrameLocks noChangeAspect="1"/>
            </p:cNvGraphicFramePr>
            <p:nvPr/>
          </p:nvGraphicFramePr>
          <p:xfrm>
            <a:off x="2643174" y="3571876"/>
            <a:ext cx="1155702" cy="400050"/>
          </p:xfrm>
          <a:graphic>
            <a:graphicData uri="http://schemas.openxmlformats.org/presentationml/2006/ole">
              <p:oleObj spid="_x0000_s15374" name="Formel" r:id="rId8" imgW="634680" imgH="228600" progId="Equation.3">
                <p:embed/>
              </p:oleObj>
            </a:graphicData>
          </a:graphic>
        </p:graphicFrame>
        <p:graphicFrame>
          <p:nvGraphicFramePr>
            <p:cNvPr id="15376" name="Object 16"/>
            <p:cNvGraphicFramePr>
              <a:graphicFrameLocks noChangeAspect="1"/>
            </p:cNvGraphicFramePr>
            <p:nvPr/>
          </p:nvGraphicFramePr>
          <p:xfrm>
            <a:off x="5786446" y="3714752"/>
            <a:ext cx="1317096" cy="428628"/>
          </p:xfrm>
          <a:graphic>
            <a:graphicData uri="http://schemas.openxmlformats.org/presentationml/2006/ole">
              <p:oleObj spid="_x0000_s15376" name="Formel" r:id="rId9" imgW="672840" imgH="228600" progId="Equation.3">
                <p:embed/>
              </p:oleObj>
            </a:graphicData>
          </a:graphic>
        </p:graphicFrame>
        <p:grpSp>
          <p:nvGrpSpPr>
            <p:cNvPr id="134" name="Gruppieren 133"/>
            <p:cNvGrpSpPr/>
            <p:nvPr/>
          </p:nvGrpSpPr>
          <p:grpSpPr>
            <a:xfrm>
              <a:off x="6500826" y="1500174"/>
              <a:ext cx="687651" cy="585937"/>
              <a:chOff x="8143900" y="4000504"/>
              <a:chExt cx="687651" cy="585937"/>
            </a:xfrm>
          </p:grpSpPr>
          <p:sp>
            <p:nvSpPr>
              <p:cNvPr id="135" name="Ellipse 134"/>
              <p:cNvSpPr/>
              <p:nvPr/>
            </p:nvSpPr>
            <p:spPr>
              <a:xfrm>
                <a:off x="8143900" y="4000504"/>
                <a:ext cx="687651" cy="5859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aphicFrame>
            <p:nvGraphicFramePr>
              <p:cNvPr id="136" name="Object 9"/>
              <p:cNvGraphicFramePr>
                <a:graphicFrameLocks noChangeAspect="1"/>
              </p:cNvGraphicFramePr>
              <p:nvPr/>
            </p:nvGraphicFramePr>
            <p:xfrm>
              <a:off x="8153405" y="4143400"/>
              <a:ext cx="631825" cy="296863"/>
            </p:xfrm>
            <a:graphic>
              <a:graphicData uri="http://schemas.openxmlformats.org/presentationml/2006/ole">
                <p:oleObj spid="_x0000_s15380" name="Formel" r:id="rId10" imgW="431640" imgH="203040" progId="Equation.3">
                  <p:embed/>
                </p:oleObj>
              </a:graphicData>
            </a:graphic>
          </p:graphicFrame>
        </p:grpSp>
        <p:sp>
          <p:nvSpPr>
            <p:cNvPr id="140" name="Freihandform 139"/>
            <p:cNvSpPr/>
            <p:nvPr/>
          </p:nvSpPr>
          <p:spPr>
            <a:xfrm rot="9137953">
              <a:off x="2545063" y="2145883"/>
              <a:ext cx="1424111" cy="2222485"/>
            </a:xfrm>
            <a:custGeom>
              <a:avLst/>
              <a:gdLst>
                <a:gd name="connsiteX0" fmla="*/ 1745877 w 1745877"/>
                <a:gd name="connsiteY0" fmla="*/ 0 h 2420471"/>
                <a:gd name="connsiteX1" fmla="*/ 280147 w 1745877"/>
                <a:gd name="connsiteY1" fmla="*/ 645459 h 2420471"/>
                <a:gd name="connsiteX2" fmla="*/ 64994 w 1745877"/>
                <a:gd name="connsiteY2" fmla="*/ 2420471 h 242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45877" h="2420471">
                  <a:moveTo>
                    <a:pt x="1745877" y="0"/>
                  </a:moveTo>
                  <a:cubicBezTo>
                    <a:pt x="1153085" y="121023"/>
                    <a:pt x="560294" y="242047"/>
                    <a:pt x="280147" y="645459"/>
                  </a:cubicBezTo>
                  <a:cubicBezTo>
                    <a:pt x="0" y="1048871"/>
                    <a:pt x="32497" y="1734671"/>
                    <a:pt x="64994" y="2420471"/>
                  </a:cubicBezTo>
                </a:path>
              </a:pathLst>
            </a:cu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41" name="Gerade Verbindung 140"/>
            <p:cNvCxnSpPr/>
            <p:nvPr/>
          </p:nvCxnSpPr>
          <p:spPr>
            <a:xfrm>
              <a:off x="3402263" y="1793143"/>
              <a:ext cx="3098563" cy="1588"/>
            </a:xfrm>
            <a:prstGeom prst="line">
              <a:avLst/>
            </a:prstGeom>
            <a:ln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5381" name="Object 21"/>
            <p:cNvGraphicFramePr>
              <a:graphicFrameLocks noChangeAspect="1"/>
            </p:cNvGraphicFramePr>
            <p:nvPr/>
          </p:nvGraphicFramePr>
          <p:xfrm>
            <a:off x="3805238" y="1285882"/>
            <a:ext cx="2176462" cy="441325"/>
          </p:xfrm>
          <a:graphic>
            <a:graphicData uri="http://schemas.openxmlformats.org/presentationml/2006/ole">
              <p:oleObj spid="_x0000_s15381" name="Formel" r:id="rId11" imgW="1079280" imgH="228600" progId="Equation.3">
                <p:embed/>
              </p:oleObj>
            </a:graphicData>
          </a:graphic>
        </p:graphicFrame>
        <p:sp>
          <p:nvSpPr>
            <p:cNvPr id="146" name="Freihandform 145"/>
            <p:cNvSpPr/>
            <p:nvPr/>
          </p:nvSpPr>
          <p:spPr>
            <a:xfrm rot="14354623">
              <a:off x="4137749" y="3687847"/>
              <a:ext cx="1654321" cy="2756398"/>
            </a:xfrm>
            <a:custGeom>
              <a:avLst/>
              <a:gdLst>
                <a:gd name="connsiteX0" fmla="*/ 1745877 w 1745877"/>
                <a:gd name="connsiteY0" fmla="*/ 0 h 2420471"/>
                <a:gd name="connsiteX1" fmla="*/ 280147 w 1745877"/>
                <a:gd name="connsiteY1" fmla="*/ 645459 h 2420471"/>
                <a:gd name="connsiteX2" fmla="*/ 64994 w 1745877"/>
                <a:gd name="connsiteY2" fmla="*/ 2420471 h 242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45877" h="2420471">
                  <a:moveTo>
                    <a:pt x="1745877" y="0"/>
                  </a:moveTo>
                  <a:cubicBezTo>
                    <a:pt x="1153085" y="121023"/>
                    <a:pt x="560294" y="242047"/>
                    <a:pt x="280147" y="645459"/>
                  </a:cubicBezTo>
                  <a:cubicBezTo>
                    <a:pt x="0" y="1048871"/>
                    <a:pt x="32497" y="1734671"/>
                    <a:pt x="64994" y="2420471"/>
                  </a:cubicBezTo>
                </a:path>
              </a:pathLst>
            </a:cu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7" name="Freihandform 146"/>
            <p:cNvSpPr/>
            <p:nvPr/>
          </p:nvSpPr>
          <p:spPr>
            <a:xfrm rot="3188509">
              <a:off x="4006039" y="3431443"/>
              <a:ext cx="1900267" cy="2615015"/>
            </a:xfrm>
            <a:custGeom>
              <a:avLst/>
              <a:gdLst>
                <a:gd name="connsiteX0" fmla="*/ 1745877 w 1745877"/>
                <a:gd name="connsiteY0" fmla="*/ 0 h 2420471"/>
                <a:gd name="connsiteX1" fmla="*/ 280147 w 1745877"/>
                <a:gd name="connsiteY1" fmla="*/ 645459 h 2420471"/>
                <a:gd name="connsiteX2" fmla="*/ 64994 w 1745877"/>
                <a:gd name="connsiteY2" fmla="*/ 2420471 h 242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45877" h="2420471">
                  <a:moveTo>
                    <a:pt x="1745877" y="0"/>
                  </a:moveTo>
                  <a:cubicBezTo>
                    <a:pt x="1153085" y="121023"/>
                    <a:pt x="560294" y="242047"/>
                    <a:pt x="280147" y="645459"/>
                  </a:cubicBezTo>
                  <a:cubicBezTo>
                    <a:pt x="0" y="1048871"/>
                    <a:pt x="32497" y="1734671"/>
                    <a:pt x="64994" y="2420471"/>
                  </a:cubicBezTo>
                </a:path>
              </a:pathLst>
            </a:cu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48" name="Gerade Verbindung 147"/>
            <p:cNvCxnSpPr>
              <a:endCxn id="40" idx="7"/>
            </p:cNvCxnSpPr>
            <p:nvPr/>
          </p:nvCxnSpPr>
          <p:spPr>
            <a:xfrm rot="10800000" flipV="1">
              <a:off x="3301559" y="1928803"/>
              <a:ext cx="3213090" cy="2724810"/>
            </a:xfrm>
            <a:prstGeom prst="line">
              <a:avLst/>
            </a:prstGeom>
            <a:ln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5382" name="Object 22"/>
            <p:cNvGraphicFramePr>
              <a:graphicFrameLocks noChangeAspect="1"/>
            </p:cNvGraphicFramePr>
            <p:nvPr/>
          </p:nvGraphicFramePr>
          <p:xfrm>
            <a:off x="5357818" y="2857496"/>
            <a:ext cx="1214446" cy="364481"/>
          </p:xfrm>
          <a:graphic>
            <a:graphicData uri="http://schemas.openxmlformats.org/presentationml/2006/ole">
              <p:oleObj spid="_x0000_s15382" name="Formel" r:id="rId12" imgW="647640" imgH="203040" progId="Equation.3">
                <p:embed/>
              </p:oleObj>
            </a:graphicData>
          </a:graphic>
        </p:graphicFrame>
        <p:sp>
          <p:nvSpPr>
            <p:cNvPr id="58" name="Rechteck 57"/>
            <p:cNvSpPr/>
            <p:nvPr/>
          </p:nvSpPr>
          <p:spPr>
            <a:xfrm>
              <a:off x="1062294" y="1000108"/>
              <a:ext cx="3643338" cy="50720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dirty="0" smtClean="0">
                  <a:solidFill>
                    <a:sysClr val="windowText" lastClr="000000"/>
                  </a:solidFill>
                </a:rPr>
                <a:t>Continuous</a:t>
              </a:r>
              <a:endParaRPr lang="en-GB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Rechteck 59"/>
            <p:cNvSpPr/>
            <p:nvPr/>
          </p:nvSpPr>
          <p:spPr>
            <a:xfrm>
              <a:off x="4795558" y="1000108"/>
              <a:ext cx="3643338" cy="507209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Discrete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428596" y="428604"/>
          <a:ext cx="2218338" cy="857256"/>
        </p:xfrm>
        <a:graphic>
          <a:graphicData uri="http://schemas.openxmlformats.org/presentationml/2006/ole">
            <p:oleObj spid="_x0000_s28674" name="Formel" r:id="rId4" imgW="1498320" imgH="482400" progId="Equation.3">
              <p:embed/>
            </p:oleObj>
          </a:graphicData>
        </a:graphic>
      </p:graphicFrame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428596" y="1214422"/>
          <a:ext cx="3073400" cy="714380"/>
        </p:xfrm>
        <a:graphic>
          <a:graphicData uri="http://schemas.openxmlformats.org/presentationml/2006/ole">
            <p:oleObj spid="_x0000_s28676" name="Formel" r:id="rId5" imgW="2057400" imgH="495000" progId="Equation.3">
              <p:embed/>
            </p:oleObj>
          </a:graphicData>
        </a:graphic>
      </p:graphicFrame>
      <p:graphicFrame>
        <p:nvGraphicFramePr>
          <p:cNvPr id="15370" name="Object 10"/>
          <p:cNvGraphicFramePr>
            <a:graphicFrameLocks noChangeAspect="1"/>
          </p:cNvGraphicFramePr>
          <p:nvPr/>
        </p:nvGraphicFramePr>
        <p:xfrm>
          <a:off x="357158" y="2071678"/>
          <a:ext cx="2960687" cy="565150"/>
        </p:xfrm>
        <a:graphic>
          <a:graphicData uri="http://schemas.openxmlformats.org/presentationml/2006/ole">
            <p:oleObj spid="_x0000_s28679" name="Formel" r:id="rId6" imgW="1981080" imgH="393480" progId="Equation.3">
              <p:embed/>
            </p:oleObj>
          </a:graphicData>
        </a:graphic>
      </p:graphicFrame>
      <p:graphicFrame>
        <p:nvGraphicFramePr>
          <p:cNvPr id="15375" name="Object 15"/>
          <p:cNvGraphicFramePr>
            <a:graphicFrameLocks noChangeAspect="1"/>
          </p:cNvGraphicFramePr>
          <p:nvPr/>
        </p:nvGraphicFramePr>
        <p:xfrm>
          <a:off x="357158" y="2714620"/>
          <a:ext cx="2770188" cy="328612"/>
        </p:xfrm>
        <a:graphic>
          <a:graphicData uri="http://schemas.openxmlformats.org/presentationml/2006/ole">
            <p:oleObj spid="_x0000_s28683" name="Formel" r:id="rId7" imgW="18540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Bildschirmpräsentation (4:3)</PresentationFormat>
  <Paragraphs>5</Paragraphs>
  <Slides>2</Slides>
  <Notes>1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2</vt:i4>
      </vt:variant>
    </vt:vector>
  </HeadingPairs>
  <TitlesOfParts>
    <vt:vector size="5" baseType="lpstr">
      <vt:lpstr>Larissa-Design</vt:lpstr>
      <vt:lpstr>Formel</vt:lpstr>
      <vt:lpstr>Microsoft Formel-Editor 3.0</vt:lpstr>
      <vt:lpstr>Folie 1</vt:lpstr>
      <vt:lpstr>Folie 2</vt:lpstr>
    </vt:vector>
  </TitlesOfParts>
  <Company>Frost-RL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Dio</dc:creator>
  <cp:lastModifiedBy>Dio</cp:lastModifiedBy>
  <cp:revision>291</cp:revision>
  <dcterms:created xsi:type="dcterms:W3CDTF">2011-02-09T20:43:30Z</dcterms:created>
  <dcterms:modified xsi:type="dcterms:W3CDTF">2011-03-04T16:30:40Z</dcterms:modified>
</cp:coreProperties>
</file>