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1739" autoAdjust="0"/>
  </p:normalViewPr>
  <p:slideViewPr>
    <p:cSldViewPr>
      <p:cViewPr varScale="1">
        <p:scale>
          <a:sx n="84" d="100"/>
          <a:sy n="84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6EC9D-F6B8-4714-8062-544DE5AEA601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6C2E-5BEE-420E-8E1A-BD5B693E79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06.03.2011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15"/>
          <p:cNvGrpSpPr/>
          <p:nvPr/>
        </p:nvGrpSpPr>
        <p:grpSpPr>
          <a:xfrm>
            <a:off x="-11289" y="214290"/>
            <a:ext cx="9189156" cy="6060941"/>
            <a:chOff x="-11289" y="214290"/>
            <a:chExt cx="9189156" cy="6060941"/>
          </a:xfrm>
        </p:grpSpPr>
        <p:sp>
          <p:nvSpPr>
            <p:cNvPr id="279" name="Ellipse 278"/>
            <p:cNvSpPr/>
            <p:nvPr/>
          </p:nvSpPr>
          <p:spPr>
            <a:xfrm>
              <a:off x="5820313" y="3534305"/>
              <a:ext cx="2143140" cy="2071702"/>
            </a:xfrm>
            <a:prstGeom prst="ellipse">
              <a:avLst/>
            </a:prstGeom>
            <a:solidFill>
              <a:srgbClr val="FF0000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 dirty="0"/>
            </a:p>
          </p:txBody>
        </p:sp>
        <p:sp>
          <p:nvSpPr>
            <p:cNvPr id="280" name="Ellipse 279"/>
            <p:cNvSpPr/>
            <p:nvPr/>
          </p:nvSpPr>
          <p:spPr>
            <a:xfrm>
              <a:off x="6335371" y="3977926"/>
              <a:ext cx="1131719" cy="1165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 dirty="0"/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5737586" y="571480"/>
              <a:ext cx="1143008" cy="2071702"/>
            </a:xfrm>
            <a:prstGeom prst="rect">
              <a:avLst/>
            </a:prstGeom>
            <a:solidFill>
              <a:schemeClr val="accent3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69" name="Gruppieren 168"/>
            <p:cNvGrpSpPr/>
            <p:nvPr/>
          </p:nvGrpSpPr>
          <p:grpSpPr>
            <a:xfrm>
              <a:off x="0" y="428604"/>
              <a:ext cx="5352286" cy="2459990"/>
              <a:chOff x="1571604" y="2781855"/>
              <a:chExt cx="5352286" cy="2459990"/>
            </a:xfrm>
          </p:grpSpPr>
          <p:sp>
            <p:nvSpPr>
              <p:cNvPr id="48" name="Textfeld 47"/>
              <p:cNvSpPr txBox="1"/>
              <p:nvPr/>
            </p:nvSpPr>
            <p:spPr>
              <a:xfrm>
                <a:off x="6215042" y="3210483"/>
                <a:ext cx="708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Output</a:t>
                </a:r>
              </a:p>
              <a:p>
                <a:pPr algn="ctr"/>
                <a:r>
                  <a:rPr lang="de-DE" sz="1400" dirty="0" smtClean="0"/>
                  <a:t>y</a:t>
                </a:r>
                <a:endParaRPr lang="de-DE" sz="1600" dirty="0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5158730" y="3486676"/>
                <a:ext cx="1001764" cy="601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Gerade Verbindung mit Pfeil 38"/>
              <p:cNvCxnSpPr/>
              <p:nvPr/>
            </p:nvCxnSpPr>
            <p:spPr>
              <a:xfrm>
                <a:off x="1727927" y="3772743"/>
                <a:ext cx="500864" cy="8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98" idx="6"/>
                <a:endCxn id="37" idx="1"/>
              </p:cNvCxnSpPr>
              <p:nvPr/>
            </p:nvCxnSpPr>
            <p:spPr>
              <a:xfrm>
                <a:off x="2498749" y="3776958"/>
                <a:ext cx="761084" cy="295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15"/>
              <p:cNvCxnSpPr>
                <a:endCxn id="44" idx="3"/>
              </p:cNvCxnSpPr>
              <p:nvPr/>
            </p:nvCxnSpPr>
            <p:spPr>
              <a:xfrm rot="10800000" flipV="1">
                <a:off x="4535745" y="3787283"/>
                <a:ext cx="1669607" cy="864244"/>
              </a:xfrm>
              <a:prstGeom prst="bentConnector3">
                <a:avLst>
                  <a:gd name="adj1" fmla="val -10915"/>
                </a:avLst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hteck 43"/>
              <p:cNvSpPr/>
              <p:nvPr/>
            </p:nvSpPr>
            <p:spPr>
              <a:xfrm>
                <a:off x="3533980" y="4350920"/>
                <a:ext cx="1001764" cy="601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Gerade Verbindung mit Pfeil 15"/>
              <p:cNvCxnSpPr>
                <a:stCxn id="44" idx="1"/>
                <a:endCxn id="98" idx="4"/>
              </p:cNvCxnSpPr>
              <p:nvPr/>
            </p:nvCxnSpPr>
            <p:spPr>
              <a:xfrm rot="10800000">
                <a:off x="2362602" y="3918367"/>
                <a:ext cx="1171378" cy="733160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38" idx="3"/>
              </p:cNvCxnSpPr>
              <p:nvPr/>
            </p:nvCxnSpPr>
            <p:spPr>
              <a:xfrm>
                <a:off x="6160494" y="3787283"/>
                <a:ext cx="626084" cy="8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/>
              <p:cNvSpPr txBox="1"/>
              <p:nvPr/>
            </p:nvSpPr>
            <p:spPr>
              <a:xfrm>
                <a:off x="1571604" y="3210483"/>
                <a:ext cx="847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Set </a:t>
                </a:r>
                <a:r>
                  <a:rPr lang="de-DE" sz="1400" dirty="0" err="1" smtClean="0"/>
                  <a:t>value</a:t>
                </a:r>
                <a:endParaRPr lang="de-DE" sz="1400" dirty="0" smtClean="0"/>
              </a:p>
              <a:p>
                <a:pPr algn="ctr"/>
                <a:r>
                  <a:rPr lang="de-DE" sz="1400" dirty="0" smtClean="0"/>
                  <a:t>w</a:t>
                </a:r>
                <a:endParaRPr lang="de-DE" sz="1400" dirty="0"/>
              </a:p>
            </p:txBody>
          </p:sp>
          <p:grpSp>
            <p:nvGrpSpPr>
              <p:cNvPr id="111" name="Gruppieren 110"/>
              <p:cNvGrpSpPr/>
              <p:nvPr/>
            </p:nvGrpSpPr>
            <p:grpSpPr>
              <a:xfrm>
                <a:off x="3259833" y="3479304"/>
                <a:ext cx="1001764" cy="601214"/>
                <a:chOff x="3213019" y="3295435"/>
                <a:chExt cx="1314090" cy="759311"/>
              </a:xfrm>
            </p:grpSpPr>
            <p:sp>
              <p:nvSpPr>
                <p:cNvPr id="37" name="Rechteck 36"/>
                <p:cNvSpPr/>
                <p:nvPr/>
              </p:nvSpPr>
              <p:spPr>
                <a:xfrm>
                  <a:off x="3213019" y="3295435"/>
                  <a:ext cx="1314090" cy="759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97" name="Objekt 96"/>
                <p:cNvGraphicFramePr>
                  <a:graphicFrameLocks noChangeAspect="1"/>
                </p:cNvGraphicFramePr>
                <p:nvPr/>
              </p:nvGraphicFramePr>
              <p:xfrm>
                <a:off x="3434876" y="3497265"/>
                <a:ext cx="858916" cy="412278"/>
              </p:xfrm>
              <a:graphic>
                <a:graphicData uri="http://schemas.openxmlformats.org/presentationml/2006/ole">
                  <p:oleObj spid="_x0000_s15385" name="Formel" r:id="rId3" imgW="406080" imgH="2286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15386" name="Object 26"/>
              <p:cNvGraphicFramePr>
                <a:graphicFrameLocks noChangeAspect="1"/>
              </p:cNvGraphicFramePr>
              <p:nvPr/>
            </p:nvGraphicFramePr>
            <p:xfrm>
              <a:off x="5357786" y="3639111"/>
              <a:ext cx="600651" cy="282819"/>
            </p:xfrm>
            <a:graphic>
              <a:graphicData uri="http://schemas.openxmlformats.org/presentationml/2006/ole">
                <p:oleObj spid="_x0000_s15386" name="Formel" r:id="rId4" imgW="406080" imgH="215640" progId="Equation.3">
                  <p:embed/>
                </p:oleObj>
              </a:graphicData>
            </a:graphic>
          </p:graphicFrame>
          <p:graphicFrame>
            <p:nvGraphicFramePr>
              <p:cNvPr id="15387" name="Object 27"/>
              <p:cNvGraphicFramePr>
                <a:graphicFrameLocks noChangeAspect="1"/>
              </p:cNvGraphicFramePr>
              <p:nvPr/>
            </p:nvGraphicFramePr>
            <p:xfrm>
              <a:off x="3663918" y="4440889"/>
              <a:ext cx="790377" cy="350352"/>
            </p:xfrm>
            <a:graphic>
              <a:graphicData uri="http://schemas.openxmlformats.org/presentationml/2006/ole">
                <p:oleObj spid="_x0000_s15387" name="Formel" r:id="rId5" imgW="431640" imgH="215640" progId="Equation.3">
                  <p:embed/>
                </p:oleObj>
              </a:graphicData>
            </a:graphic>
          </p:graphicFrame>
          <p:sp>
            <p:nvSpPr>
              <p:cNvPr id="98" name="Ellipse 97"/>
              <p:cNvSpPr/>
              <p:nvPr/>
            </p:nvSpPr>
            <p:spPr>
              <a:xfrm>
                <a:off x="2226454" y="3635548"/>
                <a:ext cx="272295" cy="2828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2497407" y="3875250"/>
                <a:ext cx="194544" cy="292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-</a:t>
                </a:r>
                <a:endParaRPr lang="de-DE" dirty="0"/>
              </a:p>
            </p:txBody>
          </p:sp>
          <p:cxnSp>
            <p:nvCxnSpPr>
              <p:cNvPr id="113" name="Gerade Verbindung mit Pfeil 112"/>
              <p:cNvCxnSpPr>
                <a:stCxn id="37" idx="3"/>
                <a:endCxn id="115" idx="2"/>
              </p:cNvCxnSpPr>
              <p:nvPr/>
            </p:nvCxnSpPr>
            <p:spPr>
              <a:xfrm flipV="1">
                <a:off x="4261597" y="3779757"/>
                <a:ext cx="305252" cy="1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stCxn id="115" idx="6"/>
                <a:endCxn id="38" idx="1"/>
              </p:cNvCxnSpPr>
              <p:nvPr/>
            </p:nvCxnSpPr>
            <p:spPr>
              <a:xfrm>
                <a:off x="4839143" y="3779757"/>
                <a:ext cx="319587" cy="7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lipse 114"/>
              <p:cNvSpPr/>
              <p:nvPr/>
            </p:nvSpPr>
            <p:spPr>
              <a:xfrm>
                <a:off x="4566848" y="3638348"/>
                <a:ext cx="272295" cy="2828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1" name="Gerade Verbindung mit Pfeil 150"/>
              <p:cNvCxnSpPr/>
              <p:nvPr/>
            </p:nvCxnSpPr>
            <p:spPr>
              <a:xfrm rot="5400000">
                <a:off x="4572145" y="3496950"/>
                <a:ext cx="283448" cy="6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feld 155"/>
              <p:cNvSpPr txBox="1"/>
              <p:nvPr/>
            </p:nvSpPr>
            <p:spPr>
              <a:xfrm>
                <a:off x="2469201" y="3178548"/>
                <a:ext cx="734233" cy="414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Control</a:t>
                </a:r>
              </a:p>
              <a:p>
                <a:pPr algn="ctr"/>
                <a:r>
                  <a:rPr lang="en-GB" sz="1400" dirty="0" smtClean="0"/>
                  <a:t> difference</a:t>
                </a:r>
                <a:endParaRPr lang="en-GB" sz="1400" dirty="0"/>
              </a:p>
            </p:txBody>
          </p:sp>
          <p:sp>
            <p:nvSpPr>
              <p:cNvPr id="161" name="Textfeld 160"/>
              <p:cNvSpPr txBox="1"/>
              <p:nvPr/>
            </p:nvSpPr>
            <p:spPr>
              <a:xfrm>
                <a:off x="3286116" y="3143248"/>
                <a:ext cx="1004931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TF of Controller</a:t>
                </a:r>
                <a:endParaRPr lang="en-GB" sz="1400" dirty="0"/>
              </a:p>
            </p:txBody>
          </p:sp>
          <p:sp>
            <p:nvSpPr>
              <p:cNvPr id="163" name="Textfeld 162"/>
              <p:cNvSpPr txBox="1"/>
              <p:nvPr/>
            </p:nvSpPr>
            <p:spPr>
              <a:xfrm>
                <a:off x="5183845" y="3139045"/>
                <a:ext cx="866894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TF of Process</a:t>
                </a:r>
                <a:endParaRPr lang="en-GB" sz="1400" dirty="0"/>
              </a:p>
            </p:txBody>
          </p:sp>
          <p:sp>
            <p:nvSpPr>
              <p:cNvPr id="164" name="Textfeld 163"/>
              <p:cNvSpPr txBox="1"/>
              <p:nvPr/>
            </p:nvSpPr>
            <p:spPr>
              <a:xfrm>
                <a:off x="4429092" y="2781855"/>
                <a:ext cx="5536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Error</a:t>
                </a:r>
              </a:p>
              <a:p>
                <a:pPr algn="ctr"/>
                <a:r>
                  <a:rPr lang="en-GB" sz="1400" dirty="0" smtClean="0"/>
                  <a:t>v</a:t>
                </a:r>
                <a:endParaRPr lang="en-GB" sz="1400" dirty="0"/>
              </a:p>
            </p:txBody>
          </p:sp>
          <p:sp>
            <p:nvSpPr>
              <p:cNvPr id="165" name="Textfeld 164"/>
              <p:cNvSpPr txBox="1"/>
              <p:nvPr/>
            </p:nvSpPr>
            <p:spPr>
              <a:xfrm>
                <a:off x="3436657" y="4998151"/>
                <a:ext cx="1231395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TF of Measurement</a:t>
                </a:r>
                <a:endParaRPr lang="en-GB" sz="1400" dirty="0"/>
              </a:p>
            </p:txBody>
          </p:sp>
          <p:sp>
            <p:nvSpPr>
              <p:cNvPr id="167" name="Textfeld 166"/>
              <p:cNvSpPr txBox="1"/>
              <p:nvPr/>
            </p:nvSpPr>
            <p:spPr>
              <a:xfrm>
                <a:off x="2116194" y="4667143"/>
                <a:ext cx="1033918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Measured value</a:t>
                </a:r>
                <a:endParaRPr lang="en-GB" sz="1400" dirty="0"/>
              </a:p>
            </p:txBody>
          </p:sp>
        </p:grpSp>
        <p:grpSp>
          <p:nvGrpSpPr>
            <p:cNvPr id="208" name="Gruppieren 207"/>
            <p:cNvGrpSpPr/>
            <p:nvPr/>
          </p:nvGrpSpPr>
          <p:grpSpPr>
            <a:xfrm>
              <a:off x="-11289" y="4022905"/>
              <a:ext cx="5292137" cy="2093727"/>
              <a:chOff x="0" y="3286124"/>
              <a:chExt cx="5292137" cy="2093727"/>
            </a:xfrm>
          </p:grpSpPr>
          <p:sp>
            <p:nvSpPr>
              <p:cNvPr id="171" name="Textfeld 170"/>
              <p:cNvSpPr txBox="1"/>
              <p:nvPr/>
            </p:nvSpPr>
            <p:spPr>
              <a:xfrm>
                <a:off x="4583289" y="3478037"/>
                <a:ext cx="708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Output</a:t>
                </a:r>
              </a:p>
              <a:p>
                <a:pPr algn="ctr"/>
                <a:r>
                  <a:rPr lang="de-DE" sz="1400" dirty="0" smtClean="0"/>
                  <a:t>y</a:t>
                </a:r>
                <a:endParaRPr lang="de-DE" sz="1600" dirty="0"/>
              </a:p>
            </p:txBody>
          </p:sp>
          <p:sp>
            <p:nvSpPr>
              <p:cNvPr id="172" name="Rechteck 171"/>
              <p:cNvSpPr/>
              <p:nvPr/>
            </p:nvSpPr>
            <p:spPr>
              <a:xfrm>
                <a:off x="3587126" y="3705193"/>
                <a:ext cx="1001764" cy="601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Gerade Verbindung mit Pfeil 172"/>
              <p:cNvCxnSpPr/>
              <p:nvPr/>
            </p:nvCxnSpPr>
            <p:spPr>
              <a:xfrm>
                <a:off x="156323" y="3991260"/>
                <a:ext cx="500864" cy="8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>
                <a:stCxn id="183" idx="6"/>
                <a:endCxn id="195" idx="1"/>
              </p:cNvCxnSpPr>
              <p:nvPr/>
            </p:nvCxnSpPr>
            <p:spPr>
              <a:xfrm>
                <a:off x="927145" y="3995475"/>
                <a:ext cx="761084" cy="295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mit Pfeil 15"/>
              <p:cNvCxnSpPr>
                <a:endCxn id="200" idx="3"/>
              </p:cNvCxnSpPr>
              <p:nvPr/>
            </p:nvCxnSpPr>
            <p:spPr>
              <a:xfrm rot="10800000" flipV="1">
                <a:off x="2786050" y="4000503"/>
                <a:ext cx="1955360" cy="892975"/>
              </a:xfrm>
              <a:prstGeom prst="bentConnector3">
                <a:avLst>
                  <a:gd name="adj1" fmla="val -202"/>
                </a:avLst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mit Pfeil 15"/>
              <p:cNvCxnSpPr>
                <a:stCxn id="200" idx="1"/>
                <a:endCxn id="183" idx="4"/>
              </p:cNvCxnSpPr>
              <p:nvPr/>
            </p:nvCxnSpPr>
            <p:spPr>
              <a:xfrm rot="10800000">
                <a:off x="790998" y="4136885"/>
                <a:ext cx="1709300" cy="756595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/>
              <p:cNvCxnSpPr>
                <a:stCxn id="172" idx="3"/>
              </p:cNvCxnSpPr>
              <p:nvPr/>
            </p:nvCxnSpPr>
            <p:spPr>
              <a:xfrm>
                <a:off x="4588890" y="4005800"/>
                <a:ext cx="626084" cy="8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feld 178"/>
              <p:cNvSpPr txBox="1"/>
              <p:nvPr/>
            </p:nvSpPr>
            <p:spPr>
              <a:xfrm>
                <a:off x="0" y="3429000"/>
                <a:ext cx="847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 smtClean="0"/>
                  <a:t>Set </a:t>
                </a:r>
                <a:r>
                  <a:rPr lang="de-DE" sz="1400" dirty="0" err="1" smtClean="0"/>
                  <a:t>value</a:t>
                </a:r>
                <a:endParaRPr lang="de-DE" sz="1400" dirty="0" smtClean="0"/>
              </a:p>
              <a:p>
                <a:pPr algn="ctr"/>
                <a:r>
                  <a:rPr lang="de-DE" sz="1400" dirty="0" smtClean="0"/>
                  <a:t>w</a:t>
                </a:r>
                <a:endParaRPr lang="de-DE" sz="1400" dirty="0"/>
              </a:p>
            </p:txBody>
          </p:sp>
          <p:grpSp>
            <p:nvGrpSpPr>
              <p:cNvPr id="180" name="Gruppieren 110"/>
              <p:cNvGrpSpPr/>
              <p:nvPr/>
            </p:nvGrpSpPr>
            <p:grpSpPr>
              <a:xfrm>
                <a:off x="1688229" y="3697821"/>
                <a:ext cx="1001764" cy="601214"/>
                <a:chOff x="3213019" y="3295435"/>
                <a:chExt cx="1314090" cy="759311"/>
              </a:xfrm>
            </p:grpSpPr>
            <p:sp>
              <p:nvSpPr>
                <p:cNvPr id="195" name="Rechteck 194"/>
                <p:cNvSpPr/>
                <p:nvPr/>
              </p:nvSpPr>
              <p:spPr>
                <a:xfrm>
                  <a:off x="3213019" y="3295435"/>
                  <a:ext cx="1314090" cy="759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196" name="Objekt 195"/>
                <p:cNvGraphicFramePr>
                  <a:graphicFrameLocks noChangeAspect="1"/>
                </p:cNvGraphicFramePr>
                <p:nvPr/>
              </p:nvGraphicFramePr>
              <p:xfrm>
                <a:off x="3434876" y="3497265"/>
                <a:ext cx="882956" cy="413020"/>
              </p:xfrm>
              <a:graphic>
                <a:graphicData uri="http://schemas.openxmlformats.org/presentationml/2006/ole">
                  <p:oleObj spid="_x0000_s15388" name="Formel" r:id="rId6" imgW="419040" imgH="22860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181" name="Object 26"/>
              <p:cNvGraphicFramePr>
                <a:graphicFrameLocks noChangeAspect="1"/>
              </p:cNvGraphicFramePr>
              <p:nvPr/>
            </p:nvGraphicFramePr>
            <p:xfrm>
              <a:off x="3786182" y="3857628"/>
              <a:ext cx="600651" cy="282819"/>
            </p:xfrm>
            <a:graphic>
              <a:graphicData uri="http://schemas.openxmlformats.org/presentationml/2006/ole">
                <p:oleObj spid="_x0000_s15389" name="Formel" r:id="rId7" imgW="406080" imgH="215640" progId="Equation.3">
                  <p:embed/>
                </p:oleObj>
              </a:graphicData>
            </a:graphic>
          </p:graphicFrame>
          <p:sp>
            <p:nvSpPr>
              <p:cNvPr id="183" name="Ellipse 182"/>
              <p:cNvSpPr/>
              <p:nvPr/>
            </p:nvSpPr>
            <p:spPr>
              <a:xfrm>
                <a:off x="654850" y="3854065"/>
                <a:ext cx="272295" cy="2828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925803" y="4093767"/>
                <a:ext cx="194544" cy="292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-</a:t>
                </a:r>
                <a:endParaRPr lang="de-DE" dirty="0"/>
              </a:p>
            </p:txBody>
          </p:sp>
          <p:cxnSp>
            <p:nvCxnSpPr>
              <p:cNvPr id="185" name="Gerade Verbindung mit Pfeil 184"/>
              <p:cNvCxnSpPr>
                <a:stCxn id="195" idx="3"/>
              </p:cNvCxnSpPr>
              <p:nvPr/>
            </p:nvCxnSpPr>
            <p:spPr>
              <a:xfrm flipV="1">
                <a:off x="2689993" y="3998274"/>
                <a:ext cx="305252" cy="1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mit Pfeil 185"/>
              <p:cNvCxnSpPr>
                <a:endCxn id="172" idx="1"/>
              </p:cNvCxnSpPr>
              <p:nvPr/>
            </p:nvCxnSpPr>
            <p:spPr>
              <a:xfrm>
                <a:off x="3267539" y="3998274"/>
                <a:ext cx="319587" cy="7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feld 188"/>
              <p:cNvSpPr txBox="1"/>
              <p:nvPr/>
            </p:nvSpPr>
            <p:spPr>
              <a:xfrm>
                <a:off x="897597" y="3397065"/>
                <a:ext cx="734233" cy="414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Control</a:t>
                </a:r>
              </a:p>
              <a:p>
                <a:pPr algn="ctr"/>
                <a:r>
                  <a:rPr lang="en-GB" sz="1400" dirty="0" smtClean="0"/>
                  <a:t> difference</a:t>
                </a:r>
                <a:endParaRPr lang="en-GB" sz="1400" dirty="0"/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1714512" y="3361765"/>
                <a:ext cx="1004931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TF of Controller</a:t>
                </a:r>
                <a:endParaRPr lang="en-GB" sz="1400" dirty="0"/>
              </a:p>
            </p:txBody>
          </p:sp>
          <p:sp>
            <p:nvSpPr>
              <p:cNvPr id="191" name="Textfeld 190"/>
              <p:cNvSpPr txBox="1"/>
              <p:nvPr/>
            </p:nvSpPr>
            <p:spPr>
              <a:xfrm>
                <a:off x="3612241" y="3357562"/>
                <a:ext cx="866894" cy="243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TF of Process</a:t>
                </a:r>
                <a:endParaRPr lang="en-GB" sz="1400" dirty="0"/>
              </a:p>
            </p:txBody>
          </p:sp>
          <p:sp>
            <p:nvSpPr>
              <p:cNvPr id="193" name="Textfeld 192"/>
              <p:cNvSpPr txBox="1"/>
              <p:nvPr/>
            </p:nvSpPr>
            <p:spPr>
              <a:xfrm>
                <a:off x="1928794" y="5072074"/>
                <a:ext cx="15006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Sampling element</a:t>
                </a:r>
                <a:endParaRPr lang="en-GB" sz="1400" dirty="0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544590" y="4885660"/>
                <a:ext cx="1248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Sampled value</a:t>
                </a:r>
                <a:endParaRPr lang="en-GB" sz="1400" dirty="0"/>
              </a:p>
            </p:txBody>
          </p:sp>
          <p:sp>
            <p:nvSpPr>
              <p:cNvPr id="197" name="Rechteck 196"/>
              <p:cNvSpPr/>
              <p:nvPr/>
            </p:nvSpPr>
            <p:spPr>
              <a:xfrm>
                <a:off x="3000364" y="3830734"/>
                <a:ext cx="285752" cy="3571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2500298" y="4714884"/>
                <a:ext cx="285752" cy="35719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feld 206"/>
              <p:cNvSpPr txBox="1"/>
              <p:nvPr/>
            </p:nvSpPr>
            <p:spPr>
              <a:xfrm>
                <a:off x="2857488" y="3286124"/>
                <a:ext cx="589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Value</a:t>
                </a:r>
              </a:p>
              <a:p>
                <a:pPr algn="ctr"/>
                <a:r>
                  <a:rPr lang="en-GB" sz="1400" dirty="0" smtClean="0"/>
                  <a:t>hold</a:t>
                </a:r>
                <a:endParaRPr lang="en-GB" sz="1400" dirty="0"/>
              </a:p>
            </p:txBody>
          </p:sp>
        </p:grpSp>
        <p:sp>
          <p:nvSpPr>
            <p:cNvPr id="209" name="Rechteck 208"/>
            <p:cNvSpPr/>
            <p:nvPr/>
          </p:nvSpPr>
          <p:spPr>
            <a:xfrm>
              <a:off x="0" y="214290"/>
              <a:ext cx="9144000" cy="30003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Continuous Systems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0" y="3274835"/>
              <a:ext cx="9144000" cy="30003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dirty="0" smtClean="0">
                  <a:solidFill>
                    <a:sysClr val="windowText" lastClr="000000"/>
                  </a:solidFill>
                </a:rPr>
                <a:t>Discrete Systems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4" name="Gerade Verbindung mit Pfeil 213"/>
            <p:cNvCxnSpPr/>
            <p:nvPr/>
          </p:nvCxnSpPr>
          <p:spPr>
            <a:xfrm rot="5400000" flipH="1" flipV="1">
              <a:off x="5930116" y="1570818"/>
              <a:ext cx="200026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/>
            <p:cNvCxnSpPr/>
            <p:nvPr/>
          </p:nvCxnSpPr>
          <p:spPr>
            <a:xfrm>
              <a:off x="5786446" y="1571612"/>
              <a:ext cx="23574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217"/>
            <p:cNvCxnSpPr/>
            <p:nvPr/>
          </p:nvCxnSpPr>
          <p:spPr>
            <a:xfrm rot="5400000">
              <a:off x="5285586" y="1646754"/>
              <a:ext cx="200105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uppieren 223"/>
            <p:cNvGrpSpPr/>
            <p:nvPr/>
          </p:nvGrpSpPr>
          <p:grpSpPr>
            <a:xfrm>
              <a:off x="6205550" y="785794"/>
              <a:ext cx="152400" cy="142876"/>
              <a:chOff x="5929322" y="857232"/>
              <a:chExt cx="152400" cy="142876"/>
            </a:xfrm>
          </p:grpSpPr>
          <p:cxnSp>
            <p:nvCxnSpPr>
              <p:cNvPr id="221" name="Gerade Verbindung 220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221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uppieren 227"/>
            <p:cNvGrpSpPr/>
            <p:nvPr/>
          </p:nvGrpSpPr>
          <p:grpSpPr>
            <a:xfrm>
              <a:off x="6205550" y="1285860"/>
              <a:ext cx="152400" cy="142876"/>
              <a:chOff x="5929322" y="857232"/>
              <a:chExt cx="152400" cy="142876"/>
            </a:xfrm>
          </p:grpSpPr>
          <p:cxnSp>
            <p:nvCxnSpPr>
              <p:cNvPr id="229" name="Gerade Verbindung 228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uppieren 230"/>
            <p:cNvGrpSpPr/>
            <p:nvPr/>
          </p:nvGrpSpPr>
          <p:grpSpPr>
            <a:xfrm>
              <a:off x="6215074" y="1714488"/>
              <a:ext cx="152400" cy="142876"/>
              <a:chOff x="5929322" y="857232"/>
              <a:chExt cx="152400" cy="142876"/>
            </a:xfrm>
          </p:grpSpPr>
          <p:cxnSp>
            <p:nvCxnSpPr>
              <p:cNvPr id="232" name="Gerade Verbindung 231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uppieren 236"/>
            <p:cNvGrpSpPr/>
            <p:nvPr/>
          </p:nvGrpSpPr>
          <p:grpSpPr>
            <a:xfrm>
              <a:off x="6205550" y="2214554"/>
              <a:ext cx="152400" cy="142876"/>
              <a:chOff x="5929322" y="857232"/>
              <a:chExt cx="152400" cy="142876"/>
            </a:xfrm>
          </p:grpSpPr>
          <p:cxnSp>
            <p:nvCxnSpPr>
              <p:cNvPr id="238" name="Gerade Verbindung 237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Gerade Verbindung 238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392" name="Object 32"/>
            <p:cNvGraphicFramePr>
              <a:graphicFrameLocks noChangeAspect="1"/>
            </p:cNvGraphicFramePr>
            <p:nvPr/>
          </p:nvGraphicFramePr>
          <p:xfrm>
            <a:off x="5729288" y="2143125"/>
            <a:ext cx="468312" cy="298450"/>
          </p:xfrm>
          <a:graphic>
            <a:graphicData uri="http://schemas.openxmlformats.org/presentationml/2006/ole">
              <p:oleObj spid="_x0000_s15392" name="Formel" r:id="rId8" imgW="317160" imgH="228600" progId="Equation.3">
                <p:embed/>
              </p:oleObj>
            </a:graphicData>
          </a:graphic>
        </p:graphicFrame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5786446" y="714356"/>
            <a:ext cx="317500" cy="298450"/>
          </p:xfrm>
          <a:graphic>
            <a:graphicData uri="http://schemas.openxmlformats.org/presentationml/2006/ole">
              <p:oleObj spid="_x0000_s15393" name="Formel" r:id="rId9" imgW="215640" imgH="228600" progId="Equation.3">
                <p:embed/>
              </p:oleObj>
            </a:graphicData>
          </a:graphic>
        </p:graphicFrame>
        <p:graphicFrame>
          <p:nvGraphicFramePr>
            <p:cNvPr id="15394" name="Object 34"/>
            <p:cNvGraphicFramePr>
              <a:graphicFrameLocks noChangeAspect="1"/>
            </p:cNvGraphicFramePr>
            <p:nvPr/>
          </p:nvGraphicFramePr>
          <p:xfrm>
            <a:off x="5768975" y="1143000"/>
            <a:ext cx="354013" cy="298450"/>
          </p:xfrm>
          <a:graphic>
            <a:graphicData uri="http://schemas.openxmlformats.org/presentationml/2006/ole">
              <p:oleObj spid="_x0000_s15394" name="Formel" r:id="rId10" imgW="241200" imgH="228600" progId="Equation.3">
                <p:embed/>
              </p:oleObj>
            </a:graphicData>
          </a:graphic>
        </p:graphicFrame>
        <p:graphicFrame>
          <p:nvGraphicFramePr>
            <p:cNvPr id="15395" name="Object 35"/>
            <p:cNvGraphicFramePr>
              <a:graphicFrameLocks noChangeAspect="1"/>
            </p:cNvGraphicFramePr>
            <p:nvPr/>
          </p:nvGraphicFramePr>
          <p:xfrm>
            <a:off x="5732639" y="1714500"/>
            <a:ext cx="484188" cy="298450"/>
          </p:xfrm>
          <a:graphic>
            <a:graphicData uri="http://schemas.openxmlformats.org/presentationml/2006/ole">
              <p:oleObj spid="_x0000_s15395" name="Formel" r:id="rId11" imgW="330120" imgH="228600" progId="Equation.3">
                <p:embed/>
              </p:oleObj>
            </a:graphicData>
          </a:graphic>
        </p:graphicFrame>
        <p:graphicFrame>
          <p:nvGraphicFramePr>
            <p:cNvPr id="15396" name="Object 36"/>
            <p:cNvGraphicFramePr>
              <a:graphicFrameLocks noChangeAspect="1"/>
            </p:cNvGraphicFramePr>
            <p:nvPr/>
          </p:nvGraphicFramePr>
          <p:xfrm>
            <a:off x="6929454" y="285728"/>
            <a:ext cx="1044575" cy="298450"/>
          </p:xfrm>
          <a:graphic>
            <a:graphicData uri="http://schemas.openxmlformats.org/presentationml/2006/ole">
              <p:oleObj spid="_x0000_s15396" name="Formel" r:id="rId12" imgW="711000" imgH="228600" progId="Equation.3">
                <p:embed/>
              </p:oleObj>
            </a:graphicData>
          </a:graphic>
        </p:graphicFrame>
        <p:graphicFrame>
          <p:nvGraphicFramePr>
            <p:cNvPr id="15397" name="Object 37"/>
            <p:cNvGraphicFramePr>
              <a:graphicFrameLocks noChangeAspect="1"/>
            </p:cNvGraphicFramePr>
            <p:nvPr/>
          </p:nvGraphicFramePr>
          <p:xfrm>
            <a:off x="8114242" y="1417447"/>
            <a:ext cx="1063625" cy="298450"/>
          </p:xfrm>
          <a:graphic>
            <a:graphicData uri="http://schemas.openxmlformats.org/presentationml/2006/ole">
              <p:oleObj spid="_x0000_s15397" name="Formel" r:id="rId13" imgW="723600" imgH="228600" progId="Equation.3">
                <p:embed/>
              </p:oleObj>
            </a:graphicData>
          </a:graphic>
        </p:graphicFrame>
        <p:graphicFrame>
          <p:nvGraphicFramePr>
            <p:cNvPr id="15398" name="Object 38"/>
            <p:cNvGraphicFramePr>
              <a:graphicFrameLocks noChangeAspect="1"/>
            </p:cNvGraphicFramePr>
            <p:nvPr/>
          </p:nvGraphicFramePr>
          <p:xfrm>
            <a:off x="6960658" y="1571096"/>
            <a:ext cx="185738" cy="231775"/>
          </p:xfrm>
          <a:graphic>
            <a:graphicData uri="http://schemas.openxmlformats.org/presentationml/2006/ole">
              <p:oleObj spid="_x0000_s15398" name="Formel" r:id="rId14" imgW="126720" imgH="177480" progId="Equation.3">
                <p:embed/>
              </p:oleObj>
            </a:graphicData>
          </a:graphic>
        </p:graphicFrame>
        <p:sp>
          <p:nvSpPr>
            <p:cNvPr id="248" name="Rechteck 247"/>
            <p:cNvSpPr/>
            <p:nvPr/>
          </p:nvSpPr>
          <p:spPr>
            <a:xfrm>
              <a:off x="6940743" y="571480"/>
              <a:ext cx="1143008" cy="2071702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5929322" y="2643182"/>
              <a:ext cx="765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Stable</a:t>
              </a:r>
              <a:endParaRPr lang="de-DE" dirty="0"/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7030878" y="2635597"/>
              <a:ext cx="101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Unstable</a:t>
              </a:r>
              <a:endParaRPr lang="de-DE" dirty="0"/>
            </a:p>
          </p:txBody>
        </p:sp>
        <p:graphicFrame>
          <p:nvGraphicFramePr>
            <p:cNvPr id="15399" name="Object 39"/>
            <p:cNvGraphicFramePr>
              <a:graphicFrameLocks noChangeAspect="1"/>
            </p:cNvGraphicFramePr>
            <p:nvPr/>
          </p:nvGraphicFramePr>
          <p:xfrm>
            <a:off x="4107729" y="2714620"/>
            <a:ext cx="1519957" cy="357190"/>
          </p:xfrm>
          <a:graphic>
            <a:graphicData uri="http://schemas.openxmlformats.org/presentationml/2006/ole">
              <p:oleObj spid="_x0000_s15399" name="Formel" r:id="rId15" imgW="863280" imgH="228600" progId="Equation.3">
                <p:embed/>
              </p:oleObj>
            </a:graphicData>
          </a:graphic>
        </p:graphicFrame>
        <p:cxnSp>
          <p:nvCxnSpPr>
            <p:cNvPr id="252" name="Gerade Verbindung mit Pfeil 251"/>
            <p:cNvCxnSpPr/>
            <p:nvPr/>
          </p:nvCxnSpPr>
          <p:spPr>
            <a:xfrm rot="5400000" flipH="1" flipV="1">
              <a:off x="5896249" y="4571214"/>
              <a:ext cx="200026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mit Pfeil 252"/>
            <p:cNvCxnSpPr/>
            <p:nvPr/>
          </p:nvCxnSpPr>
          <p:spPr>
            <a:xfrm>
              <a:off x="5752579" y="4572008"/>
              <a:ext cx="235745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uppieren 254"/>
            <p:cNvGrpSpPr/>
            <p:nvPr/>
          </p:nvGrpSpPr>
          <p:grpSpPr>
            <a:xfrm>
              <a:off x="7072330" y="4357694"/>
              <a:ext cx="152400" cy="142876"/>
              <a:chOff x="5929322" y="857232"/>
              <a:chExt cx="152400" cy="142876"/>
            </a:xfrm>
          </p:grpSpPr>
          <p:cxnSp>
            <p:nvCxnSpPr>
              <p:cNvPr id="256" name="Gerade Verbindung 255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Gerade Verbindung 256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uppieren 257"/>
            <p:cNvGrpSpPr/>
            <p:nvPr/>
          </p:nvGrpSpPr>
          <p:grpSpPr>
            <a:xfrm>
              <a:off x="6572264" y="4132091"/>
              <a:ext cx="152400" cy="142876"/>
              <a:chOff x="5929322" y="857232"/>
              <a:chExt cx="152400" cy="142876"/>
            </a:xfrm>
          </p:grpSpPr>
          <p:cxnSp>
            <p:nvCxnSpPr>
              <p:cNvPr id="259" name="Gerade Verbindung 258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 Verbindung 259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uppieren 260"/>
            <p:cNvGrpSpPr/>
            <p:nvPr/>
          </p:nvGrpSpPr>
          <p:grpSpPr>
            <a:xfrm>
              <a:off x="6583553" y="4865345"/>
              <a:ext cx="152400" cy="142876"/>
              <a:chOff x="5929322" y="857232"/>
              <a:chExt cx="152400" cy="142876"/>
            </a:xfrm>
          </p:grpSpPr>
          <p:cxnSp>
            <p:nvCxnSpPr>
              <p:cNvPr id="262" name="Gerade Verbindung 261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 Verbindung 262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pieren 263"/>
            <p:cNvGrpSpPr/>
            <p:nvPr/>
          </p:nvGrpSpPr>
          <p:grpSpPr>
            <a:xfrm>
              <a:off x="7072330" y="4643446"/>
              <a:ext cx="152400" cy="142876"/>
              <a:chOff x="5929322" y="857232"/>
              <a:chExt cx="152400" cy="142876"/>
            </a:xfrm>
          </p:grpSpPr>
          <p:cxnSp>
            <p:nvCxnSpPr>
              <p:cNvPr id="265" name="Gerade Verbindung 264"/>
              <p:cNvCxnSpPr/>
              <p:nvPr/>
            </p:nvCxnSpPr>
            <p:spPr>
              <a:xfrm rot="16200000" flipH="1">
                <a:off x="5929322" y="857232"/>
                <a:ext cx="142876" cy="1428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 flipV="1">
                <a:off x="5929322" y="857232"/>
                <a:ext cx="152400" cy="133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67" name="Object 32"/>
            <p:cNvGraphicFramePr>
              <a:graphicFrameLocks noChangeAspect="1"/>
            </p:cNvGraphicFramePr>
            <p:nvPr/>
          </p:nvGraphicFramePr>
          <p:xfrm>
            <a:off x="6891338" y="4722813"/>
            <a:ext cx="468312" cy="282575"/>
          </p:xfrm>
          <a:graphic>
            <a:graphicData uri="http://schemas.openxmlformats.org/presentationml/2006/ole">
              <p:oleObj spid="_x0000_s15400" name="Formel" r:id="rId16" imgW="317160" imgH="215640" progId="Equation.3">
                <p:embed/>
              </p:oleObj>
            </a:graphicData>
          </a:graphic>
        </p:graphicFrame>
        <p:graphicFrame>
          <p:nvGraphicFramePr>
            <p:cNvPr id="268" name="Object 33"/>
            <p:cNvGraphicFramePr>
              <a:graphicFrameLocks noChangeAspect="1"/>
            </p:cNvGraphicFramePr>
            <p:nvPr/>
          </p:nvGraphicFramePr>
          <p:xfrm>
            <a:off x="6919913" y="4090988"/>
            <a:ext cx="336550" cy="282575"/>
          </p:xfrm>
          <a:graphic>
            <a:graphicData uri="http://schemas.openxmlformats.org/presentationml/2006/ole">
              <p:oleObj spid="_x0000_s15401" name="Formel" r:id="rId17" imgW="228600" imgH="215640" progId="Equation.3">
                <p:embed/>
              </p:oleObj>
            </a:graphicData>
          </a:graphic>
        </p:graphicFrame>
        <p:graphicFrame>
          <p:nvGraphicFramePr>
            <p:cNvPr id="269" name="Object 34"/>
            <p:cNvGraphicFramePr>
              <a:graphicFrameLocks noChangeAspect="1"/>
            </p:cNvGraphicFramePr>
            <p:nvPr/>
          </p:nvGraphicFramePr>
          <p:xfrm>
            <a:off x="6451600" y="4249738"/>
            <a:ext cx="354013" cy="280987"/>
          </p:xfrm>
          <a:graphic>
            <a:graphicData uri="http://schemas.openxmlformats.org/presentationml/2006/ole">
              <p:oleObj spid="_x0000_s15402" name="Formel" r:id="rId18" imgW="241200" imgH="215640" progId="Equation.3">
                <p:embed/>
              </p:oleObj>
            </a:graphicData>
          </a:graphic>
        </p:graphicFrame>
        <p:graphicFrame>
          <p:nvGraphicFramePr>
            <p:cNvPr id="270" name="Object 35"/>
            <p:cNvGraphicFramePr>
              <a:graphicFrameLocks noChangeAspect="1"/>
            </p:cNvGraphicFramePr>
            <p:nvPr/>
          </p:nvGraphicFramePr>
          <p:xfrm>
            <a:off x="6419850" y="4579938"/>
            <a:ext cx="503238" cy="282575"/>
          </p:xfrm>
          <a:graphic>
            <a:graphicData uri="http://schemas.openxmlformats.org/presentationml/2006/ole">
              <p:oleObj spid="_x0000_s15403" name="Formel" r:id="rId19" imgW="342720" imgH="215640" progId="Equation.3">
                <p:embed/>
              </p:oleObj>
            </a:graphicData>
          </a:graphic>
        </p:graphicFrame>
        <p:graphicFrame>
          <p:nvGraphicFramePr>
            <p:cNvPr id="271" name="Object 36"/>
            <p:cNvGraphicFramePr>
              <a:graphicFrameLocks noChangeAspect="1"/>
            </p:cNvGraphicFramePr>
            <p:nvPr/>
          </p:nvGraphicFramePr>
          <p:xfrm>
            <a:off x="6888163" y="3286125"/>
            <a:ext cx="1062037" cy="298450"/>
          </p:xfrm>
          <a:graphic>
            <a:graphicData uri="http://schemas.openxmlformats.org/presentationml/2006/ole">
              <p:oleObj spid="_x0000_s15404" name="Formel" r:id="rId20" imgW="723600" imgH="228600" progId="Equation.3">
                <p:embed/>
              </p:oleObj>
            </a:graphicData>
          </a:graphic>
        </p:graphicFrame>
        <p:graphicFrame>
          <p:nvGraphicFramePr>
            <p:cNvPr id="272" name="Object 37"/>
            <p:cNvGraphicFramePr>
              <a:graphicFrameLocks noChangeAspect="1"/>
            </p:cNvGraphicFramePr>
            <p:nvPr/>
          </p:nvGraphicFramePr>
          <p:xfrm>
            <a:off x="8080375" y="4417843"/>
            <a:ext cx="1063625" cy="298450"/>
          </p:xfrm>
          <a:graphic>
            <a:graphicData uri="http://schemas.openxmlformats.org/presentationml/2006/ole">
              <p:oleObj spid="_x0000_s15405" name="Formel" r:id="rId21" imgW="723600" imgH="228600" progId="Equation.3">
                <p:embed/>
              </p:oleObj>
            </a:graphicData>
          </a:graphic>
        </p:graphicFrame>
        <p:sp>
          <p:nvSpPr>
            <p:cNvPr id="275" name="Textfeld 274"/>
            <p:cNvSpPr txBox="1"/>
            <p:nvPr/>
          </p:nvSpPr>
          <p:spPr>
            <a:xfrm>
              <a:off x="5895455" y="5643578"/>
              <a:ext cx="765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Stable</a:t>
              </a:r>
              <a:endParaRPr lang="de-DE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7786710" y="5429264"/>
              <a:ext cx="101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Unstable</a:t>
              </a:r>
              <a:endParaRPr lang="de-DE" dirty="0"/>
            </a:p>
          </p:txBody>
        </p:sp>
        <p:graphicFrame>
          <p:nvGraphicFramePr>
            <p:cNvPr id="15407" name="Object 47"/>
            <p:cNvGraphicFramePr>
              <a:graphicFrameLocks noChangeAspect="1"/>
            </p:cNvGraphicFramePr>
            <p:nvPr/>
          </p:nvGraphicFramePr>
          <p:xfrm>
            <a:off x="3500430" y="5786454"/>
            <a:ext cx="2406240" cy="369888"/>
          </p:xfrm>
          <a:graphic>
            <a:graphicData uri="http://schemas.openxmlformats.org/presentationml/2006/ole">
              <p:oleObj spid="_x0000_s15407" name="Formel" r:id="rId22" imgW="1320480" imgH="228600" progId="Equation.3">
                <p:embed/>
              </p:oleObj>
            </a:graphicData>
          </a:graphic>
        </p:graphicFrame>
        <p:sp>
          <p:nvSpPr>
            <p:cNvPr id="277" name="Ellipse 276"/>
            <p:cNvSpPr/>
            <p:nvPr/>
          </p:nvSpPr>
          <p:spPr>
            <a:xfrm>
              <a:off x="6297801" y="3951644"/>
              <a:ext cx="1180579" cy="122943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15408" name="Object 48"/>
            <p:cNvGraphicFramePr>
              <a:graphicFrameLocks noChangeAspect="1"/>
            </p:cNvGraphicFramePr>
            <p:nvPr/>
          </p:nvGraphicFramePr>
          <p:xfrm>
            <a:off x="7500958" y="4357694"/>
            <a:ext cx="130175" cy="215900"/>
          </p:xfrm>
          <a:graphic>
            <a:graphicData uri="http://schemas.openxmlformats.org/presentationml/2006/ole">
              <p:oleObj spid="_x0000_s15408" name="Formel" r:id="rId23" imgW="88560" imgH="164880" progId="Equation.3">
                <p:embed/>
              </p:oleObj>
            </a:graphicData>
          </a:graphic>
        </p:graphicFrame>
        <p:graphicFrame>
          <p:nvGraphicFramePr>
            <p:cNvPr id="15409" name="Object 49"/>
            <p:cNvGraphicFramePr>
              <a:graphicFrameLocks noChangeAspect="1"/>
            </p:cNvGraphicFramePr>
            <p:nvPr/>
          </p:nvGraphicFramePr>
          <p:xfrm>
            <a:off x="6914461" y="3703463"/>
            <a:ext cx="185737" cy="249238"/>
          </p:xfrm>
          <a:graphic>
            <a:graphicData uri="http://schemas.openxmlformats.org/presentationml/2006/ole">
              <p:oleObj spid="_x0000_s15409" name="Formel" r:id="rId24" imgW="126720" imgH="190440" progId="Equation.3">
                <p:embed/>
              </p:oleObj>
            </a:graphicData>
          </a:graphic>
        </p:graphicFrame>
        <p:sp>
          <p:nvSpPr>
            <p:cNvPr id="281" name="Ellipse 280"/>
            <p:cNvSpPr/>
            <p:nvPr/>
          </p:nvSpPr>
          <p:spPr>
            <a:xfrm>
              <a:off x="6286512" y="3966637"/>
              <a:ext cx="1214446" cy="1214446"/>
            </a:xfrm>
            <a:prstGeom prst="ellipse">
              <a:avLst/>
            </a:prstGeom>
            <a:solidFill>
              <a:schemeClr val="accent3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u="sng" dirty="0"/>
            </a:p>
          </p:txBody>
        </p:sp>
        <p:cxnSp>
          <p:nvCxnSpPr>
            <p:cNvPr id="283" name="Gerade Verbindung 282"/>
            <p:cNvCxnSpPr>
              <a:stCxn id="276" idx="0"/>
            </p:cNvCxnSpPr>
            <p:nvPr/>
          </p:nvCxnSpPr>
          <p:spPr>
            <a:xfrm rot="16200000" flipV="1">
              <a:off x="7754970" y="4889500"/>
              <a:ext cx="357190" cy="722338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 Verbindung 284"/>
            <p:cNvCxnSpPr>
              <a:stCxn id="275" idx="0"/>
            </p:cNvCxnSpPr>
            <p:nvPr/>
          </p:nvCxnSpPr>
          <p:spPr>
            <a:xfrm rot="5400000" flipH="1" flipV="1">
              <a:off x="6210880" y="5067880"/>
              <a:ext cx="642942" cy="508454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Dio</cp:lastModifiedBy>
  <cp:revision>309</cp:revision>
  <dcterms:created xsi:type="dcterms:W3CDTF">2011-02-09T20:43:30Z</dcterms:created>
  <dcterms:modified xsi:type="dcterms:W3CDTF">2011-03-06T21:19:11Z</dcterms:modified>
</cp:coreProperties>
</file>