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3865D-E376-4124-B8D1-F6DA32D62F18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8E3B-6ABA-4458-9EDB-554DEA3567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78E3B-6ABA-4458-9EDB-554DEA3567F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uppieren 111"/>
          <p:cNvGrpSpPr/>
          <p:nvPr/>
        </p:nvGrpSpPr>
        <p:grpSpPr>
          <a:xfrm>
            <a:off x="1403648" y="2049273"/>
            <a:ext cx="5881506" cy="2839051"/>
            <a:chOff x="1403648" y="2049273"/>
            <a:chExt cx="5881506" cy="2839051"/>
          </a:xfrm>
        </p:grpSpPr>
        <p:pic>
          <p:nvPicPr>
            <p:cNvPr id="1028" name="Picture 4" descr="D:\GoogleMapsBilder\HSE_Bottom_2.jpg"/>
            <p:cNvPicPr>
              <a:picLocks noChangeAspect="1" noChangeArrowheads="1"/>
            </p:cNvPicPr>
            <p:nvPr/>
          </p:nvPicPr>
          <p:blipFill>
            <a:blip r:embed="rId3" cstate="print">
              <a:lum bright="-10000"/>
            </a:blip>
            <a:srcRect r="63040" b="516"/>
            <a:stretch>
              <a:fillRect/>
            </a:stretch>
          </p:blipFill>
          <p:spPr bwMode="auto">
            <a:xfrm>
              <a:off x="1403648" y="2060848"/>
              <a:ext cx="1872208" cy="2232248"/>
            </a:xfrm>
            <a:prstGeom prst="rect">
              <a:avLst/>
            </a:prstGeom>
            <a:noFill/>
          </p:spPr>
        </p:pic>
        <p:pic>
          <p:nvPicPr>
            <p:cNvPr id="1027" name="Picture 3" descr="D:\GoogleMapsBilder\Boden_Zuhause_2.JPG"/>
            <p:cNvPicPr>
              <a:picLocks noChangeAspect="1" noChangeArrowheads="1"/>
            </p:cNvPicPr>
            <p:nvPr/>
          </p:nvPicPr>
          <p:blipFill>
            <a:blip r:embed="rId4" cstate="print"/>
            <a:srcRect r="57377" b="3125"/>
            <a:stretch>
              <a:fillRect/>
            </a:stretch>
          </p:blipFill>
          <p:spPr bwMode="auto">
            <a:xfrm>
              <a:off x="3419872" y="2060848"/>
              <a:ext cx="1872208" cy="2232248"/>
            </a:xfrm>
            <a:prstGeom prst="rect">
              <a:avLst/>
            </a:prstGeom>
            <a:noFill/>
          </p:spPr>
        </p:pic>
        <p:pic>
          <p:nvPicPr>
            <p:cNvPr id="1029" name="Picture 5" descr="D:\GoogleMapsBilder\HSE_Aerial_3_.jpg"/>
            <p:cNvPicPr>
              <a:picLocks noChangeAspect="1" noChangeArrowheads="1"/>
            </p:cNvPicPr>
            <p:nvPr/>
          </p:nvPicPr>
          <p:blipFill>
            <a:blip r:embed="rId5" cstate="print"/>
            <a:srcRect r="57377"/>
            <a:stretch>
              <a:fillRect/>
            </a:stretch>
          </p:blipFill>
          <p:spPr bwMode="auto">
            <a:xfrm>
              <a:off x="5412946" y="2049273"/>
              <a:ext cx="1872208" cy="2258441"/>
            </a:xfrm>
            <a:prstGeom prst="rect">
              <a:avLst/>
            </a:prstGeom>
            <a:noFill/>
          </p:spPr>
        </p:pic>
        <p:sp>
          <p:nvSpPr>
            <p:cNvPr id="109" name="Textfeld 108"/>
            <p:cNvSpPr txBox="1"/>
            <p:nvPr/>
          </p:nvSpPr>
          <p:spPr>
            <a:xfrm>
              <a:off x="1763688" y="4365104"/>
              <a:ext cx="1077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Amorphous </a:t>
              </a:r>
              <a:endParaRPr lang="en-US" sz="1400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3923928" y="4365104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Segmented</a:t>
              </a:r>
              <a:endParaRPr lang="de-DE" sz="1400" dirty="0" smtClean="0"/>
            </a:p>
            <a:p>
              <a:r>
                <a:rPr lang="en-US" sz="1400" dirty="0" smtClean="0"/>
                <a:t>Amorphous</a:t>
              </a:r>
              <a:endParaRPr lang="en-US" sz="1400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5940152" y="4365104"/>
              <a:ext cx="866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Cornered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249</cp:revision>
  <dcterms:created xsi:type="dcterms:W3CDTF">2010-10-22T09:32:45Z</dcterms:created>
  <dcterms:modified xsi:type="dcterms:W3CDTF">2011-06-13T12:12:09Z</dcterms:modified>
</cp:coreProperties>
</file>