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3865D-E376-4124-B8D1-F6DA32D62F18}" type="datetimeFigureOut">
              <a:rPr lang="de-DE" smtClean="0"/>
              <a:t>25.02.2011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78E3B-6ABA-4458-9EDB-554DEA3567F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78E3B-6ABA-4458-9EDB-554DEA3567F6}" type="slidenum">
              <a:rPr lang="de-DE" smtClean="0"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25.02.2011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25.02.2011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25.02.2011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25.02.2011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25.02.2011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25.02.2011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25.02.2011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25.02.2011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25.02.2011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25.02.2011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BAA5-B1DB-49CF-BEEC-4E6805F1DB96}" type="datetimeFigureOut">
              <a:rPr lang="de-DE" smtClean="0"/>
              <a:pPr/>
              <a:t>25.02.2011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9BAA5-B1DB-49CF-BEEC-4E6805F1DB96}" type="datetimeFigureOut">
              <a:rPr lang="de-DE" smtClean="0"/>
              <a:pPr/>
              <a:t>25.02.2011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D57D6-0037-4577-9153-2E625CEE1D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uppieren 106"/>
          <p:cNvGrpSpPr/>
          <p:nvPr/>
        </p:nvGrpSpPr>
        <p:grpSpPr>
          <a:xfrm>
            <a:off x="-664449" y="0"/>
            <a:ext cx="10218481" cy="6357982"/>
            <a:chOff x="-664449" y="0"/>
            <a:chExt cx="10218481" cy="6357982"/>
          </a:xfrm>
        </p:grpSpPr>
        <p:sp>
          <p:nvSpPr>
            <p:cNvPr id="1026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de-DE"/>
            </a:p>
          </p:txBody>
        </p:sp>
        <p:sp>
          <p:nvSpPr>
            <p:cNvPr id="174" name="Rechteck 173"/>
            <p:cNvSpPr/>
            <p:nvPr/>
          </p:nvSpPr>
          <p:spPr>
            <a:xfrm>
              <a:off x="-571536" y="2714620"/>
              <a:ext cx="9715536" cy="30003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State-</a:t>
              </a:r>
              <a:r>
                <a:rPr lang="de-DE" dirty="0" err="1" smtClean="0">
                  <a:solidFill>
                    <a:schemeClr val="tx1"/>
                  </a:solidFill>
                </a:rPr>
                <a:t>Observer</a:t>
              </a:r>
              <a:r>
                <a:rPr lang="de-DE" dirty="0" smtClean="0">
                  <a:solidFill>
                    <a:schemeClr val="tx1"/>
                  </a:solidFill>
                </a:rPr>
                <a:t> Approach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68" name="Gerade Verbindung 167"/>
            <p:cNvCxnSpPr/>
            <p:nvPr/>
          </p:nvCxnSpPr>
          <p:spPr>
            <a:xfrm flipV="1">
              <a:off x="5643570" y="4000504"/>
              <a:ext cx="3643338" cy="4286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Gerade Verbindung 144"/>
            <p:cNvCxnSpPr/>
            <p:nvPr/>
          </p:nvCxnSpPr>
          <p:spPr>
            <a:xfrm>
              <a:off x="5643570" y="5143512"/>
              <a:ext cx="3643338" cy="12144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hteck 16"/>
            <p:cNvSpPr/>
            <p:nvPr/>
          </p:nvSpPr>
          <p:spPr>
            <a:xfrm>
              <a:off x="1132375" y="652229"/>
              <a:ext cx="1314090" cy="759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Comparison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3213019" y="652229"/>
              <a:ext cx="1314090" cy="759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PID Controller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5348416" y="652229"/>
              <a:ext cx="1314090" cy="759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Process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Gerade Verbindung mit Pfeil 19"/>
            <p:cNvCxnSpPr>
              <a:endCxn id="17" idx="1"/>
            </p:cNvCxnSpPr>
            <p:nvPr/>
          </p:nvCxnSpPr>
          <p:spPr>
            <a:xfrm>
              <a:off x="475355" y="1031884"/>
              <a:ext cx="657021" cy="105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>
              <a:stCxn id="17" idx="3"/>
              <a:endCxn id="18" idx="1"/>
            </p:cNvCxnSpPr>
            <p:nvPr/>
          </p:nvCxnSpPr>
          <p:spPr>
            <a:xfrm>
              <a:off x="2446466" y="1031884"/>
              <a:ext cx="766553" cy="105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>
              <a:stCxn id="18" idx="3"/>
              <a:endCxn id="19" idx="1"/>
            </p:cNvCxnSpPr>
            <p:nvPr/>
          </p:nvCxnSpPr>
          <p:spPr>
            <a:xfrm>
              <a:off x="4527109" y="1031884"/>
              <a:ext cx="821307" cy="105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15"/>
            <p:cNvCxnSpPr>
              <a:endCxn id="24" idx="3"/>
            </p:cNvCxnSpPr>
            <p:nvPr/>
          </p:nvCxnSpPr>
          <p:spPr>
            <a:xfrm rot="10800000" flipV="1">
              <a:off x="4531199" y="1031884"/>
              <a:ext cx="2190151" cy="1091509"/>
            </a:xfrm>
            <a:prstGeom prst="bentConnector3">
              <a:avLst>
                <a:gd name="adj1" fmla="val -10915"/>
              </a:avLst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hteck 23"/>
            <p:cNvSpPr/>
            <p:nvPr/>
          </p:nvSpPr>
          <p:spPr>
            <a:xfrm>
              <a:off x="3217108" y="1743737"/>
              <a:ext cx="1314090" cy="759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Measurement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Gerade Verbindung mit Pfeil 15"/>
            <p:cNvCxnSpPr>
              <a:stCxn id="24" idx="1"/>
              <a:endCxn id="17" idx="2"/>
            </p:cNvCxnSpPr>
            <p:nvPr/>
          </p:nvCxnSpPr>
          <p:spPr>
            <a:xfrm rot="10800000">
              <a:off x="1789421" y="1411539"/>
              <a:ext cx="1427688" cy="711854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/>
            <p:cNvCxnSpPr>
              <a:stCxn id="19" idx="3"/>
            </p:cNvCxnSpPr>
            <p:nvPr/>
          </p:nvCxnSpPr>
          <p:spPr>
            <a:xfrm>
              <a:off x="6662506" y="1031884"/>
              <a:ext cx="821282" cy="105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/>
            <p:cNvSpPr txBox="1"/>
            <p:nvPr/>
          </p:nvSpPr>
          <p:spPr>
            <a:xfrm>
              <a:off x="-664449" y="679778"/>
              <a:ext cx="1275890" cy="530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 err="1" smtClean="0"/>
                <a:t>Desired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output</a:t>
              </a:r>
              <a:endParaRPr lang="de-DE" sz="1400" dirty="0" smtClean="0"/>
            </a:p>
            <a:p>
              <a:pPr algn="ctr"/>
              <a:r>
                <a:rPr lang="de-DE" sz="1400" dirty="0" err="1" smtClean="0"/>
                <a:t>response</a:t>
              </a:r>
              <a:endParaRPr lang="de-DE" sz="1400" dirty="0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7500958" y="857232"/>
              <a:ext cx="7088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 smtClean="0"/>
                <a:t>Output</a:t>
              </a:r>
              <a:endParaRPr lang="de-DE" sz="1600" dirty="0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1177532" y="3280618"/>
              <a:ext cx="1314091" cy="7593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Comparison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hteck 54"/>
            <p:cNvSpPr/>
            <p:nvPr/>
          </p:nvSpPr>
          <p:spPr>
            <a:xfrm>
              <a:off x="2360402" y="4418003"/>
              <a:ext cx="1314091" cy="7593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State-</a:t>
              </a:r>
              <a:r>
                <a:rPr lang="de-DE" sz="1400" dirty="0" err="1" smtClean="0">
                  <a:solidFill>
                    <a:schemeClr val="tx1"/>
                  </a:solidFill>
                </a:rPr>
                <a:t>Observer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hteck 55"/>
            <p:cNvSpPr/>
            <p:nvPr/>
          </p:nvSpPr>
          <p:spPr>
            <a:xfrm>
              <a:off x="3876307" y="3275411"/>
              <a:ext cx="1314091" cy="7593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Process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Gerade Verbindung mit Pfeil 56"/>
            <p:cNvCxnSpPr>
              <a:endCxn id="54" idx="1"/>
            </p:cNvCxnSpPr>
            <p:nvPr/>
          </p:nvCxnSpPr>
          <p:spPr>
            <a:xfrm>
              <a:off x="520511" y="3660274"/>
              <a:ext cx="657021" cy="105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>
              <a:stCxn id="55" idx="1"/>
              <a:endCxn id="54" idx="2"/>
            </p:cNvCxnSpPr>
            <p:nvPr/>
          </p:nvCxnSpPr>
          <p:spPr>
            <a:xfrm rot="10800000">
              <a:off x="1834578" y="4039929"/>
              <a:ext cx="525825" cy="757730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15"/>
            <p:cNvCxnSpPr>
              <a:endCxn id="61" idx="3"/>
            </p:cNvCxnSpPr>
            <p:nvPr/>
          </p:nvCxnSpPr>
          <p:spPr>
            <a:xfrm rot="5400000">
              <a:off x="5262358" y="4035615"/>
              <a:ext cx="1157948" cy="366137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hteck 60"/>
            <p:cNvSpPr/>
            <p:nvPr/>
          </p:nvSpPr>
          <p:spPr>
            <a:xfrm>
              <a:off x="4344172" y="4418003"/>
              <a:ext cx="1314091" cy="7593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Measurement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Gerade Verbindung mit Pfeil 15"/>
            <p:cNvCxnSpPr>
              <a:stCxn id="61" idx="1"/>
              <a:endCxn id="55" idx="3"/>
            </p:cNvCxnSpPr>
            <p:nvPr/>
          </p:nvCxnSpPr>
          <p:spPr>
            <a:xfrm rot="10800000">
              <a:off x="3674494" y="4797658"/>
              <a:ext cx="669679" cy="144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feld 63"/>
            <p:cNvSpPr txBox="1"/>
            <p:nvPr/>
          </p:nvSpPr>
          <p:spPr>
            <a:xfrm>
              <a:off x="-637945" y="3357562"/>
              <a:ext cx="1275890" cy="530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 err="1" smtClean="0"/>
                <a:t>Desired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output</a:t>
              </a:r>
              <a:endParaRPr lang="de-DE" sz="1400" dirty="0" smtClean="0"/>
            </a:p>
            <a:p>
              <a:pPr algn="ctr"/>
              <a:r>
                <a:rPr lang="de-DE" sz="1400" dirty="0" err="1" smtClean="0"/>
                <a:t>response</a:t>
              </a:r>
              <a:endParaRPr lang="de-DE" sz="1400" dirty="0"/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6786578" y="3500438"/>
              <a:ext cx="7088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 smtClean="0"/>
                <a:t>Output</a:t>
              </a:r>
              <a:endParaRPr lang="de-DE" sz="1400" dirty="0"/>
            </a:p>
          </p:txBody>
        </p:sp>
        <p:cxnSp>
          <p:nvCxnSpPr>
            <p:cNvPr id="48" name="Gerade Verbindung mit Pfeil 47"/>
            <p:cNvCxnSpPr>
              <a:stCxn id="54" idx="3"/>
              <a:endCxn id="56" idx="1"/>
            </p:cNvCxnSpPr>
            <p:nvPr/>
          </p:nvCxnSpPr>
          <p:spPr>
            <a:xfrm flipV="1">
              <a:off x="2491622" y="3655067"/>
              <a:ext cx="1384685" cy="52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/>
            <p:cNvCxnSpPr>
              <a:stCxn id="56" idx="3"/>
            </p:cNvCxnSpPr>
            <p:nvPr/>
          </p:nvCxnSpPr>
          <p:spPr>
            <a:xfrm flipV="1">
              <a:off x="5190398" y="3654754"/>
              <a:ext cx="1543141" cy="3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mit Pfeil 15"/>
            <p:cNvCxnSpPr/>
            <p:nvPr/>
          </p:nvCxnSpPr>
          <p:spPr>
            <a:xfrm rot="16200000" flipH="1">
              <a:off x="2933465" y="3869341"/>
              <a:ext cx="956756" cy="525299"/>
            </a:xfrm>
            <a:prstGeom prst="bentConnector4">
              <a:avLst>
                <a:gd name="adj1" fmla="val 61249"/>
                <a:gd name="adj2" fmla="val 156102"/>
              </a:avLst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mit Pfeil 15"/>
            <p:cNvCxnSpPr/>
            <p:nvPr/>
          </p:nvCxnSpPr>
          <p:spPr>
            <a:xfrm rot="10800000" flipV="1">
              <a:off x="9308750" y="5179243"/>
              <a:ext cx="245282" cy="2084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 Verbindung 164"/>
            <p:cNvCxnSpPr/>
            <p:nvPr/>
          </p:nvCxnSpPr>
          <p:spPr>
            <a:xfrm>
              <a:off x="4357686" y="5143512"/>
              <a:ext cx="2500330" cy="12144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 Verbindung 170"/>
            <p:cNvCxnSpPr/>
            <p:nvPr/>
          </p:nvCxnSpPr>
          <p:spPr>
            <a:xfrm flipV="1">
              <a:off x="4357686" y="3977926"/>
              <a:ext cx="2500330" cy="4286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Gruppieren 187"/>
            <p:cNvGrpSpPr/>
            <p:nvPr/>
          </p:nvGrpSpPr>
          <p:grpSpPr>
            <a:xfrm>
              <a:off x="6572264" y="4000504"/>
              <a:ext cx="2741076" cy="2357478"/>
              <a:chOff x="6572264" y="4000504"/>
              <a:chExt cx="2741076" cy="2357478"/>
            </a:xfrm>
          </p:grpSpPr>
          <p:sp>
            <p:nvSpPr>
              <p:cNvPr id="113" name="Rechteck 112"/>
              <p:cNvSpPr/>
              <p:nvPr/>
            </p:nvSpPr>
            <p:spPr>
              <a:xfrm>
                <a:off x="6867191" y="4000504"/>
                <a:ext cx="2446149" cy="23574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5" name="Gerade Verbindung mit Pfeil 15"/>
              <p:cNvCxnSpPr>
                <a:stCxn id="110" idx="1"/>
              </p:cNvCxnSpPr>
              <p:nvPr/>
            </p:nvCxnSpPr>
            <p:spPr>
              <a:xfrm rot="10800000" flipV="1">
                <a:off x="6572264" y="4596003"/>
                <a:ext cx="635453" cy="524303"/>
              </a:xfrm>
              <a:prstGeom prst="bentConnector3">
                <a:avLst>
                  <a:gd name="adj1" fmla="val 22875"/>
                </a:avLst>
              </a:prstGeom>
              <a:ln w="317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 Verbindung mit Pfeil 15"/>
              <p:cNvCxnSpPr>
                <a:stCxn id="111" idx="1"/>
              </p:cNvCxnSpPr>
              <p:nvPr/>
            </p:nvCxnSpPr>
            <p:spPr>
              <a:xfrm rot="10800000">
                <a:off x="7063803" y="5061370"/>
                <a:ext cx="134438" cy="681704"/>
              </a:xfrm>
              <a:prstGeom prst="bentConnector2">
                <a:avLst/>
              </a:prstGeom>
              <a:ln w="317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 Verbindung mit Pfeil 15"/>
              <p:cNvCxnSpPr>
                <a:stCxn id="110" idx="3"/>
                <a:endCxn id="113" idx="3"/>
              </p:cNvCxnSpPr>
              <p:nvPr/>
            </p:nvCxnSpPr>
            <p:spPr>
              <a:xfrm>
                <a:off x="9059184" y="4596003"/>
                <a:ext cx="254156" cy="583240"/>
              </a:xfrm>
              <a:prstGeom prst="bentConnector3">
                <a:avLst>
                  <a:gd name="adj1" fmla="val 78839"/>
                </a:avLst>
              </a:prstGeom>
              <a:ln w="317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Gerade Verbindung mit Pfeil 15"/>
              <p:cNvCxnSpPr>
                <a:stCxn id="111" idx="3"/>
                <a:endCxn id="113" idx="3"/>
              </p:cNvCxnSpPr>
              <p:nvPr/>
            </p:nvCxnSpPr>
            <p:spPr>
              <a:xfrm flipV="1">
                <a:off x="9049708" y="5179243"/>
                <a:ext cx="263631" cy="563830"/>
              </a:xfrm>
              <a:prstGeom prst="bentConnector3">
                <a:avLst>
                  <a:gd name="adj1" fmla="val 75318"/>
                </a:avLst>
              </a:prstGeom>
              <a:ln w="317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5" name="Gruppieren 174"/>
              <p:cNvGrpSpPr/>
              <p:nvPr/>
            </p:nvGrpSpPr>
            <p:grpSpPr>
              <a:xfrm>
                <a:off x="7207717" y="4091111"/>
                <a:ext cx="1851467" cy="1009786"/>
                <a:chOff x="7207717" y="4091111"/>
                <a:chExt cx="1851467" cy="1009786"/>
              </a:xfrm>
            </p:grpSpPr>
            <p:sp>
              <p:nvSpPr>
                <p:cNvPr id="110" name="Rechteck 109"/>
                <p:cNvSpPr/>
                <p:nvPr/>
              </p:nvSpPr>
              <p:spPr>
                <a:xfrm>
                  <a:off x="7207717" y="4091111"/>
                  <a:ext cx="1851467" cy="1009786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de-DE" sz="1400" dirty="0" smtClean="0">
                      <a:solidFill>
                        <a:schemeClr val="tx1"/>
                      </a:solidFill>
                    </a:rPr>
                    <a:t>IMU</a:t>
                  </a:r>
                  <a:endParaRPr lang="de-DE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Rechteck 108"/>
                <p:cNvSpPr/>
                <p:nvPr/>
              </p:nvSpPr>
              <p:spPr>
                <a:xfrm>
                  <a:off x="7444011" y="4354126"/>
                  <a:ext cx="1474621" cy="64830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de-DE" sz="1400" dirty="0" smtClean="0">
                      <a:solidFill>
                        <a:srgbClr val="FF0000"/>
                      </a:solidFill>
                    </a:rPr>
                    <a:t>Rate: 100Hz</a:t>
                  </a:r>
                  <a:endParaRPr lang="de-DE" sz="1400" dirty="0">
                    <a:solidFill>
                      <a:srgbClr val="FF0000"/>
                    </a:solidFill>
                  </a:endParaRPr>
                </a:p>
              </p:txBody>
            </p:sp>
            <p:graphicFrame>
              <p:nvGraphicFramePr>
                <p:cNvPr id="1029" name="Object 5"/>
                <p:cNvGraphicFramePr>
                  <a:graphicFrameLocks noChangeAspect="1"/>
                </p:cNvGraphicFramePr>
                <p:nvPr/>
              </p:nvGraphicFramePr>
              <p:xfrm>
                <a:off x="7472178" y="4617383"/>
                <a:ext cx="1422913" cy="326113"/>
              </p:xfrm>
              <a:graphic>
                <a:graphicData uri="http://schemas.openxmlformats.org/presentationml/2006/ole">
                  <p:oleObj spid="_x0000_s1029" name="Formel" r:id="rId4" imgW="1168200" imgH="228600" progId="Equation.3">
                    <p:embed/>
                  </p:oleObj>
                </a:graphicData>
              </a:graphic>
            </p:graphicFrame>
          </p:grpSp>
          <p:grpSp>
            <p:nvGrpSpPr>
              <p:cNvPr id="176" name="Gruppieren 175"/>
              <p:cNvGrpSpPr/>
              <p:nvPr/>
            </p:nvGrpSpPr>
            <p:grpSpPr>
              <a:xfrm>
                <a:off x="7198241" y="5238180"/>
                <a:ext cx="1851467" cy="1009786"/>
                <a:chOff x="7198241" y="5238180"/>
                <a:chExt cx="1851467" cy="1009786"/>
              </a:xfrm>
            </p:grpSpPr>
            <p:sp>
              <p:nvSpPr>
                <p:cNvPr id="111" name="Rechteck 110"/>
                <p:cNvSpPr/>
                <p:nvPr/>
              </p:nvSpPr>
              <p:spPr>
                <a:xfrm>
                  <a:off x="7198241" y="5238180"/>
                  <a:ext cx="1851467" cy="1009786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de-DE" sz="1400" dirty="0" smtClean="0">
                      <a:solidFill>
                        <a:schemeClr val="tx1"/>
                      </a:solidFill>
                    </a:rPr>
                    <a:t>Vision Sensor</a:t>
                  </a:r>
                  <a:endParaRPr lang="de-DE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hteck 111"/>
                <p:cNvSpPr/>
                <p:nvPr/>
              </p:nvSpPr>
              <p:spPr>
                <a:xfrm>
                  <a:off x="7444011" y="5485217"/>
                  <a:ext cx="1474621" cy="64830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de-DE" sz="1400" dirty="0" smtClean="0">
                      <a:solidFill>
                        <a:srgbClr val="FF0000"/>
                      </a:solidFill>
                    </a:rPr>
                    <a:t>Rate: 10Hz</a:t>
                  </a:r>
                  <a:endParaRPr lang="de-DE" sz="1400" dirty="0">
                    <a:solidFill>
                      <a:srgbClr val="FF0000"/>
                    </a:solidFill>
                  </a:endParaRPr>
                </a:p>
              </p:txBody>
            </p:sp>
            <p:graphicFrame>
              <p:nvGraphicFramePr>
                <p:cNvPr id="1031" name="Object 7"/>
                <p:cNvGraphicFramePr>
                  <a:graphicFrameLocks noChangeAspect="1"/>
                </p:cNvGraphicFramePr>
                <p:nvPr/>
              </p:nvGraphicFramePr>
              <p:xfrm>
                <a:off x="7628339" y="5709675"/>
                <a:ext cx="1044523" cy="346821"/>
              </p:xfrm>
              <a:graphic>
                <a:graphicData uri="http://schemas.openxmlformats.org/presentationml/2006/ole">
                  <p:oleObj spid="_x0000_s1031" name="Formel" r:id="rId5" imgW="660240" imgH="228600" progId="Equation.3">
                    <p:embed/>
                  </p:oleObj>
                </a:graphicData>
              </a:graphic>
            </p:graphicFrame>
          </p:grpSp>
        </p:grpSp>
        <p:sp>
          <p:nvSpPr>
            <p:cNvPr id="187" name="Rechteck 186"/>
            <p:cNvSpPr/>
            <p:nvPr/>
          </p:nvSpPr>
          <p:spPr>
            <a:xfrm>
              <a:off x="-571536" y="214290"/>
              <a:ext cx="9715536" cy="24288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PID Controller Approach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Gerade Verbindung 84"/>
            <p:cNvCxnSpPr/>
            <p:nvPr/>
          </p:nvCxnSpPr>
          <p:spPr>
            <a:xfrm rot="5400000" flipH="1" flipV="1">
              <a:off x="629658" y="3577054"/>
              <a:ext cx="428628" cy="14287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/>
          </p:nvCxnSpPr>
          <p:spPr>
            <a:xfrm rot="5400000" flipH="1" flipV="1">
              <a:off x="6215074" y="3571876"/>
              <a:ext cx="428628" cy="14287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/>
            <p:cNvSpPr txBox="1"/>
            <p:nvPr/>
          </p:nvSpPr>
          <p:spPr>
            <a:xfrm>
              <a:off x="6357950" y="307181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n</a:t>
              </a:r>
              <a:endParaRPr lang="de-DE" dirty="0"/>
            </a:p>
          </p:txBody>
        </p:sp>
        <p:sp>
          <p:nvSpPr>
            <p:cNvPr id="88" name="Textfeld 87"/>
            <p:cNvSpPr txBox="1"/>
            <p:nvPr/>
          </p:nvSpPr>
          <p:spPr>
            <a:xfrm>
              <a:off x="722422" y="307181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n</a:t>
              </a:r>
              <a:endParaRPr lang="de-DE" dirty="0"/>
            </a:p>
          </p:txBody>
        </p:sp>
        <p:cxnSp>
          <p:nvCxnSpPr>
            <p:cNvPr id="89" name="Gerade Verbindung 88"/>
            <p:cNvCxnSpPr/>
            <p:nvPr/>
          </p:nvCxnSpPr>
          <p:spPr>
            <a:xfrm rot="5400000" flipH="1" flipV="1">
              <a:off x="571472" y="928670"/>
              <a:ext cx="428628" cy="14287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/>
            <p:cNvSpPr txBox="1"/>
            <p:nvPr/>
          </p:nvSpPr>
          <p:spPr>
            <a:xfrm>
              <a:off x="642910" y="42860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</a:t>
              </a:r>
              <a:endParaRPr lang="de-DE" dirty="0"/>
            </a:p>
          </p:txBody>
        </p:sp>
        <p:cxnSp>
          <p:nvCxnSpPr>
            <p:cNvPr id="91" name="Gerade Verbindung 90"/>
            <p:cNvCxnSpPr/>
            <p:nvPr/>
          </p:nvCxnSpPr>
          <p:spPr>
            <a:xfrm rot="5400000" flipH="1" flipV="1">
              <a:off x="6929454" y="1000108"/>
              <a:ext cx="428628" cy="14287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/>
            <p:cNvSpPr txBox="1"/>
            <p:nvPr/>
          </p:nvSpPr>
          <p:spPr>
            <a:xfrm>
              <a:off x="7072330" y="50004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</a:t>
              </a:r>
              <a:endParaRPr lang="de-DE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Bildschirmpräsentation (4:3)</PresentationFormat>
  <Paragraphs>25</Paragraphs>
  <Slides>1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Larissa-Design</vt:lpstr>
      <vt:lpstr>Formel</vt:lpstr>
      <vt:lpstr>Folie 1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Dio</dc:creator>
  <cp:lastModifiedBy>Dio</cp:lastModifiedBy>
  <cp:revision>61</cp:revision>
  <dcterms:created xsi:type="dcterms:W3CDTF">2010-10-22T09:32:45Z</dcterms:created>
  <dcterms:modified xsi:type="dcterms:W3CDTF">2011-02-25T15:31:22Z</dcterms:modified>
</cp:coreProperties>
</file>