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8196-995A-4E3D-9BC0-01B508F5764D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6F36-55B5-4E86-8AF4-6CE448726E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8196-995A-4E3D-9BC0-01B508F5764D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6F36-55B5-4E86-8AF4-6CE448726E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8196-995A-4E3D-9BC0-01B508F5764D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6F36-55B5-4E86-8AF4-6CE448726E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8196-995A-4E3D-9BC0-01B508F5764D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6F36-55B5-4E86-8AF4-6CE448726E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8196-995A-4E3D-9BC0-01B508F5764D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6F36-55B5-4E86-8AF4-6CE448726E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8196-995A-4E3D-9BC0-01B508F5764D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6F36-55B5-4E86-8AF4-6CE448726E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8196-995A-4E3D-9BC0-01B508F5764D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6F36-55B5-4E86-8AF4-6CE448726E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8196-995A-4E3D-9BC0-01B508F5764D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6F36-55B5-4E86-8AF4-6CE448726E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8196-995A-4E3D-9BC0-01B508F5764D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6F36-55B5-4E86-8AF4-6CE448726E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8196-995A-4E3D-9BC0-01B508F5764D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6F36-55B5-4E86-8AF4-6CE448726E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8196-995A-4E3D-9BC0-01B508F5764D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6F36-55B5-4E86-8AF4-6CE448726E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8196-995A-4E3D-9BC0-01B508F5764D}" type="datetimeFigureOut">
              <a:rPr lang="de-DE" smtClean="0"/>
              <a:pPr/>
              <a:t>01.11.2010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6F36-55B5-4E86-8AF4-6CE448726E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/>
          <p:cNvGrpSpPr/>
          <p:nvPr/>
        </p:nvGrpSpPr>
        <p:grpSpPr>
          <a:xfrm>
            <a:off x="-1143040" y="428604"/>
            <a:ext cx="9503429" cy="6473464"/>
            <a:chOff x="-1143040" y="428604"/>
            <a:chExt cx="9503429" cy="6473464"/>
          </a:xfrm>
        </p:grpSpPr>
        <p:sp>
          <p:nvSpPr>
            <p:cNvPr id="139" name="Textfeld 138"/>
            <p:cNvSpPr txBox="1"/>
            <p:nvPr/>
          </p:nvSpPr>
          <p:spPr>
            <a:xfrm>
              <a:off x="6621323" y="6532736"/>
              <a:ext cx="1739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Matlab</a:t>
              </a:r>
              <a:r>
                <a:rPr lang="de-DE" dirty="0" smtClean="0"/>
                <a:t>/</a:t>
              </a:r>
              <a:r>
                <a:rPr lang="de-DE" dirty="0" err="1" smtClean="0"/>
                <a:t>Simulink</a:t>
              </a:r>
              <a:endParaRPr lang="de-DE" dirty="0"/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3862579" y="5121478"/>
              <a:ext cx="1417743" cy="11266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Transmission</a:t>
              </a:r>
            </a:p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Correction</a:t>
              </a:r>
              <a:r>
                <a:rPr lang="de-DE" dirty="0" smtClean="0">
                  <a:solidFill>
                    <a:schemeClr val="tx1"/>
                  </a:solidFill>
                </a:rPr>
                <a:t>-Data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3873596" y="4000504"/>
              <a:ext cx="1417743" cy="9944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Transmission</a:t>
              </a: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IMU-Data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994042" y="428604"/>
              <a:ext cx="2308050" cy="50831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016340" y="1622631"/>
              <a:ext cx="285752" cy="2864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016340" y="4652397"/>
              <a:ext cx="285752" cy="2864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994043" y="3793076"/>
              <a:ext cx="307786" cy="2864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994043" y="1644771"/>
              <a:ext cx="307786" cy="2864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994043" y="2790534"/>
              <a:ext cx="307786" cy="2864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94043" y="4652397"/>
              <a:ext cx="307786" cy="2864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5877655" y="428604"/>
              <a:ext cx="2384825" cy="50720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5873860" y="4643446"/>
              <a:ext cx="31691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5877650" y="1599327"/>
              <a:ext cx="285751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7949349" y="4643446"/>
              <a:ext cx="313121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winkelte Verbindung 18"/>
            <p:cNvCxnSpPr>
              <a:stCxn id="9" idx="3"/>
              <a:endCxn id="47" idx="1"/>
            </p:cNvCxnSpPr>
            <p:nvPr/>
          </p:nvCxnSpPr>
          <p:spPr>
            <a:xfrm flipV="1">
              <a:off x="3302092" y="1763892"/>
              <a:ext cx="648279" cy="1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 Verbindung 19"/>
            <p:cNvCxnSpPr>
              <a:stCxn id="48" idx="3"/>
              <a:endCxn id="16" idx="1"/>
            </p:cNvCxnSpPr>
            <p:nvPr/>
          </p:nvCxnSpPr>
          <p:spPr>
            <a:xfrm flipV="1">
              <a:off x="5379935" y="1742203"/>
              <a:ext cx="497715" cy="5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10" idx="3"/>
              <a:endCxn id="52" idx="1"/>
            </p:cNvCxnSpPr>
            <p:nvPr/>
          </p:nvCxnSpPr>
          <p:spPr>
            <a:xfrm flipV="1">
              <a:off x="3302092" y="4786322"/>
              <a:ext cx="571159" cy="92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endCxn id="15" idx="1"/>
            </p:cNvCxnSpPr>
            <p:nvPr/>
          </p:nvCxnSpPr>
          <p:spPr>
            <a:xfrm flipV="1">
              <a:off x="5108184" y="4786322"/>
              <a:ext cx="765678" cy="2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winkelte Verbindung 29"/>
            <p:cNvCxnSpPr>
              <a:endCxn id="57" idx="3"/>
            </p:cNvCxnSpPr>
            <p:nvPr/>
          </p:nvCxnSpPr>
          <p:spPr>
            <a:xfrm rot="10800000" flipV="1">
              <a:off x="5280782" y="4797339"/>
              <a:ext cx="2999936" cy="1225808"/>
            </a:xfrm>
            <a:prstGeom prst="bentConnector3">
              <a:avLst>
                <a:gd name="adj1" fmla="val -8023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winkelte Verbindung 31"/>
            <p:cNvCxnSpPr/>
            <p:nvPr/>
          </p:nvCxnSpPr>
          <p:spPr>
            <a:xfrm rot="10800000">
              <a:off x="994042" y="4797340"/>
              <a:ext cx="3000396" cy="1250165"/>
            </a:xfrm>
            <a:prstGeom prst="bentConnector3">
              <a:avLst>
                <a:gd name="adj1" fmla="val 107619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-533354" y="1478485"/>
              <a:ext cx="1090058" cy="6429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Task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1016076" y="1285860"/>
              <a:ext cx="94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Flight Task</a:t>
              </a:r>
              <a:endParaRPr lang="de-DE" sz="1400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901230" y="1247473"/>
              <a:ext cx="961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Camera</a:t>
              </a:r>
              <a:r>
                <a:rPr lang="de-DE" sz="1400" dirty="0" smtClean="0"/>
                <a:t> </a:t>
              </a:r>
              <a:r>
                <a:rPr lang="de-DE" sz="1400" dirty="0" err="1"/>
                <a:t>R</a:t>
              </a:r>
              <a:r>
                <a:rPr lang="de-DE" sz="1400" dirty="0" err="1" smtClean="0"/>
                <a:t>x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3956050" y="1071546"/>
              <a:ext cx="1417743" cy="9286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Transmission</a:t>
              </a: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Images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3950371" y="1621016"/>
              <a:ext cx="285752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5094068" y="1604663"/>
              <a:ext cx="285867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873251" y="4643446"/>
              <a:ext cx="296769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5016949" y="4627093"/>
              <a:ext cx="27485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62234" y="5896624"/>
              <a:ext cx="307785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5016949" y="5880271"/>
              <a:ext cx="263833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6500449" y="1983542"/>
              <a:ext cx="1214446" cy="785818"/>
            </a:xfrm>
            <a:prstGeom prst="rect">
              <a:avLst/>
            </a:prstGeom>
            <a:solidFill>
              <a:schemeClr val="accent3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Image Processing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1587580" y="1576603"/>
              <a:ext cx="1214446" cy="6429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Plant Simulation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1587580" y="2330405"/>
              <a:ext cx="1214446" cy="6429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Plant</a:t>
              </a:r>
            </a:p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Control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1587580" y="3088853"/>
              <a:ext cx="1214446" cy="16974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Sensor</a:t>
              </a: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Simulation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1659018" y="3714752"/>
              <a:ext cx="1033183" cy="40125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Camera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1659018" y="4214818"/>
              <a:ext cx="1071570" cy="42862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IMU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Gewinkelte Verbindung 18"/>
            <p:cNvCxnSpPr>
              <a:stCxn id="62" idx="3"/>
              <a:endCxn id="9" idx="2"/>
            </p:cNvCxnSpPr>
            <p:nvPr/>
          </p:nvCxnSpPr>
          <p:spPr>
            <a:xfrm flipV="1">
              <a:off x="2692201" y="1909072"/>
              <a:ext cx="467015" cy="200630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winkelte Verbindung 18"/>
            <p:cNvCxnSpPr>
              <a:stCxn id="63" idx="3"/>
              <a:endCxn id="10" idx="1"/>
            </p:cNvCxnSpPr>
            <p:nvPr/>
          </p:nvCxnSpPr>
          <p:spPr>
            <a:xfrm>
              <a:off x="2730588" y="4429132"/>
              <a:ext cx="285752" cy="36648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uppieren 83"/>
            <p:cNvGrpSpPr/>
            <p:nvPr/>
          </p:nvGrpSpPr>
          <p:grpSpPr>
            <a:xfrm>
              <a:off x="-1143040" y="2363111"/>
              <a:ext cx="1714512" cy="1857388"/>
              <a:chOff x="-857256" y="2142771"/>
              <a:chExt cx="1714512" cy="1857388"/>
            </a:xfrm>
          </p:grpSpPr>
          <p:sp>
            <p:nvSpPr>
              <p:cNvPr id="33" name="Rechteck 32"/>
              <p:cNvSpPr/>
              <p:nvPr/>
            </p:nvSpPr>
            <p:spPr>
              <a:xfrm>
                <a:off x="-857256" y="2142771"/>
                <a:ext cx="1714512" cy="18573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-725396" y="3286124"/>
                <a:ext cx="1462830" cy="57299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Underground</a:t>
                </a:r>
              </a:p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Simulation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-725396" y="2786058"/>
                <a:ext cx="1448494" cy="4286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Disturbances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feld 82"/>
              <p:cNvSpPr txBox="1"/>
              <p:nvPr/>
            </p:nvSpPr>
            <p:spPr>
              <a:xfrm>
                <a:off x="-687628" y="2142771"/>
                <a:ext cx="14413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Environment </a:t>
                </a:r>
              </a:p>
              <a:p>
                <a:pPr algn="ctr"/>
                <a:r>
                  <a:rPr lang="de-DE" dirty="0" smtClean="0"/>
                  <a:t>Simulation</a:t>
                </a:r>
                <a:endParaRPr lang="de-DE" dirty="0"/>
              </a:p>
            </p:txBody>
          </p:sp>
        </p:grpSp>
        <p:sp>
          <p:nvSpPr>
            <p:cNvPr id="87" name="Textfeld 86"/>
            <p:cNvSpPr txBox="1"/>
            <p:nvPr/>
          </p:nvSpPr>
          <p:spPr>
            <a:xfrm>
              <a:off x="2301960" y="1258490"/>
              <a:ext cx="961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Camera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Tx</a:t>
              </a:r>
              <a:endParaRPr lang="de-DE" sz="14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2654159" y="4929198"/>
              <a:ext cx="697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IMU </a:t>
              </a:r>
              <a:r>
                <a:rPr lang="de-DE" sz="1400" dirty="0" err="1" smtClean="0"/>
                <a:t>Tx</a:t>
              </a:r>
              <a:endParaRPr lang="de-DE" sz="1400" dirty="0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916923" y="3296796"/>
              <a:ext cx="707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Under</a:t>
              </a:r>
              <a:r>
                <a:rPr lang="de-DE" sz="1400" dirty="0" smtClean="0"/>
                <a:t>-</a:t>
              </a:r>
            </a:p>
            <a:p>
              <a:r>
                <a:rPr lang="de-DE" sz="1400" dirty="0" err="1" smtClean="0"/>
                <a:t>ground</a:t>
              </a:r>
              <a:endParaRPr lang="de-DE" sz="1400" dirty="0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6505785" y="3286124"/>
              <a:ext cx="1214446" cy="7858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Position </a:t>
              </a:r>
              <a:r>
                <a:rPr lang="de-DE" dirty="0" err="1" smtClean="0">
                  <a:solidFill>
                    <a:schemeClr val="tx1"/>
                  </a:solidFill>
                </a:rPr>
                <a:t>Correction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Gewinkelte Verbindung 19"/>
            <p:cNvCxnSpPr>
              <a:stCxn id="16" idx="3"/>
              <a:endCxn id="58" idx="0"/>
            </p:cNvCxnSpPr>
            <p:nvPr/>
          </p:nvCxnSpPr>
          <p:spPr>
            <a:xfrm>
              <a:off x="6163401" y="1742203"/>
              <a:ext cx="944271" cy="24133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15" idx="3"/>
              <a:endCxn id="90" idx="1"/>
            </p:cNvCxnSpPr>
            <p:nvPr/>
          </p:nvCxnSpPr>
          <p:spPr>
            <a:xfrm flipV="1">
              <a:off x="6190770" y="3679033"/>
              <a:ext cx="315015" cy="11072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winkelte Verbindung 19"/>
            <p:cNvCxnSpPr>
              <a:stCxn id="58" idx="2"/>
              <a:endCxn id="90" idx="0"/>
            </p:cNvCxnSpPr>
            <p:nvPr/>
          </p:nvCxnSpPr>
          <p:spPr>
            <a:xfrm rot="16200000" flipH="1">
              <a:off x="6851958" y="3025074"/>
              <a:ext cx="516764" cy="5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winkelte Verbindung 19"/>
            <p:cNvCxnSpPr>
              <a:stCxn id="90" idx="2"/>
              <a:endCxn id="17" idx="1"/>
            </p:cNvCxnSpPr>
            <p:nvPr/>
          </p:nvCxnSpPr>
          <p:spPr>
            <a:xfrm rot="16200000" flipH="1">
              <a:off x="7173988" y="4010961"/>
              <a:ext cx="714380" cy="83634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/>
            <p:cNvSpPr txBox="1"/>
            <p:nvPr/>
          </p:nvSpPr>
          <p:spPr>
            <a:xfrm>
              <a:off x="5873860" y="5000636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IMU </a:t>
              </a:r>
              <a:r>
                <a:rPr lang="de-DE" sz="1400" dirty="0" err="1" smtClean="0"/>
                <a:t>Rx</a:t>
              </a:r>
              <a:endParaRPr lang="de-DE" sz="1400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7164390" y="5011653"/>
              <a:ext cx="1153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Correction</a:t>
              </a:r>
              <a:r>
                <a:rPr lang="de-DE" sz="1400" dirty="0" smtClean="0"/>
                <a:t> </a:t>
              </a:r>
              <a:r>
                <a:rPr lang="de-DE" sz="1400" dirty="0" err="1"/>
                <a:t>T</a:t>
              </a:r>
              <a:r>
                <a:rPr lang="de-DE" sz="1400" dirty="0" err="1" smtClean="0"/>
                <a:t>x</a:t>
              </a:r>
              <a:endParaRPr lang="de-DE" sz="1400" dirty="0"/>
            </a:p>
          </p:txBody>
        </p:sp>
        <p:cxnSp>
          <p:nvCxnSpPr>
            <p:cNvPr id="113" name="Gewinkelte Verbindung 18"/>
            <p:cNvCxnSpPr>
              <a:stCxn id="37" idx="3"/>
              <a:endCxn id="12" idx="1"/>
            </p:cNvCxnSpPr>
            <p:nvPr/>
          </p:nvCxnSpPr>
          <p:spPr>
            <a:xfrm flipV="1">
              <a:off x="556704" y="1787992"/>
              <a:ext cx="437339" cy="119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winkelte Verbindung 18"/>
            <p:cNvCxnSpPr>
              <a:stCxn id="35" idx="3"/>
              <a:endCxn id="13" idx="1"/>
            </p:cNvCxnSpPr>
            <p:nvPr/>
          </p:nvCxnSpPr>
          <p:spPr>
            <a:xfrm flipV="1">
              <a:off x="437314" y="2933755"/>
              <a:ext cx="556729" cy="28695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winkelte Verbindung 18"/>
            <p:cNvCxnSpPr>
              <a:stCxn id="34" idx="3"/>
              <a:endCxn id="11" idx="1"/>
            </p:cNvCxnSpPr>
            <p:nvPr/>
          </p:nvCxnSpPr>
          <p:spPr>
            <a:xfrm>
              <a:off x="451650" y="3792963"/>
              <a:ext cx="542393" cy="1433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/>
            <p:cNvSpPr txBox="1"/>
            <p:nvPr/>
          </p:nvSpPr>
          <p:spPr>
            <a:xfrm>
              <a:off x="1097038" y="5081598"/>
              <a:ext cx="1171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Correction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Rx</a:t>
              </a:r>
              <a:endParaRPr lang="de-DE" sz="1400" dirty="0"/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938957" y="228599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Distur</a:t>
              </a:r>
              <a:r>
                <a:rPr lang="de-DE" sz="1400" dirty="0" smtClean="0"/>
                <a:t>-</a:t>
              </a:r>
            </a:p>
            <a:p>
              <a:r>
                <a:rPr lang="de-DE" sz="1400" dirty="0" err="1" smtClean="0"/>
                <a:t>bances</a:t>
              </a:r>
              <a:endParaRPr lang="de-DE" sz="1400" dirty="0"/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6357950" y="6215082"/>
              <a:ext cx="285752" cy="214314"/>
            </a:xfrm>
            <a:prstGeom prst="rect">
              <a:avLst/>
            </a:prstGeom>
            <a:solidFill>
              <a:schemeClr val="accent3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6357950" y="6610635"/>
              <a:ext cx="285752" cy="214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6627004" y="6143644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OpenCV</a:t>
              </a:r>
              <a:endParaRPr lang="de-DE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70691" y="450638"/>
              <a:ext cx="1918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Embedded System</a:t>
              </a:r>
            </a:p>
            <a:p>
              <a:pPr algn="ctr"/>
              <a:r>
                <a:rPr lang="de-DE" dirty="0" smtClean="0"/>
                <a:t> </a:t>
              </a:r>
              <a:r>
                <a:rPr lang="de-DE" dirty="0" err="1" smtClean="0"/>
                <a:t>Quadrocopter</a:t>
              </a:r>
              <a:endParaRPr lang="de-DE" dirty="0"/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73456" y="555127"/>
              <a:ext cx="134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Base Station</a:t>
              </a:r>
              <a:endParaRPr lang="de-DE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Bildschirmpräsentation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12</cp:revision>
  <dcterms:created xsi:type="dcterms:W3CDTF">2010-10-31T18:13:37Z</dcterms:created>
  <dcterms:modified xsi:type="dcterms:W3CDTF">2010-11-01T14:58:53Z</dcterms:modified>
</cp:coreProperties>
</file>