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A68-EDA9-4323-ABFE-57609DFCFE28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6563-5DD0-4998-9722-0F2F0262F7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A68-EDA9-4323-ABFE-57609DFCFE28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6563-5DD0-4998-9722-0F2F0262F7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A68-EDA9-4323-ABFE-57609DFCFE28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6563-5DD0-4998-9722-0F2F0262F7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A68-EDA9-4323-ABFE-57609DFCFE28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6563-5DD0-4998-9722-0F2F0262F7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A68-EDA9-4323-ABFE-57609DFCFE28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6563-5DD0-4998-9722-0F2F0262F7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A68-EDA9-4323-ABFE-57609DFCFE28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6563-5DD0-4998-9722-0F2F0262F7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A68-EDA9-4323-ABFE-57609DFCFE28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6563-5DD0-4998-9722-0F2F0262F7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A68-EDA9-4323-ABFE-57609DFCFE28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6563-5DD0-4998-9722-0F2F0262F7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A68-EDA9-4323-ABFE-57609DFCFE28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6563-5DD0-4998-9722-0F2F0262F7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A68-EDA9-4323-ABFE-57609DFCFE28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6563-5DD0-4998-9722-0F2F0262F7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A68-EDA9-4323-ABFE-57609DFCFE28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6563-5DD0-4998-9722-0F2F0262F7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7AA68-EDA9-4323-ABFE-57609DFCFE28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66563-5DD0-4998-9722-0F2F0262F78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uppieren 78"/>
          <p:cNvGrpSpPr/>
          <p:nvPr/>
        </p:nvGrpSpPr>
        <p:grpSpPr>
          <a:xfrm>
            <a:off x="-339233" y="285728"/>
            <a:ext cx="10817510" cy="5888932"/>
            <a:chOff x="-339233" y="285728"/>
            <a:chExt cx="10817510" cy="5888932"/>
          </a:xfrm>
        </p:grpSpPr>
        <p:sp>
          <p:nvSpPr>
            <p:cNvPr id="7" name="Ellipse 6"/>
            <p:cNvSpPr/>
            <p:nvPr/>
          </p:nvSpPr>
          <p:spPr>
            <a:xfrm>
              <a:off x="4071934" y="285728"/>
              <a:ext cx="1643074" cy="10001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Feedback </a:t>
              </a:r>
              <a:r>
                <a:rPr lang="de-DE" dirty="0" err="1" smtClean="0">
                  <a:solidFill>
                    <a:schemeClr val="tx1"/>
                  </a:solidFill>
                </a:rPr>
                <a:t>Methods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2034276" y="1643050"/>
              <a:ext cx="1643074" cy="10001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RF-</a:t>
              </a:r>
              <a:r>
                <a:rPr lang="de-DE" dirty="0" err="1" smtClean="0">
                  <a:solidFill>
                    <a:schemeClr val="tx1"/>
                  </a:solidFill>
                </a:rPr>
                <a:t>based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4071934" y="1643050"/>
              <a:ext cx="1643074" cy="10001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Vision-</a:t>
              </a:r>
              <a:r>
                <a:rPr lang="de-DE" dirty="0" err="1" smtClean="0">
                  <a:solidFill>
                    <a:schemeClr val="tx1"/>
                  </a:solidFill>
                </a:rPr>
                <a:t>Based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" name="Ellipse 9"/>
            <p:cNvSpPr/>
            <p:nvPr/>
          </p:nvSpPr>
          <p:spPr>
            <a:xfrm>
              <a:off x="6335372" y="1567731"/>
              <a:ext cx="1643074" cy="10001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Sattelite- </a:t>
              </a:r>
              <a:r>
                <a:rPr lang="de-DE" dirty="0" err="1" smtClean="0">
                  <a:solidFill>
                    <a:schemeClr val="tx1"/>
                  </a:solidFill>
                </a:rPr>
                <a:t>based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mit Pfeil 16"/>
            <p:cNvCxnSpPr>
              <a:stCxn id="7" idx="3"/>
              <a:endCxn id="8" idx="0"/>
            </p:cNvCxnSpPr>
            <p:nvPr/>
          </p:nvCxnSpPr>
          <p:spPr>
            <a:xfrm rot="5400000">
              <a:off x="3332357" y="662850"/>
              <a:ext cx="503656" cy="14567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7" idx="4"/>
              <a:endCxn id="9" idx="0"/>
            </p:cNvCxnSpPr>
            <p:nvPr/>
          </p:nvCxnSpPr>
          <p:spPr>
            <a:xfrm rot="5400000">
              <a:off x="4714876" y="1464455"/>
              <a:ext cx="35719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7" idx="5"/>
              <a:endCxn id="10" idx="1"/>
            </p:cNvCxnSpPr>
            <p:nvPr/>
          </p:nvCxnSpPr>
          <p:spPr>
            <a:xfrm rot="16200000" flipH="1">
              <a:off x="5737789" y="875990"/>
              <a:ext cx="574803" cy="1101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15"/>
            <p:cNvSpPr/>
            <p:nvPr/>
          </p:nvSpPr>
          <p:spPr>
            <a:xfrm>
              <a:off x="1605117" y="3000372"/>
              <a:ext cx="1643074" cy="10001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Camera</a:t>
              </a:r>
              <a:r>
                <a:rPr lang="de-DE" dirty="0" smtClean="0">
                  <a:solidFill>
                    <a:schemeClr val="tx1"/>
                  </a:solidFill>
                </a:rPr>
                <a:t> Position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Ellipse 17"/>
            <p:cNvSpPr/>
            <p:nvPr/>
          </p:nvSpPr>
          <p:spPr>
            <a:xfrm>
              <a:off x="4038067" y="3000372"/>
              <a:ext cx="1714512" cy="10001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Image Processing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Ellipse 19"/>
            <p:cNvSpPr/>
            <p:nvPr/>
          </p:nvSpPr>
          <p:spPr>
            <a:xfrm>
              <a:off x="6659226" y="2913941"/>
              <a:ext cx="1714512" cy="10001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Motion Tracking System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Ellipse 21"/>
            <p:cNvSpPr/>
            <p:nvPr/>
          </p:nvSpPr>
          <p:spPr>
            <a:xfrm>
              <a:off x="3210797" y="4214818"/>
              <a:ext cx="1714512" cy="10001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Software</a:t>
              </a:r>
            </a:p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Based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llipse 23"/>
            <p:cNvSpPr/>
            <p:nvPr/>
          </p:nvSpPr>
          <p:spPr>
            <a:xfrm>
              <a:off x="4985458" y="4214818"/>
              <a:ext cx="1714512" cy="10001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HardwareBased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llipse 25"/>
            <p:cNvSpPr/>
            <p:nvPr/>
          </p:nvSpPr>
          <p:spPr>
            <a:xfrm>
              <a:off x="-339233" y="4214818"/>
              <a:ext cx="1714512" cy="10001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Off-Board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/>
            <p:cNvSpPr/>
            <p:nvPr/>
          </p:nvSpPr>
          <p:spPr>
            <a:xfrm>
              <a:off x="1435428" y="4214818"/>
              <a:ext cx="1714512" cy="10001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On-Board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9" name="Ellipse 28"/>
            <p:cNvSpPr/>
            <p:nvPr/>
          </p:nvSpPr>
          <p:spPr>
            <a:xfrm>
              <a:off x="6767527" y="4226107"/>
              <a:ext cx="1819318" cy="10001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D</a:t>
              </a:r>
              <a:r>
                <a:rPr lang="de-DE" dirty="0" smtClean="0">
                  <a:solidFill>
                    <a:schemeClr val="tx1"/>
                  </a:solidFill>
                </a:rPr>
                <a:t>istributed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Ellipse 29"/>
            <p:cNvSpPr/>
            <p:nvPr/>
          </p:nvSpPr>
          <p:spPr>
            <a:xfrm>
              <a:off x="8658959" y="4214818"/>
              <a:ext cx="1819318" cy="10001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Non-Distributed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Gerade Verbindung mit Pfeil 30"/>
            <p:cNvCxnSpPr>
              <a:stCxn id="9" idx="3"/>
              <a:endCxn id="16" idx="0"/>
            </p:cNvCxnSpPr>
            <p:nvPr/>
          </p:nvCxnSpPr>
          <p:spPr>
            <a:xfrm rot="5400000">
              <a:off x="3117778" y="1805593"/>
              <a:ext cx="503656" cy="1885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>
              <a:stCxn id="9" idx="4"/>
              <a:endCxn id="18" idx="0"/>
            </p:cNvCxnSpPr>
            <p:nvPr/>
          </p:nvCxnSpPr>
          <p:spPr>
            <a:xfrm rot="16200000" flipH="1">
              <a:off x="4715802" y="2820851"/>
              <a:ext cx="357190" cy="18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>
              <a:stCxn id="16" idx="3"/>
              <a:endCxn id="26" idx="0"/>
            </p:cNvCxnSpPr>
            <p:nvPr/>
          </p:nvCxnSpPr>
          <p:spPr>
            <a:xfrm rot="5400000">
              <a:off x="1001492" y="3370570"/>
              <a:ext cx="360780" cy="13277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>
              <a:stCxn id="16" idx="4"/>
              <a:endCxn id="28" idx="0"/>
            </p:cNvCxnSpPr>
            <p:nvPr/>
          </p:nvCxnSpPr>
          <p:spPr>
            <a:xfrm rot="5400000">
              <a:off x="2252512" y="4040676"/>
              <a:ext cx="214314" cy="1339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>
              <a:stCxn id="20" idx="4"/>
              <a:endCxn id="29" idx="0"/>
            </p:cNvCxnSpPr>
            <p:nvPr/>
          </p:nvCxnSpPr>
          <p:spPr>
            <a:xfrm rot="16200000" flipH="1">
              <a:off x="7440817" y="3989738"/>
              <a:ext cx="312034" cy="1607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/>
            <p:cNvCxnSpPr>
              <a:stCxn id="20" idx="5"/>
              <a:endCxn id="30" idx="0"/>
            </p:cNvCxnSpPr>
            <p:nvPr/>
          </p:nvCxnSpPr>
          <p:spPr>
            <a:xfrm rot="16200000" flipH="1">
              <a:off x="8622030" y="3268229"/>
              <a:ext cx="447211" cy="1445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>
              <a:stCxn id="9" idx="5"/>
              <a:endCxn id="20" idx="1"/>
            </p:cNvCxnSpPr>
            <p:nvPr/>
          </p:nvCxnSpPr>
          <p:spPr>
            <a:xfrm rot="16200000" flipH="1">
              <a:off x="5910503" y="2060598"/>
              <a:ext cx="563691" cy="14359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/>
            <p:cNvCxnSpPr>
              <a:stCxn id="18" idx="3"/>
              <a:endCxn id="22" idx="0"/>
            </p:cNvCxnSpPr>
            <p:nvPr/>
          </p:nvCxnSpPr>
          <p:spPr>
            <a:xfrm rot="5400000">
              <a:off x="3998213" y="3923879"/>
              <a:ext cx="360780" cy="2210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>
              <a:stCxn id="18" idx="5"/>
              <a:endCxn id="24" idx="0"/>
            </p:cNvCxnSpPr>
            <p:nvPr/>
          </p:nvCxnSpPr>
          <p:spPr>
            <a:xfrm rot="16200000" flipH="1">
              <a:off x="5491714" y="3863818"/>
              <a:ext cx="360780" cy="3412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hteck 73"/>
            <p:cNvSpPr/>
            <p:nvPr/>
          </p:nvSpPr>
          <p:spPr>
            <a:xfrm>
              <a:off x="7339385" y="5519576"/>
              <a:ext cx="428628" cy="2143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/>
            <p:cNvSpPr/>
            <p:nvPr/>
          </p:nvSpPr>
          <p:spPr>
            <a:xfrm>
              <a:off x="7339385" y="5876766"/>
              <a:ext cx="428628" cy="214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839451" y="5448138"/>
              <a:ext cx="19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Proposed</a:t>
              </a:r>
              <a:r>
                <a:rPr lang="de-DE" dirty="0" smtClean="0"/>
                <a:t> Solution</a:t>
              </a:r>
              <a:endParaRPr lang="de-DE" dirty="0"/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7910889" y="5805328"/>
              <a:ext cx="1307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Alternatives</a:t>
              </a:r>
              <a:endParaRPr lang="de-DE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ruppieren 325"/>
          <p:cNvGrpSpPr/>
          <p:nvPr/>
        </p:nvGrpSpPr>
        <p:grpSpPr>
          <a:xfrm>
            <a:off x="142844" y="1285860"/>
            <a:ext cx="9001156" cy="3929090"/>
            <a:chOff x="142844" y="1285860"/>
            <a:chExt cx="9001156" cy="3929090"/>
          </a:xfrm>
        </p:grpSpPr>
        <p:grpSp>
          <p:nvGrpSpPr>
            <p:cNvPr id="180" name="Gruppieren 179"/>
            <p:cNvGrpSpPr/>
            <p:nvPr/>
          </p:nvGrpSpPr>
          <p:grpSpPr>
            <a:xfrm>
              <a:off x="142844" y="1285860"/>
              <a:ext cx="4452465" cy="3929090"/>
              <a:chOff x="-642974" y="928670"/>
              <a:chExt cx="5308446" cy="4786346"/>
            </a:xfrm>
          </p:grpSpPr>
          <p:grpSp>
            <p:nvGrpSpPr>
              <p:cNvPr id="178" name="Gruppieren 177"/>
              <p:cNvGrpSpPr/>
              <p:nvPr/>
            </p:nvGrpSpPr>
            <p:grpSpPr>
              <a:xfrm>
                <a:off x="-642974" y="928670"/>
                <a:ext cx="5243455" cy="4695451"/>
                <a:chOff x="357158" y="1928802"/>
                <a:chExt cx="5243455" cy="4695451"/>
              </a:xfrm>
            </p:grpSpPr>
            <p:sp>
              <p:nvSpPr>
                <p:cNvPr id="96" name="Ellipse 95"/>
                <p:cNvSpPr/>
                <p:nvPr/>
              </p:nvSpPr>
              <p:spPr>
                <a:xfrm>
                  <a:off x="3071802" y="4429132"/>
                  <a:ext cx="285752" cy="28575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/>
                <p:cNvSpPr/>
                <p:nvPr/>
              </p:nvSpPr>
              <p:spPr>
                <a:xfrm>
                  <a:off x="3071457" y="3769837"/>
                  <a:ext cx="285752" cy="28575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34" name="Gruppieren 33"/>
                <p:cNvGrpSpPr/>
                <p:nvPr/>
              </p:nvGrpSpPr>
              <p:grpSpPr>
                <a:xfrm>
                  <a:off x="943426" y="3082827"/>
                  <a:ext cx="4258582" cy="2417875"/>
                  <a:chOff x="943426" y="3082827"/>
                  <a:chExt cx="4258582" cy="2417875"/>
                </a:xfrm>
                <a:solidFill>
                  <a:srgbClr val="FF0000">
                    <a:alpha val="5000"/>
                  </a:srgbClr>
                </a:solidFill>
              </p:grpSpPr>
              <p:sp>
                <p:nvSpPr>
                  <p:cNvPr id="5" name="Rechteck 4"/>
                  <p:cNvSpPr/>
                  <p:nvPr/>
                </p:nvSpPr>
                <p:spPr>
                  <a:xfrm>
                    <a:off x="2143108" y="3082827"/>
                    <a:ext cx="2428892" cy="200026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" name="Rechteck 3"/>
                  <p:cNvSpPr/>
                  <p:nvPr/>
                </p:nvSpPr>
                <p:spPr>
                  <a:xfrm>
                    <a:off x="1571604" y="3500438"/>
                    <a:ext cx="2428892" cy="200026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Parallelogramm 6"/>
                  <p:cNvSpPr/>
                  <p:nvPr/>
                </p:nvSpPr>
                <p:spPr>
                  <a:xfrm rot="19539794">
                    <a:off x="3356306" y="3475893"/>
                    <a:ext cx="1845702" cy="1635780"/>
                  </a:xfrm>
                  <a:prstGeom prst="parallelogram">
                    <a:avLst>
                      <a:gd name="adj" fmla="val 68523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" name="Parallelogramm 7"/>
                  <p:cNvSpPr/>
                  <p:nvPr/>
                </p:nvSpPr>
                <p:spPr>
                  <a:xfrm rot="19539794">
                    <a:off x="943426" y="3449821"/>
                    <a:ext cx="1845702" cy="1635780"/>
                  </a:xfrm>
                  <a:prstGeom prst="parallelogram">
                    <a:avLst>
                      <a:gd name="adj" fmla="val 68523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9" name="Gruppieren 8"/>
                <p:cNvGrpSpPr/>
                <p:nvPr/>
              </p:nvGrpSpPr>
              <p:grpSpPr>
                <a:xfrm>
                  <a:off x="2500298" y="3929066"/>
                  <a:ext cx="1357322" cy="785818"/>
                  <a:chOff x="4632421" y="3143248"/>
                  <a:chExt cx="1923145" cy="868273"/>
                </a:xfr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p:grpSpPr>
              <p:sp>
                <p:nvSpPr>
                  <p:cNvPr id="10" name="Ellipse 9"/>
                  <p:cNvSpPr/>
                  <p:nvPr/>
                </p:nvSpPr>
                <p:spPr>
                  <a:xfrm>
                    <a:off x="5550098" y="3143248"/>
                    <a:ext cx="642942" cy="285752"/>
                  </a:xfrm>
                  <a:prstGeom prst="ellipse">
                    <a:avLst/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Ellipse 10"/>
                  <p:cNvSpPr/>
                  <p:nvPr/>
                </p:nvSpPr>
                <p:spPr>
                  <a:xfrm>
                    <a:off x="5000628" y="3725769"/>
                    <a:ext cx="642942" cy="285752"/>
                  </a:xfrm>
                  <a:prstGeom prst="ellipse">
                    <a:avLst/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" name="Ellipse 11"/>
                  <p:cNvSpPr/>
                  <p:nvPr/>
                </p:nvSpPr>
                <p:spPr>
                  <a:xfrm>
                    <a:off x="5912624" y="3555523"/>
                    <a:ext cx="642942" cy="28575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Ellipse 12"/>
                  <p:cNvSpPr/>
                  <p:nvPr/>
                </p:nvSpPr>
                <p:spPr>
                  <a:xfrm>
                    <a:off x="4632421" y="3297141"/>
                    <a:ext cx="642942" cy="28575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14" name="Gerade Verbindung 13"/>
                  <p:cNvCxnSpPr/>
                  <p:nvPr/>
                </p:nvCxnSpPr>
                <p:spPr>
                  <a:xfrm rot="5400000" flipH="1" flipV="1">
                    <a:off x="5421199" y="3409687"/>
                    <a:ext cx="327599" cy="322156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Gerade Verbindung 14"/>
                  <p:cNvCxnSpPr/>
                  <p:nvPr/>
                </p:nvCxnSpPr>
                <p:spPr>
                  <a:xfrm>
                    <a:off x="5253329" y="3478404"/>
                    <a:ext cx="675993" cy="16491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" name="Gruppieren 117"/>
                  <p:cNvGrpSpPr/>
                  <p:nvPr/>
                </p:nvGrpSpPr>
                <p:grpSpPr>
                  <a:xfrm>
                    <a:off x="5000626" y="3786190"/>
                    <a:ext cx="623054" cy="135288"/>
                    <a:chOff x="1805806" y="4365282"/>
                    <a:chExt cx="766780" cy="178940"/>
                  </a:xfrm>
                  <a:grpFill/>
                </p:grpSpPr>
                <p:sp>
                  <p:nvSpPr>
                    <p:cNvPr id="31" name="Ellipse 30"/>
                    <p:cNvSpPr/>
                    <p:nvPr/>
                  </p:nvSpPr>
                  <p:spPr>
                    <a:xfrm rot="1082460">
                      <a:off x="2197279" y="4498503"/>
                      <a:ext cx="375307" cy="4571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2" name="Ellipse 31"/>
                    <p:cNvSpPr/>
                    <p:nvPr/>
                  </p:nvSpPr>
                  <p:spPr>
                    <a:xfrm>
                      <a:off x="2146565" y="4385917"/>
                      <a:ext cx="71438" cy="12084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3" name="Ellipse 32"/>
                    <p:cNvSpPr/>
                    <p:nvPr/>
                  </p:nvSpPr>
                  <p:spPr>
                    <a:xfrm rot="1082460">
                      <a:off x="1805806" y="4365282"/>
                      <a:ext cx="375307" cy="4571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17" name="Gruppieren 121"/>
                  <p:cNvGrpSpPr/>
                  <p:nvPr/>
                </p:nvGrpSpPr>
                <p:grpSpPr>
                  <a:xfrm>
                    <a:off x="5929320" y="3632297"/>
                    <a:ext cx="623054" cy="135288"/>
                    <a:chOff x="1805806" y="4365282"/>
                    <a:chExt cx="766780" cy="178940"/>
                  </a:xfrm>
                  <a:grpFill/>
                </p:grpSpPr>
                <p:sp>
                  <p:nvSpPr>
                    <p:cNvPr id="28" name="Ellipse 27"/>
                    <p:cNvSpPr/>
                    <p:nvPr/>
                  </p:nvSpPr>
                  <p:spPr>
                    <a:xfrm rot="1082460">
                      <a:off x="2197279" y="4498503"/>
                      <a:ext cx="375307" cy="4571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9" name="Ellipse 28"/>
                    <p:cNvSpPr/>
                    <p:nvPr/>
                  </p:nvSpPr>
                  <p:spPr>
                    <a:xfrm>
                      <a:off x="2146565" y="4385917"/>
                      <a:ext cx="71438" cy="12084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0" name="Ellipse 29"/>
                    <p:cNvSpPr/>
                    <p:nvPr/>
                  </p:nvSpPr>
                  <p:spPr>
                    <a:xfrm rot="1082460">
                      <a:off x="1805806" y="4365282"/>
                      <a:ext cx="375307" cy="4571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18" name="Gruppieren 125"/>
                  <p:cNvGrpSpPr/>
                  <p:nvPr/>
                </p:nvGrpSpPr>
                <p:grpSpPr>
                  <a:xfrm>
                    <a:off x="5561113" y="3214686"/>
                    <a:ext cx="623054" cy="135288"/>
                    <a:chOff x="1805806" y="4365282"/>
                    <a:chExt cx="766780" cy="178940"/>
                  </a:xfrm>
                  <a:grpFill/>
                </p:grpSpPr>
                <p:sp>
                  <p:nvSpPr>
                    <p:cNvPr id="25" name="Ellipse 24"/>
                    <p:cNvSpPr/>
                    <p:nvPr/>
                  </p:nvSpPr>
                  <p:spPr>
                    <a:xfrm rot="1082460">
                      <a:off x="2197279" y="4498503"/>
                      <a:ext cx="375307" cy="4571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6" name="Ellipse 25"/>
                    <p:cNvSpPr/>
                    <p:nvPr/>
                  </p:nvSpPr>
                  <p:spPr>
                    <a:xfrm>
                      <a:off x="2146565" y="4385917"/>
                      <a:ext cx="71438" cy="12084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7" name="Ellipse 26"/>
                    <p:cNvSpPr/>
                    <p:nvPr/>
                  </p:nvSpPr>
                  <p:spPr>
                    <a:xfrm rot="1082460">
                      <a:off x="1805806" y="4365282"/>
                      <a:ext cx="375307" cy="4571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19" name="Gruppieren 129"/>
                  <p:cNvGrpSpPr/>
                  <p:nvPr/>
                </p:nvGrpSpPr>
                <p:grpSpPr>
                  <a:xfrm>
                    <a:off x="4654453" y="3357562"/>
                    <a:ext cx="623054" cy="135288"/>
                    <a:chOff x="1805806" y="4365282"/>
                    <a:chExt cx="766780" cy="178940"/>
                  </a:xfrm>
                  <a:grpFill/>
                </p:grpSpPr>
                <p:sp>
                  <p:nvSpPr>
                    <p:cNvPr id="22" name="Ellipse 21"/>
                    <p:cNvSpPr/>
                    <p:nvPr/>
                  </p:nvSpPr>
                  <p:spPr>
                    <a:xfrm rot="1082460">
                      <a:off x="2197279" y="4498503"/>
                      <a:ext cx="375307" cy="4571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/>
                    <p:cNvSpPr/>
                    <p:nvPr/>
                  </p:nvSpPr>
                  <p:spPr>
                    <a:xfrm>
                      <a:off x="2146565" y="4385917"/>
                      <a:ext cx="71438" cy="12084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/>
                    <p:cNvSpPr/>
                    <p:nvPr/>
                  </p:nvSpPr>
                  <p:spPr>
                    <a:xfrm rot="1082460">
                      <a:off x="1805806" y="4365282"/>
                      <a:ext cx="375307" cy="4571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cxnSp>
                <p:nvCxnSpPr>
                  <p:cNvPr id="21" name="Gerade Verbindung 20"/>
                  <p:cNvCxnSpPr/>
                  <p:nvPr/>
                </p:nvCxnSpPr>
                <p:spPr>
                  <a:xfrm rot="5400000" flipH="1" flipV="1">
                    <a:off x="5594166" y="3417983"/>
                    <a:ext cx="142876" cy="142876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" name="Gruppieren 72"/>
                <p:cNvGrpSpPr/>
                <p:nvPr/>
              </p:nvGrpSpPr>
              <p:grpSpPr>
                <a:xfrm>
                  <a:off x="2445903" y="5242320"/>
                  <a:ext cx="357190" cy="429104"/>
                  <a:chOff x="6215074" y="4679165"/>
                  <a:chExt cx="357190" cy="429104"/>
                </a:xfrm>
              </p:grpSpPr>
              <p:sp>
                <p:nvSpPr>
                  <p:cNvPr id="72" name="Trapezoid 71"/>
                  <p:cNvSpPr/>
                  <p:nvPr/>
                </p:nvSpPr>
                <p:spPr>
                  <a:xfrm rot="10800000">
                    <a:off x="6215074" y="4714884"/>
                    <a:ext cx="357190" cy="357190"/>
                  </a:xfrm>
                  <a:prstGeom prst="trapezoid">
                    <a:avLst>
                      <a:gd name="adj" fmla="val 31000"/>
                    </a:avLst>
                  </a:prstGeom>
                  <a:solidFill>
                    <a:srgbClr val="FF0000">
                      <a:alpha val="29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9" name="Ellipse 58"/>
                  <p:cNvSpPr/>
                  <p:nvPr/>
                </p:nvSpPr>
                <p:spPr>
                  <a:xfrm>
                    <a:off x="6215074" y="4679165"/>
                    <a:ext cx="357190" cy="714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9" name="Ellipse 68"/>
                  <p:cNvSpPr/>
                  <p:nvPr/>
                </p:nvSpPr>
                <p:spPr>
                  <a:xfrm>
                    <a:off x="6324608" y="5062550"/>
                    <a:ext cx="142876" cy="4571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74" name="Gruppieren 73"/>
                <p:cNvGrpSpPr/>
                <p:nvPr/>
              </p:nvGrpSpPr>
              <p:grpSpPr>
                <a:xfrm>
                  <a:off x="3286116" y="5258673"/>
                  <a:ext cx="357190" cy="429104"/>
                  <a:chOff x="6215074" y="4679165"/>
                  <a:chExt cx="357190" cy="429104"/>
                </a:xfrm>
              </p:grpSpPr>
              <p:sp>
                <p:nvSpPr>
                  <p:cNvPr id="75" name="Trapezoid 74"/>
                  <p:cNvSpPr/>
                  <p:nvPr/>
                </p:nvSpPr>
                <p:spPr>
                  <a:xfrm rot="10800000">
                    <a:off x="6215074" y="4714884"/>
                    <a:ext cx="357190" cy="357190"/>
                  </a:xfrm>
                  <a:prstGeom prst="trapezoid">
                    <a:avLst>
                      <a:gd name="adj" fmla="val 31000"/>
                    </a:avLst>
                  </a:prstGeom>
                  <a:solidFill>
                    <a:srgbClr val="FF0000">
                      <a:alpha val="29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6" name="Ellipse 75"/>
                  <p:cNvSpPr/>
                  <p:nvPr/>
                </p:nvSpPr>
                <p:spPr>
                  <a:xfrm>
                    <a:off x="6215074" y="4679165"/>
                    <a:ext cx="357190" cy="714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7" name="Ellipse 76"/>
                  <p:cNvSpPr/>
                  <p:nvPr/>
                </p:nvSpPr>
                <p:spPr>
                  <a:xfrm>
                    <a:off x="6324608" y="5062550"/>
                    <a:ext cx="142876" cy="4571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78" name="Gruppieren 77"/>
                <p:cNvGrpSpPr/>
                <p:nvPr/>
              </p:nvGrpSpPr>
              <p:grpSpPr>
                <a:xfrm rot="16200000">
                  <a:off x="4289154" y="3678795"/>
                  <a:ext cx="357190" cy="429104"/>
                  <a:chOff x="6215074" y="4679165"/>
                  <a:chExt cx="357190" cy="429104"/>
                </a:xfrm>
              </p:grpSpPr>
              <p:sp>
                <p:nvSpPr>
                  <p:cNvPr id="79" name="Trapezoid 78"/>
                  <p:cNvSpPr/>
                  <p:nvPr/>
                </p:nvSpPr>
                <p:spPr>
                  <a:xfrm rot="10800000">
                    <a:off x="6215074" y="4714884"/>
                    <a:ext cx="357190" cy="357190"/>
                  </a:xfrm>
                  <a:prstGeom prst="trapezoid">
                    <a:avLst>
                      <a:gd name="adj" fmla="val 31000"/>
                    </a:avLst>
                  </a:prstGeom>
                  <a:solidFill>
                    <a:srgbClr val="FF0000">
                      <a:alpha val="29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0" name="Ellipse 79"/>
                  <p:cNvSpPr/>
                  <p:nvPr/>
                </p:nvSpPr>
                <p:spPr>
                  <a:xfrm>
                    <a:off x="6215074" y="4679165"/>
                    <a:ext cx="357190" cy="714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1" name="Ellipse 80"/>
                  <p:cNvSpPr/>
                  <p:nvPr/>
                </p:nvSpPr>
                <p:spPr>
                  <a:xfrm>
                    <a:off x="6324608" y="5062550"/>
                    <a:ext cx="142876" cy="4571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82" name="Gruppieren 81"/>
                <p:cNvGrpSpPr/>
                <p:nvPr/>
              </p:nvGrpSpPr>
              <p:grpSpPr>
                <a:xfrm rot="16200000">
                  <a:off x="4298732" y="4476239"/>
                  <a:ext cx="357190" cy="429104"/>
                  <a:chOff x="6215074" y="4679165"/>
                  <a:chExt cx="357190" cy="429104"/>
                </a:xfrm>
              </p:grpSpPr>
              <p:sp>
                <p:nvSpPr>
                  <p:cNvPr id="83" name="Trapezoid 82"/>
                  <p:cNvSpPr/>
                  <p:nvPr/>
                </p:nvSpPr>
                <p:spPr>
                  <a:xfrm rot="10800000">
                    <a:off x="6215074" y="4714884"/>
                    <a:ext cx="357190" cy="357190"/>
                  </a:xfrm>
                  <a:prstGeom prst="trapezoid">
                    <a:avLst>
                      <a:gd name="adj" fmla="val 31000"/>
                    </a:avLst>
                  </a:prstGeom>
                  <a:solidFill>
                    <a:srgbClr val="FF0000">
                      <a:alpha val="29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4" name="Ellipse 83"/>
                  <p:cNvSpPr/>
                  <p:nvPr/>
                </p:nvSpPr>
                <p:spPr>
                  <a:xfrm>
                    <a:off x="6215074" y="4679165"/>
                    <a:ext cx="357190" cy="714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5" name="Ellipse 84"/>
                  <p:cNvSpPr/>
                  <p:nvPr/>
                </p:nvSpPr>
                <p:spPr>
                  <a:xfrm>
                    <a:off x="6324608" y="5062550"/>
                    <a:ext cx="142876" cy="4571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86" name="Gruppieren 85"/>
                <p:cNvGrpSpPr/>
                <p:nvPr/>
              </p:nvGrpSpPr>
              <p:grpSpPr>
                <a:xfrm rot="10800000">
                  <a:off x="2500298" y="2928934"/>
                  <a:ext cx="357190" cy="429104"/>
                  <a:chOff x="6215074" y="4679165"/>
                  <a:chExt cx="357190" cy="429104"/>
                </a:xfrm>
              </p:grpSpPr>
              <p:sp>
                <p:nvSpPr>
                  <p:cNvPr id="87" name="Trapezoid 86"/>
                  <p:cNvSpPr/>
                  <p:nvPr/>
                </p:nvSpPr>
                <p:spPr>
                  <a:xfrm rot="10800000">
                    <a:off x="6215074" y="4714884"/>
                    <a:ext cx="357190" cy="357190"/>
                  </a:xfrm>
                  <a:prstGeom prst="trapezoid">
                    <a:avLst>
                      <a:gd name="adj" fmla="val 31000"/>
                    </a:avLst>
                  </a:prstGeom>
                  <a:solidFill>
                    <a:srgbClr val="FF0000">
                      <a:alpha val="29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8" name="Ellipse 87"/>
                  <p:cNvSpPr/>
                  <p:nvPr/>
                </p:nvSpPr>
                <p:spPr>
                  <a:xfrm>
                    <a:off x="6215074" y="4679165"/>
                    <a:ext cx="357190" cy="714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9" name="Ellipse 88"/>
                  <p:cNvSpPr/>
                  <p:nvPr/>
                </p:nvSpPr>
                <p:spPr>
                  <a:xfrm>
                    <a:off x="6324608" y="5062550"/>
                    <a:ext cx="142876" cy="4571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90" name="Gruppieren 89"/>
                <p:cNvGrpSpPr/>
                <p:nvPr/>
              </p:nvGrpSpPr>
              <p:grpSpPr>
                <a:xfrm rot="10800000">
                  <a:off x="3357554" y="2928934"/>
                  <a:ext cx="357190" cy="429104"/>
                  <a:chOff x="6215074" y="4679165"/>
                  <a:chExt cx="357190" cy="429104"/>
                </a:xfrm>
              </p:grpSpPr>
              <p:sp>
                <p:nvSpPr>
                  <p:cNvPr id="91" name="Trapezoid 90"/>
                  <p:cNvSpPr/>
                  <p:nvPr/>
                </p:nvSpPr>
                <p:spPr>
                  <a:xfrm rot="10800000">
                    <a:off x="6215074" y="4714884"/>
                    <a:ext cx="357190" cy="357190"/>
                  </a:xfrm>
                  <a:prstGeom prst="trapezoid">
                    <a:avLst>
                      <a:gd name="adj" fmla="val 31000"/>
                    </a:avLst>
                  </a:prstGeom>
                  <a:solidFill>
                    <a:srgbClr val="FF0000">
                      <a:alpha val="29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Ellipse 91"/>
                  <p:cNvSpPr/>
                  <p:nvPr/>
                </p:nvSpPr>
                <p:spPr>
                  <a:xfrm>
                    <a:off x="6215074" y="4679165"/>
                    <a:ext cx="357190" cy="714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3" name="Ellipse 92"/>
                  <p:cNvSpPr/>
                  <p:nvPr/>
                </p:nvSpPr>
                <p:spPr>
                  <a:xfrm>
                    <a:off x="6324608" y="5062550"/>
                    <a:ext cx="142876" cy="4571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7" name="Ellipse 96"/>
                <p:cNvSpPr/>
                <p:nvPr/>
              </p:nvSpPr>
              <p:spPr>
                <a:xfrm>
                  <a:off x="1857356" y="3857628"/>
                  <a:ext cx="71438" cy="35719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/>
                <p:cNvSpPr/>
                <p:nvPr/>
              </p:nvSpPr>
              <p:spPr>
                <a:xfrm>
                  <a:off x="1857356" y="4572008"/>
                  <a:ext cx="71438" cy="35719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000496" y="5500702"/>
                  <a:ext cx="814386" cy="11235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105" name="Freihandform 104"/>
                <p:cNvSpPr/>
                <p:nvPr/>
              </p:nvSpPr>
              <p:spPr>
                <a:xfrm>
                  <a:off x="3214678" y="4357694"/>
                  <a:ext cx="1143008" cy="1000132"/>
                </a:xfrm>
                <a:custGeom>
                  <a:avLst/>
                  <a:gdLst>
                    <a:gd name="connsiteX0" fmla="*/ 0 w 995362"/>
                    <a:gd name="connsiteY0" fmla="*/ 0 h 1747838"/>
                    <a:gd name="connsiteX1" fmla="*/ 547687 w 995362"/>
                    <a:gd name="connsiteY1" fmla="*/ 804863 h 1747838"/>
                    <a:gd name="connsiteX2" fmla="*/ 238125 w 995362"/>
                    <a:gd name="connsiteY2" fmla="*/ 804863 h 1747838"/>
                    <a:gd name="connsiteX3" fmla="*/ 995362 w 995362"/>
                    <a:gd name="connsiteY3" fmla="*/ 1747838 h 1747838"/>
                    <a:gd name="connsiteX4" fmla="*/ 461962 w 995362"/>
                    <a:gd name="connsiteY4" fmla="*/ 966788 h 1747838"/>
                    <a:gd name="connsiteX5" fmla="*/ 781050 w 995362"/>
                    <a:gd name="connsiteY5" fmla="*/ 962025 h 1747838"/>
                    <a:gd name="connsiteX6" fmla="*/ 0 w 995362"/>
                    <a:gd name="connsiteY6" fmla="*/ 0 h 1747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95362" h="1747838">
                      <a:moveTo>
                        <a:pt x="0" y="0"/>
                      </a:moveTo>
                      <a:lnTo>
                        <a:pt x="547687" y="804863"/>
                      </a:lnTo>
                      <a:lnTo>
                        <a:pt x="238125" y="804863"/>
                      </a:lnTo>
                      <a:lnTo>
                        <a:pt x="995362" y="1747838"/>
                      </a:lnTo>
                      <a:lnTo>
                        <a:pt x="461962" y="966788"/>
                      </a:lnTo>
                      <a:lnTo>
                        <a:pt x="781050" y="9620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08" name="Gerade Verbindung 107"/>
                <p:cNvCxnSpPr/>
                <p:nvPr/>
              </p:nvCxnSpPr>
              <p:spPr>
                <a:xfrm rot="5400000" flipH="1" flipV="1">
                  <a:off x="4548092" y="5475206"/>
                  <a:ext cx="214314" cy="1588"/>
                </a:xfrm>
                <a:prstGeom prst="line">
                  <a:avLst/>
                </a:prstGeom>
                <a:ln w="22225" cap="rnd"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Gerade Verbindung 116"/>
                <p:cNvCxnSpPr/>
                <p:nvPr/>
              </p:nvCxnSpPr>
              <p:spPr>
                <a:xfrm rot="5400000" flipH="1" flipV="1">
                  <a:off x="3086281" y="4227709"/>
                  <a:ext cx="214314" cy="1588"/>
                </a:xfrm>
                <a:prstGeom prst="line">
                  <a:avLst/>
                </a:prstGeom>
                <a:ln w="22225" cap="rnd"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6" name="Gruppieren 125"/>
                <p:cNvGrpSpPr/>
                <p:nvPr/>
              </p:nvGrpSpPr>
              <p:grpSpPr>
                <a:xfrm>
                  <a:off x="4390737" y="5176563"/>
                  <a:ext cx="500066" cy="357190"/>
                  <a:chOff x="6072198" y="3000372"/>
                  <a:chExt cx="1357322" cy="928694"/>
                </a:xfrm>
              </p:grpSpPr>
              <p:grpSp>
                <p:nvGrpSpPr>
                  <p:cNvPr id="121" name="Gruppieren 120"/>
                  <p:cNvGrpSpPr/>
                  <p:nvPr/>
                </p:nvGrpSpPr>
                <p:grpSpPr>
                  <a:xfrm>
                    <a:off x="6643702" y="3000372"/>
                    <a:ext cx="785818" cy="928694"/>
                    <a:chOff x="5857884" y="2538693"/>
                    <a:chExt cx="785818" cy="928694"/>
                  </a:xfrm>
                </p:grpSpPr>
                <p:sp>
                  <p:nvSpPr>
                    <p:cNvPr id="118" name="Bogen 117"/>
                    <p:cNvSpPr/>
                    <p:nvPr/>
                  </p:nvSpPr>
                  <p:spPr>
                    <a:xfrm>
                      <a:off x="5857884" y="2786058"/>
                      <a:ext cx="357190" cy="428628"/>
                    </a:xfrm>
                    <a:prstGeom prst="arc">
                      <a:avLst>
                        <a:gd name="adj1" fmla="val 16200000"/>
                        <a:gd name="adj2" fmla="val 5219154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19" name="Bogen 118"/>
                    <p:cNvSpPr/>
                    <p:nvPr/>
                  </p:nvSpPr>
                  <p:spPr>
                    <a:xfrm>
                      <a:off x="6072198" y="2643182"/>
                      <a:ext cx="347666" cy="704856"/>
                    </a:xfrm>
                    <a:prstGeom prst="arc">
                      <a:avLst>
                        <a:gd name="adj1" fmla="val 16200000"/>
                        <a:gd name="adj2" fmla="val 5219154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20" name="Bogen 119"/>
                    <p:cNvSpPr/>
                    <p:nvPr/>
                  </p:nvSpPr>
                  <p:spPr>
                    <a:xfrm>
                      <a:off x="6357950" y="2538693"/>
                      <a:ext cx="285752" cy="928694"/>
                    </a:xfrm>
                    <a:prstGeom prst="arc">
                      <a:avLst>
                        <a:gd name="adj1" fmla="val 16200000"/>
                        <a:gd name="adj2" fmla="val 5288503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122" name="Gruppieren 121"/>
                  <p:cNvGrpSpPr/>
                  <p:nvPr/>
                </p:nvGrpSpPr>
                <p:grpSpPr>
                  <a:xfrm rot="10800000">
                    <a:off x="6072198" y="3000372"/>
                    <a:ext cx="785818" cy="928694"/>
                    <a:chOff x="5857884" y="2538693"/>
                    <a:chExt cx="785818" cy="928694"/>
                  </a:xfrm>
                </p:grpSpPr>
                <p:sp>
                  <p:nvSpPr>
                    <p:cNvPr id="123" name="Bogen 122"/>
                    <p:cNvSpPr/>
                    <p:nvPr/>
                  </p:nvSpPr>
                  <p:spPr>
                    <a:xfrm>
                      <a:off x="5857884" y="2786058"/>
                      <a:ext cx="357190" cy="428628"/>
                    </a:xfrm>
                    <a:prstGeom prst="arc">
                      <a:avLst>
                        <a:gd name="adj1" fmla="val 16200000"/>
                        <a:gd name="adj2" fmla="val 5219154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24" name="Bogen 123"/>
                    <p:cNvSpPr/>
                    <p:nvPr/>
                  </p:nvSpPr>
                  <p:spPr>
                    <a:xfrm>
                      <a:off x="6072198" y="2643182"/>
                      <a:ext cx="347666" cy="704856"/>
                    </a:xfrm>
                    <a:prstGeom prst="arc">
                      <a:avLst>
                        <a:gd name="adj1" fmla="val 16200000"/>
                        <a:gd name="adj2" fmla="val 5219154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25" name="Bogen 124"/>
                    <p:cNvSpPr/>
                    <p:nvPr/>
                  </p:nvSpPr>
                  <p:spPr>
                    <a:xfrm>
                      <a:off x="6357950" y="2538693"/>
                      <a:ext cx="285752" cy="928694"/>
                    </a:xfrm>
                    <a:prstGeom prst="arc">
                      <a:avLst>
                        <a:gd name="adj1" fmla="val 16200000"/>
                        <a:gd name="adj2" fmla="val 5288503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</p:grpSp>
            <p:grpSp>
              <p:nvGrpSpPr>
                <p:cNvPr id="127" name="Gruppieren 126"/>
                <p:cNvGrpSpPr/>
                <p:nvPr/>
              </p:nvGrpSpPr>
              <p:grpSpPr>
                <a:xfrm>
                  <a:off x="2928926" y="3929066"/>
                  <a:ext cx="500066" cy="357190"/>
                  <a:chOff x="6072198" y="3000372"/>
                  <a:chExt cx="1357322" cy="928694"/>
                </a:xfrm>
              </p:grpSpPr>
              <p:grpSp>
                <p:nvGrpSpPr>
                  <p:cNvPr id="128" name="Gruppieren 120"/>
                  <p:cNvGrpSpPr/>
                  <p:nvPr/>
                </p:nvGrpSpPr>
                <p:grpSpPr>
                  <a:xfrm>
                    <a:off x="6643702" y="3000372"/>
                    <a:ext cx="785818" cy="928694"/>
                    <a:chOff x="5857884" y="2538693"/>
                    <a:chExt cx="785818" cy="928694"/>
                  </a:xfrm>
                </p:grpSpPr>
                <p:sp>
                  <p:nvSpPr>
                    <p:cNvPr id="133" name="Bogen 132"/>
                    <p:cNvSpPr/>
                    <p:nvPr/>
                  </p:nvSpPr>
                  <p:spPr>
                    <a:xfrm>
                      <a:off x="5857884" y="2786058"/>
                      <a:ext cx="357190" cy="428628"/>
                    </a:xfrm>
                    <a:prstGeom prst="arc">
                      <a:avLst>
                        <a:gd name="adj1" fmla="val 16200000"/>
                        <a:gd name="adj2" fmla="val 5219154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34" name="Bogen 133"/>
                    <p:cNvSpPr/>
                    <p:nvPr/>
                  </p:nvSpPr>
                  <p:spPr>
                    <a:xfrm>
                      <a:off x="6072198" y="2643182"/>
                      <a:ext cx="347666" cy="704856"/>
                    </a:xfrm>
                    <a:prstGeom prst="arc">
                      <a:avLst>
                        <a:gd name="adj1" fmla="val 16200000"/>
                        <a:gd name="adj2" fmla="val 5219154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35" name="Bogen 134"/>
                    <p:cNvSpPr/>
                    <p:nvPr/>
                  </p:nvSpPr>
                  <p:spPr>
                    <a:xfrm>
                      <a:off x="6357950" y="2538693"/>
                      <a:ext cx="285752" cy="928694"/>
                    </a:xfrm>
                    <a:prstGeom prst="arc">
                      <a:avLst>
                        <a:gd name="adj1" fmla="val 16200000"/>
                        <a:gd name="adj2" fmla="val 5288503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129" name="Gruppieren 121"/>
                  <p:cNvGrpSpPr/>
                  <p:nvPr/>
                </p:nvGrpSpPr>
                <p:grpSpPr>
                  <a:xfrm rot="10800000">
                    <a:off x="6072198" y="3000372"/>
                    <a:ext cx="785818" cy="928694"/>
                    <a:chOff x="5857884" y="2538693"/>
                    <a:chExt cx="785818" cy="928694"/>
                  </a:xfrm>
                </p:grpSpPr>
                <p:sp>
                  <p:nvSpPr>
                    <p:cNvPr id="130" name="Bogen 129"/>
                    <p:cNvSpPr/>
                    <p:nvPr/>
                  </p:nvSpPr>
                  <p:spPr>
                    <a:xfrm>
                      <a:off x="5857884" y="2786058"/>
                      <a:ext cx="357190" cy="428628"/>
                    </a:xfrm>
                    <a:prstGeom prst="arc">
                      <a:avLst>
                        <a:gd name="adj1" fmla="val 16200000"/>
                        <a:gd name="adj2" fmla="val 5219154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31" name="Bogen 130"/>
                    <p:cNvSpPr/>
                    <p:nvPr/>
                  </p:nvSpPr>
                  <p:spPr>
                    <a:xfrm>
                      <a:off x="6072198" y="2643182"/>
                      <a:ext cx="347666" cy="704856"/>
                    </a:xfrm>
                    <a:prstGeom prst="arc">
                      <a:avLst>
                        <a:gd name="adj1" fmla="val 16200000"/>
                        <a:gd name="adj2" fmla="val 5219154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32" name="Bogen 131"/>
                    <p:cNvSpPr/>
                    <p:nvPr/>
                  </p:nvSpPr>
                  <p:spPr>
                    <a:xfrm>
                      <a:off x="6357950" y="2538693"/>
                      <a:ext cx="285752" cy="928694"/>
                    </a:xfrm>
                    <a:prstGeom prst="arc">
                      <a:avLst>
                        <a:gd name="adj1" fmla="val 16200000"/>
                        <a:gd name="adj2" fmla="val 5288503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</p:grpSp>
            <p:cxnSp>
              <p:nvCxnSpPr>
                <p:cNvPr id="137" name="Form 136"/>
                <p:cNvCxnSpPr>
                  <a:stCxn id="69" idx="0"/>
                  <a:endCxn id="1026" idx="1"/>
                </p:cNvCxnSpPr>
                <p:nvPr/>
              </p:nvCxnSpPr>
              <p:spPr>
                <a:xfrm rot="16200000" flipH="1">
                  <a:off x="3095298" y="5157281"/>
                  <a:ext cx="436773" cy="1373621"/>
                </a:xfrm>
                <a:prstGeom prst="bentConnector4">
                  <a:avLst>
                    <a:gd name="adj1" fmla="val 101524"/>
                    <a:gd name="adj2" fmla="val 526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Form 138"/>
                <p:cNvCxnSpPr>
                  <a:stCxn id="77" idx="4"/>
                  <a:endCxn id="1026" idx="1"/>
                </p:cNvCxnSpPr>
                <p:nvPr/>
              </p:nvCxnSpPr>
              <p:spPr>
                <a:xfrm rot="16200000" flipH="1">
                  <a:off x="3546442" y="5608423"/>
                  <a:ext cx="374701" cy="533408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Form 141"/>
                <p:cNvCxnSpPr>
                  <a:stCxn id="85" idx="4"/>
                  <a:endCxn id="1026" idx="3"/>
                </p:cNvCxnSpPr>
                <p:nvPr/>
              </p:nvCxnSpPr>
              <p:spPr>
                <a:xfrm>
                  <a:off x="4691880" y="4688414"/>
                  <a:ext cx="123002" cy="1374064"/>
                </a:xfrm>
                <a:prstGeom prst="bentConnector3">
                  <a:avLst>
                    <a:gd name="adj1" fmla="val 285851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Form 141"/>
                <p:cNvCxnSpPr>
                  <a:stCxn id="81" idx="4"/>
                  <a:endCxn id="1026" idx="3"/>
                </p:cNvCxnSpPr>
                <p:nvPr/>
              </p:nvCxnSpPr>
              <p:spPr>
                <a:xfrm>
                  <a:off x="4682302" y="3890970"/>
                  <a:ext cx="132580" cy="2171508"/>
                </a:xfrm>
                <a:prstGeom prst="bentConnector3">
                  <a:avLst>
                    <a:gd name="adj1" fmla="val 272424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Form 141"/>
                <p:cNvCxnSpPr>
                  <a:stCxn id="93" idx="4"/>
                  <a:endCxn id="1026" idx="3"/>
                </p:cNvCxnSpPr>
                <p:nvPr/>
              </p:nvCxnSpPr>
              <p:spPr>
                <a:xfrm rot="16200000" flipH="1">
                  <a:off x="2607555" y="3855151"/>
                  <a:ext cx="3133544" cy="1281110"/>
                </a:xfrm>
                <a:prstGeom prst="bentConnector4">
                  <a:avLst>
                    <a:gd name="adj1" fmla="val -7295"/>
                    <a:gd name="adj2" fmla="val 117844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Form 141"/>
                <p:cNvCxnSpPr>
                  <a:stCxn id="89" idx="4"/>
                  <a:endCxn id="1026" idx="3"/>
                </p:cNvCxnSpPr>
                <p:nvPr/>
              </p:nvCxnSpPr>
              <p:spPr>
                <a:xfrm rot="16200000" flipH="1">
                  <a:off x="2178927" y="3426523"/>
                  <a:ext cx="3133544" cy="2138366"/>
                </a:xfrm>
                <a:prstGeom prst="bentConnector4">
                  <a:avLst>
                    <a:gd name="adj1" fmla="val -7295"/>
                    <a:gd name="adj2" fmla="val 11069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Gewinkelte Verbindung 154"/>
                <p:cNvCxnSpPr>
                  <a:stCxn id="97" idx="2"/>
                  <a:endCxn id="1026" idx="1"/>
                </p:cNvCxnSpPr>
                <p:nvPr/>
              </p:nvCxnSpPr>
              <p:spPr>
                <a:xfrm rot="10800000" flipH="1" flipV="1">
                  <a:off x="1857356" y="4036222"/>
                  <a:ext cx="2143140" cy="2026255"/>
                </a:xfrm>
                <a:prstGeom prst="bentConnector3">
                  <a:avLst>
                    <a:gd name="adj1" fmla="val -10667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Gewinkelte Verbindung 155"/>
                <p:cNvCxnSpPr>
                  <a:stCxn id="99" idx="2"/>
                  <a:endCxn id="1026" idx="1"/>
                </p:cNvCxnSpPr>
                <p:nvPr/>
              </p:nvCxnSpPr>
              <p:spPr>
                <a:xfrm rot="10800000" flipH="1" flipV="1">
                  <a:off x="1857356" y="4750602"/>
                  <a:ext cx="2143140" cy="1311875"/>
                </a:xfrm>
                <a:prstGeom prst="bentConnector3">
                  <a:avLst>
                    <a:gd name="adj1" fmla="val -10667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Textfeld 158"/>
                <p:cNvSpPr txBox="1"/>
                <p:nvPr/>
              </p:nvSpPr>
              <p:spPr>
                <a:xfrm>
                  <a:off x="507594" y="6193001"/>
                  <a:ext cx="3194572" cy="3749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dirty="0" smtClean="0"/>
                    <a:t>Off-Board Motion Tracking System</a:t>
                  </a:r>
                  <a:endParaRPr lang="de-DE" sz="1400" dirty="0"/>
                </a:p>
              </p:txBody>
            </p:sp>
            <p:cxnSp>
              <p:nvCxnSpPr>
                <p:cNvPr id="161" name="Gerade Verbindung mit Pfeil 160"/>
                <p:cNvCxnSpPr>
                  <a:stCxn id="159" idx="3"/>
                </p:cNvCxnSpPr>
                <p:nvPr/>
              </p:nvCxnSpPr>
              <p:spPr>
                <a:xfrm flipV="1">
                  <a:off x="3702166" y="6193003"/>
                  <a:ext cx="232211" cy="1874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Textfeld 161"/>
                <p:cNvSpPr txBox="1"/>
                <p:nvPr/>
              </p:nvSpPr>
              <p:spPr>
                <a:xfrm>
                  <a:off x="357158" y="2285992"/>
                  <a:ext cx="1787564" cy="3749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dirty="0" smtClean="0"/>
                    <a:t>Off-Board </a:t>
                  </a:r>
                  <a:r>
                    <a:rPr lang="de-DE" sz="1400" dirty="0" err="1" smtClean="0"/>
                    <a:t>Camera</a:t>
                  </a:r>
                  <a:endParaRPr lang="de-DE" sz="1400" dirty="0"/>
                </a:p>
              </p:txBody>
            </p:sp>
            <p:cxnSp>
              <p:nvCxnSpPr>
                <p:cNvPr id="165" name="Gerade Verbindung mit Pfeil 164"/>
                <p:cNvCxnSpPr>
                  <a:stCxn id="162" idx="3"/>
                </p:cNvCxnSpPr>
                <p:nvPr/>
              </p:nvCxnSpPr>
              <p:spPr>
                <a:xfrm>
                  <a:off x="2144722" y="2473457"/>
                  <a:ext cx="355577" cy="45547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Textfeld 168"/>
                <p:cNvSpPr txBox="1"/>
                <p:nvPr/>
              </p:nvSpPr>
              <p:spPr>
                <a:xfrm>
                  <a:off x="4000497" y="1928802"/>
                  <a:ext cx="1600116" cy="6373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sz="1400" dirty="0" smtClean="0"/>
                    <a:t>Wireless </a:t>
                  </a:r>
                </a:p>
                <a:p>
                  <a:pPr algn="ctr"/>
                  <a:r>
                    <a:rPr lang="de-DE" sz="1400" dirty="0" smtClean="0"/>
                    <a:t>Communication</a:t>
                  </a:r>
                  <a:endParaRPr lang="de-DE" sz="1400" dirty="0"/>
                </a:p>
              </p:txBody>
            </p:sp>
            <p:cxnSp>
              <p:nvCxnSpPr>
                <p:cNvPr id="170" name="Gerade Verbindung mit Pfeil 169"/>
                <p:cNvCxnSpPr>
                  <a:stCxn id="169" idx="2"/>
                </p:cNvCxnSpPr>
                <p:nvPr/>
              </p:nvCxnSpPr>
              <p:spPr>
                <a:xfrm rot="5400000">
                  <a:off x="3469052" y="3812007"/>
                  <a:ext cx="2577333" cy="856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Gerade Verbindung mit Pfeil 172"/>
                <p:cNvCxnSpPr>
                  <a:stCxn id="169" idx="2"/>
                </p:cNvCxnSpPr>
                <p:nvPr/>
              </p:nvCxnSpPr>
              <p:spPr>
                <a:xfrm rot="5400000">
                  <a:off x="3469053" y="2526124"/>
                  <a:ext cx="1291448" cy="13715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echteck 178"/>
              <p:cNvSpPr/>
              <p:nvPr/>
            </p:nvSpPr>
            <p:spPr>
              <a:xfrm>
                <a:off x="-620940" y="928670"/>
                <a:ext cx="5286412" cy="4786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5" name="Gruppieren 324"/>
            <p:cNvGrpSpPr/>
            <p:nvPr/>
          </p:nvGrpSpPr>
          <p:grpSpPr>
            <a:xfrm>
              <a:off x="4710016" y="1285860"/>
              <a:ext cx="4433984" cy="3929090"/>
              <a:chOff x="4710016" y="1285860"/>
              <a:chExt cx="4433984" cy="3929090"/>
            </a:xfrm>
          </p:grpSpPr>
          <p:grpSp>
            <p:nvGrpSpPr>
              <p:cNvPr id="187" name="Gruppieren 8"/>
              <p:cNvGrpSpPr/>
              <p:nvPr/>
            </p:nvGrpSpPr>
            <p:grpSpPr>
              <a:xfrm>
                <a:off x="6357950" y="2857496"/>
                <a:ext cx="1412475" cy="786888"/>
                <a:chOff x="4632421" y="3143248"/>
                <a:chExt cx="1923145" cy="868273"/>
              </a:xfr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251" name="Ellipse 9"/>
                <p:cNvSpPr/>
                <p:nvPr/>
              </p:nvSpPr>
              <p:spPr>
                <a:xfrm>
                  <a:off x="5550098" y="3143248"/>
                  <a:ext cx="642942" cy="285752"/>
                </a:xfrm>
                <a:prstGeom prst="ellipse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2" name="Ellipse 10"/>
                <p:cNvSpPr/>
                <p:nvPr/>
              </p:nvSpPr>
              <p:spPr>
                <a:xfrm>
                  <a:off x="5000628" y="3725769"/>
                  <a:ext cx="642942" cy="285752"/>
                </a:xfrm>
                <a:prstGeom prst="ellipse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3" name="Ellipse 11"/>
                <p:cNvSpPr/>
                <p:nvPr/>
              </p:nvSpPr>
              <p:spPr>
                <a:xfrm>
                  <a:off x="5912624" y="3555523"/>
                  <a:ext cx="642942" cy="28575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4" name="Ellipse 12"/>
                <p:cNvSpPr/>
                <p:nvPr/>
              </p:nvSpPr>
              <p:spPr>
                <a:xfrm>
                  <a:off x="4632421" y="3297141"/>
                  <a:ext cx="642942" cy="28575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55" name="Gerade Verbindung 13"/>
                <p:cNvCxnSpPr/>
                <p:nvPr/>
              </p:nvCxnSpPr>
              <p:spPr>
                <a:xfrm rot="5400000" flipH="1" flipV="1">
                  <a:off x="5421199" y="3409687"/>
                  <a:ext cx="327599" cy="322156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Gerade Verbindung 14"/>
                <p:cNvCxnSpPr/>
                <p:nvPr/>
              </p:nvCxnSpPr>
              <p:spPr>
                <a:xfrm>
                  <a:off x="5253329" y="3478404"/>
                  <a:ext cx="675993" cy="16491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7" name="Gruppieren 117"/>
                <p:cNvGrpSpPr/>
                <p:nvPr/>
              </p:nvGrpSpPr>
              <p:grpSpPr>
                <a:xfrm>
                  <a:off x="5000624" y="3786190"/>
                  <a:ext cx="623054" cy="135288"/>
                  <a:chOff x="1805806" y="4365282"/>
                  <a:chExt cx="766780" cy="178940"/>
                </a:xfrm>
                <a:grpFill/>
              </p:grpSpPr>
              <p:sp>
                <p:nvSpPr>
                  <p:cNvPr id="271" name="Ellipse 270"/>
                  <p:cNvSpPr/>
                  <p:nvPr/>
                </p:nvSpPr>
                <p:spPr>
                  <a:xfrm rot="1082460">
                    <a:off x="2197279" y="4498503"/>
                    <a:ext cx="375307" cy="4571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2" name="Ellipse 271"/>
                  <p:cNvSpPr/>
                  <p:nvPr/>
                </p:nvSpPr>
                <p:spPr>
                  <a:xfrm>
                    <a:off x="2146565" y="4385917"/>
                    <a:ext cx="71438" cy="12084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3" name="Ellipse 272"/>
                  <p:cNvSpPr/>
                  <p:nvPr/>
                </p:nvSpPr>
                <p:spPr>
                  <a:xfrm rot="1082460">
                    <a:off x="1805806" y="4365282"/>
                    <a:ext cx="375307" cy="4571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58" name="Gruppieren 121"/>
                <p:cNvGrpSpPr/>
                <p:nvPr/>
              </p:nvGrpSpPr>
              <p:grpSpPr>
                <a:xfrm>
                  <a:off x="5929318" y="3632297"/>
                  <a:ext cx="623054" cy="135288"/>
                  <a:chOff x="1805806" y="4365282"/>
                  <a:chExt cx="766780" cy="178940"/>
                </a:xfrm>
                <a:grpFill/>
              </p:grpSpPr>
              <p:sp>
                <p:nvSpPr>
                  <p:cNvPr id="268" name="Ellipse 267"/>
                  <p:cNvSpPr/>
                  <p:nvPr/>
                </p:nvSpPr>
                <p:spPr>
                  <a:xfrm rot="1082460">
                    <a:off x="2197279" y="4498503"/>
                    <a:ext cx="375307" cy="4571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69" name="Ellipse 268"/>
                  <p:cNvSpPr/>
                  <p:nvPr/>
                </p:nvSpPr>
                <p:spPr>
                  <a:xfrm>
                    <a:off x="2146565" y="4385917"/>
                    <a:ext cx="71438" cy="12084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0" name="Ellipse 269"/>
                  <p:cNvSpPr/>
                  <p:nvPr/>
                </p:nvSpPr>
                <p:spPr>
                  <a:xfrm rot="1082460">
                    <a:off x="1805806" y="4365282"/>
                    <a:ext cx="375307" cy="4571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59" name="Gruppieren 125"/>
                <p:cNvGrpSpPr/>
                <p:nvPr/>
              </p:nvGrpSpPr>
              <p:grpSpPr>
                <a:xfrm>
                  <a:off x="5561111" y="3214686"/>
                  <a:ext cx="623054" cy="135288"/>
                  <a:chOff x="1805806" y="4365282"/>
                  <a:chExt cx="766780" cy="178940"/>
                </a:xfrm>
                <a:grpFill/>
              </p:grpSpPr>
              <p:sp>
                <p:nvSpPr>
                  <p:cNvPr id="265" name="Ellipse 264"/>
                  <p:cNvSpPr/>
                  <p:nvPr/>
                </p:nvSpPr>
                <p:spPr>
                  <a:xfrm rot="1082460">
                    <a:off x="2197279" y="4498503"/>
                    <a:ext cx="375307" cy="4571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66" name="Ellipse 265"/>
                  <p:cNvSpPr/>
                  <p:nvPr/>
                </p:nvSpPr>
                <p:spPr>
                  <a:xfrm>
                    <a:off x="2146565" y="4385917"/>
                    <a:ext cx="71438" cy="12084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67" name="Ellipse 266"/>
                  <p:cNvSpPr/>
                  <p:nvPr/>
                </p:nvSpPr>
                <p:spPr>
                  <a:xfrm rot="1082460">
                    <a:off x="1805806" y="4365282"/>
                    <a:ext cx="375307" cy="4571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60" name="Gruppieren 129"/>
                <p:cNvGrpSpPr/>
                <p:nvPr/>
              </p:nvGrpSpPr>
              <p:grpSpPr>
                <a:xfrm>
                  <a:off x="4654451" y="3357562"/>
                  <a:ext cx="623054" cy="135288"/>
                  <a:chOff x="1805806" y="4365282"/>
                  <a:chExt cx="766780" cy="178940"/>
                </a:xfrm>
                <a:grpFill/>
              </p:grpSpPr>
              <p:sp>
                <p:nvSpPr>
                  <p:cNvPr id="262" name="Ellipse 21"/>
                  <p:cNvSpPr/>
                  <p:nvPr/>
                </p:nvSpPr>
                <p:spPr>
                  <a:xfrm rot="1082460">
                    <a:off x="2197279" y="4498503"/>
                    <a:ext cx="375307" cy="4571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63" name="Ellipse 262"/>
                  <p:cNvSpPr/>
                  <p:nvPr/>
                </p:nvSpPr>
                <p:spPr>
                  <a:xfrm>
                    <a:off x="2146565" y="4385917"/>
                    <a:ext cx="71438" cy="12084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64" name="Ellipse 263"/>
                  <p:cNvSpPr/>
                  <p:nvPr/>
                </p:nvSpPr>
                <p:spPr>
                  <a:xfrm rot="1082460">
                    <a:off x="1805806" y="4365282"/>
                    <a:ext cx="375307" cy="4571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cxnSp>
              <p:nvCxnSpPr>
                <p:cNvPr id="261" name="Gerade Verbindung 20"/>
                <p:cNvCxnSpPr/>
                <p:nvPr/>
              </p:nvCxnSpPr>
              <p:spPr>
                <a:xfrm rot="5400000" flipH="1" flipV="1">
                  <a:off x="5594166" y="3417983"/>
                  <a:ext cx="142876" cy="142876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6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747389" y="4218017"/>
                <a:ext cx="683067" cy="922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97" name="Freihandform 196"/>
              <p:cNvSpPr/>
              <p:nvPr/>
            </p:nvSpPr>
            <p:spPr>
              <a:xfrm>
                <a:off x="7088283" y="3279727"/>
                <a:ext cx="958699" cy="821004"/>
              </a:xfrm>
              <a:custGeom>
                <a:avLst/>
                <a:gdLst>
                  <a:gd name="connsiteX0" fmla="*/ 0 w 995362"/>
                  <a:gd name="connsiteY0" fmla="*/ 0 h 1747838"/>
                  <a:gd name="connsiteX1" fmla="*/ 547687 w 995362"/>
                  <a:gd name="connsiteY1" fmla="*/ 804863 h 1747838"/>
                  <a:gd name="connsiteX2" fmla="*/ 238125 w 995362"/>
                  <a:gd name="connsiteY2" fmla="*/ 804863 h 1747838"/>
                  <a:gd name="connsiteX3" fmla="*/ 995362 w 995362"/>
                  <a:gd name="connsiteY3" fmla="*/ 1747838 h 1747838"/>
                  <a:gd name="connsiteX4" fmla="*/ 461962 w 995362"/>
                  <a:gd name="connsiteY4" fmla="*/ 966788 h 1747838"/>
                  <a:gd name="connsiteX5" fmla="*/ 781050 w 995362"/>
                  <a:gd name="connsiteY5" fmla="*/ 962025 h 1747838"/>
                  <a:gd name="connsiteX6" fmla="*/ 0 w 995362"/>
                  <a:gd name="connsiteY6" fmla="*/ 0 h 1747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5362" h="1747838">
                    <a:moveTo>
                      <a:pt x="0" y="0"/>
                    </a:moveTo>
                    <a:lnTo>
                      <a:pt x="547687" y="804863"/>
                    </a:lnTo>
                    <a:lnTo>
                      <a:pt x="238125" y="804863"/>
                    </a:lnTo>
                    <a:lnTo>
                      <a:pt x="995362" y="1747838"/>
                    </a:lnTo>
                    <a:lnTo>
                      <a:pt x="461962" y="966788"/>
                    </a:lnTo>
                    <a:lnTo>
                      <a:pt x="781050" y="962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98" name="Gerade Verbindung 197"/>
              <p:cNvCxnSpPr/>
              <p:nvPr/>
            </p:nvCxnSpPr>
            <p:spPr>
              <a:xfrm rot="5400000" flipH="1" flipV="1">
                <a:off x="8208599" y="4197073"/>
                <a:ext cx="175929" cy="1332"/>
              </a:xfrm>
              <a:prstGeom prst="line">
                <a:avLst/>
              </a:prstGeom>
              <a:ln w="22225" cap="rnd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 Verbindung 198"/>
              <p:cNvCxnSpPr/>
              <p:nvPr/>
            </p:nvCxnSpPr>
            <p:spPr>
              <a:xfrm rot="5400000" flipH="1" flipV="1">
                <a:off x="6982503" y="3173008"/>
                <a:ext cx="175929" cy="1332"/>
              </a:xfrm>
              <a:prstGeom prst="line">
                <a:avLst/>
              </a:prstGeom>
              <a:ln w="22225" cap="rnd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0" name="Gruppieren 125"/>
              <p:cNvGrpSpPr/>
              <p:nvPr/>
            </p:nvGrpSpPr>
            <p:grpSpPr>
              <a:xfrm>
                <a:off x="8074704" y="3951933"/>
                <a:ext cx="419431" cy="293216"/>
                <a:chOff x="6072198" y="3000372"/>
                <a:chExt cx="1357322" cy="928694"/>
              </a:xfrm>
            </p:grpSpPr>
            <p:grpSp>
              <p:nvGrpSpPr>
                <p:cNvPr id="225" name="Gruppieren 120"/>
                <p:cNvGrpSpPr/>
                <p:nvPr/>
              </p:nvGrpSpPr>
              <p:grpSpPr>
                <a:xfrm>
                  <a:off x="6643702" y="3000372"/>
                  <a:ext cx="785818" cy="928694"/>
                  <a:chOff x="5857884" y="2538693"/>
                  <a:chExt cx="785818" cy="928694"/>
                </a:xfrm>
              </p:grpSpPr>
              <p:sp>
                <p:nvSpPr>
                  <p:cNvPr id="230" name="Bogen 229"/>
                  <p:cNvSpPr/>
                  <p:nvPr/>
                </p:nvSpPr>
                <p:spPr>
                  <a:xfrm>
                    <a:off x="5857884" y="2786058"/>
                    <a:ext cx="357190" cy="428628"/>
                  </a:xfrm>
                  <a:prstGeom prst="arc">
                    <a:avLst>
                      <a:gd name="adj1" fmla="val 16200000"/>
                      <a:gd name="adj2" fmla="val 5219154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1" name="Bogen 230"/>
                  <p:cNvSpPr/>
                  <p:nvPr/>
                </p:nvSpPr>
                <p:spPr>
                  <a:xfrm>
                    <a:off x="6072198" y="2643182"/>
                    <a:ext cx="347666" cy="704856"/>
                  </a:xfrm>
                  <a:prstGeom prst="arc">
                    <a:avLst>
                      <a:gd name="adj1" fmla="val 16200000"/>
                      <a:gd name="adj2" fmla="val 5219154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2" name="Bogen 231"/>
                  <p:cNvSpPr/>
                  <p:nvPr/>
                </p:nvSpPr>
                <p:spPr>
                  <a:xfrm>
                    <a:off x="6357950" y="2538693"/>
                    <a:ext cx="285752" cy="928694"/>
                  </a:xfrm>
                  <a:prstGeom prst="arc">
                    <a:avLst>
                      <a:gd name="adj1" fmla="val 16200000"/>
                      <a:gd name="adj2" fmla="val 5288503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26" name="Gruppieren 121"/>
                <p:cNvGrpSpPr/>
                <p:nvPr/>
              </p:nvGrpSpPr>
              <p:grpSpPr>
                <a:xfrm rot="10800000">
                  <a:off x="6072198" y="3000372"/>
                  <a:ext cx="785818" cy="928694"/>
                  <a:chOff x="5857884" y="2538693"/>
                  <a:chExt cx="785818" cy="928694"/>
                </a:xfrm>
              </p:grpSpPr>
              <p:sp>
                <p:nvSpPr>
                  <p:cNvPr id="227" name="Bogen 226"/>
                  <p:cNvSpPr/>
                  <p:nvPr/>
                </p:nvSpPr>
                <p:spPr>
                  <a:xfrm>
                    <a:off x="5857884" y="2786058"/>
                    <a:ext cx="357190" cy="428628"/>
                  </a:xfrm>
                  <a:prstGeom prst="arc">
                    <a:avLst>
                      <a:gd name="adj1" fmla="val 16200000"/>
                      <a:gd name="adj2" fmla="val 5219154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28" name="Bogen 227"/>
                  <p:cNvSpPr/>
                  <p:nvPr/>
                </p:nvSpPr>
                <p:spPr>
                  <a:xfrm>
                    <a:off x="6072198" y="2643182"/>
                    <a:ext cx="347666" cy="704856"/>
                  </a:xfrm>
                  <a:prstGeom prst="arc">
                    <a:avLst>
                      <a:gd name="adj1" fmla="val 16200000"/>
                      <a:gd name="adj2" fmla="val 5219154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29" name="Bogen 228"/>
                  <p:cNvSpPr/>
                  <p:nvPr/>
                </p:nvSpPr>
                <p:spPr>
                  <a:xfrm>
                    <a:off x="6357950" y="2538693"/>
                    <a:ext cx="285752" cy="928694"/>
                  </a:xfrm>
                  <a:prstGeom prst="arc">
                    <a:avLst>
                      <a:gd name="adj1" fmla="val 16200000"/>
                      <a:gd name="adj2" fmla="val 5288503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201" name="Gruppieren 126"/>
              <p:cNvGrpSpPr/>
              <p:nvPr/>
            </p:nvGrpSpPr>
            <p:grpSpPr>
              <a:xfrm>
                <a:off x="6848608" y="2927868"/>
                <a:ext cx="419431" cy="293216"/>
                <a:chOff x="6072198" y="3000372"/>
                <a:chExt cx="1357322" cy="928694"/>
              </a:xfrm>
            </p:grpSpPr>
            <p:grpSp>
              <p:nvGrpSpPr>
                <p:cNvPr id="217" name="Gruppieren 120"/>
                <p:cNvGrpSpPr/>
                <p:nvPr/>
              </p:nvGrpSpPr>
              <p:grpSpPr>
                <a:xfrm>
                  <a:off x="6643702" y="3000372"/>
                  <a:ext cx="785818" cy="928694"/>
                  <a:chOff x="5857884" y="2538693"/>
                  <a:chExt cx="785818" cy="928694"/>
                </a:xfrm>
              </p:grpSpPr>
              <p:sp>
                <p:nvSpPr>
                  <p:cNvPr id="222" name="Bogen 221"/>
                  <p:cNvSpPr/>
                  <p:nvPr/>
                </p:nvSpPr>
                <p:spPr>
                  <a:xfrm>
                    <a:off x="5857884" y="2786058"/>
                    <a:ext cx="357190" cy="428628"/>
                  </a:xfrm>
                  <a:prstGeom prst="arc">
                    <a:avLst>
                      <a:gd name="adj1" fmla="val 16200000"/>
                      <a:gd name="adj2" fmla="val 5219154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23" name="Bogen 222"/>
                  <p:cNvSpPr/>
                  <p:nvPr/>
                </p:nvSpPr>
                <p:spPr>
                  <a:xfrm>
                    <a:off x="6072198" y="2643182"/>
                    <a:ext cx="347666" cy="704856"/>
                  </a:xfrm>
                  <a:prstGeom prst="arc">
                    <a:avLst>
                      <a:gd name="adj1" fmla="val 16200000"/>
                      <a:gd name="adj2" fmla="val 5219154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24" name="Bogen 223"/>
                  <p:cNvSpPr/>
                  <p:nvPr/>
                </p:nvSpPr>
                <p:spPr>
                  <a:xfrm>
                    <a:off x="6357950" y="2538693"/>
                    <a:ext cx="285752" cy="928694"/>
                  </a:xfrm>
                  <a:prstGeom prst="arc">
                    <a:avLst>
                      <a:gd name="adj1" fmla="val 16200000"/>
                      <a:gd name="adj2" fmla="val 5288503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18" name="Gruppieren 121"/>
                <p:cNvGrpSpPr/>
                <p:nvPr/>
              </p:nvGrpSpPr>
              <p:grpSpPr>
                <a:xfrm rot="10800000">
                  <a:off x="6072198" y="3000372"/>
                  <a:ext cx="785818" cy="928694"/>
                  <a:chOff x="5857884" y="2538693"/>
                  <a:chExt cx="785818" cy="928694"/>
                </a:xfrm>
              </p:grpSpPr>
              <p:sp>
                <p:nvSpPr>
                  <p:cNvPr id="219" name="Bogen 218"/>
                  <p:cNvSpPr/>
                  <p:nvPr/>
                </p:nvSpPr>
                <p:spPr>
                  <a:xfrm>
                    <a:off x="5857884" y="2786058"/>
                    <a:ext cx="357190" cy="428628"/>
                  </a:xfrm>
                  <a:prstGeom prst="arc">
                    <a:avLst>
                      <a:gd name="adj1" fmla="val 16200000"/>
                      <a:gd name="adj2" fmla="val 5219154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20" name="Bogen 219"/>
                  <p:cNvSpPr/>
                  <p:nvPr/>
                </p:nvSpPr>
                <p:spPr>
                  <a:xfrm>
                    <a:off x="6072198" y="2643182"/>
                    <a:ext cx="347666" cy="704856"/>
                  </a:xfrm>
                  <a:prstGeom prst="arc">
                    <a:avLst>
                      <a:gd name="adj1" fmla="val 16200000"/>
                      <a:gd name="adj2" fmla="val 5219154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21" name="Bogen 220"/>
                  <p:cNvSpPr/>
                  <p:nvPr/>
                </p:nvSpPr>
                <p:spPr>
                  <a:xfrm>
                    <a:off x="6357950" y="2538693"/>
                    <a:ext cx="285752" cy="928694"/>
                  </a:xfrm>
                  <a:prstGeom prst="arc">
                    <a:avLst>
                      <a:gd name="adj1" fmla="val 16200000"/>
                      <a:gd name="adj2" fmla="val 5288503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sp>
            <p:nvSpPr>
              <p:cNvPr id="210" name="Textfeld 209"/>
              <p:cNvSpPr txBox="1"/>
              <p:nvPr/>
            </p:nvSpPr>
            <p:spPr>
              <a:xfrm>
                <a:off x="5072066" y="4429132"/>
                <a:ext cx="20103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On- </a:t>
                </a:r>
                <a:r>
                  <a:rPr lang="de-DE" sz="1400" dirty="0" err="1" smtClean="0"/>
                  <a:t>or</a:t>
                </a:r>
                <a:r>
                  <a:rPr lang="de-DE" sz="1400" dirty="0" smtClean="0"/>
                  <a:t> off-Board</a:t>
                </a:r>
              </a:p>
              <a:p>
                <a:r>
                  <a:rPr lang="de-DE" sz="1400" dirty="0" smtClean="0"/>
                  <a:t>Motion Tracking System, </a:t>
                </a:r>
                <a:endParaRPr lang="de-DE" sz="1400" dirty="0"/>
              </a:p>
            </p:txBody>
          </p:sp>
          <p:cxnSp>
            <p:nvCxnSpPr>
              <p:cNvPr id="211" name="Gerade Verbindung mit Pfeil 210"/>
              <p:cNvCxnSpPr>
                <a:stCxn id="210" idx="2"/>
              </p:cNvCxnSpPr>
              <p:nvPr/>
            </p:nvCxnSpPr>
            <p:spPr>
              <a:xfrm rot="5400000" flipH="1" flipV="1">
                <a:off x="6741808" y="4050324"/>
                <a:ext cx="237466" cy="1566590"/>
              </a:xfrm>
              <a:prstGeom prst="bentConnector4">
                <a:avLst>
                  <a:gd name="adj1" fmla="val -54512"/>
                  <a:gd name="adj2" fmla="val 82082"/>
                </a:avLst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feld 211"/>
              <p:cNvSpPr txBox="1"/>
              <p:nvPr/>
            </p:nvSpPr>
            <p:spPr>
              <a:xfrm>
                <a:off x="5143504" y="2357430"/>
                <a:ext cx="14866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On-Board </a:t>
                </a:r>
                <a:r>
                  <a:rPr lang="de-DE" sz="1400" dirty="0" err="1" smtClean="0"/>
                  <a:t>Camera</a:t>
                </a:r>
                <a:endParaRPr lang="de-DE" sz="1400" dirty="0"/>
              </a:p>
            </p:txBody>
          </p:sp>
          <p:cxnSp>
            <p:nvCxnSpPr>
              <p:cNvPr id="213" name="Gerade Verbindung mit Pfeil 212"/>
              <p:cNvCxnSpPr/>
              <p:nvPr/>
            </p:nvCxnSpPr>
            <p:spPr>
              <a:xfrm rot="16200000" flipH="1">
                <a:off x="5984043" y="2588461"/>
                <a:ext cx="940116" cy="1192434"/>
              </a:xfrm>
              <a:prstGeom prst="bentConnector3">
                <a:avLst>
                  <a:gd name="adj1" fmla="val 124316"/>
                </a:avLst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feld 213"/>
              <p:cNvSpPr txBox="1"/>
              <p:nvPr/>
            </p:nvSpPr>
            <p:spPr>
              <a:xfrm>
                <a:off x="7747390" y="1285860"/>
                <a:ext cx="13420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 dirty="0" smtClean="0"/>
                  <a:t>Wireless </a:t>
                </a:r>
              </a:p>
              <a:p>
                <a:pPr algn="ctr"/>
                <a:r>
                  <a:rPr lang="de-DE" sz="1400" dirty="0" smtClean="0"/>
                  <a:t>Communication</a:t>
                </a:r>
                <a:endParaRPr lang="de-DE" sz="1400" dirty="0"/>
              </a:p>
            </p:txBody>
          </p:sp>
          <p:cxnSp>
            <p:nvCxnSpPr>
              <p:cNvPr id="215" name="Gerade Verbindung mit Pfeil 214"/>
              <p:cNvCxnSpPr>
                <a:stCxn id="214" idx="2"/>
              </p:cNvCxnSpPr>
              <p:nvPr/>
            </p:nvCxnSpPr>
            <p:spPr>
              <a:xfrm rot="5400000">
                <a:off x="7324650" y="2831010"/>
                <a:ext cx="2115721" cy="7186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 Verbindung mit Pfeil 215"/>
              <p:cNvCxnSpPr>
                <a:stCxn id="214" idx="2"/>
              </p:cNvCxnSpPr>
              <p:nvPr/>
            </p:nvCxnSpPr>
            <p:spPr>
              <a:xfrm rot="5400000">
                <a:off x="7313170" y="1763954"/>
                <a:ext cx="1060144" cy="115039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Rechteck 182"/>
              <p:cNvSpPr/>
              <p:nvPr/>
            </p:nvSpPr>
            <p:spPr>
              <a:xfrm>
                <a:off x="4710016" y="1285860"/>
                <a:ext cx="4433984" cy="39290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89" name="Gerade Verbindung mit Pfeil 212"/>
              <p:cNvCxnSpPr>
                <a:stCxn id="210" idx="1"/>
              </p:cNvCxnSpPr>
              <p:nvPr/>
            </p:nvCxnSpPr>
            <p:spPr>
              <a:xfrm rot="10800000" flipH="1">
                <a:off x="5072066" y="2643182"/>
                <a:ext cx="1928826" cy="2047560"/>
              </a:xfrm>
              <a:prstGeom prst="bentConnector4">
                <a:avLst>
                  <a:gd name="adj1" fmla="val -11852"/>
                  <a:gd name="adj2" fmla="val 146780"/>
                </a:avLst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2" name="Gruppieren 85"/>
              <p:cNvGrpSpPr/>
              <p:nvPr/>
            </p:nvGrpSpPr>
            <p:grpSpPr>
              <a:xfrm rot="10800000">
                <a:off x="6929454" y="3214686"/>
                <a:ext cx="299594" cy="352250"/>
                <a:chOff x="6215074" y="4679165"/>
                <a:chExt cx="357190" cy="429104"/>
              </a:xfrm>
            </p:grpSpPr>
            <p:sp>
              <p:nvSpPr>
                <p:cNvPr id="236" name="Trapezoid 235"/>
                <p:cNvSpPr/>
                <p:nvPr/>
              </p:nvSpPr>
              <p:spPr>
                <a:xfrm rot="10800000">
                  <a:off x="6215074" y="4714884"/>
                  <a:ext cx="357190" cy="357190"/>
                </a:xfrm>
                <a:prstGeom prst="trapezoid">
                  <a:avLst>
                    <a:gd name="adj" fmla="val 31000"/>
                  </a:avLst>
                </a:prstGeom>
                <a:solidFill>
                  <a:srgbClr val="FF0000">
                    <a:alpha val="29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7" name="Ellipse 236"/>
                <p:cNvSpPr/>
                <p:nvPr/>
              </p:nvSpPr>
              <p:spPr>
                <a:xfrm>
                  <a:off x="6215074" y="4679165"/>
                  <a:ext cx="357190" cy="7143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8" name="Ellipse 237"/>
                <p:cNvSpPr/>
                <p:nvPr/>
              </p:nvSpPr>
              <p:spPr>
                <a:xfrm>
                  <a:off x="6324608" y="5062550"/>
                  <a:ext cx="142876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Bildschirmpräsentation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Dio</cp:lastModifiedBy>
  <cp:revision>84</cp:revision>
  <dcterms:created xsi:type="dcterms:W3CDTF">2010-10-09T16:12:55Z</dcterms:created>
  <dcterms:modified xsi:type="dcterms:W3CDTF">2010-11-02T20:38:21Z</dcterms:modified>
</cp:coreProperties>
</file>