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F8A26-E41C-45DD-964C-0C30418B1EE3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9988-96F9-49B3-9AE2-A5B438C9D3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12D0-1C32-4217-906D-B1256E829944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C9472-BEC8-40C5-BB52-658D7FE749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11709-82D9-4C05-979A-CA4C3DA661D1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957D3-41C2-4338-B336-3653444D43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710BD-24CD-4E67-B33A-17FC4D76F656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FE23-EA8D-46AF-8F59-729677DEC1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18763-A1FA-4CA0-8981-FB8CA9C089D3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3FDE2-F7B9-4DB5-8348-B3051BD80DC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8DD6-E595-44A6-BC98-53151DBAACD9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51D87-75D8-4E42-9C1C-1C06BFAB4AB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BDB7-5E54-4E6C-8606-5E19B2B5AE74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8CB8B-D278-4BD3-A87A-2B9F71080D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DEDAB-3F78-4959-9CC5-58E36D673F53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53DFF-2E3C-4DAD-92A1-EEDC24D6CB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93A7A-D08A-43FC-BA23-EC31DE71CF2B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3DA72-95D4-4964-9168-DE297DAB0F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4D7FF-3DDE-4D21-BCE4-5A4DC1624F23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BDACD-05C9-431E-989E-6CCA783472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E89E1-D22D-4A3F-81E4-52FC015EFCFF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4B54-4F14-4D73-B6C2-3B78A7F3BD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A58449-AB23-4928-8ECB-CAB481E738A9}" type="datetimeFigureOut">
              <a:rPr lang="de-DE"/>
              <a:pPr>
                <a:defRPr/>
              </a:pPr>
              <a:t>21.10.2010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305CEC-D0FC-4216-BB05-D88C2D413A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5" name="Group 123"/>
          <p:cNvGrpSpPr>
            <a:grpSpLocks/>
          </p:cNvGrpSpPr>
          <p:nvPr/>
        </p:nvGrpSpPr>
        <p:grpSpPr bwMode="auto">
          <a:xfrm>
            <a:off x="-71438" y="571500"/>
            <a:ext cx="10072688" cy="4721225"/>
            <a:chOff x="-45" y="360"/>
            <a:chExt cx="6345" cy="2974"/>
          </a:xfrm>
        </p:grpSpPr>
        <p:grpSp>
          <p:nvGrpSpPr>
            <p:cNvPr id="13313" name="Gruppieren 330"/>
            <p:cNvGrpSpPr>
              <a:grpSpLocks/>
            </p:cNvGrpSpPr>
            <p:nvPr/>
          </p:nvGrpSpPr>
          <p:grpSpPr bwMode="auto">
            <a:xfrm>
              <a:off x="-38" y="360"/>
              <a:ext cx="2025" cy="1710"/>
              <a:chOff x="857224" y="1142984"/>
              <a:chExt cx="4456981" cy="3929090"/>
            </a:xfrm>
          </p:grpSpPr>
          <p:sp>
            <p:nvSpPr>
              <p:cNvPr id="329" name="Rechteck 328"/>
              <p:cNvSpPr/>
              <p:nvPr/>
            </p:nvSpPr>
            <p:spPr>
              <a:xfrm>
                <a:off x="857224" y="3215522"/>
                <a:ext cx="4428368" cy="1856552"/>
              </a:xfrm>
              <a:prstGeom prst="rect">
                <a:avLst/>
              </a:prstGeom>
              <a:gradFill>
                <a:gsLst>
                  <a:gs pos="4800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grpSp>
            <p:nvGrpSpPr>
              <p:cNvPr id="7" name="Gruppieren 8"/>
              <p:cNvGrpSpPr/>
              <p:nvPr/>
            </p:nvGrpSpPr>
            <p:grpSpPr>
              <a:xfrm>
                <a:off x="3101611" y="2357430"/>
                <a:ext cx="1412475" cy="786888"/>
                <a:chOff x="4632421" y="3143248"/>
                <a:chExt cx="1923145" cy="868273"/>
              </a:xfr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3" name="Ellipse 9"/>
                <p:cNvSpPr/>
                <p:nvPr/>
              </p:nvSpPr>
              <p:spPr>
                <a:xfrm>
                  <a:off x="5550098" y="3143248"/>
                  <a:ext cx="642942" cy="285752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4" name="Ellipse 10"/>
                <p:cNvSpPr/>
                <p:nvPr/>
              </p:nvSpPr>
              <p:spPr>
                <a:xfrm>
                  <a:off x="5000628" y="3725769"/>
                  <a:ext cx="642942" cy="285752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5" name="Ellipse 11"/>
                <p:cNvSpPr/>
                <p:nvPr/>
              </p:nvSpPr>
              <p:spPr>
                <a:xfrm>
                  <a:off x="5912624" y="3555523"/>
                  <a:ext cx="642942" cy="2857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6" name="Ellipse 12"/>
                <p:cNvSpPr/>
                <p:nvPr/>
              </p:nvSpPr>
              <p:spPr>
                <a:xfrm>
                  <a:off x="4632421" y="3297141"/>
                  <a:ext cx="642942" cy="2857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cxnSp>
              <p:nvCxnSpPr>
                <p:cNvPr id="47" name="Gerade Verbindung 13"/>
                <p:cNvCxnSpPr/>
                <p:nvPr/>
              </p:nvCxnSpPr>
              <p:spPr>
                <a:xfrm rot="5400000" flipH="1" flipV="1">
                  <a:off x="5421199" y="3409687"/>
                  <a:ext cx="327599" cy="322156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14"/>
                <p:cNvCxnSpPr/>
                <p:nvPr/>
              </p:nvCxnSpPr>
              <p:spPr>
                <a:xfrm>
                  <a:off x="5253329" y="3478404"/>
                  <a:ext cx="675993" cy="16491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uppieren 117"/>
                <p:cNvGrpSpPr/>
                <p:nvPr/>
              </p:nvGrpSpPr>
              <p:grpSpPr>
                <a:xfrm>
                  <a:off x="5000622" y="3786190"/>
                  <a:ext cx="623054" cy="135288"/>
                  <a:chOff x="1805806" y="4365282"/>
                  <a:chExt cx="766780" cy="178940"/>
                </a:xfrm>
                <a:grpFill/>
              </p:grpSpPr>
              <p:sp>
                <p:nvSpPr>
                  <p:cNvPr id="63" name="Ellipse 62"/>
                  <p:cNvSpPr/>
                  <p:nvPr/>
                </p:nvSpPr>
                <p:spPr>
                  <a:xfrm rot="1082460">
                    <a:off x="2197279" y="4498503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  <p:sp>
                <p:nvSpPr>
                  <p:cNvPr id="64" name="Ellipse 63"/>
                  <p:cNvSpPr/>
                  <p:nvPr/>
                </p:nvSpPr>
                <p:spPr>
                  <a:xfrm>
                    <a:off x="2146565" y="4385917"/>
                    <a:ext cx="71438" cy="12084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  <p:sp>
                <p:nvSpPr>
                  <p:cNvPr id="65" name="Ellipse 64"/>
                  <p:cNvSpPr/>
                  <p:nvPr/>
                </p:nvSpPr>
                <p:spPr>
                  <a:xfrm rot="1082460">
                    <a:off x="1805806" y="4365282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50" name="Gruppieren 121"/>
                <p:cNvGrpSpPr/>
                <p:nvPr/>
              </p:nvGrpSpPr>
              <p:grpSpPr>
                <a:xfrm>
                  <a:off x="5929316" y="3632297"/>
                  <a:ext cx="623054" cy="135288"/>
                  <a:chOff x="1805806" y="4365282"/>
                  <a:chExt cx="766780" cy="178940"/>
                </a:xfrm>
                <a:grpFill/>
              </p:grpSpPr>
              <p:sp>
                <p:nvSpPr>
                  <p:cNvPr id="60" name="Ellipse 59"/>
                  <p:cNvSpPr/>
                  <p:nvPr/>
                </p:nvSpPr>
                <p:spPr>
                  <a:xfrm rot="1082460">
                    <a:off x="2197279" y="4498503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  <p:sp>
                <p:nvSpPr>
                  <p:cNvPr id="61" name="Ellipse 60"/>
                  <p:cNvSpPr/>
                  <p:nvPr/>
                </p:nvSpPr>
                <p:spPr>
                  <a:xfrm>
                    <a:off x="2146565" y="4385917"/>
                    <a:ext cx="71438" cy="12084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  <p:sp>
                <p:nvSpPr>
                  <p:cNvPr id="62" name="Ellipse 61"/>
                  <p:cNvSpPr/>
                  <p:nvPr/>
                </p:nvSpPr>
                <p:spPr>
                  <a:xfrm rot="1082460">
                    <a:off x="1805806" y="4365282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51" name="Gruppieren 125"/>
                <p:cNvGrpSpPr/>
                <p:nvPr/>
              </p:nvGrpSpPr>
              <p:grpSpPr>
                <a:xfrm>
                  <a:off x="5561109" y="3214686"/>
                  <a:ext cx="623054" cy="135288"/>
                  <a:chOff x="1805806" y="4365282"/>
                  <a:chExt cx="766780" cy="178940"/>
                </a:xfrm>
                <a:grpFill/>
              </p:grpSpPr>
              <p:sp>
                <p:nvSpPr>
                  <p:cNvPr id="57" name="Ellipse 56"/>
                  <p:cNvSpPr/>
                  <p:nvPr/>
                </p:nvSpPr>
                <p:spPr>
                  <a:xfrm rot="1082460">
                    <a:off x="2197279" y="4498503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  <p:sp>
                <p:nvSpPr>
                  <p:cNvPr id="58" name="Ellipse 57"/>
                  <p:cNvSpPr/>
                  <p:nvPr/>
                </p:nvSpPr>
                <p:spPr>
                  <a:xfrm>
                    <a:off x="2146565" y="4385917"/>
                    <a:ext cx="71438" cy="12084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  <p:sp>
                <p:nvSpPr>
                  <p:cNvPr id="59" name="Ellipse 58"/>
                  <p:cNvSpPr/>
                  <p:nvPr/>
                </p:nvSpPr>
                <p:spPr>
                  <a:xfrm rot="1082460">
                    <a:off x="1805806" y="4365282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52" name="Gruppieren 129"/>
                <p:cNvGrpSpPr/>
                <p:nvPr/>
              </p:nvGrpSpPr>
              <p:grpSpPr>
                <a:xfrm>
                  <a:off x="4654449" y="3357562"/>
                  <a:ext cx="623054" cy="135288"/>
                  <a:chOff x="1805806" y="4365282"/>
                  <a:chExt cx="766780" cy="178940"/>
                </a:xfrm>
                <a:grpFill/>
              </p:grpSpPr>
              <p:sp>
                <p:nvSpPr>
                  <p:cNvPr id="54" name="Ellipse 21"/>
                  <p:cNvSpPr/>
                  <p:nvPr/>
                </p:nvSpPr>
                <p:spPr>
                  <a:xfrm rot="1082460">
                    <a:off x="2197279" y="4498503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  <p:sp>
                <p:nvSpPr>
                  <p:cNvPr id="55" name="Ellipse 54"/>
                  <p:cNvSpPr/>
                  <p:nvPr/>
                </p:nvSpPr>
                <p:spPr>
                  <a:xfrm>
                    <a:off x="2146565" y="4385917"/>
                    <a:ext cx="71438" cy="12084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  <p:sp>
                <p:nvSpPr>
                  <p:cNvPr id="56" name="Ellipse 55"/>
                  <p:cNvSpPr/>
                  <p:nvPr/>
                </p:nvSpPr>
                <p:spPr>
                  <a:xfrm rot="1082460">
                    <a:off x="1805806" y="4365282"/>
                    <a:ext cx="375307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e-DE"/>
                  </a:p>
                </p:txBody>
              </p:sp>
            </p:grpSp>
            <p:cxnSp>
              <p:nvCxnSpPr>
                <p:cNvPr id="53" name="Gerade Verbindung 20"/>
                <p:cNvCxnSpPr/>
                <p:nvPr/>
              </p:nvCxnSpPr>
              <p:spPr>
                <a:xfrm rot="5400000" flipH="1" flipV="1">
                  <a:off x="5594166" y="3417983"/>
                  <a:ext cx="142876" cy="142876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857224" y="1142984"/>
                <a:ext cx="4434971" cy="39290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67" name="Freihandform 166"/>
              <p:cNvSpPr/>
              <p:nvPr/>
            </p:nvSpPr>
            <p:spPr>
              <a:xfrm>
                <a:off x="1101533" y="2142490"/>
                <a:ext cx="1784992" cy="1500406"/>
              </a:xfrm>
              <a:custGeom>
                <a:avLst/>
                <a:gdLst>
                  <a:gd name="connsiteX0" fmla="*/ 0 w 2370667"/>
                  <a:gd name="connsiteY0" fmla="*/ 180622 h 2156178"/>
                  <a:gd name="connsiteX1" fmla="*/ 2370667 w 2370667"/>
                  <a:gd name="connsiteY1" fmla="*/ 0 h 2156178"/>
                  <a:gd name="connsiteX2" fmla="*/ 2370667 w 2370667"/>
                  <a:gd name="connsiteY2" fmla="*/ 2156178 h 2156178"/>
                  <a:gd name="connsiteX3" fmla="*/ 11289 w 2370667"/>
                  <a:gd name="connsiteY3" fmla="*/ 1964266 h 2156178"/>
                  <a:gd name="connsiteX4" fmla="*/ 0 w 2370667"/>
                  <a:gd name="connsiteY4" fmla="*/ 180622 h 215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0667" h="2156178">
                    <a:moveTo>
                      <a:pt x="0" y="180622"/>
                    </a:moveTo>
                    <a:lnTo>
                      <a:pt x="2370667" y="0"/>
                    </a:lnTo>
                    <a:lnTo>
                      <a:pt x="2370667" y="2156178"/>
                    </a:lnTo>
                    <a:lnTo>
                      <a:pt x="11289" y="1964266"/>
                    </a:lnTo>
                    <a:lnTo>
                      <a:pt x="0" y="180622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cxnSp>
            <p:nvCxnSpPr>
              <p:cNvPr id="169" name="Gerade Verbindung 168"/>
              <p:cNvCxnSpPr>
                <a:endCxn id="167" idx="2"/>
              </p:cNvCxnSpPr>
              <p:nvPr/>
            </p:nvCxnSpPr>
            <p:spPr>
              <a:xfrm rot="10800000" flipV="1">
                <a:off x="2886526" y="2785850"/>
                <a:ext cx="928813" cy="85704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70"/>
              <p:cNvCxnSpPr>
                <a:endCxn id="167" idx="1"/>
              </p:cNvCxnSpPr>
              <p:nvPr/>
            </p:nvCxnSpPr>
            <p:spPr>
              <a:xfrm rot="10800000">
                <a:off x="2886526" y="2142490"/>
                <a:ext cx="928813" cy="6433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>
                <a:endCxn id="167" idx="0"/>
              </p:cNvCxnSpPr>
              <p:nvPr/>
            </p:nvCxnSpPr>
            <p:spPr>
              <a:xfrm rot="10800000">
                <a:off x="1101533" y="2268864"/>
                <a:ext cx="2713805" cy="51698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174"/>
              <p:cNvCxnSpPr>
                <a:endCxn id="167" idx="3"/>
              </p:cNvCxnSpPr>
              <p:nvPr/>
            </p:nvCxnSpPr>
            <p:spPr>
              <a:xfrm rot="10800000" flipV="1">
                <a:off x="1110337" y="2785850"/>
                <a:ext cx="2705001" cy="72377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mit Pfeil 176"/>
              <p:cNvCxnSpPr>
                <a:endCxn id="167" idx="0"/>
              </p:cNvCxnSpPr>
              <p:nvPr/>
            </p:nvCxnSpPr>
            <p:spPr>
              <a:xfrm rot="10800000">
                <a:off x="1101533" y="2268864"/>
                <a:ext cx="429190" cy="3032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/>
              <p:cNvCxnSpPr/>
              <p:nvPr/>
            </p:nvCxnSpPr>
            <p:spPr>
              <a:xfrm rot="16200000" flipV="1">
                <a:off x="1421934" y="2249876"/>
                <a:ext cx="358443" cy="2861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mit Pfeil 180"/>
              <p:cNvCxnSpPr/>
              <p:nvPr/>
            </p:nvCxnSpPr>
            <p:spPr>
              <a:xfrm rot="5400000" flipH="1" flipV="1">
                <a:off x="1730070" y="2392940"/>
                <a:ext cx="3584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mit Pfeil 184"/>
              <p:cNvCxnSpPr/>
              <p:nvPr/>
            </p:nvCxnSpPr>
            <p:spPr>
              <a:xfrm rot="5400000" flipH="1" flipV="1">
                <a:off x="1988868" y="2228955"/>
                <a:ext cx="402099" cy="2751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mit Pfeil 191"/>
              <p:cNvCxnSpPr/>
              <p:nvPr/>
            </p:nvCxnSpPr>
            <p:spPr>
              <a:xfrm flipV="1">
                <a:off x="2263650" y="2213718"/>
                <a:ext cx="426990" cy="358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/>
              <p:cNvCxnSpPr/>
              <p:nvPr/>
            </p:nvCxnSpPr>
            <p:spPr>
              <a:xfrm flipV="1">
                <a:off x="2529967" y="2572162"/>
                <a:ext cx="286127" cy="142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>
                <a:off x="2459536" y="2928308"/>
                <a:ext cx="393976" cy="2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/>
              <p:nvPr/>
            </p:nvCxnSpPr>
            <p:spPr>
              <a:xfrm rot="10800000">
                <a:off x="1101533" y="2643392"/>
                <a:ext cx="356558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/>
              <p:cNvCxnSpPr/>
              <p:nvPr/>
            </p:nvCxnSpPr>
            <p:spPr>
              <a:xfrm rot="10800000">
                <a:off x="1101533" y="2928308"/>
                <a:ext cx="356558" cy="2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/>
              <p:cNvCxnSpPr/>
              <p:nvPr/>
            </p:nvCxnSpPr>
            <p:spPr>
              <a:xfrm rot="10800000" flipV="1">
                <a:off x="1101533" y="3144293"/>
                <a:ext cx="356558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/>
              <p:cNvCxnSpPr>
                <a:endCxn id="167" idx="3"/>
              </p:cNvCxnSpPr>
              <p:nvPr/>
            </p:nvCxnSpPr>
            <p:spPr>
              <a:xfrm rot="10800000" flipV="1">
                <a:off x="1110337" y="3286751"/>
                <a:ext cx="490817" cy="2228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mit Pfeil 217"/>
              <p:cNvCxnSpPr/>
              <p:nvPr/>
            </p:nvCxnSpPr>
            <p:spPr>
              <a:xfrm rot="10800000" flipV="1">
                <a:off x="1543929" y="3286751"/>
                <a:ext cx="270721" cy="2596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mit Pfeil 220"/>
              <p:cNvCxnSpPr/>
              <p:nvPr/>
            </p:nvCxnSpPr>
            <p:spPr>
              <a:xfrm rot="16200000" flipH="1">
                <a:off x="2171329" y="3359262"/>
                <a:ext cx="307894" cy="1628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Gerade Verbindung mit Pfeil 230"/>
              <p:cNvCxnSpPr/>
              <p:nvPr/>
            </p:nvCxnSpPr>
            <p:spPr>
              <a:xfrm rot="5400000" flipH="1" flipV="1">
                <a:off x="1827361" y="3428109"/>
                <a:ext cx="284916" cy="220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mit Pfeil 232"/>
              <p:cNvCxnSpPr/>
              <p:nvPr/>
            </p:nvCxnSpPr>
            <p:spPr>
              <a:xfrm>
                <a:off x="2529967" y="3144293"/>
                <a:ext cx="286127" cy="142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 Verbindung mit Pfeil 235"/>
              <p:cNvCxnSpPr/>
              <p:nvPr/>
            </p:nvCxnSpPr>
            <p:spPr>
              <a:xfrm rot="16200000" flipH="1">
                <a:off x="2459041" y="3287246"/>
                <a:ext cx="284916" cy="283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 Verbindung mit Pfeil 240"/>
              <p:cNvCxnSpPr/>
              <p:nvPr/>
            </p:nvCxnSpPr>
            <p:spPr>
              <a:xfrm flipV="1">
                <a:off x="2252644" y="2608925"/>
                <a:ext cx="213496" cy="142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 Verbindung mit Pfeil 241"/>
              <p:cNvCxnSpPr/>
              <p:nvPr/>
            </p:nvCxnSpPr>
            <p:spPr>
              <a:xfrm>
                <a:off x="2316473" y="2999536"/>
                <a:ext cx="180480" cy="574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mit Pfeil 246"/>
              <p:cNvCxnSpPr/>
              <p:nvPr/>
            </p:nvCxnSpPr>
            <p:spPr>
              <a:xfrm flipV="1">
                <a:off x="2316473" y="2785850"/>
                <a:ext cx="213494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mit Pfeil 251"/>
              <p:cNvCxnSpPr/>
              <p:nvPr/>
            </p:nvCxnSpPr>
            <p:spPr>
              <a:xfrm rot="16200000" flipH="1">
                <a:off x="2222133" y="3093441"/>
                <a:ext cx="142458" cy="143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mit Pfeil 253"/>
              <p:cNvCxnSpPr/>
              <p:nvPr/>
            </p:nvCxnSpPr>
            <p:spPr>
              <a:xfrm rot="16200000" flipH="1">
                <a:off x="2003838" y="3210225"/>
                <a:ext cx="213687" cy="726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Gerade Verbindung mit Pfeil 255"/>
              <p:cNvCxnSpPr/>
              <p:nvPr/>
            </p:nvCxnSpPr>
            <p:spPr>
              <a:xfrm rot="5400000">
                <a:off x="1815653" y="3215922"/>
                <a:ext cx="213687" cy="704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Gerade Verbindung mit Pfeil 257"/>
              <p:cNvCxnSpPr/>
              <p:nvPr/>
            </p:nvCxnSpPr>
            <p:spPr>
              <a:xfrm rot="5400000">
                <a:off x="1672989" y="3145092"/>
                <a:ext cx="142458" cy="1408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 Verbindung mit Pfeil 259"/>
              <p:cNvCxnSpPr/>
              <p:nvPr/>
            </p:nvCxnSpPr>
            <p:spPr>
              <a:xfrm rot="10800000" flipV="1">
                <a:off x="1530723" y="3070766"/>
                <a:ext cx="213496" cy="735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mit Pfeil 265"/>
              <p:cNvCxnSpPr/>
              <p:nvPr/>
            </p:nvCxnSpPr>
            <p:spPr>
              <a:xfrm rot="10800000">
                <a:off x="1530723" y="2928308"/>
                <a:ext cx="213496" cy="2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mit Pfeil 267"/>
              <p:cNvCxnSpPr/>
              <p:nvPr/>
            </p:nvCxnSpPr>
            <p:spPr>
              <a:xfrm rot="10800000">
                <a:off x="1530723" y="2714620"/>
                <a:ext cx="213496" cy="735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/>
              <p:nvPr/>
            </p:nvCxnSpPr>
            <p:spPr>
              <a:xfrm rot="16200000" flipV="1">
                <a:off x="1655224" y="2590725"/>
                <a:ext cx="202199" cy="1650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 Verbindung mit Pfeil 273"/>
              <p:cNvCxnSpPr/>
              <p:nvPr/>
            </p:nvCxnSpPr>
            <p:spPr>
              <a:xfrm rot="16200000" flipV="1">
                <a:off x="1744123" y="2571461"/>
                <a:ext cx="213687" cy="726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Gerade Verbindung mit Pfeil 277"/>
              <p:cNvCxnSpPr/>
              <p:nvPr/>
            </p:nvCxnSpPr>
            <p:spPr>
              <a:xfrm rot="5400000" flipH="1" flipV="1">
                <a:off x="2049864" y="2542655"/>
                <a:ext cx="222877" cy="1210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/>
              <p:cNvCxnSpPr/>
              <p:nvPr/>
            </p:nvCxnSpPr>
            <p:spPr>
              <a:xfrm rot="5400000" flipH="1" flipV="1">
                <a:off x="1924603" y="2606677"/>
                <a:ext cx="213687" cy="2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Ellipse 286"/>
              <p:cNvSpPr/>
              <p:nvPr/>
            </p:nvSpPr>
            <p:spPr>
              <a:xfrm>
                <a:off x="2003934" y="2903033"/>
                <a:ext cx="70431" cy="459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cxnSp>
            <p:nvCxnSpPr>
              <p:cNvPr id="288" name="Gerade Verbindung 287"/>
              <p:cNvCxnSpPr>
                <a:stCxn id="290" idx="2"/>
              </p:cNvCxnSpPr>
              <p:nvPr/>
            </p:nvCxnSpPr>
            <p:spPr>
              <a:xfrm flipH="1" flipV="1">
                <a:off x="3857158" y="2785850"/>
                <a:ext cx="1457047" cy="85704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Freihandform 289"/>
              <p:cNvSpPr/>
              <p:nvPr/>
            </p:nvSpPr>
            <p:spPr>
              <a:xfrm>
                <a:off x="1642974" y="3642896"/>
                <a:ext cx="3671231" cy="572131"/>
              </a:xfrm>
              <a:custGeom>
                <a:avLst/>
                <a:gdLst>
                  <a:gd name="connsiteX0" fmla="*/ 0 w 6457245"/>
                  <a:gd name="connsiteY0" fmla="*/ 1761066 h 1783644"/>
                  <a:gd name="connsiteX1" fmla="*/ 4786489 w 6457245"/>
                  <a:gd name="connsiteY1" fmla="*/ 0 h 1783644"/>
                  <a:gd name="connsiteX2" fmla="*/ 6457245 w 6457245"/>
                  <a:gd name="connsiteY2" fmla="*/ 0 h 1783644"/>
                  <a:gd name="connsiteX3" fmla="*/ 3217333 w 6457245"/>
                  <a:gd name="connsiteY3" fmla="*/ 1783644 h 1783644"/>
                  <a:gd name="connsiteX4" fmla="*/ 0 w 6457245"/>
                  <a:gd name="connsiteY4" fmla="*/ 1761066 h 178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7245" h="1783644">
                    <a:moveTo>
                      <a:pt x="0" y="1761066"/>
                    </a:moveTo>
                    <a:lnTo>
                      <a:pt x="4786489" y="0"/>
                    </a:lnTo>
                    <a:lnTo>
                      <a:pt x="6457245" y="0"/>
                    </a:lnTo>
                    <a:lnTo>
                      <a:pt x="3217333" y="1783644"/>
                    </a:lnTo>
                    <a:lnTo>
                      <a:pt x="0" y="1761066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cxnSp>
            <p:nvCxnSpPr>
              <p:cNvPr id="293" name="Gerade Verbindung 292"/>
              <p:cNvCxnSpPr>
                <a:endCxn id="290" idx="3"/>
              </p:cNvCxnSpPr>
              <p:nvPr/>
            </p:nvCxnSpPr>
            <p:spPr>
              <a:xfrm rot="5400000">
                <a:off x="2914767" y="3343068"/>
                <a:ext cx="1429178" cy="31474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Gerade Verbindung 295"/>
              <p:cNvCxnSpPr>
                <a:endCxn id="290" idx="0"/>
              </p:cNvCxnSpPr>
              <p:nvPr/>
            </p:nvCxnSpPr>
            <p:spPr>
              <a:xfrm rot="10800000" flipV="1">
                <a:off x="1642974" y="2785850"/>
                <a:ext cx="2214184" cy="142228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Gerade Verbindung 298"/>
              <p:cNvCxnSpPr>
                <a:endCxn id="290" idx="1"/>
              </p:cNvCxnSpPr>
              <p:nvPr/>
            </p:nvCxnSpPr>
            <p:spPr>
              <a:xfrm rot="16200000" flipH="1">
                <a:off x="3681747" y="2961261"/>
                <a:ext cx="857046" cy="50622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Gerade Verbindung mit Pfeil 302"/>
              <p:cNvCxnSpPr/>
              <p:nvPr/>
            </p:nvCxnSpPr>
            <p:spPr>
              <a:xfrm flipV="1">
                <a:off x="2285659" y="4072569"/>
                <a:ext cx="356558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Gerade Verbindung mit Pfeil 306"/>
              <p:cNvCxnSpPr/>
              <p:nvPr/>
            </p:nvCxnSpPr>
            <p:spPr>
              <a:xfrm flipV="1">
                <a:off x="2642218" y="4072569"/>
                <a:ext cx="358759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Gerade Verbindung mit Pfeil 307"/>
              <p:cNvCxnSpPr/>
              <p:nvPr/>
            </p:nvCxnSpPr>
            <p:spPr>
              <a:xfrm flipV="1">
                <a:off x="3000977" y="4072569"/>
                <a:ext cx="356558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Gerade Verbindung mit Pfeil 308"/>
              <p:cNvCxnSpPr/>
              <p:nvPr/>
            </p:nvCxnSpPr>
            <p:spPr>
              <a:xfrm flipV="1">
                <a:off x="3357535" y="4072569"/>
                <a:ext cx="356558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Gerade Verbindung mit Pfeil 309"/>
              <p:cNvCxnSpPr/>
              <p:nvPr/>
            </p:nvCxnSpPr>
            <p:spPr>
              <a:xfrm flipV="1">
                <a:off x="2928345" y="3930111"/>
                <a:ext cx="358759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Gerade Verbindung mit Pfeil 310"/>
              <p:cNvCxnSpPr/>
              <p:nvPr/>
            </p:nvCxnSpPr>
            <p:spPr>
              <a:xfrm flipV="1">
                <a:off x="3357535" y="3930111"/>
                <a:ext cx="356558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Gerade Verbindung mit Pfeil 311"/>
              <p:cNvCxnSpPr/>
              <p:nvPr/>
            </p:nvCxnSpPr>
            <p:spPr>
              <a:xfrm flipV="1">
                <a:off x="3786726" y="3930111"/>
                <a:ext cx="286127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Gerade Verbindung mit Pfeil 312"/>
              <p:cNvCxnSpPr/>
              <p:nvPr/>
            </p:nvCxnSpPr>
            <p:spPr>
              <a:xfrm flipV="1">
                <a:off x="3467584" y="3812927"/>
                <a:ext cx="356558" cy="712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Gerade Verbindung mit Pfeil 316"/>
              <p:cNvCxnSpPr/>
              <p:nvPr/>
            </p:nvCxnSpPr>
            <p:spPr>
              <a:xfrm flipV="1">
                <a:off x="3857158" y="3714126"/>
                <a:ext cx="356558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mit Pfeil 318"/>
              <p:cNvCxnSpPr/>
              <p:nvPr/>
            </p:nvCxnSpPr>
            <p:spPr>
              <a:xfrm flipV="1">
                <a:off x="4000220" y="3785354"/>
                <a:ext cx="356558" cy="712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mit Pfeil 322"/>
              <p:cNvCxnSpPr/>
              <p:nvPr/>
            </p:nvCxnSpPr>
            <p:spPr>
              <a:xfrm flipV="1">
                <a:off x="4240128" y="3808332"/>
                <a:ext cx="286127" cy="712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Gerade Verbindung mit Pfeil 325"/>
              <p:cNvCxnSpPr/>
              <p:nvPr/>
            </p:nvCxnSpPr>
            <p:spPr>
              <a:xfrm flipV="1">
                <a:off x="4572475" y="3714126"/>
                <a:ext cx="286127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Gerade Verbindung mit Pfeil 326"/>
              <p:cNvCxnSpPr/>
              <p:nvPr/>
            </p:nvCxnSpPr>
            <p:spPr>
              <a:xfrm flipV="1">
                <a:off x="4369985" y="3691149"/>
                <a:ext cx="283927" cy="735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Gerade Verbindung mit Pfeil 327"/>
              <p:cNvCxnSpPr/>
              <p:nvPr/>
            </p:nvCxnSpPr>
            <p:spPr>
              <a:xfrm flipV="1">
                <a:off x="4226922" y="3654386"/>
                <a:ext cx="283925" cy="71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Rechteck 332"/>
            <p:cNvSpPr/>
            <p:nvPr/>
          </p:nvSpPr>
          <p:spPr>
            <a:xfrm>
              <a:off x="2167" y="1262"/>
              <a:ext cx="2012" cy="808"/>
            </a:xfrm>
            <a:prstGeom prst="rect">
              <a:avLst/>
            </a:prstGeom>
            <a:gradFill>
              <a:gsLst>
                <a:gs pos="4800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334" name="Gruppieren 8"/>
            <p:cNvGrpSpPr/>
            <p:nvPr/>
          </p:nvGrpSpPr>
          <p:grpSpPr>
            <a:xfrm>
              <a:off x="3187" y="889"/>
              <a:ext cx="641" cy="342"/>
              <a:chOff x="4632421" y="3143248"/>
              <a:chExt cx="1923145" cy="868273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91" name="Ellipse 9"/>
              <p:cNvSpPr/>
              <p:nvPr/>
            </p:nvSpPr>
            <p:spPr>
              <a:xfrm>
                <a:off x="5550098" y="3143248"/>
                <a:ext cx="642942" cy="28575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92" name="Ellipse 10"/>
              <p:cNvSpPr/>
              <p:nvPr/>
            </p:nvSpPr>
            <p:spPr>
              <a:xfrm>
                <a:off x="5000628" y="3725769"/>
                <a:ext cx="642942" cy="28575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93" name="Ellipse 11"/>
              <p:cNvSpPr/>
              <p:nvPr/>
            </p:nvSpPr>
            <p:spPr>
              <a:xfrm>
                <a:off x="5912624" y="3555523"/>
                <a:ext cx="642942" cy="28575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394" name="Ellipse 12"/>
              <p:cNvSpPr/>
              <p:nvPr/>
            </p:nvSpPr>
            <p:spPr>
              <a:xfrm>
                <a:off x="4632421" y="3297141"/>
                <a:ext cx="642942" cy="28575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cxnSp>
            <p:nvCxnSpPr>
              <p:cNvPr id="395" name="Gerade Verbindung 13"/>
              <p:cNvCxnSpPr/>
              <p:nvPr/>
            </p:nvCxnSpPr>
            <p:spPr>
              <a:xfrm rot="5400000" flipH="1" flipV="1">
                <a:off x="5421199" y="3409687"/>
                <a:ext cx="327599" cy="3221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Gerade Verbindung 14"/>
              <p:cNvCxnSpPr/>
              <p:nvPr/>
            </p:nvCxnSpPr>
            <p:spPr>
              <a:xfrm>
                <a:off x="5253329" y="3478404"/>
                <a:ext cx="675993" cy="16491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7" name="Gruppieren 117"/>
              <p:cNvGrpSpPr/>
              <p:nvPr/>
            </p:nvGrpSpPr>
            <p:grpSpPr>
              <a:xfrm>
                <a:off x="5000620" y="3786190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411" name="Ellipse 410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</p:grpSp>
          <p:grpSp>
            <p:nvGrpSpPr>
              <p:cNvPr id="398" name="Gruppieren 121"/>
              <p:cNvGrpSpPr/>
              <p:nvPr/>
            </p:nvGrpSpPr>
            <p:grpSpPr>
              <a:xfrm>
                <a:off x="5929314" y="3632297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408" name="Ellipse 407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</p:grpSp>
          <p:grpSp>
            <p:nvGrpSpPr>
              <p:cNvPr id="399" name="Gruppieren 125"/>
              <p:cNvGrpSpPr/>
              <p:nvPr/>
            </p:nvGrpSpPr>
            <p:grpSpPr>
              <a:xfrm>
                <a:off x="5561107" y="3214686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405" name="Ellipse 404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</p:grpSp>
          <p:grpSp>
            <p:nvGrpSpPr>
              <p:cNvPr id="400" name="Gruppieren 129"/>
              <p:cNvGrpSpPr/>
              <p:nvPr/>
            </p:nvGrpSpPr>
            <p:grpSpPr>
              <a:xfrm>
                <a:off x="4654447" y="3357562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402" name="Ellipse 21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</p:grpSp>
          <p:cxnSp>
            <p:nvCxnSpPr>
              <p:cNvPr id="401" name="Gerade Verbindung 20"/>
              <p:cNvCxnSpPr/>
              <p:nvPr/>
            </p:nvCxnSpPr>
            <p:spPr>
              <a:xfrm rot="5400000" flipH="1" flipV="1">
                <a:off x="5594166" y="3417983"/>
                <a:ext cx="142876" cy="1428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" name="Rechteck 334"/>
            <p:cNvSpPr/>
            <p:nvPr/>
          </p:nvSpPr>
          <p:spPr>
            <a:xfrm>
              <a:off x="2167" y="360"/>
              <a:ext cx="2015" cy="1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36" name="Freihandform 335"/>
            <p:cNvSpPr/>
            <p:nvPr/>
          </p:nvSpPr>
          <p:spPr>
            <a:xfrm>
              <a:off x="2278" y="795"/>
              <a:ext cx="811" cy="653"/>
            </a:xfrm>
            <a:custGeom>
              <a:avLst/>
              <a:gdLst>
                <a:gd name="connsiteX0" fmla="*/ 0 w 2370667"/>
                <a:gd name="connsiteY0" fmla="*/ 180622 h 2156178"/>
                <a:gd name="connsiteX1" fmla="*/ 2370667 w 2370667"/>
                <a:gd name="connsiteY1" fmla="*/ 0 h 2156178"/>
                <a:gd name="connsiteX2" fmla="*/ 2370667 w 2370667"/>
                <a:gd name="connsiteY2" fmla="*/ 2156178 h 2156178"/>
                <a:gd name="connsiteX3" fmla="*/ 11289 w 2370667"/>
                <a:gd name="connsiteY3" fmla="*/ 1964266 h 2156178"/>
                <a:gd name="connsiteX4" fmla="*/ 0 w 2370667"/>
                <a:gd name="connsiteY4" fmla="*/ 180622 h 215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0667" h="2156178">
                  <a:moveTo>
                    <a:pt x="0" y="180622"/>
                  </a:moveTo>
                  <a:lnTo>
                    <a:pt x="2370667" y="0"/>
                  </a:lnTo>
                  <a:lnTo>
                    <a:pt x="2370667" y="2156178"/>
                  </a:lnTo>
                  <a:lnTo>
                    <a:pt x="11289" y="1964266"/>
                  </a:lnTo>
                  <a:lnTo>
                    <a:pt x="0" y="18062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337" name="Gerade Verbindung 336"/>
            <p:cNvCxnSpPr>
              <a:endCxn id="336" idx="2"/>
            </p:cNvCxnSpPr>
            <p:nvPr/>
          </p:nvCxnSpPr>
          <p:spPr>
            <a:xfrm rot="10800000" flipV="1">
              <a:off x="3089" y="1075"/>
              <a:ext cx="422" cy="3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337"/>
            <p:cNvCxnSpPr>
              <a:endCxn id="336" idx="1"/>
            </p:cNvCxnSpPr>
            <p:nvPr/>
          </p:nvCxnSpPr>
          <p:spPr>
            <a:xfrm rot="10800000">
              <a:off x="3089" y="795"/>
              <a:ext cx="422" cy="2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Gerade Verbindung 338"/>
            <p:cNvCxnSpPr>
              <a:endCxn id="336" idx="0"/>
            </p:cNvCxnSpPr>
            <p:nvPr/>
          </p:nvCxnSpPr>
          <p:spPr>
            <a:xfrm rot="10800000">
              <a:off x="2278" y="850"/>
              <a:ext cx="1233" cy="2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Gerade Verbindung 339"/>
            <p:cNvCxnSpPr>
              <a:endCxn id="336" idx="3"/>
            </p:cNvCxnSpPr>
            <p:nvPr/>
          </p:nvCxnSpPr>
          <p:spPr>
            <a:xfrm rot="10800000" flipV="1">
              <a:off x="2282" y="1075"/>
              <a:ext cx="1229" cy="3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Gerade Verbindung 371"/>
            <p:cNvCxnSpPr>
              <a:stCxn id="373" idx="2"/>
            </p:cNvCxnSpPr>
            <p:nvPr/>
          </p:nvCxnSpPr>
          <p:spPr>
            <a:xfrm flipH="1" flipV="1">
              <a:off x="3530" y="1075"/>
              <a:ext cx="662" cy="3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Freihandform 372"/>
            <p:cNvSpPr/>
            <p:nvPr/>
          </p:nvSpPr>
          <p:spPr>
            <a:xfrm>
              <a:off x="2524" y="1448"/>
              <a:ext cx="1668" cy="249"/>
            </a:xfrm>
            <a:custGeom>
              <a:avLst/>
              <a:gdLst>
                <a:gd name="connsiteX0" fmla="*/ 0 w 6457245"/>
                <a:gd name="connsiteY0" fmla="*/ 1761066 h 1783644"/>
                <a:gd name="connsiteX1" fmla="*/ 4786489 w 6457245"/>
                <a:gd name="connsiteY1" fmla="*/ 0 h 1783644"/>
                <a:gd name="connsiteX2" fmla="*/ 6457245 w 6457245"/>
                <a:gd name="connsiteY2" fmla="*/ 0 h 1783644"/>
                <a:gd name="connsiteX3" fmla="*/ 3217333 w 6457245"/>
                <a:gd name="connsiteY3" fmla="*/ 1783644 h 1783644"/>
                <a:gd name="connsiteX4" fmla="*/ 0 w 6457245"/>
                <a:gd name="connsiteY4" fmla="*/ 1761066 h 178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7245" h="1783644">
                  <a:moveTo>
                    <a:pt x="0" y="1761066"/>
                  </a:moveTo>
                  <a:lnTo>
                    <a:pt x="4786489" y="0"/>
                  </a:lnTo>
                  <a:lnTo>
                    <a:pt x="6457245" y="0"/>
                  </a:lnTo>
                  <a:lnTo>
                    <a:pt x="3217333" y="1783644"/>
                  </a:lnTo>
                  <a:lnTo>
                    <a:pt x="0" y="1761066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374" name="Gerade Verbindung 373"/>
            <p:cNvCxnSpPr>
              <a:endCxn id="373" idx="3"/>
            </p:cNvCxnSpPr>
            <p:nvPr/>
          </p:nvCxnSpPr>
          <p:spPr>
            <a:xfrm rot="5400000">
              <a:off x="3115" y="1315"/>
              <a:ext cx="622" cy="14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Gerade Verbindung 374"/>
            <p:cNvCxnSpPr>
              <a:endCxn id="373" idx="0"/>
            </p:cNvCxnSpPr>
            <p:nvPr/>
          </p:nvCxnSpPr>
          <p:spPr>
            <a:xfrm rot="10800000" flipV="1">
              <a:off x="2524" y="1075"/>
              <a:ext cx="1006" cy="6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Gerade Verbindung 375"/>
            <p:cNvCxnSpPr>
              <a:endCxn id="373" idx="1"/>
            </p:cNvCxnSpPr>
            <p:nvPr/>
          </p:nvCxnSpPr>
          <p:spPr>
            <a:xfrm rot="16200000" flipH="1">
              <a:off x="3459" y="1147"/>
              <a:ext cx="373" cy="23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27" name="Picture 3"/>
            <p:cNvPicPr>
              <a:picLocks noChangeAspect="1" noChangeArrowheads="1"/>
            </p:cNvPicPr>
            <p:nvPr/>
          </p:nvPicPr>
          <p:blipFill>
            <a:blip r:embed="rId2">
              <a:grayscl/>
            </a:blip>
            <a:srcRect/>
            <a:stretch>
              <a:fillRect/>
            </a:stretch>
          </p:blipFill>
          <p:spPr bwMode="auto">
            <a:xfrm>
              <a:off x="-45" y="2187"/>
              <a:ext cx="2032" cy="1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328" name="Gruppieren 418"/>
            <p:cNvGrpSpPr>
              <a:grpSpLocks/>
            </p:cNvGrpSpPr>
            <p:nvPr/>
          </p:nvGrpSpPr>
          <p:grpSpPr bwMode="auto">
            <a:xfrm>
              <a:off x="2188" y="2205"/>
              <a:ext cx="2004" cy="1129"/>
              <a:chOff x="4071934" y="3500438"/>
              <a:chExt cx="3064249" cy="1792449"/>
            </a:xfrm>
          </p:grpSpPr>
          <p:pic>
            <p:nvPicPr>
              <p:cNvPr id="13372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 r="69827" b="1833"/>
              <a:stretch>
                <a:fillRect/>
              </a:stretch>
            </p:blipFill>
            <p:spPr bwMode="auto">
              <a:xfrm>
                <a:off x="4071934" y="3500438"/>
                <a:ext cx="1500198" cy="178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73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 l="51724" t="2095" r="16666"/>
              <a:stretch>
                <a:fillRect/>
              </a:stretch>
            </p:blipFill>
            <p:spPr bwMode="auto">
              <a:xfrm>
                <a:off x="5564547" y="3511727"/>
                <a:ext cx="1571636" cy="1781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22" name="Regelmäßiges Fünfeck 421"/>
            <p:cNvSpPr/>
            <p:nvPr/>
          </p:nvSpPr>
          <p:spPr>
            <a:xfrm rot="2630970">
              <a:off x="3061" y="1549"/>
              <a:ext cx="118" cy="160"/>
            </a:xfrm>
            <a:prstGeom prst="pent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23" name="Parallelogramm 422"/>
            <p:cNvSpPr/>
            <p:nvPr/>
          </p:nvSpPr>
          <p:spPr>
            <a:xfrm rot="20538038">
              <a:off x="3330" y="1544"/>
              <a:ext cx="225" cy="90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24" name="Parallelogramm 423"/>
            <p:cNvSpPr/>
            <p:nvPr/>
          </p:nvSpPr>
          <p:spPr>
            <a:xfrm rot="1077251">
              <a:off x="3729" y="1475"/>
              <a:ext cx="87" cy="67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26" name="Freihandform 425"/>
            <p:cNvSpPr/>
            <p:nvPr/>
          </p:nvSpPr>
          <p:spPr>
            <a:xfrm>
              <a:off x="2283" y="1252"/>
              <a:ext cx="810" cy="199"/>
            </a:xfrm>
            <a:custGeom>
              <a:avLst/>
              <a:gdLst>
                <a:gd name="connsiteX0" fmla="*/ 0 w 1286933"/>
                <a:gd name="connsiteY0" fmla="*/ 0 h 316088"/>
                <a:gd name="connsiteX1" fmla="*/ 1275645 w 1286933"/>
                <a:gd name="connsiteY1" fmla="*/ 0 h 316088"/>
                <a:gd name="connsiteX2" fmla="*/ 1286933 w 1286933"/>
                <a:gd name="connsiteY2" fmla="*/ 316088 h 316088"/>
                <a:gd name="connsiteX3" fmla="*/ 0 w 1286933"/>
                <a:gd name="connsiteY3" fmla="*/ 225777 h 316088"/>
                <a:gd name="connsiteX4" fmla="*/ 0 w 1286933"/>
                <a:gd name="connsiteY4" fmla="*/ 0 h 31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933" h="316088">
                  <a:moveTo>
                    <a:pt x="0" y="0"/>
                  </a:moveTo>
                  <a:lnTo>
                    <a:pt x="1275645" y="0"/>
                  </a:lnTo>
                  <a:lnTo>
                    <a:pt x="1286933" y="316088"/>
                  </a:lnTo>
                  <a:lnTo>
                    <a:pt x="0" y="225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67" name="Rechteck 466"/>
            <p:cNvSpPr/>
            <p:nvPr/>
          </p:nvSpPr>
          <p:spPr>
            <a:xfrm>
              <a:off x="4275" y="1262"/>
              <a:ext cx="2012" cy="808"/>
            </a:xfrm>
            <a:prstGeom prst="rect">
              <a:avLst/>
            </a:prstGeom>
            <a:gradFill>
              <a:gsLst>
                <a:gs pos="4800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468" name="Gruppieren 8"/>
            <p:cNvGrpSpPr/>
            <p:nvPr/>
          </p:nvGrpSpPr>
          <p:grpSpPr>
            <a:xfrm>
              <a:off x="5295" y="889"/>
              <a:ext cx="641" cy="342"/>
              <a:chOff x="4632421" y="3143248"/>
              <a:chExt cx="1923145" cy="868273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9" name="Ellipse 9"/>
              <p:cNvSpPr/>
              <p:nvPr/>
            </p:nvSpPr>
            <p:spPr>
              <a:xfrm>
                <a:off x="5550098" y="3143248"/>
                <a:ext cx="642942" cy="28575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470" name="Ellipse 10"/>
              <p:cNvSpPr/>
              <p:nvPr/>
            </p:nvSpPr>
            <p:spPr>
              <a:xfrm>
                <a:off x="5000628" y="3725769"/>
                <a:ext cx="642942" cy="28575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471" name="Ellipse 11"/>
              <p:cNvSpPr/>
              <p:nvPr/>
            </p:nvSpPr>
            <p:spPr>
              <a:xfrm>
                <a:off x="5912624" y="3555523"/>
                <a:ext cx="642942" cy="28575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472" name="Ellipse 12"/>
              <p:cNvSpPr/>
              <p:nvPr/>
            </p:nvSpPr>
            <p:spPr>
              <a:xfrm>
                <a:off x="4632421" y="3297141"/>
                <a:ext cx="642942" cy="28575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cxnSp>
            <p:nvCxnSpPr>
              <p:cNvPr id="473" name="Gerade Verbindung 13"/>
              <p:cNvCxnSpPr/>
              <p:nvPr/>
            </p:nvCxnSpPr>
            <p:spPr>
              <a:xfrm rot="5400000" flipH="1" flipV="1">
                <a:off x="5421199" y="3409687"/>
                <a:ext cx="327599" cy="3221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Gerade Verbindung 14"/>
              <p:cNvCxnSpPr/>
              <p:nvPr/>
            </p:nvCxnSpPr>
            <p:spPr>
              <a:xfrm>
                <a:off x="5253329" y="3478404"/>
                <a:ext cx="675993" cy="16491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5" name="Gruppieren 117"/>
              <p:cNvGrpSpPr/>
              <p:nvPr/>
            </p:nvGrpSpPr>
            <p:grpSpPr>
              <a:xfrm>
                <a:off x="5000618" y="3786190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489" name="Ellipse 488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90" name="Ellipse 489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</p:grpSp>
          <p:grpSp>
            <p:nvGrpSpPr>
              <p:cNvPr id="476" name="Gruppieren 121"/>
              <p:cNvGrpSpPr/>
              <p:nvPr/>
            </p:nvGrpSpPr>
            <p:grpSpPr>
              <a:xfrm>
                <a:off x="5929312" y="3632297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486" name="Ellipse 485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87" name="Ellipse 486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88" name="Ellipse 487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</p:grpSp>
          <p:grpSp>
            <p:nvGrpSpPr>
              <p:cNvPr id="477" name="Gruppieren 125"/>
              <p:cNvGrpSpPr/>
              <p:nvPr/>
            </p:nvGrpSpPr>
            <p:grpSpPr>
              <a:xfrm>
                <a:off x="5561105" y="3214686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483" name="Ellipse 482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84" name="Ellipse 483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85" name="Ellipse 484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</p:grpSp>
          <p:grpSp>
            <p:nvGrpSpPr>
              <p:cNvPr id="478" name="Gruppieren 129"/>
              <p:cNvGrpSpPr/>
              <p:nvPr/>
            </p:nvGrpSpPr>
            <p:grpSpPr>
              <a:xfrm>
                <a:off x="4654445" y="3357562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480" name="Ellipse 21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81" name="Ellipse 480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  <p:sp>
              <p:nvSpPr>
                <p:cNvPr id="482" name="Ellipse 481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e-DE"/>
                </a:p>
              </p:txBody>
            </p:sp>
          </p:grpSp>
          <p:cxnSp>
            <p:nvCxnSpPr>
              <p:cNvPr id="479" name="Gerade Verbindung 20"/>
              <p:cNvCxnSpPr/>
              <p:nvPr/>
            </p:nvCxnSpPr>
            <p:spPr>
              <a:xfrm rot="5400000" flipH="1" flipV="1">
                <a:off x="5594166" y="3417983"/>
                <a:ext cx="142876" cy="1428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2" name="Rechteck 491"/>
            <p:cNvSpPr/>
            <p:nvPr/>
          </p:nvSpPr>
          <p:spPr>
            <a:xfrm>
              <a:off x="4275" y="360"/>
              <a:ext cx="2015" cy="1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3" name="Freihandform 492"/>
            <p:cNvSpPr/>
            <p:nvPr/>
          </p:nvSpPr>
          <p:spPr>
            <a:xfrm>
              <a:off x="4386" y="795"/>
              <a:ext cx="811" cy="653"/>
            </a:xfrm>
            <a:custGeom>
              <a:avLst/>
              <a:gdLst>
                <a:gd name="connsiteX0" fmla="*/ 0 w 2370667"/>
                <a:gd name="connsiteY0" fmla="*/ 180622 h 2156178"/>
                <a:gd name="connsiteX1" fmla="*/ 2370667 w 2370667"/>
                <a:gd name="connsiteY1" fmla="*/ 0 h 2156178"/>
                <a:gd name="connsiteX2" fmla="*/ 2370667 w 2370667"/>
                <a:gd name="connsiteY2" fmla="*/ 2156178 h 2156178"/>
                <a:gd name="connsiteX3" fmla="*/ 11289 w 2370667"/>
                <a:gd name="connsiteY3" fmla="*/ 1964266 h 2156178"/>
                <a:gd name="connsiteX4" fmla="*/ 0 w 2370667"/>
                <a:gd name="connsiteY4" fmla="*/ 180622 h 215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0667" h="2156178">
                  <a:moveTo>
                    <a:pt x="0" y="180622"/>
                  </a:moveTo>
                  <a:lnTo>
                    <a:pt x="2370667" y="0"/>
                  </a:lnTo>
                  <a:lnTo>
                    <a:pt x="2370667" y="2156178"/>
                  </a:lnTo>
                  <a:lnTo>
                    <a:pt x="11289" y="1964266"/>
                  </a:lnTo>
                  <a:lnTo>
                    <a:pt x="0" y="18062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494" name="Gerade Verbindung 493"/>
            <p:cNvCxnSpPr>
              <a:endCxn id="493" idx="2"/>
            </p:cNvCxnSpPr>
            <p:nvPr/>
          </p:nvCxnSpPr>
          <p:spPr>
            <a:xfrm rot="10800000" flipV="1">
              <a:off x="5197" y="1075"/>
              <a:ext cx="422" cy="3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Gerade Verbindung 494"/>
            <p:cNvCxnSpPr>
              <a:endCxn id="493" idx="1"/>
            </p:cNvCxnSpPr>
            <p:nvPr/>
          </p:nvCxnSpPr>
          <p:spPr>
            <a:xfrm rot="10800000">
              <a:off x="5197" y="795"/>
              <a:ext cx="422" cy="2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Gerade Verbindung 495"/>
            <p:cNvCxnSpPr>
              <a:endCxn id="493" idx="0"/>
            </p:cNvCxnSpPr>
            <p:nvPr/>
          </p:nvCxnSpPr>
          <p:spPr>
            <a:xfrm rot="10800000">
              <a:off x="4386" y="850"/>
              <a:ext cx="1233" cy="2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Gerade Verbindung 496"/>
            <p:cNvCxnSpPr/>
            <p:nvPr/>
          </p:nvCxnSpPr>
          <p:spPr>
            <a:xfrm rot="10800000" flipV="1">
              <a:off x="4390" y="1075"/>
              <a:ext cx="1229" cy="3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Gerade Verbindung 497"/>
            <p:cNvCxnSpPr>
              <a:stCxn id="499" idx="2"/>
            </p:cNvCxnSpPr>
            <p:nvPr/>
          </p:nvCxnSpPr>
          <p:spPr>
            <a:xfrm flipH="1" flipV="1">
              <a:off x="5638" y="1075"/>
              <a:ext cx="662" cy="3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Freihandform 498"/>
            <p:cNvSpPr/>
            <p:nvPr/>
          </p:nvSpPr>
          <p:spPr>
            <a:xfrm>
              <a:off x="4632" y="1448"/>
              <a:ext cx="1668" cy="249"/>
            </a:xfrm>
            <a:custGeom>
              <a:avLst/>
              <a:gdLst>
                <a:gd name="connsiteX0" fmla="*/ 0 w 6457245"/>
                <a:gd name="connsiteY0" fmla="*/ 1761066 h 1783644"/>
                <a:gd name="connsiteX1" fmla="*/ 4786489 w 6457245"/>
                <a:gd name="connsiteY1" fmla="*/ 0 h 1783644"/>
                <a:gd name="connsiteX2" fmla="*/ 6457245 w 6457245"/>
                <a:gd name="connsiteY2" fmla="*/ 0 h 1783644"/>
                <a:gd name="connsiteX3" fmla="*/ 3217333 w 6457245"/>
                <a:gd name="connsiteY3" fmla="*/ 1783644 h 1783644"/>
                <a:gd name="connsiteX4" fmla="*/ 0 w 6457245"/>
                <a:gd name="connsiteY4" fmla="*/ 1761066 h 178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7245" h="1783644">
                  <a:moveTo>
                    <a:pt x="0" y="1761066"/>
                  </a:moveTo>
                  <a:lnTo>
                    <a:pt x="4786489" y="0"/>
                  </a:lnTo>
                  <a:lnTo>
                    <a:pt x="6457245" y="0"/>
                  </a:lnTo>
                  <a:lnTo>
                    <a:pt x="3217333" y="1783644"/>
                  </a:lnTo>
                  <a:lnTo>
                    <a:pt x="0" y="1761066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500" name="Gerade Verbindung 499"/>
            <p:cNvCxnSpPr>
              <a:endCxn id="499" idx="3"/>
            </p:cNvCxnSpPr>
            <p:nvPr/>
          </p:nvCxnSpPr>
          <p:spPr>
            <a:xfrm rot="5400000">
              <a:off x="5223" y="1315"/>
              <a:ext cx="622" cy="14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Gerade Verbindung 500"/>
            <p:cNvCxnSpPr>
              <a:endCxn id="499" idx="0"/>
            </p:cNvCxnSpPr>
            <p:nvPr/>
          </p:nvCxnSpPr>
          <p:spPr>
            <a:xfrm rot="10800000" flipV="1">
              <a:off x="4632" y="1075"/>
              <a:ext cx="1006" cy="6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Gerade Verbindung 501"/>
            <p:cNvCxnSpPr>
              <a:endCxn id="499" idx="1"/>
            </p:cNvCxnSpPr>
            <p:nvPr/>
          </p:nvCxnSpPr>
          <p:spPr>
            <a:xfrm rot="16200000" flipH="1">
              <a:off x="5567" y="1147"/>
              <a:ext cx="373" cy="23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Ellipse 506"/>
            <p:cNvSpPr/>
            <p:nvPr/>
          </p:nvSpPr>
          <p:spPr>
            <a:xfrm>
              <a:off x="4455" y="990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08" name="Ellipse 507"/>
            <p:cNvSpPr/>
            <p:nvPr/>
          </p:nvSpPr>
          <p:spPr>
            <a:xfrm>
              <a:off x="4551" y="1086"/>
              <a:ext cx="29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09" name="Ellipse 508"/>
            <p:cNvSpPr/>
            <p:nvPr/>
          </p:nvSpPr>
          <p:spPr>
            <a:xfrm>
              <a:off x="4505" y="1282"/>
              <a:ext cx="29" cy="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0" name="Ellipse 509"/>
            <p:cNvSpPr/>
            <p:nvPr/>
          </p:nvSpPr>
          <p:spPr>
            <a:xfrm>
              <a:off x="4743" y="1278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1" name="Ellipse 510"/>
            <p:cNvSpPr/>
            <p:nvPr/>
          </p:nvSpPr>
          <p:spPr>
            <a:xfrm>
              <a:off x="4551" y="1086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2" name="Ellipse 511"/>
            <p:cNvSpPr/>
            <p:nvPr/>
          </p:nvSpPr>
          <p:spPr>
            <a:xfrm>
              <a:off x="4699" y="1130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3" name="Ellipse 512"/>
            <p:cNvSpPr/>
            <p:nvPr/>
          </p:nvSpPr>
          <p:spPr>
            <a:xfrm>
              <a:off x="4635" y="947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5" name="Ellipse 514"/>
            <p:cNvSpPr/>
            <p:nvPr/>
          </p:nvSpPr>
          <p:spPr>
            <a:xfrm>
              <a:off x="5101" y="1176"/>
              <a:ext cx="28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6" name="Ellipse 515"/>
            <p:cNvSpPr/>
            <p:nvPr/>
          </p:nvSpPr>
          <p:spPr>
            <a:xfrm>
              <a:off x="5001" y="1091"/>
              <a:ext cx="29" cy="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7" name="Ellipse 516"/>
            <p:cNvSpPr/>
            <p:nvPr/>
          </p:nvSpPr>
          <p:spPr>
            <a:xfrm>
              <a:off x="4980" y="1240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8" name="Ellipse 517"/>
            <p:cNvSpPr/>
            <p:nvPr/>
          </p:nvSpPr>
          <p:spPr>
            <a:xfrm>
              <a:off x="4866" y="1347"/>
              <a:ext cx="29" cy="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9" name="Ellipse 518"/>
            <p:cNvSpPr/>
            <p:nvPr/>
          </p:nvSpPr>
          <p:spPr>
            <a:xfrm>
              <a:off x="5044" y="1332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0" name="Ellipse 519"/>
            <p:cNvSpPr/>
            <p:nvPr/>
          </p:nvSpPr>
          <p:spPr>
            <a:xfrm>
              <a:off x="4866" y="1140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4866" y="977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2" name="Ellipse 521"/>
            <p:cNvSpPr/>
            <p:nvPr/>
          </p:nvSpPr>
          <p:spPr>
            <a:xfrm>
              <a:off x="5037" y="913"/>
              <a:ext cx="28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3" name="Ellipse 522"/>
            <p:cNvSpPr/>
            <p:nvPr/>
          </p:nvSpPr>
          <p:spPr>
            <a:xfrm>
              <a:off x="5097" y="1628"/>
              <a:ext cx="29" cy="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4" name="Ellipse 523"/>
            <p:cNvSpPr/>
            <p:nvPr/>
          </p:nvSpPr>
          <p:spPr>
            <a:xfrm>
              <a:off x="5296" y="1635"/>
              <a:ext cx="29" cy="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6" name="Ellipse 525"/>
            <p:cNvSpPr/>
            <p:nvPr/>
          </p:nvSpPr>
          <p:spPr>
            <a:xfrm>
              <a:off x="5222" y="1610"/>
              <a:ext cx="28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7" name="Ellipse 526"/>
            <p:cNvSpPr/>
            <p:nvPr/>
          </p:nvSpPr>
          <p:spPr>
            <a:xfrm>
              <a:off x="5470" y="1588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5584" y="1567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5712" y="1539"/>
              <a:ext cx="29" cy="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5392" y="1631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1" name="Ellipse 530"/>
            <p:cNvSpPr/>
            <p:nvPr/>
          </p:nvSpPr>
          <p:spPr>
            <a:xfrm>
              <a:off x="5634" y="1510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2" name="Ellipse 531"/>
            <p:cNvSpPr/>
            <p:nvPr/>
          </p:nvSpPr>
          <p:spPr>
            <a:xfrm>
              <a:off x="5833" y="1510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3" name="Ellipse 532"/>
            <p:cNvSpPr/>
            <p:nvPr/>
          </p:nvSpPr>
          <p:spPr>
            <a:xfrm>
              <a:off x="5876" y="1460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4" name="Ellipse 533"/>
            <p:cNvSpPr/>
            <p:nvPr/>
          </p:nvSpPr>
          <p:spPr>
            <a:xfrm>
              <a:off x="5982" y="1482"/>
              <a:ext cx="29" cy="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3433" name="Picture 121"/>
            <p:cNvPicPr>
              <a:picLocks noChangeAspect="1" noChangeArrowheads="1"/>
            </p:cNvPicPr>
            <p:nvPr/>
          </p:nvPicPr>
          <p:blipFill>
            <a:blip r:embed="rId4"/>
            <a:srcRect l="2814" t="4973" r="49521" b="1945"/>
            <a:stretch>
              <a:fillRect/>
            </a:stretch>
          </p:blipFill>
          <p:spPr bwMode="auto">
            <a:xfrm>
              <a:off x="4286" y="2210"/>
              <a:ext cx="1996" cy="1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Calibri</vt:lpstr>
      <vt:lpstr>Arial</vt:lpstr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dsatikid</cp:lastModifiedBy>
  <cp:revision>7</cp:revision>
  <dcterms:created xsi:type="dcterms:W3CDTF">2010-10-12T22:30:35Z</dcterms:created>
  <dcterms:modified xsi:type="dcterms:W3CDTF">2010-10-21T13:17:10Z</dcterms:modified>
</cp:coreProperties>
</file>