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12C-7F68-4F33-9096-D2D83D8EB4A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1CD5-FE57-49DC-9294-DA0B5B3FC9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-339233" y="285728"/>
            <a:ext cx="10817510" cy="5888932"/>
            <a:chOff x="-339233" y="285728"/>
            <a:chExt cx="10817510" cy="5888932"/>
          </a:xfrm>
        </p:grpSpPr>
        <p:sp>
          <p:nvSpPr>
            <p:cNvPr id="6" name="Ellipse 5"/>
            <p:cNvSpPr/>
            <p:nvPr/>
          </p:nvSpPr>
          <p:spPr>
            <a:xfrm>
              <a:off x="4071934" y="285728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Feedback </a:t>
              </a:r>
              <a:r>
                <a:rPr lang="de-DE" dirty="0" err="1" smtClean="0">
                  <a:solidFill>
                    <a:schemeClr val="tx1"/>
                  </a:solidFill>
                </a:rPr>
                <a:t>Methods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034276" y="1643050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RF-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4071934" y="1643050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Vision-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6335372" y="1567731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Sattelite- 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3"/>
              <a:endCxn id="7" idx="0"/>
            </p:cNvCxnSpPr>
            <p:nvPr/>
          </p:nvCxnSpPr>
          <p:spPr>
            <a:xfrm rot="5400000">
              <a:off x="3332357" y="662850"/>
              <a:ext cx="503656" cy="1456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4"/>
              <a:endCxn id="8" idx="0"/>
            </p:cNvCxnSpPr>
            <p:nvPr/>
          </p:nvCxnSpPr>
          <p:spPr>
            <a:xfrm rot="5400000">
              <a:off x="4714876" y="1464455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5"/>
              <a:endCxn id="9" idx="1"/>
            </p:cNvCxnSpPr>
            <p:nvPr/>
          </p:nvCxnSpPr>
          <p:spPr>
            <a:xfrm rot="16200000" flipH="1">
              <a:off x="5737789" y="875990"/>
              <a:ext cx="574803" cy="110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1605117" y="3000372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Camera</a:t>
              </a:r>
              <a:r>
                <a:rPr lang="de-DE" dirty="0" smtClean="0">
                  <a:solidFill>
                    <a:schemeClr val="tx1"/>
                  </a:solidFill>
                </a:rPr>
                <a:t> Position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38067" y="3000372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Image Processing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6659226" y="2913941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Motion Tracking System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210797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Software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4985458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HardwareBased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-339233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Off-Board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1435428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767527" y="4226107"/>
              <a:ext cx="1819318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Distributed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8658959" y="4214818"/>
              <a:ext cx="1819318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Non-Distributed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8" idx="3"/>
              <a:endCxn id="13" idx="0"/>
            </p:cNvCxnSpPr>
            <p:nvPr/>
          </p:nvCxnSpPr>
          <p:spPr>
            <a:xfrm rot="5400000">
              <a:off x="3117778" y="1805593"/>
              <a:ext cx="503656" cy="188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8" idx="4"/>
              <a:endCxn id="14" idx="0"/>
            </p:cNvCxnSpPr>
            <p:nvPr/>
          </p:nvCxnSpPr>
          <p:spPr>
            <a:xfrm rot="16200000" flipH="1">
              <a:off x="4715802" y="2820851"/>
              <a:ext cx="357190" cy="1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3" idx="3"/>
              <a:endCxn id="18" idx="0"/>
            </p:cNvCxnSpPr>
            <p:nvPr/>
          </p:nvCxnSpPr>
          <p:spPr>
            <a:xfrm rot="5400000">
              <a:off x="1001492" y="3370570"/>
              <a:ext cx="360780" cy="132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13" idx="4"/>
              <a:endCxn id="19" idx="0"/>
            </p:cNvCxnSpPr>
            <p:nvPr/>
          </p:nvCxnSpPr>
          <p:spPr>
            <a:xfrm rot="5400000">
              <a:off x="2252512" y="4040676"/>
              <a:ext cx="214314" cy="133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5" idx="4"/>
              <a:endCxn id="20" idx="0"/>
            </p:cNvCxnSpPr>
            <p:nvPr/>
          </p:nvCxnSpPr>
          <p:spPr>
            <a:xfrm rot="16200000" flipH="1">
              <a:off x="7440817" y="3989738"/>
              <a:ext cx="312034" cy="160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15" idx="5"/>
              <a:endCxn id="21" idx="0"/>
            </p:cNvCxnSpPr>
            <p:nvPr/>
          </p:nvCxnSpPr>
          <p:spPr>
            <a:xfrm rot="16200000" flipH="1">
              <a:off x="8622030" y="3268229"/>
              <a:ext cx="447211" cy="1445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8" idx="5"/>
              <a:endCxn id="15" idx="1"/>
            </p:cNvCxnSpPr>
            <p:nvPr/>
          </p:nvCxnSpPr>
          <p:spPr>
            <a:xfrm rot="16200000" flipH="1">
              <a:off x="5910503" y="2060598"/>
              <a:ext cx="563691" cy="143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4" idx="3"/>
              <a:endCxn id="16" idx="0"/>
            </p:cNvCxnSpPr>
            <p:nvPr/>
          </p:nvCxnSpPr>
          <p:spPr>
            <a:xfrm rot="5400000">
              <a:off x="3998213" y="3923879"/>
              <a:ext cx="360780" cy="221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4" idx="5"/>
              <a:endCxn id="17" idx="0"/>
            </p:cNvCxnSpPr>
            <p:nvPr/>
          </p:nvCxnSpPr>
          <p:spPr>
            <a:xfrm rot="16200000" flipH="1">
              <a:off x="5491714" y="3863818"/>
              <a:ext cx="360780" cy="341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7339385" y="5519576"/>
              <a:ext cx="428628" cy="214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7339385" y="5876766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7839451" y="5448138"/>
              <a:ext cx="203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Proposed</a:t>
              </a:r>
              <a:r>
                <a:rPr lang="de-DE" dirty="0" smtClean="0"/>
                <a:t> Approach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910889" y="5805328"/>
              <a:ext cx="130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Alternatives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</cp:revision>
  <dcterms:created xsi:type="dcterms:W3CDTF">2010-11-02T20:38:32Z</dcterms:created>
  <dcterms:modified xsi:type="dcterms:W3CDTF">2010-11-02T20:49:26Z</dcterms:modified>
</cp:coreProperties>
</file>