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0A89A-26F7-43C0-AC6D-D78D1C61D471}" type="datetimeFigureOut">
              <a:rPr lang="de-DE" smtClean="0"/>
              <a:t>29.09.2010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7BA14-AD95-44A5-AB6A-D66A52AD532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7BA14-AD95-44A5-AB6A-D66A52AD532F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C7E1C-F6E8-49CC-B071-1AD4BA328AAC}" type="datetimeFigureOut">
              <a:rPr lang="de-DE" smtClean="0"/>
              <a:t>28.09.2010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383F-F539-4588-8BF8-F39248B94E7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uppieren 140"/>
          <p:cNvGrpSpPr/>
          <p:nvPr/>
        </p:nvGrpSpPr>
        <p:grpSpPr>
          <a:xfrm>
            <a:off x="1928794" y="571480"/>
            <a:ext cx="1923145" cy="868273"/>
            <a:chOff x="4632421" y="3143248"/>
            <a:chExt cx="1923145" cy="868273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12" name="Ellipse 111"/>
            <p:cNvSpPr/>
            <p:nvPr/>
          </p:nvSpPr>
          <p:spPr>
            <a:xfrm>
              <a:off x="5550098" y="3143248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000628" y="3725769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/>
            <p:cNvSpPr/>
            <p:nvPr/>
          </p:nvSpPr>
          <p:spPr>
            <a:xfrm>
              <a:off x="5912624" y="3555523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4632421" y="3297141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6" name="Gerade Verbindung 115"/>
            <p:cNvCxnSpPr/>
            <p:nvPr/>
          </p:nvCxnSpPr>
          <p:spPr>
            <a:xfrm rot="5400000" flipH="1" flipV="1">
              <a:off x="5421199" y="3409687"/>
              <a:ext cx="327599" cy="322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>
              <a:off x="5253329" y="3478404"/>
              <a:ext cx="675993" cy="1649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uppieren 117"/>
            <p:cNvGrpSpPr/>
            <p:nvPr/>
          </p:nvGrpSpPr>
          <p:grpSpPr>
            <a:xfrm>
              <a:off x="5000628" y="3786190"/>
              <a:ext cx="623054" cy="135288"/>
              <a:chOff x="1805806" y="4365282"/>
              <a:chExt cx="766780" cy="178940"/>
            </a:xfrm>
          </p:grpSpPr>
          <p:sp>
            <p:nvSpPr>
              <p:cNvPr id="119" name="Ellipse 118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2" name="Gruppieren 121"/>
            <p:cNvGrpSpPr/>
            <p:nvPr/>
          </p:nvGrpSpPr>
          <p:grpSpPr>
            <a:xfrm>
              <a:off x="5929322" y="3632297"/>
              <a:ext cx="623054" cy="135288"/>
              <a:chOff x="1805806" y="4365282"/>
              <a:chExt cx="766780" cy="178940"/>
            </a:xfrm>
          </p:grpSpPr>
          <p:sp>
            <p:nvSpPr>
              <p:cNvPr id="123" name="Ellipse 122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Ellipse 123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5561115" y="3214686"/>
              <a:ext cx="623054" cy="135288"/>
              <a:chOff x="1805806" y="4365282"/>
              <a:chExt cx="766780" cy="178940"/>
            </a:xfrm>
          </p:grpSpPr>
          <p:sp>
            <p:nvSpPr>
              <p:cNvPr id="127" name="Ellipse 126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Ellipse 128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0" name="Gruppieren 129"/>
            <p:cNvGrpSpPr/>
            <p:nvPr/>
          </p:nvGrpSpPr>
          <p:grpSpPr>
            <a:xfrm>
              <a:off x="4654455" y="3357562"/>
              <a:ext cx="623054" cy="135288"/>
              <a:chOff x="1805806" y="4365282"/>
              <a:chExt cx="766780" cy="178940"/>
            </a:xfrm>
          </p:grpSpPr>
          <p:sp>
            <p:nvSpPr>
              <p:cNvPr id="131" name="Ellipse 130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Ellipse 132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4" name="Bogen 133"/>
            <p:cNvSpPr/>
            <p:nvPr/>
          </p:nvSpPr>
          <p:spPr>
            <a:xfrm rot="851251">
              <a:off x="5297397" y="3286124"/>
              <a:ext cx="571504" cy="642942"/>
            </a:xfrm>
            <a:prstGeom prst="arc">
              <a:avLst>
                <a:gd name="adj1" fmla="val 11510736"/>
                <a:gd name="adj2" fmla="val 209591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9" name="Gerade Verbindung 138"/>
            <p:cNvCxnSpPr/>
            <p:nvPr/>
          </p:nvCxnSpPr>
          <p:spPr>
            <a:xfrm rot="5400000" flipH="1" flipV="1">
              <a:off x="5594166" y="3417983"/>
              <a:ext cx="142876" cy="1428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uppieren 406"/>
          <p:cNvGrpSpPr/>
          <p:nvPr/>
        </p:nvGrpSpPr>
        <p:grpSpPr>
          <a:xfrm>
            <a:off x="340460" y="1772839"/>
            <a:ext cx="7507016" cy="4931283"/>
            <a:chOff x="340460" y="1772839"/>
            <a:chExt cx="7507016" cy="4931283"/>
          </a:xfrm>
        </p:grpSpPr>
        <p:sp>
          <p:nvSpPr>
            <p:cNvPr id="5" name="Ellipse 4"/>
            <p:cNvSpPr/>
            <p:nvPr/>
          </p:nvSpPr>
          <p:spPr>
            <a:xfrm>
              <a:off x="2115048" y="2272905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1565578" y="2855426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2477574" y="2685180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197371" y="2426798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 rot="5400000" flipH="1" flipV="1">
              <a:off x="1986149" y="2539344"/>
              <a:ext cx="327599" cy="322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818279" y="2608061"/>
              <a:ext cx="675993" cy="1649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1565578" y="2915847"/>
              <a:ext cx="623054" cy="135288"/>
              <a:chOff x="1805806" y="4365282"/>
              <a:chExt cx="766780" cy="178940"/>
            </a:xfrm>
          </p:grpSpPr>
          <p:sp>
            <p:nvSpPr>
              <p:cNvPr id="27" name="Ellipse 26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/>
            <p:cNvGrpSpPr/>
            <p:nvPr/>
          </p:nvGrpSpPr>
          <p:grpSpPr>
            <a:xfrm>
              <a:off x="2494272" y="2761954"/>
              <a:ext cx="623054" cy="135288"/>
              <a:chOff x="1805806" y="4365282"/>
              <a:chExt cx="766780" cy="178940"/>
            </a:xfrm>
          </p:grpSpPr>
          <p:sp>
            <p:nvSpPr>
              <p:cNvPr id="34" name="Ellipse 33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" name="Gruppieren 36"/>
            <p:cNvGrpSpPr/>
            <p:nvPr/>
          </p:nvGrpSpPr>
          <p:grpSpPr>
            <a:xfrm>
              <a:off x="2126065" y="2344343"/>
              <a:ext cx="623054" cy="135288"/>
              <a:chOff x="1805806" y="4365282"/>
              <a:chExt cx="766780" cy="178940"/>
            </a:xfrm>
          </p:grpSpPr>
          <p:sp>
            <p:nvSpPr>
              <p:cNvPr id="38" name="Ellipse 37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1219405" y="2487219"/>
              <a:ext cx="623054" cy="135288"/>
              <a:chOff x="1805806" y="4365282"/>
              <a:chExt cx="766780" cy="178940"/>
            </a:xfrm>
          </p:grpSpPr>
          <p:sp>
            <p:nvSpPr>
              <p:cNvPr id="42" name="Ellipse 41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1" name="Textfeld 70"/>
            <p:cNvSpPr txBox="1"/>
            <p:nvPr/>
          </p:nvSpPr>
          <p:spPr>
            <a:xfrm>
              <a:off x="2494272" y="1915715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Times New Roman" pitchFamily="18" charset="0"/>
                  <a:cs typeface="Times New Roman" pitchFamily="18" charset="0"/>
                </a:rPr>
                <a:t>Front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082129" y="2822375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Times New Roman" pitchFamily="18" charset="0"/>
                  <a:cs typeface="Times New Roman" pitchFamily="18" charset="0"/>
                </a:rPr>
                <a:t>Right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1461089" y="3075076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Times New Roman" pitchFamily="18" charset="0"/>
                  <a:cs typeface="Times New Roman" pitchFamily="18" charset="0"/>
                </a:rPr>
                <a:t>Rear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91969" y="229493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Times New Roman" pitchFamily="18" charset="0"/>
                  <a:cs typeface="Times New Roman" pitchFamily="18" charset="0"/>
                </a:rPr>
                <a:t>Left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5400000" flipH="1" flipV="1">
              <a:off x="2159116" y="2547640"/>
              <a:ext cx="142876" cy="1428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hteck 110"/>
            <p:cNvSpPr/>
            <p:nvPr/>
          </p:nvSpPr>
          <p:spPr>
            <a:xfrm>
              <a:off x="357158" y="1772839"/>
              <a:ext cx="3643338" cy="214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7" name="Nach oben gekrümmter Pfeil 196"/>
            <p:cNvSpPr/>
            <p:nvPr/>
          </p:nvSpPr>
          <p:spPr>
            <a:xfrm rot="16367077">
              <a:off x="2766695" y="2522277"/>
              <a:ext cx="337695" cy="450275"/>
            </a:xfrm>
            <a:prstGeom prst="curvedUpArrow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8" name="Nach oben gekrümmter Pfeil 197"/>
            <p:cNvSpPr/>
            <p:nvPr/>
          </p:nvSpPr>
          <p:spPr>
            <a:xfrm rot="16367077">
              <a:off x="1486745" y="2232196"/>
              <a:ext cx="347392" cy="450275"/>
            </a:xfrm>
            <a:prstGeom prst="curvedUpArrow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9" name="Nach links gekrümmter Pfeil 198"/>
            <p:cNvSpPr/>
            <p:nvPr/>
          </p:nvSpPr>
          <p:spPr>
            <a:xfrm rot="10953050">
              <a:off x="2084455" y="2153991"/>
              <a:ext cx="478177" cy="335003"/>
            </a:xfrm>
            <a:prstGeom prst="curvedLeftArrow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0" name="Nach links gekrümmter Pfeil 199"/>
            <p:cNvSpPr/>
            <p:nvPr/>
          </p:nvSpPr>
          <p:spPr>
            <a:xfrm rot="10953050">
              <a:off x="1537423" y="2728362"/>
              <a:ext cx="478177" cy="330046"/>
            </a:xfrm>
            <a:prstGeom prst="curvedLeftArrow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02" name="Gerade Verbindung mit Pfeil 201"/>
            <p:cNvCxnSpPr/>
            <p:nvPr/>
          </p:nvCxnSpPr>
          <p:spPr>
            <a:xfrm rot="5400000" flipH="1" flipV="1">
              <a:off x="2220331" y="2129235"/>
              <a:ext cx="42862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mit Pfeil 207"/>
            <p:cNvCxnSpPr/>
            <p:nvPr/>
          </p:nvCxnSpPr>
          <p:spPr>
            <a:xfrm rot="5400000" flipH="1" flipV="1">
              <a:off x="1670516" y="2700739"/>
              <a:ext cx="42862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mit Pfeil 208"/>
            <p:cNvCxnSpPr/>
            <p:nvPr/>
          </p:nvCxnSpPr>
          <p:spPr>
            <a:xfrm rot="5400000" flipH="1" flipV="1">
              <a:off x="2610572" y="2557863"/>
              <a:ext cx="42862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/>
            <p:cNvCxnSpPr/>
            <p:nvPr/>
          </p:nvCxnSpPr>
          <p:spPr>
            <a:xfrm rot="5400000" flipH="1" flipV="1">
              <a:off x="1307990" y="2294145"/>
              <a:ext cx="42862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hteck 237"/>
            <p:cNvSpPr/>
            <p:nvPr/>
          </p:nvSpPr>
          <p:spPr>
            <a:xfrm>
              <a:off x="4204138" y="1772839"/>
              <a:ext cx="3643338" cy="214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0" name="Gruppieren 249"/>
            <p:cNvGrpSpPr/>
            <p:nvPr/>
          </p:nvGrpSpPr>
          <p:grpSpPr>
            <a:xfrm rot="981995">
              <a:off x="4764625" y="2272905"/>
              <a:ext cx="1923145" cy="868273"/>
              <a:chOff x="4632421" y="3143248"/>
              <a:chExt cx="1923145" cy="868273"/>
            </a:xfrm>
          </p:grpSpPr>
          <p:sp>
            <p:nvSpPr>
              <p:cNvPr id="211" name="Ellipse 210"/>
              <p:cNvSpPr/>
              <p:nvPr/>
            </p:nvSpPr>
            <p:spPr>
              <a:xfrm>
                <a:off x="5550098" y="3143248"/>
                <a:ext cx="642942" cy="285752"/>
              </a:xfrm>
              <a:prstGeom prst="ellipse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Ellipse 211"/>
              <p:cNvSpPr/>
              <p:nvPr/>
            </p:nvSpPr>
            <p:spPr>
              <a:xfrm>
                <a:off x="5000628" y="3725769"/>
                <a:ext cx="642942" cy="285752"/>
              </a:xfrm>
              <a:prstGeom prst="ellipse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" name="Ellipse 212"/>
              <p:cNvSpPr/>
              <p:nvPr/>
            </p:nvSpPr>
            <p:spPr>
              <a:xfrm>
                <a:off x="5912624" y="3555523"/>
                <a:ext cx="642942" cy="285752"/>
              </a:xfrm>
              <a:prstGeom prst="ellipse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Ellipse 213"/>
              <p:cNvSpPr/>
              <p:nvPr/>
            </p:nvSpPr>
            <p:spPr>
              <a:xfrm>
                <a:off x="4632421" y="3297141"/>
                <a:ext cx="642942" cy="285752"/>
              </a:xfrm>
              <a:prstGeom prst="ellipse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5" name="Gerade Verbindung 214"/>
              <p:cNvCxnSpPr/>
              <p:nvPr/>
            </p:nvCxnSpPr>
            <p:spPr>
              <a:xfrm rot="5400000" flipH="1" flipV="1">
                <a:off x="5421199" y="3409687"/>
                <a:ext cx="327599" cy="322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5253329" y="3478404"/>
                <a:ext cx="675993" cy="1649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7" name="Gruppieren 216"/>
              <p:cNvGrpSpPr/>
              <p:nvPr/>
            </p:nvGrpSpPr>
            <p:grpSpPr>
              <a:xfrm>
                <a:off x="5000628" y="3786190"/>
                <a:ext cx="623054" cy="135288"/>
                <a:chOff x="1805806" y="4365282"/>
                <a:chExt cx="766780" cy="178940"/>
              </a:xfrm>
            </p:grpSpPr>
            <p:sp>
              <p:nvSpPr>
                <p:cNvPr id="218" name="Ellipse 217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Ellipse 219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1" name="Gruppieren 220"/>
              <p:cNvGrpSpPr/>
              <p:nvPr/>
            </p:nvGrpSpPr>
            <p:grpSpPr>
              <a:xfrm>
                <a:off x="5929322" y="3632297"/>
                <a:ext cx="623054" cy="135288"/>
                <a:chOff x="1805806" y="4365282"/>
                <a:chExt cx="766780" cy="178940"/>
              </a:xfrm>
            </p:grpSpPr>
            <p:sp>
              <p:nvSpPr>
                <p:cNvPr id="222" name="Ellipse 221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Ellipse 222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Ellipse 223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5" name="Gruppieren 224"/>
              <p:cNvGrpSpPr/>
              <p:nvPr/>
            </p:nvGrpSpPr>
            <p:grpSpPr>
              <a:xfrm>
                <a:off x="5561115" y="3214686"/>
                <a:ext cx="623054" cy="135288"/>
                <a:chOff x="1805806" y="4365282"/>
                <a:chExt cx="766780" cy="178940"/>
              </a:xfrm>
            </p:grpSpPr>
            <p:sp>
              <p:nvSpPr>
                <p:cNvPr id="226" name="Ellipse 225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Ellipse 226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9" name="Gruppieren 228"/>
              <p:cNvGrpSpPr/>
              <p:nvPr/>
            </p:nvGrpSpPr>
            <p:grpSpPr>
              <a:xfrm>
                <a:off x="4654455" y="3357562"/>
                <a:ext cx="623054" cy="135288"/>
                <a:chOff x="1805806" y="4365282"/>
                <a:chExt cx="766780" cy="178940"/>
              </a:xfrm>
            </p:grpSpPr>
            <p:sp>
              <p:nvSpPr>
                <p:cNvPr id="230" name="Ellipse 229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37" name="Gerade Verbindung 236"/>
              <p:cNvCxnSpPr/>
              <p:nvPr/>
            </p:nvCxnSpPr>
            <p:spPr>
              <a:xfrm rot="5400000" flipH="1" flipV="1">
                <a:off x="5594166" y="3417983"/>
                <a:ext cx="142876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Gerade Verbindung mit Pfeil 242"/>
            <p:cNvCxnSpPr/>
            <p:nvPr/>
          </p:nvCxnSpPr>
          <p:spPr>
            <a:xfrm rot="5400000" flipH="1" flipV="1">
              <a:off x="5870040" y="2250077"/>
              <a:ext cx="42862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 Verbindung mit Pfeil 243"/>
            <p:cNvCxnSpPr/>
            <p:nvPr/>
          </p:nvCxnSpPr>
          <p:spPr>
            <a:xfrm rot="5400000" flipH="1" flipV="1">
              <a:off x="5172013" y="2629301"/>
              <a:ext cx="42862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 Verbindung mit Pfeil 244"/>
            <p:cNvCxnSpPr/>
            <p:nvPr/>
          </p:nvCxnSpPr>
          <p:spPr>
            <a:xfrm rot="5400000" flipH="1" flipV="1">
              <a:off x="6172145" y="2821581"/>
              <a:ext cx="285752" cy="1588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mit Pfeil 245"/>
            <p:cNvCxnSpPr/>
            <p:nvPr/>
          </p:nvCxnSpPr>
          <p:spPr>
            <a:xfrm rot="5400000" flipH="1" flipV="1">
              <a:off x="4916644" y="2093516"/>
              <a:ext cx="500066" cy="15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Gestreifter Pfeil nach rechts 257"/>
            <p:cNvSpPr/>
            <p:nvPr/>
          </p:nvSpPr>
          <p:spPr>
            <a:xfrm rot="1936187">
              <a:off x="7147054" y="3386873"/>
              <a:ext cx="566367" cy="483742"/>
            </a:xfrm>
            <a:prstGeom prst="stripedRightArrow">
              <a:avLst>
                <a:gd name="adj1" fmla="val 31494"/>
                <a:gd name="adj2" fmla="val 68506"/>
              </a:avLst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Bogen 260"/>
            <p:cNvSpPr/>
            <p:nvPr/>
          </p:nvSpPr>
          <p:spPr>
            <a:xfrm rot="851251">
              <a:off x="5463600" y="2434954"/>
              <a:ext cx="571504" cy="528360"/>
            </a:xfrm>
            <a:prstGeom prst="arc">
              <a:avLst>
                <a:gd name="adj1" fmla="val 11510736"/>
                <a:gd name="adj2" fmla="val 1033419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Textfeld 261"/>
            <p:cNvSpPr txBox="1"/>
            <p:nvPr/>
          </p:nvSpPr>
          <p:spPr>
            <a:xfrm>
              <a:off x="851198" y="2844409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63" name="Textfeld 262"/>
            <p:cNvSpPr txBox="1"/>
            <p:nvPr/>
          </p:nvSpPr>
          <p:spPr>
            <a:xfrm>
              <a:off x="708322" y="1987153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64" name="Textfeld 263"/>
            <p:cNvSpPr txBox="1"/>
            <p:nvPr/>
          </p:nvSpPr>
          <p:spPr>
            <a:xfrm>
              <a:off x="1708454" y="1844277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65" name="Textfeld 264"/>
            <p:cNvSpPr txBox="1"/>
            <p:nvPr/>
          </p:nvSpPr>
          <p:spPr>
            <a:xfrm>
              <a:off x="2922900" y="2272905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66" name="Textfeld 265"/>
            <p:cNvSpPr txBox="1"/>
            <p:nvPr/>
          </p:nvSpPr>
          <p:spPr>
            <a:xfrm>
              <a:off x="4874450" y="2998302"/>
              <a:ext cx="3080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67" name="Textfeld 266"/>
            <p:cNvSpPr txBox="1"/>
            <p:nvPr/>
          </p:nvSpPr>
          <p:spPr>
            <a:xfrm>
              <a:off x="6204402" y="2058591"/>
              <a:ext cx="3080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68" name="Textfeld 267"/>
            <p:cNvSpPr txBox="1"/>
            <p:nvPr/>
          </p:nvSpPr>
          <p:spPr>
            <a:xfrm>
              <a:off x="4418452" y="1844277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69" name="Textfeld 268"/>
            <p:cNvSpPr txBox="1"/>
            <p:nvPr/>
          </p:nvSpPr>
          <p:spPr>
            <a:xfrm>
              <a:off x="6490154" y="2558657"/>
              <a:ext cx="65434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w-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70" name="Textfeld 269"/>
            <p:cNvSpPr txBox="1"/>
            <p:nvPr/>
          </p:nvSpPr>
          <p:spPr>
            <a:xfrm>
              <a:off x="5490022" y="2130029"/>
              <a:ext cx="320922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F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71" name="Textfeld 270"/>
            <p:cNvSpPr txBox="1"/>
            <p:nvPr/>
          </p:nvSpPr>
          <p:spPr>
            <a:xfrm>
              <a:off x="7133096" y="2987285"/>
              <a:ext cx="623889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de-DE" sz="1400" dirty="0" smtClean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de-DE" sz="1400" dirty="0" err="1" smtClean="0">
                  <a:latin typeface="Times New Roman" pitchFamily="18" charset="0"/>
                  <a:cs typeface="Times New Roman" pitchFamily="18" charset="0"/>
                </a:rPr>
                <a:t>axis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Gestreifter Pfeil nach rechts 271"/>
            <p:cNvSpPr/>
            <p:nvPr/>
          </p:nvSpPr>
          <p:spPr>
            <a:xfrm rot="12795190">
              <a:off x="6616860" y="3058863"/>
              <a:ext cx="566367" cy="483742"/>
            </a:xfrm>
            <a:prstGeom prst="stripedRightArrow">
              <a:avLst>
                <a:gd name="adj1" fmla="val 31494"/>
                <a:gd name="adj2" fmla="val 68506"/>
              </a:avLst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accent1">
                  <a:shade val="5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Gestreifter Pfeil nach rechts 272"/>
            <p:cNvSpPr/>
            <p:nvPr/>
          </p:nvSpPr>
          <p:spPr>
            <a:xfrm rot="5400000">
              <a:off x="2264619" y="3359814"/>
              <a:ext cx="371544" cy="483742"/>
            </a:xfrm>
            <a:prstGeom prst="stripedRightArrow">
              <a:avLst>
                <a:gd name="adj1" fmla="val 31494"/>
                <a:gd name="adj2" fmla="val 68506"/>
              </a:avLst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accent1">
                  <a:shade val="50000"/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" name="Gestreifter Pfeil nach rechts 273"/>
            <p:cNvSpPr/>
            <p:nvPr/>
          </p:nvSpPr>
          <p:spPr>
            <a:xfrm rot="16200000">
              <a:off x="2263895" y="2944801"/>
              <a:ext cx="371544" cy="483742"/>
            </a:xfrm>
            <a:prstGeom prst="stripedRightArrow">
              <a:avLst>
                <a:gd name="adj1" fmla="val 31494"/>
                <a:gd name="adj2" fmla="val 68506"/>
              </a:avLst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2582063" y="3201599"/>
              <a:ext cx="623889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Times New Roman" pitchFamily="18" charset="0"/>
                  <a:cs typeface="Times New Roman" pitchFamily="18" charset="0"/>
                </a:rPr>
                <a:t>z-</a:t>
              </a:r>
              <a:r>
                <a:rPr lang="de-DE" sz="1400" dirty="0" err="1" smtClean="0">
                  <a:latin typeface="Times New Roman" pitchFamily="18" charset="0"/>
                  <a:cs typeface="Times New Roman" pitchFamily="18" charset="0"/>
                </a:rPr>
                <a:t>axis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Rechteck 313"/>
            <p:cNvSpPr/>
            <p:nvPr/>
          </p:nvSpPr>
          <p:spPr>
            <a:xfrm>
              <a:off x="340460" y="4264912"/>
              <a:ext cx="3643338" cy="214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3" name="Gruppieren 352"/>
            <p:cNvGrpSpPr/>
            <p:nvPr/>
          </p:nvGrpSpPr>
          <p:grpSpPr>
            <a:xfrm>
              <a:off x="560455" y="4490243"/>
              <a:ext cx="3124219" cy="1726499"/>
              <a:chOff x="4572000" y="4500570"/>
              <a:chExt cx="3124219" cy="1726499"/>
            </a:xfrm>
          </p:grpSpPr>
          <p:sp>
            <p:nvSpPr>
              <p:cNvPr id="343" name="Gestreifter Pfeil nach rechts 342"/>
              <p:cNvSpPr/>
              <p:nvPr/>
            </p:nvSpPr>
            <p:spPr>
              <a:xfrm rot="7623734">
                <a:off x="6509883" y="5702015"/>
                <a:ext cx="566367" cy="483742"/>
              </a:xfrm>
              <a:prstGeom prst="stripedRightArrow">
                <a:avLst>
                  <a:gd name="adj1" fmla="val 31494"/>
                  <a:gd name="adj2" fmla="val 68506"/>
                </a:avLst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2" name="Gruppieren 351"/>
              <p:cNvGrpSpPr/>
              <p:nvPr/>
            </p:nvGrpSpPr>
            <p:grpSpPr>
              <a:xfrm>
                <a:off x="4572000" y="4500570"/>
                <a:ext cx="3124219" cy="1522223"/>
                <a:chOff x="4572000" y="4500570"/>
                <a:chExt cx="3124219" cy="1522223"/>
              </a:xfrm>
            </p:grpSpPr>
            <p:grpSp>
              <p:nvGrpSpPr>
                <p:cNvPr id="315" name="Gruppieren 314"/>
                <p:cNvGrpSpPr/>
                <p:nvPr/>
              </p:nvGrpSpPr>
              <p:grpSpPr>
                <a:xfrm rot="21377551">
                  <a:off x="4857752" y="4929198"/>
                  <a:ext cx="1923145" cy="1000131"/>
                  <a:chOff x="4632421" y="3143248"/>
                  <a:chExt cx="1923145" cy="868273"/>
                </a:xfrm>
              </p:grpSpPr>
              <p:sp>
                <p:nvSpPr>
                  <p:cNvPr id="316" name="Ellipse 315"/>
                  <p:cNvSpPr/>
                  <p:nvPr/>
                </p:nvSpPr>
                <p:spPr>
                  <a:xfrm>
                    <a:off x="5550098" y="3143248"/>
                    <a:ext cx="642942" cy="28575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7" name="Ellipse 316"/>
                  <p:cNvSpPr/>
                  <p:nvPr/>
                </p:nvSpPr>
                <p:spPr>
                  <a:xfrm>
                    <a:off x="5000628" y="3725769"/>
                    <a:ext cx="642942" cy="28575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8" name="Ellipse 317"/>
                  <p:cNvSpPr/>
                  <p:nvPr/>
                </p:nvSpPr>
                <p:spPr>
                  <a:xfrm>
                    <a:off x="5912624" y="3555523"/>
                    <a:ext cx="642942" cy="28575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9" name="Ellipse 318"/>
                  <p:cNvSpPr/>
                  <p:nvPr/>
                </p:nvSpPr>
                <p:spPr>
                  <a:xfrm>
                    <a:off x="4632421" y="3297141"/>
                    <a:ext cx="642942" cy="28575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320" name="Gerade Verbindung 319"/>
                  <p:cNvCxnSpPr/>
                  <p:nvPr/>
                </p:nvCxnSpPr>
                <p:spPr>
                  <a:xfrm rot="5400000" flipH="1" flipV="1">
                    <a:off x="5421199" y="3409687"/>
                    <a:ext cx="327599" cy="322156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Gerade Verbindung 320"/>
                  <p:cNvCxnSpPr/>
                  <p:nvPr/>
                </p:nvCxnSpPr>
                <p:spPr>
                  <a:xfrm>
                    <a:off x="5253329" y="3478404"/>
                    <a:ext cx="675993" cy="1649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2" name="Gruppieren 216"/>
                  <p:cNvGrpSpPr/>
                  <p:nvPr/>
                </p:nvGrpSpPr>
                <p:grpSpPr>
                  <a:xfrm>
                    <a:off x="5000626" y="3786190"/>
                    <a:ext cx="623054" cy="135288"/>
                    <a:chOff x="1805806" y="4365282"/>
                    <a:chExt cx="766780" cy="178940"/>
                  </a:xfrm>
                </p:grpSpPr>
                <p:sp>
                  <p:nvSpPr>
                    <p:cNvPr id="336" name="Ellipse 335"/>
                    <p:cNvSpPr/>
                    <p:nvPr/>
                  </p:nvSpPr>
                  <p:spPr>
                    <a:xfrm rot="1082460">
                      <a:off x="2197279" y="4498503"/>
                      <a:ext cx="375307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7" name="Ellipse 336"/>
                    <p:cNvSpPr/>
                    <p:nvPr/>
                  </p:nvSpPr>
                  <p:spPr>
                    <a:xfrm>
                      <a:off x="2146565" y="4385917"/>
                      <a:ext cx="71438" cy="12084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8" name="Ellipse 337"/>
                    <p:cNvSpPr/>
                    <p:nvPr/>
                  </p:nvSpPr>
                  <p:spPr>
                    <a:xfrm rot="1082460">
                      <a:off x="1805806" y="4365282"/>
                      <a:ext cx="375307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23" name="Gruppieren 220"/>
                  <p:cNvGrpSpPr/>
                  <p:nvPr/>
                </p:nvGrpSpPr>
                <p:grpSpPr>
                  <a:xfrm>
                    <a:off x="5929320" y="3632297"/>
                    <a:ext cx="623054" cy="135288"/>
                    <a:chOff x="1805806" y="4365282"/>
                    <a:chExt cx="766780" cy="178940"/>
                  </a:xfrm>
                </p:grpSpPr>
                <p:sp>
                  <p:nvSpPr>
                    <p:cNvPr id="333" name="Ellipse 332"/>
                    <p:cNvSpPr/>
                    <p:nvPr/>
                  </p:nvSpPr>
                  <p:spPr>
                    <a:xfrm rot="1082460">
                      <a:off x="2197279" y="4498503"/>
                      <a:ext cx="375307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4" name="Ellipse 333"/>
                    <p:cNvSpPr/>
                    <p:nvPr/>
                  </p:nvSpPr>
                  <p:spPr>
                    <a:xfrm>
                      <a:off x="2146565" y="4385917"/>
                      <a:ext cx="71438" cy="12084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5" name="Ellipse 334"/>
                    <p:cNvSpPr/>
                    <p:nvPr/>
                  </p:nvSpPr>
                  <p:spPr>
                    <a:xfrm rot="1082460">
                      <a:off x="1805806" y="4365282"/>
                      <a:ext cx="375307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24" name="Gruppieren 224"/>
                  <p:cNvGrpSpPr/>
                  <p:nvPr/>
                </p:nvGrpSpPr>
                <p:grpSpPr>
                  <a:xfrm>
                    <a:off x="5561113" y="3214686"/>
                    <a:ext cx="623054" cy="135288"/>
                    <a:chOff x="1805806" y="4365282"/>
                    <a:chExt cx="766780" cy="178940"/>
                  </a:xfrm>
                </p:grpSpPr>
                <p:sp>
                  <p:nvSpPr>
                    <p:cNvPr id="330" name="Ellipse 329"/>
                    <p:cNvSpPr/>
                    <p:nvPr/>
                  </p:nvSpPr>
                  <p:spPr>
                    <a:xfrm rot="1082460">
                      <a:off x="2197279" y="4498503"/>
                      <a:ext cx="375307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1" name="Ellipse 330"/>
                    <p:cNvSpPr/>
                    <p:nvPr/>
                  </p:nvSpPr>
                  <p:spPr>
                    <a:xfrm>
                      <a:off x="2146565" y="4385917"/>
                      <a:ext cx="71438" cy="12084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2" name="Ellipse 331"/>
                    <p:cNvSpPr/>
                    <p:nvPr/>
                  </p:nvSpPr>
                  <p:spPr>
                    <a:xfrm rot="1082460">
                      <a:off x="1805806" y="4365282"/>
                      <a:ext cx="375307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25" name="Gruppieren 228"/>
                  <p:cNvGrpSpPr/>
                  <p:nvPr/>
                </p:nvGrpSpPr>
                <p:grpSpPr>
                  <a:xfrm>
                    <a:off x="4654453" y="3357562"/>
                    <a:ext cx="623054" cy="135288"/>
                    <a:chOff x="1805806" y="4365282"/>
                    <a:chExt cx="766780" cy="178940"/>
                  </a:xfrm>
                </p:grpSpPr>
                <p:sp>
                  <p:nvSpPr>
                    <p:cNvPr id="327" name="Ellipse 326"/>
                    <p:cNvSpPr/>
                    <p:nvPr/>
                  </p:nvSpPr>
                  <p:spPr>
                    <a:xfrm rot="1082460">
                      <a:off x="2197279" y="4498503"/>
                      <a:ext cx="375307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28" name="Ellipse 327"/>
                    <p:cNvSpPr/>
                    <p:nvPr/>
                  </p:nvSpPr>
                  <p:spPr>
                    <a:xfrm>
                      <a:off x="2146565" y="4385917"/>
                      <a:ext cx="71438" cy="12084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29" name="Ellipse 328"/>
                    <p:cNvSpPr/>
                    <p:nvPr/>
                  </p:nvSpPr>
                  <p:spPr>
                    <a:xfrm rot="1082460">
                      <a:off x="1805806" y="4365282"/>
                      <a:ext cx="375307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326" name="Gerade Verbindung 325"/>
                  <p:cNvCxnSpPr/>
                  <p:nvPr/>
                </p:nvCxnSpPr>
                <p:spPr>
                  <a:xfrm rot="5400000" flipH="1" flipV="1">
                    <a:off x="5594166" y="3417983"/>
                    <a:ext cx="142876" cy="1428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9" name="Gerade Verbindung mit Pfeil 338"/>
                <p:cNvCxnSpPr/>
                <p:nvPr/>
              </p:nvCxnSpPr>
              <p:spPr>
                <a:xfrm rot="5400000" flipH="1" flipV="1">
                  <a:off x="6265272" y="5274577"/>
                  <a:ext cx="428628" cy="158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 Verbindung mit Pfeil 339"/>
                <p:cNvCxnSpPr/>
                <p:nvPr/>
              </p:nvCxnSpPr>
              <p:spPr>
                <a:xfrm rot="5400000" flipH="1" flipV="1">
                  <a:off x="4963035" y="5021876"/>
                  <a:ext cx="428628" cy="158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Gerade Verbindung mit Pfeil 340"/>
                <p:cNvCxnSpPr/>
                <p:nvPr/>
              </p:nvCxnSpPr>
              <p:spPr>
                <a:xfrm rot="5400000" flipH="1" flipV="1">
                  <a:off x="5408016" y="5560329"/>
                  <a:ext cx="285752" cy="1588"/>
                </a:xfrm>
                <a:prstGeom prst="straightConnector1">
                  <a:avLst/>
                </a:prstGeom>
                <a:ln w="22225">
                  <a:solidFill>
                    <a:schemeClr val="accent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Gerade Verbindung mit Pfeil 341"/>
                <p:cNvCxnSpPr/>
                <p:nvPr/>
              </p:nvCxnSpPr>
              <p:spPr>
                <a:xfrm rot="5400000" flipH="1" flipV="1">
                  <a:off x="5822959" y="4749809"/>
                  <a:ext cx="500066" cy="1588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Bogen 343"/>
                <p:cNvSpPr/>
                <p:nvPr/>
              </p:nvSpPr>
              <p:spPr>
                <a:xfrm rot="210661" flipH="1">
                  <a:off x="5631900" y="5096748"/>
                  <a:ext cx="276465" cy="521182"/>
                </a:xfrm>
                <a:prstGeom prst="arc">
                  <a:avLst>
                    <a:gd name="adj1" fmla="val 12947995"/>
                    <a:gd name="adj2" fmla="val 4408007"/>
                  </a:avLst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5" name="Textfeld 344"/>
                <p:cNvSpPr txBox="1"/>
                <p:nvPr/>
              </p:nvSpPr>
              <p:spPr>
                <a:xfrm>
                  <a:off x="6572264" y="5000636"/>
                  <a:ext cx="30809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smtClean="0">
                      <a:latin typeface="Symbol" pitchFamily="18" charset="2"/>
                      <a:cs typeface="Times New Roman" pitchFamily="18" charset="0"/>
                    </a:rPr>
                    <a:t>w</a:t>
                  </a:r>
                  <a:endParaRPr lang="de-DE" sz="1400" dirty="0">
                    <a:latin typeface="Symbol" pitchFamily="18" charset="2"/>
                    <a:cs typeface="Times New Roman" pitchFamily="18" charset="0"/>
                  </a:endParaRPr>
                </a:p>
              </p:txBody>
            </p:sp>
            <p:sp>
              <p:nvSpPr>
                <p:cNvPr id="346" name="Textfeld 345"/>
                <p:cNvSpPr txBox="1"/>
                <p:nvPr/>
              </p:nvSpPr>
              <p:spPr>
                <a:xfrm>
                  <a:off x="4714876" y="4786322"/>
                  <a:ext cx="30809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smtClean="0">
                      <a:latin typeface="Symbol" pitchFamily="18" charset="2"/>
                      <a:cs typeface="Times New Roman" pitchFamily="18" charset="0"/>
                    </a:rPr>
                    <a:t>w</a:t>
                  </a:r>
                  <a:endParaRPr lang="de-DE" sz="1400" dirty="0">
                    <a:latin typeface="Symbol" pitchFamily="18" charset="2"/>
                    <a:cs typeface="Times New Roman" pitchFamily="18" charset="0"/>
                  </a:endParaRPr>
                </a:p>
              </p:txBody>
            </p:sp>
            <p:sp>
              <p:nvSpPr>
                <p:cNvPr id="347" name="Textfeld 346"/>
                <p:cNvSpPr txBox="1"/>
                <p:nvPr/>
              </p:nvSpPr>
              <p:spPr>
                <a:xfrm>
                  <a:off x="6143636" y="4500570"/>
                  <a:ext cx="6399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err="1">
                      <a:latin typeface="Symbol" pitchFamily="18" charset="2"/>
                      <a:cs typeface="Times New Roman" pitchFamily="18" charset="0"/>
                    </a:rPr>
                    <a:t>w</a:t>
                  </a:r>
                  <a:r>
                    <a:rPr lang="de-DE" sz="1400" dirty="0" err="1" smtClean="0">
                      <a:latin typeface="Symbol" pitchFamily="18" charset="2"/>
                      <a:cs typeface="Times New Roman" pitchFamily="18" charset="0"/>
                    </a:rPr>
                    <a:t>+Dw</a:t>
                  </a:r>
                  <a:endParaRPr lang="de-DE" sz="1400" dirty="0">
                    <a:latin typeface="Symbol" pitchFamily="18" charset="2"/>
                    <a:cs typeface="Times New Roman" pitchFamily="18" charset="0"/>
                  </a:endParaRPr>
                </a:p>
              </p:txBody>
            </p:sp>
            <p:sp>
              <p:nvSpPr>
                <p:cNvPr id="348" name="Textfeld 347"/>
                <p:cNvSpPr txBox="1"/>
                <p:nvPr/>
              </p:nvSpPr>
              <p:spPr>
                <a:xfrm>
                  <a:off x="4572000" y="5572140"/>
                  <a:ext cx="65434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smtClean="0">
                      <a:latin typeface="Symbol" pitchFamily="18" charset="2"/>
                      <a:cs typeface="Times New Roman" pitchFamily="18" charset="0"/>
                    </a:rPr>
                    <a:t>w-</a:t>
                  </a:r>
                  <a:r>
                    <a:rPr lang="de-DE" sz="1400" dirty="0" err="1" smtClean="0">
                      <a:latin typeface="Symbol" pitchFamily="18" charset="2"/>
                      <a:cs typeface="Times New Roman" pitchFamily="18" charset="0"/>
                    </a:rPr>
                    <a:t>Dw</a:t>
                  </a:r>
                  <a:endParaRPr lang="de-DE" sz="1400" dirty="0">
                    <a:latin typeface="Symbol" pitchFamily="18" charset="2"/>
                    <a:cs typeface="Times New Roman" pitchFamily="18" charset="0"/>
                  </a:endParaRPr>
                </a:p>
              </p:txBody>
            </p:sp>
            <p:sp>
              <p:nvSpPr>
                <p:cNvPr id="349" name="Textfeld 348"/>
                <p:cNvSpPr txBox="1"/>
                <p:nvPr/>
              </p:nvSpPr>
              <p:spPr>
                <a:xfrm>
                  <a:off x="5429256" y="4929198"/>
                  <a:ext cx="317716" cy="3077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>
                      <a:latin typeface="Symbol" pitchFamily="18" charset="2"/>
                      <a:cs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350" name="Textfeld 349"/>
                <p:cNvSpPr txBox="1"/>
                <p:nvPr/>
              </p:nvSpPr>
              <p:spPr>
                <a:xfrm>
                  <a:off x="7072330" y="5715016"/>
                  <a:ext cx="623889" cy="3077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smtClean="0">
                      <a:latin typeface="Times New Roman" pitchFamily="18" charset="0"/>
                      <a:cs typeface="Times New Roman" pitchFamily="18" charset="0"/>
                    </a:rPr>
                    <a:t>x-</a:t>
                  </a:r>
                  <a:r>
                    <a:rPr lang="de-DE" sz="1400" dirty="0" err="1" smtClean="0">
                      <a:latin typeface="Times New Roman" pitchFamily="18" charset="0"/>
                      <a:cs typeface="Times New Roman" pitchFamily="18" charset="0"/>
                    </a:rPr>
                    <a:t>axis</a:t>
                  </a:r>
                  <a:endParaRPr lang="de-DE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1" name="Gestreifter Pfeil nach rechts 350"/>
                <p:cNvSpPr/>
                <p:nvPr/>
              </p:nvSpPr>
              <p:spPr>
                <a:xfrm rot="18503745">
                  <a:off x="6890875" y="5224403"/>
                  <a:ext cx="566367" cy="483742"/>
                </a:xfrm>
                <a:prstGeom prst="stripedRightArrow">
                  <a:avLst>
                    <a:gd name="adj1" fmla="val 31494"/>
                    <a:gd name="adj2" fmla="val 68506"/>
                  </a:avLst>
                </a:prstGeom>
                <a:solidFill>
                  <a:schemeClr val="accent1">
                    <a:alpha val="31000"/>
                  </a:schemeClr>
                </a:solidFill>
                <a:ln w="3175">
                  <a:solidFill>
                    <a:schemeClr val="accent1">
                      <a:shade val="50000"/>
                      <a:alpha val="2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354" name="Ellipse 353"/>
            <p:cNvSpPr/>
            <p:nvPr/>
          </p:nvSpPr>
          <p:spPr>
            <a:xfrm>
              <a:off x="5950666" y="4940905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5" name="Ellipse 354"/>
            <p:cNvSpPr/>
            <p:nvPr/>
          </p:nvSpPr>
          <p:spPr>
            <a:xfrm>
              <a:off x="5401196" y="5523426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Ellipse 355"/>
            <p:cNvSpPr/>
            <p:nvPr/>
          </p:nvSpPr>
          <p:spPr>
            <a:xfrm>
              <a:off x="6313192" y="5353180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7" name="Ellipse 356"/>
            <p:cNvSpPr/>
            <p:nvPr/>
          </p:nvSpPr>
          <p:spPr>
            <a:xfrm>
              <a:off x="5032989" y="5094798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8" name="Gerade Verbindung 357"/>
            <p:cNvCxnSpPr/>
            <p:nvPr/>
          </p:nvCxnSpPr>
          <p:spPr>
            <a:xfrm rot="5400000" flipH="1" flipV="1">
              <a:off x="5821767" y="5207344"/>
              <a:ext cx="327599" cy="322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Gerade Verbindung 358"/>
            <p:cNvCxnSpPr/>
            <p:nvPr/>
          </p:nvCxnSpPr>
          <p:spPr>
            <a:xfrm>
              <a:off x="5653897" y="5276061"/>
              <a:ext cx="675993" cy="1649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0" name="Gruppieren 359"/>
            <p:cNvGrpSpPr/>
            <p:nvPr/>
          </p:nvGrpSpPr>
          <p:grpSpPr>
            <a:xfrm>
              <a:off x="5401196" y="5583847"/>
              <a:ext cx="623054" cy="135288"/>
              <a:chOff x="1805806" y="4365282"/>
              <a:chExt cx="766780" cy="178940"/>
            </a:xfrm>
          </p:grpSpPr>
          <p:sp>
            <p:nvSpPr>
              <p:cNvPr id="361" name="Ellipse 360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2" name="Ellipse 361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3" name="Ellipse 362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4" name="Gruppieren 363"/>
            <p:cNvGrpSpPr/>
            <p:nvPr/>
          </p:nvGrpSpPr>
          <p:grpSpPr>
            <a:xfrm>
              <a:off x="6329890" y="5429954"/>
              <a:ext cx="623054" cy="135288"/>
              <a:chOff x="1805806" y="4365282"/>
              <a:chExt cx="766780" cy="178940"/>
            </a:xfrm>
          </p:grpSpPr>
          <p:sp>
            <p:nvSpPr>
              <p:cNvPr id="365" name="Ellipse 364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6" name="Ellipse 365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7" name="Ellipse 366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8" name="Gruppieren 367"/>
            <p:cNvGrpSpPr/>
            <p:nvPr/>
          </p:nvGrpSpPr>
          <p:grpSpPr>
            <a:xfrm>
              <a:off x="5961683" y="5012343"/>
              <a:ext cx="623054" cy="135288"/>
              <a:chOff x="1805806" y="4365282"/>
              <a:chExt cx="766780" cy="178940"/>
            </a:xfrm>
          </p:grpSpPr>
          <p:sp>
            <p:nvSpPr>
              <p:cNvPr id="369" name="Ellipse 368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0" name="Ellipse 369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1" name="Ellipse 370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2" name="Gruppieren 371"/>
            <p:cNvGrpSpPr/>
            <p:nvPr/>
          </p:nvGrpSpPr>
          <p:grpSpPr>
            <a:xfrm>
              <a:off x="5055023" y="5155219"/>
              <a:ext cx="623054" cy="135288"/>
              <a:chOff x="1805806" y="4365282"/>
              <a:chExt cx="766780" cy="178940"/>
            </a:xfrm>
          </p:grpSpPr>
          <p:sp>
            <p:nvSpPr>
              <p:cNvPr id="373" name="Ellipse 372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4" name="Ellipse 373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5" name="Ellipse 374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80" name="Gerade Verbindung 379"/>
            <p:cNvCxnSpPr/>
            <p:nvPr/>
          </p:nvCxnSpPr>
          <p:spPr>
            <a:xfrm rot="5400000" flipH="1" flipV="1">
              <a:off x="5994734" y="5215640"/>
              <a:ext cx="142876" cy="1428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Rechteck 380"/>
            <p:cNvSpPr/>
            <p:nvPr/>
          </p:nvSpPr>
          <p:spPr>
            <a:xfrm>
              <a:off x="4192776" y="4264567"/>
              <a:ext cx="3643338" cy="214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Textfeld 389"/>
            <p:cNvSpPr txBox="1"/>
            <p:nvPr/>
          </p:nvSpPr>
          <p:spPr>
            <a:xfrm>
              <a:off x="4686816" y="5512409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391" name="Textfeld 390"/>
            <p:cNvSpPr txBox="1"/>
            <p:nvPr/>
          </p:nvSpPr>
          <p:spPr>
            <a:xfrm>
              <a:off x="4543940" y="4655153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-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392" name="Textfeld 391"/>
            <p:cNvSpPr txBox="1"/>
            <p:nvPr/>
          </p:nvSpPr>
          <p:spPr>
            <a:xfrm>
              <a:off x="6346933" y="4429477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393" name="Textfeld 392"/>
            <p:cNvSpPr txBox="1"/>
            <p:nvPr/>
          </p:nvSpPr>
          <p:spPr>
            <a:xfrm>
              <a:off x="6758518" y="4940905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-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397" name="Gerade Verbindung mit Pfeil 396"/>
            <p:cNvCxnSpPr/>
            <p:nvPr/>
          </p:nvCxnSpPr>
          <p:spPr>
            <a:xfrm rot="5400000" flipH="1" flipV="1">
              <a:off x="5226753" y="5022566"/>
              <a:ext cx="285752" cy="1588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Gerade Verbindung mit Pfeil 397"/>
            <p:cNvCxnSpPr/>
            <p:nvPr/>
          </p:nvCxnSpPr>
          <p:spPr>
            <a:xfrm rot="5400000" flipH="1" flipV="1">
              <a:off x="6501620" y="5291965"/>
              <a:ext cx="285752" cy="1588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Gerade Verbindung mit Pfeil 398"/>
            <p:cNvCxnSpPr/>
            <p:nvPr/>
          </p:nvCxnSpPr>
          <p:spPr>
            <a:xfrm rot="5400000" flipH="1" flipV="1">
              <a:off x="6026256" y="4772533"/>
              <a:ext cx="500066" cy="15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Gerade Verbindung mit Pfeil 399"/>
            <p:cNvCxnSpPr/>
            <p:nvPr/>
          </p:nvCxnSpPr>
          <p:spPr>
            <a:xfrm rot="5400000" flipH="1" flipV="1">
              <a:off x="5465769" y="5355054"/>
              <a:ext cx="500066" cy="15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Bogen 400"/>
            <p:cNvSpPr/>
            <p:nvPr/>
          </p:nvSpPr>
          <p:spPr>
            <a:xfrm rot="210661" flipH="1">
              <a:off x="5698868" y="5235101"/>
              <a:ext cx="644434" cy="289299"/>
            </a:xfrm>
            <a:prstGeom prst="arc">
              <a:avLst>
                <a:gd name="adj1" fmla="val 14154765"/>
                <a:gd name="adj2" fmla="val 2777969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Textfeld 401"/>
            <p:cNvSpPr txBox="1"/>
            <p:nvPr/>
          </p:nvSpPr>
          <p:spPr>
            <a:xfrm>
              <a:off x="5681957" y="4951922"/>
              <a:ext cx="327334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Y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03" name="Textfeld 402"/>
            <p:cNvSpPr txBox="1"/>
            <p:nvPr/>
          </p:nvSpPr>
          <p:spPr>
            <a:xfrm>
              <a:off x="1368307" y="3874326"/>
              <a:ext cx="1604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Throttle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movement</a:t>
              </a:r>
              <a:endParaRPr lang="de-DE" sz="1400" dirty="0"/>
            </a:p>
          </p:txBody>
        </p:sp>
        <p:sp>
          <p:nvSpPr>
            <p:cNvPr id="404" name="Textfeld 403"/>
            <p:cNvSpPr txBox="1"/>
            <p:nvPr/>
          </p:nvSpPr>
          <p:spPr>
            <a:xfrm>
              <a:off x="5159272" y="3883505"/>
              <a:ext cx="1289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Roll </a:t>
              </a:r>
              <a:r>
                <a:rPr lang="de-DE" sz="1400" dirty="0" err="1" smtClean="0"/>
                <a:t>movement</a:t>
              </a:r>
              <a:endParaRPr lang="de-DE" sz="1400" dirty="0"/>
            </a:p>
          </p:txBody>
        </p:sp>
        <p:sp>
          <p:nvSpPr>
            <p:cNvPr id="405" name="Textfeld 404"/>
            <p:cNvSpPr txBox="1"/>
            <p:nvPr/>
          </p:nvSpPr>
          <p:spPr>
            <a:xfrm>
              <a:off x="1423392" y="6396345"/>
              <a:ext cx="1380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Pitch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movement</a:t>
              </a:r>
              <a:endParaRPr lang="de-DE" sz="1400" dirty="0"/>
            </a:p>
          </p:txBody>
        </p:sp>
        <p:sp>
          <p:nvSpPr>
            <p:cNvPr id="406" name="Textfeld 405"/>
            <p:cNvSpPr txBox="1"/>
            <p:nvPr/>
          </p:nvSpPr>
          <p:spPr>
            <a:xfrm>
              <a:off x="5369180" y="6379992"/>
              <a:ext cx="1307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Yaw </a:t>
              </a:r>
              <a:r>
                <a:rPr lang="de-DE" sz="1400" dirty="0" err="1" smtClean="0"/>
                <a:t>movement</a:t>
              </a:r>
              <a:endParaRPr lang="de-DE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12</cp:revision>
  <dcterms:created xsi:type="dcterms:W3CDTF">2010-09-28T21:47:10Z</dcterms:created>
  <dcterms:modified xsi:type="dcterms:W3CDTF">2010-09-28T23:35:01Z</dcterms:modified>
</cp:coreProperties>
</file>