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37" autoAdjust="0"/>
    <p:restoredTop sz="94660"/>
  </p:normalViewPr>
  <p:slideViewPr>
    <p:cSldViewPr>
      <p:cViewPr>
        <p:scale>
          <a:sx n="100" d="100"/>
          <a:sy n="100" d="100"/>
        </p:scale>
        <p:origin x="-88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B4EC-6654-43AC-8DC3-B739DE86868C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4286-F11A-489F-9C6C-12D3C637F9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7675-C6F5-4D04-A36B-8004B8F6200D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1582-E7B9-40B5-8D81-36056573E1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2D2B-9B76-415C-8261-461AD6932CB2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A617B-AE97-439A-B244-C9170B73CB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1A5BE-64DC-438E-86D0-DFCAD089E2EE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FD631-4E78-48B4-B8E5-D5A0832B5B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A4FEB-73A4-4EF9-A880-5CFA384599CD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BE4B-BDC3-4D1F-A86D-EAEC4BE2CB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8105-B79B-4F34-A0B2-F60DC9789972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67C5-0EBB-44CC-96D2-0F846E0C60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49A3-2331-40AA-A364-BD7DB6AACEB6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6624D-4F8A-44FF-9D45-66F787D926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44915-7881-437D-B7AE-02D0F4AF7821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B8042-AEAE-425B-BFB0-7FE9CBA525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3B8F3-F9F7-4EAA-81F1-FF25F62A4BD9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CE98-CD73-41E5-A956-6108D88772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C6BFE-D8A6-4821-A9A5-717161BE0E05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5149-CD28-41D5-AF5D-9CDE503BA0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A9A1-DF85-4A0E-94ED-F4312E156535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01319-4B88-4658-B268-1460FCA26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47E4F-766B-4106-A344-8D5A4EC327B6}" type="datetimeFigureOut">
              <a:rPr lang="de-DE"/>
              <a:pPr>
                <a:defRPr/>
              </a:pPr>
              <a:t>31.10.2010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C39D51-848B-44E5-8D9E-41882BBE2B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7" name="Group 35"/>
          <p:cNvGrpSpPr>
            <a:grpSpLocks/>
          </p:cNvGrpSpPr>
          <p:nvPr/>
        </p:nvGrpSpPr>
        <p:grpSpPr bwMode="auto">
          <a:xfrm>
            <a:off x="17176" y="236920"/>
            <a:ext cx="9197975" cy="6577012"/>
            <a:chOff x="-10" y="177"/>
            <a:chExt cx="5794" cy="4143"/>
          </a:xfrm>
        </p:grpSpPr>
        <p:sp>
          <p:nvSpPr>
            <p:cNvPr id="92" name="Rechteck 91"/>
            <p:cNvSpPr/>
            <p:nvPr/>
          </p:nvSpPr>
          <p:spPr>
            <a:xfrm>
              <a:off x="-10" y="180"/>
              <a:ext cx="5760" cy="4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13314" name="Gruppieren 83"/>
            <p:cNvGrpSpPr>
              <a:grpSpLocks/>
            </p:cNvGrpSpPr>
            <p:nvPr/>
          </p:nvGrpSpPr>
          <p:grpSpPr bwMode="auto">
            <a:xfrm>
              <a:off x="2467" y="2091"/>
              <a:ext cx="2544" cy="2006"/>
              <a:chOff x="6583281" y="2022274"/>
              <a:chExt cx="4039346" cy="3185539"/>
            </a:xfrm>
          </p:grpSpPr>
          <p:sp>
            <p:nvSpPr>
              <p:cNvPr id="83" name="Freihandform 82"/>
              <p:cNvSpPr/>
              <p:nvPr/>
            </p:nvSpPr>
            <p:spPr>
              <a:xfrm rot="10800000">
                <a:off x="6583281" y="2022274"/>
                <a:ext cx="3979010" cy="3136310"/>
              </a:xfrm>
              <a:custGeom>
                <a:avLst/>
                <a:gdLst>
                  <a:gd name="connsiteX0" fmla="*/ 3899971 w 3978925"/>
                  <a:gd name="connsiteY0" fmla="*/ 0 h 3136135"/>
                  <a:gd name="connsiteX1" fmla="*/ 3888954 w 3978925"/>
                  <a:gd name="connsiteY1" fmla="*/ 1134738 h 3136135"/>
                  <a:gd name="connsiteX2" fmla="*/ 3360145 w 3978925"/>
                  <a:gd name="connsiteY2" fmla="*/ 2247441 h 3136135"/>
                  <a:gd name="connsiteX3" fmla="*/ 2115239 w 3978925"/>
                  <a:gd name="connsiteY3" fmla="*/ 2996588 h 3136135"/>
                  <a:gd name="connsiteX4" fmla="*/ 0 w 3978925"/>
                  <a:gd name="connsiteY4" fmla="*/ 3084723 h 313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8925" h="3136135">
                    <a:moveTo>
                      <a:pt x="3899971" y="0"/>
                    </a:moveTo>
                    <a:cubicBezTo>
                      <a:pt x="3939448" y="380082"/>
                      <a:pt x="3978925" y="760165"/>
                      <a:pt x="3888954" y="1134738"/>
                    </a:cubicBezTo>
                    <a:cubicBezTo>
                      <a:pt x="3798983" y="1509312"/>
                      <a:pt x="3655764" y="1937133"/>
                      <a:pt x="3360145" y="2247441"/>
                    </a:cubicBezTo>
                    <a:cubicBezTo>
                      <a:pt x="3064526" y="2557749"/>
                      <a:pt x="2675263" y="2857041"/>
                      <a:pt x="2115239" y="2996588"/>
                    </a:cubicBezTo>
                    <a:cubicBezTo>
                      <a:pt x="1555215" y="3136135"/>
                      <a:pt x="777607" y="3110429"/>
                      <a:pt x="0" y="3084723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6643617" y="2071502"/>
                <a:ext cx="3979010" cy="3136311"/>
              </a:xfrm>
              <a:custGeom>
                <a:avLst/>
                <a:gdLst>
                  <a:gd name="connsiteX0" fmla="*/ 3899971 w 3978925"/>
                  <a:gd name="connsiteY0" fmla="*/ 0 h 3136135"/>
                  <a:gd name="connsiteX1" fmla="*/ 3888954 w 3978925"/>
                  <a:gd name="connsiteY1" fmla="*/ 1134738 h 3136135"/>
                  <a:gd name="connsiteX2" fmla="*/ 3360145 w 3978925"/>
                  <a:gd name="connsiteY2" fmla="*/ 2247441 h 3136135"/>
                  <a:gd name="connsiteX3" fmla="*/ 2115239 w 3978925"/>
                  <a:gd name="connsiteY3" fmla="*/ 2996588 h 3136135"/>
                  <a:gd name="connsiteX4" fmla="*/ 0 w 3978925"/>
                  <a:gd name="connsiteY4" fmla="*/ 3084723 h 313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8925" h="3136135">
                    <a:moveTo>
                      <a:pt x="3899971" y="0"/>
                    </a:moveTo>
                    <a:cubicBezTo>
                      <a:pt x="3939448" y="380082"/>
                      <a:pt x="3978925" y="760165"/>
                      <a:pt x="3888954" y="1134738"/>
                    </a:cubicBezTo>
                    <a:cubicBezTo>
                      <a:pt x="3798983" y="1509312"/>
                      <a:pt x="3655764" y="1937133"/>
                      <a:pt x="3360145" y="2247441"/>
                    </a:cubicBezTo>
                    <a:cubicBezTo>
                      <a:pt x="3064526" y="2557749"/>
                      <a:pt x="2675263" y="2857041"/>
                      <a:pt x="2115239" y="2996588"/>
                    </a:cubicBezTo>
                    <a:cubicBezTo>
                      <a:pt x="1555215" y="3136135"/>
                      <a:pt x="777607" y="3110429"/>
                      <a:pt x="0" y="3084723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sp>
          <p:nvSpPr>
            <p:cNvPr id="58" name="Freihandform 57"/>
            <p:cNvSpPr/>
            <p:nvPr/>
          </p:nvSpPr>
          <p:spPr>
            <a:xfrm>
              <a:off x="822" y="723"/>
              <a:ext cx="4143" cy="2826"/>
            </a:xfrm>
            <a:custGeom>
              <a:avLst/>
              <a:gdLst>
                <a:gd name="connsiteX0" fmla="*/ 6059277 w 7623672"/>
                <a:gd name="connsiteY0" fmla="*/ 2633031 h 5313802"/>
                <a:gd name="connsiteX1" fmla="*/ 6103344 w 7623672"/>
                <a:gd name="connsiteY1" fmla="*/ 3503363 h 5313802"/>
                <a:gd name="connsiteX2" fmla="*/ 5585551 w 7623672"/>
                <a:gd name="connsiteY2" fmla="*/ 4594033 h 5313802"/>
                <a:gd name="connsiteX3" fmla="*/ 4318612 w 7623672"/>
                <a:gd name="connsiteY3" fmla="*/ 5199961 h 5313802"/>
                <a:gd name="connsiteX4" fmla="*/ 3062689 w 7623672"/>
                <a:gd name="connsiteY4" fmla="*/ 5266062 h 5313802"/>
                <a:gd name="connsiteX5" fmla="*/ 1266939 w 7623672"/>
                <a:gd name="connsiteY5" fmla="*/ 4913523 h 5313802"/>
                <a:gd name="connsiteX6" fmla="*/ 209320 w 7623672"/>
                <a:gd name="connsiteY6" fmla="*/ 3723701 h 5313802"/>
                <a:gd name="connsiteX7" fmla="*/ 11017 w 7623672"/>
                <a:gd name="connsiteY7" fmla="*/ 2633031 h 5313802"/>
                <a:gd name="connsiteX8" fmla="*/ 154236 w 7623672"/>
                <a:gd name="connsiteY8" fmla="*/ 1311007 h 5313802"/>
                <a:gd name="connsiteX9" fmla="*/ 936433 w 7623672"/>
                <a:gd name="connsiteY9" fmla="*/ 616944 h 5313802"/>
                <a:gd name="connsiteX10" fmla="*/ 2093204 w 7623672"/>
                <a:gd name="connsiteY10" fmla="*/ 154236 h 5313802"/>
                <a:gd name="connsiteX11" fmla="*/ 3117773 w 7623672"/>
                <a:gd name="connsiteY11" fmla="*/ 11017 h 5313802"/>
                <a:gd name="connsiteX12" fmla="*/ 4450814 w 7623672"/>
                <a:gd name="connsiteY12" fmla="*/ 88135 h 5313802"/>
                <a:gd name="connsiteX13" fmla="*/ 6235547 w 7623672"/>
                <a:gd name="connsiteY13" fmla="*/ 473725 h 5313802"/>
                <a:gd name="connsiteX14" fmla="*/ 7304183 w 7623672"/>
                <a:gd name="connsiteY14" fmla="*/ 1366091 h 5313802"/>
                <a:gd name="connsiteX15" fmla="*/ 7623672 w 7623672"/>
                <a:gd name="connsiteY15" fmla="*/ 2633031 h 5313802"/>
                <a:gd name="connsiteX16" fmla="*/ 7623672 w 7623672"/>
                <a:gd name="connsiteY16" fmla="*/ 2633031 h 53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3672" h="5313802">
                  <a:moveTo>
                    <a:pt x="6059277" y="2633031"/>
                  </a:moveTo>
                  <a:cubicBezTo>
                    <a:pt x="6120787" y="2904780"/>
                    <a:pt x="6182298" y="3176529"/>
                    <a:pt x="6103344" y="3503363"/>
                  </a:cubicBezTo>
                  <a:cubicBezTo>
                    <a:pt x="6024390" y="3830197"/>
                    <a:pt x="5883006" y="4311267"/>
                    <a:pt x="5585551" y="4594033"/>
                  </a:cubicBezTo>
                  <a:cubicBezTo>
                    <a:pt x="5288096" y="4876799"/>
                    <a:pt x="4739089" y="5087956"/>
                    <a:pt x="4318612" y="5199961"/>
                  </a:cubicBezTo>
                  <a:cubicBezTo>
                    <a:pt x="3898135" y="5311966"/>
                    <a:pt x="3571301" y="5313802"/>
                    <a:pt x="3062689" y="5266062"/>
                  </a:cubicBezTo>
                  <a:cubicBezTo>
                    <a:pt x="2554077" y="5218322"/>
                    <a:pt x="1742501" y="5170583"/>
                    <a:pt x="1266939" y="4913523"/>
                  </a:cubicBezTo>
                  <a:cubicBezTo>
                    <a:pt x="791378" y="4656463"/>
                    <a:pt x="418640" y="4103783"/>
                    <a:pt x="209320" y="3723701"/>
                  </a:cubicBezTo>
                  <a:cubicBezTo>
                    <a:pt x="0" y="3343619"/>
                    <a:pt x="20198" y="3035147"/>
                    <a:pt x="11017" y="2633031"/>
                  </a:cubicBezTo>
                  <a:cubicBezTo>
                    <a:pt x="1836" y="2230915"/>
                    <a:pt x="0" y="1647022"/>
                    <a:pt x="154236" y="1311007"/>
                  </a:cubicBezTo>
                  <a:cubicBezTo>
                    <a:pt x="308472" y="974993"/>
                    <a:pt x="613272" y="809739"/>
                    <a:pt x="936433" y="616944"/>
                  </a:cubicBezTo>
                  <a:cubicBezTo>
                    <a:pt x="1259594" y="424149"/>
                    <a:pt x="1729647" y="255224"/>
                    <a:pt x="2093204" y="154236"/>
                  </a:cubicBezTo>
                  <a:cubicBezTo>
                    <a:pt x="2456761" y="53248"/>
                    <a:pt x="2724838" y="22034"/>
                    <a:pt x="3117773" y="11017"/>
                  </a:cubicBezTo>
                  <a:cubicBezTo>
                    <a:pt x="3510708" y="0"/>
                    <a:pt x="3931185" y="11017"/>
                    <a:pt x="4450814" y="88135"/>
                  </a:cubicBezTo>
                  <a:cubicBezTo>
                    <a:pt x="4970443" y="165253"/>
                    <a:pt x="5759986" y="260732"/>
                    <a:pt x="6235547" y="473725"/>
                  </a:cubicBezTo>
                  <a:cubicBezTo>
                    <a:pt x="6711108" y="686718"/>
                    <a:pt x="7072829" y="1006207"/>
                    <a:pt x="7304183" y="1366091"/>
                  </a:cubicBezTo>
                  <a:cubicBezTo>
                    <a:pt x="7535537" y="1725975"/>
                    <a:pt x="7623672" y="2633031"/>
                    <a:pt x="7623672" y="2633031"/>
                  </a:cubicBezTo>
                  <a:lnTo>
                    <a:pt x="7623672" y="263303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2491" y="1755"/>
              <a:ext cx="799" cy="362"/>
            </a:xfrm>
            <a:custGeom>
              <a:avLst/>
              <a:gdLst>
                <a:gd name="connsiteX0" fmla="*/ 0 w 1421176"/>
                <a:gd name="connsiteY0" fmla="*/ 681209 h 681209"/>
                <a:gd name="connsiteX1" fmla="*/ 209321 w 1421176"/>
                <a:gd name="connsiteY1" fmla="*/ 108332 h 681209"/>
                <a:gd name="connsiteX2" fmla="*/ 826265 w 1421176"/>
                <a:gd name="connsiteY2" fmla="*/ 31214 h 681209"/>
                <a:gd name="connsiteX3" fmla="*/ 1211856 w 1421176"/>
                <a:gd name="connsiteY3" fmla="*/ 174433 h 681209"/>
                <a:gd name="connsiteX4" fmla="*/ 1421176 w 1421176"/>
                <a:gd name="connsiteY4" fmla="*/ 681209 h 6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176" h="681209">
                  <a:moveTo>
                    <a:pt x="0" y="681209"/>
                  </a:moveTo>
                  <a:cubicBezTo>
                    <a:pt x="35805" y="448937"/>
                    <a:pt x="71610" y="216665"/>
                    <a:pt x="209321" y="108332"/>
                  </a:cubicBezTo>
                  <a:cubicBezTo>
                    <a:pt x="347032" y="0"/>
                    <a:pt x="659176" y="20197"/>
                    <a:pt x="826265" y="31214"/>
                  </a:cubicBezTo>
                  <a:cubicBezTo>
                    <a:pt x="993354" y="42231"/>
                    <a:pt x="1112704" y="66101"/>
                    <a:pt x="1211856" y="174433"/>
                  </a:cubicBezTo>
                  <a:cubicBezTo>
                    <a:pt x="1311008" y="282766"/>
                    <a:pt x="1366092" y="481987"/>
                    <a:pt x="1421176" y="681209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1610" y="1207"/>
              <a:ext cx="2500" cy="1580"/>
            </a:xfrm>
            <a:custGeom>
              <a:avLst/>
              <a:gdLst>
                <a:gd name="connsiteX0" fmla="*/ 1659875 w 4601379"/>
                <a:gd name="connsiteY0" fmla="*/ 1711287 h 2972718"/>
                <a:gd name="connsiteX1" fmla="*/ 1770044 w 4601379"/>
                <a:gd name="connsiteY1" fmla="*/ 1237562 h 2972718"/>
                <a:gd name="connsiteX2" fmla="*/ 2210719 w 4601379"/>
                <a:gd name="connsiteY2" fmla="*/ 1039258 h 2972718"/>
                <a:gd name="connsiteX3" fmla="*/ 2838680 w 4601379"/>
                <a:gd name="connsiteY3" fmla="*/ 1171460 h 2972718"/>
                <a:gd name="connsiteX4" fmla="*/ 3059017 w 4601379"/>
                <a:gd name="connsiteY4" fmla="*/ 1722304 h 2972718"/>
                <a:gd name="connsiteX5" fmla="*/ 2926815 w 4601379"/>
                <a:gd name="connsiteY5" fmla="*/ 2449417 h 2972718"/>
                <a:gd name="connsiteX6" fmla="*/ 2364955 w 4601379"/>
                <a:gd name="connsiteY6" fmla="*/ 2890092 h 2972718"/>
                <a:gd name="connsiteX7" fmla="*/ 1659875 w 4601379"/>
                <a:gd name="connsiteY7" fmla="*/ 2945176 h 2972718"/>
                <a:gd name="connsiteX8" fmla="*/ 1020897 w 4601379"/>
                <a:gd name="connsiteY8" fmla="*/ 2901109 h 2972718"/>
                <a:gd name="connsiteX9" fmla="*/ 514121 w 4601379"/>
                <a:gd name="connsiteY9" fmla="*/ 2746873 h 2972718"/>
                <a:gd name="connsiteX10" fmla="*/ 95480 w 4601379"/>
                <a:gd name="connsiteY10" fmla="*/ 2306198 h 2972718"/>
                <a:gd name="connsiteX11" fmla="*/ 7345 w 4601379"/>
                <a:gd name="connsiteY11" fmla="*/ 1722304 h 2972718"/>
                <a:gd name="connsiteX12" fmla="*/ 139548 w 4601379"/>
                <a:gd name="connsiteY12" fmla="*/ 1171460 h 2972718"/>
                <a:gd name="connsiteX13" fmla="*/ 448020 w 4601379"/>
                <a:gd name="connsiteY13" fmla="*/ 587566 h 2972718"/>
                <a:gd name="connsiteX14" fmla="*/ 965813 w 4601379"/>
                <a:gd name="connsiteY14" fmla="*/ 212993 h 2972718"/>
                <a:gd name="connsiteX15" fmla="*/ 1615808 w 4601379"/>
                <a:gd name="connsiteY15" fmla="*/ 25706 h 2972718"/>
                <a:gd name="connsiteX16" fmla="*/ 2475123 w 4601379"/>
                <a:gd name="connsiteY16" fmla="*/ 58757 h 2972718"/>
                <a:gd name="connsiteX17" fmla="*/ 3532743 w 4601379"/>
                <a:gd name="connsiteY17" fmla="*/ 345195 h 2972718"/>
                <a:gd name="connsiteX18" fmla="*/ 4281890 w 4601379"/>
                <a:gd name="connsiteY18" fmla="*/ 874005 h 2972718"/>
                <a:gd name="connsiteX19" fmla="*/ 4601379 w 4601379"/>
                <a:gd name="connsiteY19" fmla="*/ 1722304 h 2972718"/>
                <a:gd name="connsiteX20" fmla="*/ 4601379 w 4601379"/>
                <a:gd name="connsiteY20" fmla="*/ 1722304 h 2972718"/>
                <a:gd name="connsiteX21" fmla="*/ 4601379 w 4601379"/>
                <a:gd name="connsiteY21" fmla="*/ 1722304 h 297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01379" h="2972718">
                  <a:moveTo>
                    <a:pt x="1659875" y="1711287"/>
                  </a:moveTo>
                  <a:cubicBezTo>
                    <a:pt x="1669056" y="1530427"/>
                    <a:pt x="1678237" y="1349567"/>
                    <a:pt x="1770044" y="1237562"/>
                  </a:cubicBezTo>
                  <a:cubicBezTo>
                    <a:pt x="1861851" y="1125557"/>
                    <a:pt x="2032613" y="1050275"/>
                    <a:pt x="2210719" y="1039258"/>
                  </a:cubicBezTo>
                  <a:cubicBezTo>
                    <a:pt x="2388825" y="1028241"/>
                    <a:pt x="2697297" y="1057619"/>
                    <a:pt x="2838680" y="1171460"/>
                  </a:cubicBezTo>
                  <a:cubicBezTo>
                    <a:pt x="2980063" y="1285301"/>
                    <a:pt x="3044328" y="1509311"/>
                    <a:pt x="3059017" y="1722304"/>
                  </a:cubicBezTo>
                  <a:cubicBezTo>
                    <a:pt x="3073706" y="1935297"/>
                    <a:pt x="3042492" y="2254786"/>
                    <a:pt x="2926815" y="2449417"/>
                  </a:cubicBezTo>
                  <a:cubicBezTo>
                    <a:pt x="2811138" y="2644048"/>
                    <a:pt x="2576112" y="2807466"/>
                    <a:pt x="2364955" y="2890092"/>
                  </a:cubicBezTo>
                  <a:cubicBezTo>
                    <a:pt x="2153798" y="2972718"/>
                    <a:pt x="1883885" y="2943340"/>
                    <a:pt x="1659875" y="2945176"/>
                  </a:cubicBezTo>
                  <a:cubicBezTo>
                    <a:pt x="1435865" y="2947012"/>
                    <a:pt x="1211856" y="2934159"/>
                    <a:pt x="1020897" y="2901109"/>
                  </a:cubicBezTo>
                  <a:cubicBezTo>
                    <a:pt x="829938" y="2868059"/>
                    <a:pt x="668357" y="2846025"/>
                    <a:pt x="514121" y="2746873"/>
                  </a:cubicBezTo>
                  <a:cubicBezTo>
                    <a:pt x="359885" y="2647721"/>
                    <a:pt x="179943" y="2476959"/>
                    <a:pt x="95480" y="2306198"/>
                  </a:cubicBezTo>
                  <a:cubicBezTo>
                    <a:pt x="11017" y="2135437"/>
                    <a:pt x="0" y="1911427"/>
                    <a:pt x="7345" y="1722304"/>
                  </a:cubicBezTo>
                  <a:cubicBezTo>
                    <a:pt x="14690" y="1533181"/>
                    <a:pt x="66102" y="1360583"/>
                    <a:pt x="139548" y="1171460"/>
                  </a:cubicBezTo>
                  <a:cubicBezTo>
                    <a:pt x="212994" y="982337"/>
                    <a:pt x="310309" y="747310"/>
                    <a:pt x="448020" y="587566"/>
                  </a:cubicBezTo>
                  <a:cubicBezTo>
                    <a:pt x="585731" y="427822"/>
                    <a:pt x="771182" y="306636"/>
                    <a:pt x="965813" y="212993"/>
                  </a:cubicBezTo>
                  <a:cubicBezTo>
                    <a:pt x="1160444" y="119350"/>
                    <a:pt x="1364256" y="51412"/>
                    <a:pt x="1615808" y="25706"/>
                  </a:cubicBezTo>
                  <a:cubicBezTo>
                    <a:pt x="1867360" y="0"/>
                    <a:pt x="2155634" y="5509"/>
                    <a:pt x="2475123" y="58757"/>
                  </a:cubicBezTo>
                  <a:cubicBezTo>
                    <a:pt x="2794612" y="112005"/>
                    <a:pt x="3231615" y="209320"/>
                    <a:pt x="3532743" y="345195"/>
                  </a:cubicBezTo>
                  <a:cubicBezTo>
                    <a:pt x="3833871" y="481070"/>
                    <a:pt x="4103784" y="644487"/>
                    <a:pt x="4281890" y="874005"/>
                  </a:cubicBezTo>
                  <a:cubicBezTo>
                    <a:pt x="4459996" y="1103523"/>
                    <a:pt x="4601379" y="1722304"/>
                    <a:pt x="4601379" y="1722304"/>
                  </a:cubicBezTo>
                  <a:lnTo>
                    <a:pt x="4601379" y="1722304"/>
                  </a:lnTo>
                  <a:lnTo>
                    <a:pt x="4601379" y="1722304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318" name="Textfeld 22"/>
            <p:cNvSpPr txBox="1">
              <a:spLocks noChangeArrowheads="1"/>
            </p:cNvSpPr>
            <p:nvPr/>
          </p:nvSpPr>
          <p:spPr bwMode="auto">
            <a:xfrm>
              <a:off x="2472" y="1823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Calibri" pitchFamily="34" charset="0"/>
                </a:rPr>
                <a:t>Requirement </a:t>
              </a:r>
            </a:p>
            <a:p>
              <a:pPr algn="ctr"/>
              <a:r>
                <a:rPr lang="en-US" sz="1200">
                  <a:latin typeface="Calibri" pitchFamily="34" charset="0"/>
                </a:rPr>
                <a:t>Risk Analysis</a:t>
              </a:r>
            </a:p>
          </p:txBody>
        </p:sp>
        <p:cxnSp>
          <p:nvCxnSpPr>
            <p:cNvPr id="11" name="Gerade Verbindung 10"/>
            <p:cNvCxnSpPr/>
            <p:nvPr/>
          </p:nvCxnSpPr>
          <p:spPr>
            <a:xfrm rot="5400000">
              <a:off x="572" y="2240"/>
              <a:ext cx="4143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0" name="Textfeld 13"/>
            <p:cNvSpPr txBox="1">
              <a:spLocks noChangeArrowheads="1"/>
            </p:cNvSpPr>
            <p:nvPr/>
          </p:nvSpPr>
          <p:spPr bwMode="auto">
            <a:xfrm>
              <a:off x="125" y="315"/>
              <a:ext cx="168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Determination of objectives,</a:t>
              </a:r>
            </a:p>
            <a:p>
              <a:pPr algn="ctr"/>
              <a:r>
                <a:rPr lang="en-US" sz="1600">
                  <a:latin typeface="Calibri" pitchFamily="34" charset="0"/>
                </a:rPr>
                <a:t>alternatives, constraints</a:t>
              </a:r>
            </a:p>
          </p:txBody>
        </p:sp>
        <p:sp>
          <p:nvSpPr>
            <p:cNvPr id="13321" name="Textfeld 14"/>
            <p:cNvSpPr txBox="1">
              <a:spLocks noChangeArrowheads="1"/>
            </p:cNvSpPr>
            <p:nvPr/>
          </p:nvSpPr>
          <p:spPr bwMode="auto">
            <a:xfrm>
              <a:off x="218" y="3678"/>
              <a:ext cx="95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Plan next iteration</a:t>
              </a:r>
            </a:p>
          </p:txBody>
        </p:sp>
        <p:sp>
          <p:nvSpPr>
            <p:cNvPr id="13322" name="Textfeld 15"/>
            <p:cNvSpPr txBox="1">
              <a:spLocks noChangeArrowheads="1"/>
            </p:cNvSpPr>
            <p:nvPr/>
          </p:nvSpPr>
          <p:spPr bwMode="auto">
            <a:xfrm>
              <a:off x="3725" y="405"/>
              <a:ext cx="181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Evaluate alternatives, identify</a:t>
              </a:r>
            </a:p>
            <a:p>
              <a:pPr algn="ctr"/>
              <a:r>
                <a:rPr lang="en-US" sz="1600">
                  <a:latin typeface="Calibri" pitchFamily="34" charset="0"/>
                </a:rPr>
                <a:t> and resolve risks</a:t>
              </a:r>
            </a:p>
          </p:txBody>
        </p:sp>
        <p:sp>
          <p:nvSpPr>
            <p:cNvPr id="13323" name="Textfeld 16"/>
            <p:cNvSpPr txBox="1">
              <a:spLocks noChangeArrowheads="1"/>
            </p:cNvSpPr>
            <p:nvPr/>
          </p:nvSpPr>
          <p:spPr bwMode="auto">
            <a:xfrm>
              <a:off x="4355" y="3825"/>
              <a:ext cx="121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Develop and identify next level product</a:t>
              </a:r>
            </a:p>
          </p:txBody>
        </p:sp>
        <p:sp>
          <p:nvSpPr>
            <p:cNvPr id="13324" name="Textfeld 23"/>
            <p:cNvSpPr txBox="1">
              <a:spLocks noChangeArrowheads="1"/>
            </p:cNvSpPr>
            <p:nvPr/>
          </p:nvSpPr>
          <p:spPr bwMode="auto">
            <a:xfrm>
              <a:off x="2593" y="2254"/>
              <a:ext cx="76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Concept of</a:t>
              </a:r>
            </a:p>
            <a:p>
              <a:pPr algn="ctr"/>
              <a:r>
                <a:rPr lang="en-US" sz="1400">
                  <a:latin typeface="Calibri" pitchFamily="34" charset="0"/>
                </a:rPr>
                <a:t> operation </a:t>
              </a:r>
            </a:p>
          </p:txBody>
        </p:sp>
        <p:sp>
          <p:nvSpPr>
            <p:cNvPr id="13325" name="Textfeld 24"/>
            <p:cNvSpPr txBox="1">
              <a:spLocks noChangeArrowheads="1"/>
            </p:cNvSpPr>
            <p:nvPr/>
          </p:nvSpPr>
          <p:spPr bwMode="auto">
            <a:xfrm>
              <a:off x="1880" y="2250"/>
              <a:ext cx="7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Development</a:t>
              </a:r>
              <a:r>
                <a:rPr lang="de-DE" sz="1400">
                  <a:latin typeface="Calibri" pitchFamily="34" charset="0"/>
                </a:rPr>
                <a:t> </a:t>
              </a:r>
            </a:p>
            <a:p>
              <a:pPr algn="ctr"/>
              <a:r>
                <a:rPr lang="de-DE" sz="1400">
                  <a:latin typeface="Calibri" pitchFamily="34" charset="0"/>
                </a:rPr>
                <a:t>plan</a:t>
              </a:r>
            </a:p>
          </p:txBody>
        </p:sp>
        <p:cxnSp>
          <p:nvCxnSpPr>
            <p:cNvPr id="28" name="Gerade Verbindung 27"/>
            <p:cNvCxnSpPr/>
            <p:nvPr/>
          </p:nvCxnSpPr>
          <p:spPr>
            <a:xfrm flipV="1">
              <a:off x="3243" y="1752"/>
              <a:ext cx="2385" cy="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-10" y="2115"/>
              <a:ext cx="576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8" name="Textfeld 39"/>
            <p:cNvSpPr txBox="1">
              <a:spLocks noChangeArrowheads="1"/>
            </p:cNvSpPr>
            <p:nvPr/>
          </p:nvSpPr>
          <p:spPr bwMode="auto">
            <a:xfrm>
              <a:off x="3500" y="1935"/>
              <a:ext cx="6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Prototype 1</a:t>
              </a:r>
            </a:p>
          </p:txBody>
        </p:sp>
        <p:sp>
          <p:nvSpPr>
            <p:cNvPr id="13329" name="Textfeld 40"/>
            <p:cNvSpPr txBox="1">
              <a:spLocks noChangeArrowheads="1"/>
            </p:cNvSpPr>
            <p:nvPr/>
          </p:nvSpPr>
          <p:spPr bwMode="auto">
            <a:xfrm>
              <a:off x="4355" y="1890"/>
              <a:ext cx="6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Prototype 2</a:t>
              </a:r>
            </a:p>
          </p:txBody>
        </p:sp>
        <p:sp>
          <p:nvSpPr>
            <p:cNvPr id="13330" name="Textfeld 41"/>
            <p:cNvSpPr txBox="1">
              <a:spLocks noChangeArrowheads="1"/>
            </p:cNvSpPr>
            <p:nvPr/>
          </p:nvSpPr>
          <p:spPr bwMode="auto">
            <a:xfrm>
              <a:off x="5109" y="1897"/>
              <a:ext cx="6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Prototype 3</a:t>
              </a:r>
            </a:p>
          </p:txBody>
        </p:sp>
        <p:sp>
          <p:nvSpPr>
            <p:cNvPr id="13331" name="Textfeld 52"/>
            <p:cNvSpPr txBox="1">
              <a:spLocks noChangeArrowheads="1"/>
            </p:cNvSpPr>
            <p:nvPr/>
          </p:nvSpPr>
          <p:spPr bwMode="auto">
            <a:xfrm>
              <a:off x="2861" y="1290"/>
              <a:ext cx="60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400">
                  <a:latin typeface="Calibri" pitchFamily="34" charset="0"/>
                </a:rPr>
                <a:t>Risk Analysis</a:t>
              </a:r>
            </a:p>
          </p:txBody>
        </p:sp>
        <p:sp>
          <p:nvSpPr>
            <p:cNvPr id="13332" name="Textfeld 53"/>
            <p:cNvSpPr txBox="1">
              <a:spLocks noChangeArrowheads="1"/>
            </p:cNvSpPr>
            <p:nvPr/>
          </p:nvSpPr>
          <p:spPr bwMode="auto">
            <a:xfrm>
              <a:off x="3896" y="1155"/>
              <a:ext cx="60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400">
                  <a:latin typeface="Calibri" pitchFamily="34" charset="0"/>
                </a:rPr>
                <a:t>Risk Analysis</a:t>
              </a:r>
            </a:p>
          </p:txBody>
        </p:sp>
        <p:sp>
          <p:nvSpPr>
            <p:cNvPr id="13333" name="Textfeld 65"/>
            <p:cNvSpPr txBox="1">
              <a:spLocks noChangeArrowheads="1"/>
            </p:cNvSpPr>
            <p:nvPr/>
          </p:nvSpPr>
          <p:spPr bwMode="auto">
            <a:xfrm>
              <a:off x="1385" y="2745"/>
              <a:ext cx="6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Planning changes</a:t>
              </a:r>
            </a:p>
          </p:txBody>
        </p:sp>
        <p:sp>
          <p:nvSpPr>
            <p:cNvPr id="13334" name="Textfeld 66"/>
            <p:cNvSpPr txBox="1">
              <a:spLocks noChangeArrowheads="1"/>
            </p:cNvSpPr>
            <p:nvPr/>
          </p:nvSpPr>
          <p:spPr bwMode="auto">
            <a:xfrm>
              <a:off x="1250" y="1260"/>
              <a:ext cx="81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Defining outcomes of changes</a:t>
              </a:r>
            </a:p>
          </p:txBody>
        </p:sp>
        <p:grpSp>
          <p:nvGrpSpPr>
            <p:cNvPr id="13335" name="Gruppieren 78"/>
            <p:cNvGrpSpPr>
              <a:grpSpLocks/>
            </p:cNvGrpSpPr>
            <p:nvPr/>
          </p:nvGrpSpPr>
          <p:grpSpPr bwMode="auto">
            <a:xfrm>
              <a:off x="3195" y="2634"/>
              <a:ext cx="1489" cy="1014"/>
              <a:chOff x="6929454" y="3335528"/>
              <a:chExt cx="2643206" cy="1928826"/>
            </a:xfrm>
          </p:grpSpPr>
          <p:sp>
            <p:nvSpPr>
              <p:cNvPr id="78" name="Abgerundetes Rechteck 77"/>
              <p:cNvSpPr/>
              <p:nvPr/>
            </p:nvSpPr>
            <p:spPr>
              <a:xfrm>
                <a:off x="6929454" y="3335528"/>
                <a:ext cx="2643205" cy="192882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600" dirty="0">
                    <a:solidFill>
                      <a:schemeClr val="tx1"/>
                    </a:solidFill>
                  </a:rPr>
                  <a:t>MBD</a:t>
                </a:r>
              </a:p>
            </p:txBody>
          </p:sp>
          <p:grpSp>
            <p:nvGrpSpPr>
              <p:cNvPr id="13338" name="Gruppieren 76"/>
              <p:cNvGrpSpPr>
                <a:grpSpLocks/>
              </p:cNvGrpSpPr>
              <p:nvPr/>
            </p:nvGrpSpPr>
            <p:grpSpPr bwMode="auto">
              <a:xfrm>
                <a:off x="7072330" y="3786190"/>
                <a:ext cx="2357454" cy="1357322"/>
                <a:chOff x="7072330" y="3786190"/>
                <a:chExt cx="2357454" cy="1357322"/>
              </a:xfrm>
            </p:grpSpPr>
            <p:sp>
              <p:nvSpPr>
                <p:cNvPr id="70" name="Abgerundetes Rechteck 69"/>
                <p:cNvSpPr/>
                <p:nvPr/>
              </p:nvSpPr>
              <p:spPr>
                <a:xfrm>
                  <a:off x="7071467" y="4143962"/>
                  <a:ext cx="1716574" cy="28532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400" dirty="0"/>
                    <a:t>Design</a:t>
                  </a:r>
                </a:p>
              </p:txBody>
            </p:sp>
            <p:sp>
              <p:nvSpPr>
                <p:cNvPr id="71" name="Abgerundetes Rechteck 70"/>
                <p:cNvSpPr/>
                <p:nvPr/>
              </p:nvSpPr>
              <p:spPr>
                <a:xfrm>
                  <a:off x="7071467" y="4499672"/>
                  <a:ext cx="1716574" cy="28532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/>
                    <a:t>Implementation</a:t>
                  </a:r>
                </a:p>
              </p:txBody>
            </p:sp>
            <p:sp>
              <p:nvSpPr>
                <p:cNvPr id="72" name="Abgerundetes Rechteck 71"/>
                <p:cNvSpPr/>
                <p:nvPr/>
              </p:nvSpPr>
              <p:spPr>
                <a:xfrm>
                  <a:off x="7071467" y="4857285"/>
                  <a:ext cx="1716574" cy="2758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de-DE" sz="1400" dirty="0"/>
                    <a:t>Integration</a:t>
                  </a:r>
                </a:p>
              </p:txBody>
            </p:sp>
            <p:sp>
              <p:nvSpPr>
                <p:cNvPr id="74" name="Abgerundetes Rechteck 73"/>
                <p:cNvSpPr/>
                <p:nvPr/>
              </p:nvSpPr>
              <p:spPr>
                <a:xfrm>
                  <a:off x="7071467" y="3786349"/>
                  <a:ext cx="1716574" cy="28532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/>
                    <a:t>Requirements</a:t>
                  </a:r>
                </a:p>
              </p:txBody>
            </p:sp>
            <p:sp>
              <p:nvSpPr>
                <p:cNvPr id="76" name="Abgerundetes Rechteck 75"/>
                <p:cNvSpPr/>
                <p:nvPr/>
              </p:nvSpPr>
              <p:spPr>
                <a:xfrm>
                  <a:off x="8859047" y="3786349"/>
                  <a:ext cx="571600" cy="13562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/>
                    <a:t>Test and Verification</a:t>
                  </a:r>
                </a:p>
              </p:txBody>
            </p:sp>
          </p:grpSp>
        </p:grpSp>
        <p:sp>
          <p:nvSpPr>
            <p:cNvPr id="13336" name="Textfeld 24"/>
            <p:cNvSpPr txBox="1">
              <a:spLocks noChangeArrowheads="1"/>
            </p:cNvSpPr>
            <p:nvPr/>
          </p:nvSpPr>
          <p:spPr bwMode="auto">
            <a:xfrm>
              <a:off x="1917" y="1616"/>
              <a:ext cx="7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Defining outcomes</a:t>
              </a:r>
              <a:endParaRPr lang="de-DE" sz="14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/>
          <p:cNvGrpSpPr/>
          <p:nvPr/>
        </p:nvGrpSpPr>
        <p:grpSpPr>
          <a:xfrm>
            <a:off x="-285784" y="285728"/>
            <a:ext cx="8786874" cy="6429420"/>
            <a:chOff x="-285784" y="285728"/>
            <a:chExt cx="8786874" cy="6429420"/>
          </a:xfrm>
        </p:grpSpPr>
        <p:sp>
          <p:nvSpPr>
            <p:cNvPr id="77" name="Freihandform 76"/>
            <p:cNvSpPr/>
            <p:nvPr/>
          </p:nvSpPr>
          <p:spPr>
            <a:xfrm>
              <a:off x="1410793" y="2564430"/>
              <a:ext cx="2554027" cy="1707437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87325 w 692547"/>
                <a:gd name="connsiteY0" fmla="*/ 119857 h 541735"/>
                <a:gd name="connsiteX1" fmla="*/ 244475 w 692547"/>
                <a:gd name="connsiteY1" fmla="*/ 62707 h 541735"/>
                <a:gd name="connsiteX2" fmla="*/ 327819 w 692547"/>
                <a:gd name="connsiteY2" fmla="*/ 15082 h 541735"/>
                <a:gd name="connsiteX3" fmla="*/ 396875 w 692547"/>
                <a:gd name="connsiteY3" fmla="*/ 794 h 541735"/>
                <a:gd name="connsiteX4" fmla="*/ 484981 w 692547"/>
                <a:gd name="connsiteY4" fmla="*/ 10319 h 541735"/>
                <a:gd name="connsiteX5" fmla="*/ 577850 w 692547"/>
                <a:gd name="connsiteY5" fmla="*/ 53182 h 541735"/>
                <a:gd name="connsiteX6" fmla="*/ 658813 w 692547"/>
                <a:gd name="connsiteY6" fmla="*/ 136526 h 541735"/>
                <a:gd name="connsiteX7" fmla="*/ 689769 w 692547"/>
                <a:gd name="connsiteY7" fmla="*/ 243682 h 541735"/>
                <a:gd name="connsiteX8" fmla="*/ 675481 w 692547"/>
                <a:gd name="connsiteY8" fmla="*/ 365126 h 541735"/>
                <a:gd name="connsiteX9" fmla="*/ 606425 w 692547"/>
                <a:gd name="connsiteY9" fmla="*/ 460376 h 541735"/>
                <a:gd name="connsiteX10" fmla="*/ 484981 w 692547"/>
                <a:gd name="connsiteY10" fmla="*/ 524669 h 541735"/>
                <a:gd name="connsiteX11" fmla="*/ 396875 w 692547"/>
                <a:gd name="connsiteY11" fmla="*/ 541338 h 541735"/>
                <a:gd name="connsiteX12" fmla="*/ 263525 w 692547"/>
                <a:gd name="connsiteY12" fmla="*/ 522288 h 541735"/>
                <a:gd name="connsiteX13" fmla="*/ 142081 w 692547"/>
                <a:gd name="connsiteY13" fmla="*/ 467519 h 541735"/>
                <a:gd name="connsiteX14" fmla="*/ 46831 w 692547"/>
                <a:gd name="connsiteY14" fmla="*/ 374651 h 541735"/>
                <a:gd name="connsiteX15" fmla="*/ 6350 w 692547"/>
                <a:gd name="connsiteY15" fmla="*/ 267494 h 541735"/>
                <a:gd name="connsiteX16" fmla="*/ 8731 w 692547"/>
                <a:gd name="connsiteY16" fmla="*/ 174626 h 541735"/>
                <a:gd name="connsiteX17" fmla="*/ 8731 w 692547"/>
                <a:gd name="connsiteY17" fmla="*/ 174626 h 541735"/>
                <a:gd name="connsiteX0" fmla="*/ 244475 w 692547"/>
                <a:gd name="connsiteY0" fmla="*/ 62707 h 541735"/>
                <a:gd name="connsiteX1" fmla="*/ 327819 w 692547"/>
                <a:gd name="connsiteY1" fmla="*/ 15082 h 541735"/>
                <a:gd name="connsiteX2" fmla="*/ 396875 w 692547"/>
                <a:gd name="connsiteY2" fmla="*/ 794 h 541735"/>
                <a:gd name="connsiteX3" fmla="*/ 484981 w 692547"/>
                <a:gd name="connsiteY3" fmla="*/ 10319 h 541735"/>
                <a:gd name="connsiteX4" fmla="*/ 577850 w 692547"/>
                <a:gd name="connsiteY4" fmla="*/ 53182 h 541735"/>
                <a:gd name="connsiteX5" fmla="*/ 658813 w 692547"/>
                <a:gd name="connsiteY5" fmla="*/ 136526 h 541735"/>
                <a:gd name="connsiteX6" fmla="*/ 689769 w 692547"/>
                <a:gd name="connsiteY6" fmla="*/ 243682 h 541735"/>
                <a:gd name="connsiteX7" fmla="*/ 675481 w 692547"/>
                <a:gd name="connsiteY7" fmla="*/ 365126 h 541735"/>
                <a:gd name="connsiteX8" fmla="*/ 606425 w 692547"/>
                <a:gd name="connsiteY8" fmla="*/ 460376 h 541735"/>
                <a:gd name="connsiteX9" fmla="*/ 484981 w 692547"/>
                <a:gd name="connsiteY9" fmla="*/ 524669 h 541735"/>
                <a:gd name="connsiteX10" fmla="*/ 396875 w 692547"/>
                <a:gd name="connsiteY10" fmla="*/ 541338 h 541735"/>
                <a:gd name="connsiteX11" fmla="*/ 263525 w 692547"/>
                <a:gd name="connsiteY11" fmla="*/ 522288 h 541735"/>
                <a:gd name="connsiteX12" fmla="*/ 142081 w 692547"/>
                <a:gd name="connsiteY12" fmla="*/ 467519 h 541735"/>
                <a:gd name="connsiteX13" fmla="*/ 46831 w 692547"/>
                <a:gd name="connsiteY13" fmla="*/ 374651 h 541735"/>
                <a:gd name="connsiteX14" fmla="*/ 6350 w 692547"/>
                <a:gd name="connsiteY14" fmla="*/ 267494 h 541735"/>
                <a:gd name="connsiteX15" fmla="*/ 8731 w 692547"/>
                <a:gd name="connsiteY15" fmla="*/ 174626 h 541735"/>
                <a:gd name="connsiteX16" fmla="*/ 8731 w 692547"/>
                <a:gd name="connsiteY16" fmla="*/ 174626 h 541735"/>
                <a:gd name="connsiteX0" fmla="*/ 327819 w 692547"/>
                <a:gd name="connsiteY0" fmla="*/ 15082 h 541735"/>
                <a:gd name="connsiteX1" fmla="*/ 396875 w 692547"/>
                <a:gd name="connsiteY1" fmla="*/ 794 h 541735"/>
                <a:gd name="connsiteX2" fmla="*/ 484981 w 692547"/>
                <a:gd name="connsiteY2" fmla="*/ 10319 h 541735"/>
                <a:gd name="connsiteX3" fmla="*/ 577850 w 692547"/>
                <a:gd name="connsiteY3" fmla="*/ 53182 h 541735"/>
                <a:gd name="connsiteX4" fmla="*/ 658813 w 692547"/>
                <a:gd name="connsiteY4" fmla="*/ 136526 h 541735"/>
                <a:gd name="connsiteX5" fmla="*/ 689769 w 692547"/>
                <a:gd name="connsiteY5" fmla="*/ 243682 h 541735"/>
                <a:gd name="connsiteX6" fmla="*/ 675481 w 692547"/>
                <a:gd name="connsiteY6" fmla="*/ 365126 h 541735"/>
                <a:gd name="connsiteX7" fmla="*/ 606425 w 692547"/>
                <a:gd name="connsiteY7" fmla="*/ 460376 h 541735"/>
                <a:gd name="connsiteX8" fmla="*/ 484981 w 692547"/>
                <a:gd name="connsiteY8" fmla="*/ 524669 h 541735"/>
                <a:gd name="connsiteX9" fmla="*/ 396875 w 692547"/>
                <a:gd name="connsiteY9" fmla="*/ 541338 h 541735"/>
                <a:gd name="connsiteX10" fmla="*/ 263525 w 692547"/>
                <a:gd name="connsiteY10" fmla="*/ 522288 h 541735"/>
                <a:gd name="connsiteX11" fmla="*/ 142081 w 692547"/>
                <a:gd name="connsiteY11" fmla="*/ 467519 h 541735"/>
                <a:gd name="connsiteX12" fmla="*/ 46831 w 692547"/>
                <a:gd name="connsiteY12" fmla="*/ 374651 h 541735"/>
                <a:gd name="connsiteX13" fmla="*/ 6350 w 692547"/>
                <a:gd name="connsiteY13" fmla="*/ 267494 h 541735"/>
                <a:gd name="connsiteX14" fmla="*/ 8731 w 692547"/>
                <a:gd name="connsiteY14" fmla="*/ 174626 h 541735"/>
                <a:gd name="connsiteX15" fmla="*/ 8731 w 692547"/>
                <a:gd name="connsiteY15" fmla="*/ 174626 h 541735"/>
                <a:gd name="connsiteX0" fmla="*/ 396875 w 692547"/>
                <a:gd name="connsiteY0" fmla="*/ 794 h 541735"/>
                <a:gd name="connsiteX1" fmla="*/ 484981 w 692547"/>
                <a:gd name="connsiteY1" fmla="*/ 10319 h 541735"/>
                <a:gd name="connsiteX2" fmla="*/ 577850 w 692547"/>
                <a:gd name="connsiteY2" fmla="*/ 53182 h 541735"/>
                <a:gd name="connsiteX3" fmla="*/ 658813 w 692547"/>
                <a:gd name="connsiteY3" fmla="*/ 136526 h 541735"/>
                <a:gd name="connsiteX4" fmla="*/ 689769 w 692547"/>
                <a:gd name="connsiteY4" fmla="*/ 243682 h 541735"/>
                <a:gd name="connsiteX5" fmla="*/ 675481 w 692547"/>
                <a:gd name="connsiteY5" fmla="*/ 365126 h 541735"/>
                <a:gd name="connsiteX6" fmla="*/ 606425 w 692547"/>
                <a:gd name="connsiteY6" fmla="*/ 460376 h 541735"/>
                <a:gd name="connsiteX7" fmla="*/ 484981 w 692547"/>
                <a:gd name="connsiteY7" fmla="*/ 524669 h 541735"/>
                <a:gd name="connsiteX8" fmla="*/ 396875 w 692547"/>
                <a:gd name="connsiteY8" fmla="*/ 541338 h 541735"/>
                <a:gd name="connsiteX9" fmla="*/ 263525 w 692547"/>
                <a:gd name="connsiteY9" fmla="*/ 522288 h 541735"/>
                <a:gd name="connsiteX10" fmla="*/ 142081 w 692547"/>
                <a:gd name="connsiteY10" fmla="*/ 467519 h 541735"/>
                <a:gd name="connsiteX11" fmla="*/ 46831 w 692547"/>
                <a:gd name="connsiteY11" fmla="*/ 374651 h 541735"/>
                <a:gd name="connsiteX12" fmla="*/ 6350 w 692547"/>
                <a:gd name="connsiteY12" fmla="*/ 267494 h 541735"/>
                <a:gd name="connsiteX13" fmla="*/ 8731 w 692547"/>
                <a:gd name="connsiteY13" fmla="*/ 174626 h 541735"/>
                <a:gd name="connsiteX14" fmla="*/ 8731 w 692547"/>
                <a:gd name="connsiteY14" fmla="*/ 174626 h 541735"/>
                <a:gd name="connsiteX0" fmla="*/ 484981 w 692547"/>
                <a:gd name="connsiteY0" fmla="*/ 0 h 531416"/>
                <a:gd name="connsiteX1" fmla="*/ 577850 w 692547"/>
                <a:gd name="connsiteY1" fmla="*/ 42863 h 531416"/>
                <a:gd name="connsiteX2" fmla="*/ 658813 w 692547"/>
                <a:gd name="connsiteY2" fmla="*/ 126207 h 531416"/>
                <a:gd name="connsiteX3" fmla="*/ 689769 w 692547"/>
                <a:gd name="connsiteY3" fmla="*/ 233363 h 531416"/>
                <a:gd name="connsiteX4" fmla="*/ 675481 w 692547"/>
                <a:gd name="connsiteY4" fmla="*/ 354807 h 531416"/>
                <a:gd name="connsiteX5" fmla="*/ 606425 w 692547"/>
                <a:gd name="connsiteY5" fmla="*/ 450057 h 531416"/>
                <a:gd name="connsiteX6" fmla="*/ 484981 w 692547"/>
                <a:gd name="connsiteY6" fmla="*/ 514350 h 531416"/>
                <a:gd name="connsiteX7" fmla="*/ 396875 w 692547"/>
                <a:gd name="connsiteY7" fmla="*/ 531019 h 531416"/>
                <a:gd name="connsiteX8" fmla="*/ 263525 w 692547"/>
                <a:gd name="connsiteY8" fmla="*/ 511969 h 531416"/>
                <a:gd name="connsiteX9" fmla="*/ 142081 w 692547"/>
                <a:gd name="connsiteY9" fmla="*/ 457200 h 531416"/>
                <a:gd name="connsiteX10" fmla="*/ 46831 w 692547"/>
                <a:gd name="connsiteY10" fmla="*/ 364332 h 531416"/>
                <a:gd name="connsiteX11" fmla="*/ 6350 w 692547"/>
                <a:gd name="connsiteY11" fmla="*/ 257175 h 531416"/>
                <a:gd name="connsiteX12" fmla="*/ 8731 w 692547"/>
                <a:gd name="connsiteY12" fmla="*/ 164307 h 531416"/>
                <a:gd name="connsiteX13" fmla="*/ 8731 w 692547"/>
                <a:gd name="connsiteY13" fmla="*/ 164307 h 531416"/>
                <a:gd name="connsiteX0" fmla="*/ 577850 w 692547"/>
                <a:gd name="connsiteY0" fmla="*/ 0 h 488553"/>
                <a:gd name="connsiteX1" fmla="*/ 658813 w 692547"/>
                <a:gd name="connsiteY1" fmla="*/ 83344 h 488553"/>
                <a:gd name="connsiteX2" fmla="*/ 689769 w 692547"/>
                <a:gd name="connsiteY2" fmla="*/ 190500 h 488553"/>
                <a:gd name="connsiteX3" fmla="*/ 675481 w 692547"/>
                <a:gd name="connsiteY3" fmla="*/ 311944 h 488553"/>
                <a:gd name="connsiteX4" fmla="*/ 606425 w 692547"/>
                <a:gd name="connsiteY4" fmla="*/ 407194 h 488553"/>
                <a:gd name="connsiteX5" fmla="*/ 484981 w 692547"/>
                <a:gd name="connsiteY5" fmla="*/ 471487 h 488553"/>
                <a:gd name="connsiteX6" fmla="*/ 396875 w 692547"/>
                <a:gd name="connsiteY6" fmla="*/ 488156 h 488553"/>
                <a:gd name="connsiteX7" fmla="*/ 263525 w 692547"/>
                <a:gd name="connsiteY7" fmla="*/ 469106 h 488553"/>
                <a:gd name="connsiteX8" fmla="*/ 142081 w 692547"/>
                <a:gd name="connsiteY8" fmla="*/ 414337 h 488553"/>
                <a:gd name="connsiteX9" fmla="*/ 46831 w 692547"/>
                <a:gd name="connsiteY9" fmla="*/ 321469 h 488553"/>
                <a:gd name="connsiteX10" fmla="*/ 6350 w 692547"/>
                <a:gd name="connsiteY10" fmla="*/ 214312 h 488553"/>
                <a:gd name="connsiteX11" fmla="*/ 8731 w 692547"/>
                <a:gd name="connsiteY11" fmla="*/ 121444 h 488553"/>
                <a:gd name="connsiteX12" fmla="*/ 8731 w 692547"/>
                <a:gd name="connsiteY12" fmla="*/ 121444 h 488553"/>
                <a:gd name="connsiteX0" fmla="*/ 658813 w 692547"/>
                <a:gd name="connsiteY0" fmla="*/ 0 h 405209"/>
                <a:gd name="connsiteX1" fmla="*/ 689769 w 692547"/>
                <a:gd name="connsiteY1" fmla="*/ 107156 h 405209"/>
                <a:gd name="connsiteX2" fmla="*/ 675481 w 692547"/>
                <a:gd name="connsiteY2" fmla="*/ 228600 h 405209"/>
                <a:gd name="connsiteX3" fmla="*/ 606425 w 692547"/>
                <a:gd name="connsiteY3" fmla="*/ 323850 h 405209"/>
                <a:gd name="connsiteX4" fmla="*/ 484981 w 692547"/>
                <a:gd name="connsiteY4" fmla="*/ 388143 h 405209"/>
                <a:gd name="connsiteX5" fmla="*/ 396875 w 692547"/>
                <a:gd name="connsiteY5" fmla="*/ 404812 h 405209"/>
                <a:gd name="connsiteX6" fmla="*/ 263525 w 692547"/>
                <a:gd name="connsiteY6" fmla="*/ 385762 h 405209"/>
                <a:gd name="connsiteX7" fmla="*/ 142081 w 692547"/>
                <a:gd name="connsiteY7" fmla="*/ 330993 h 405209"/>
                <a:gd name="connsiteX8" fmla="*/ 46831 w 692547"/>
                <a:gd name="connsiteY8" fmla="*/ 238125 h 405209"/>
                <a:gd name="connsiteX9" fmla="*/ 6350 w 692547"/>
                <a:gd name="connsiteY9" fmla="*/ 130968 h 405209"/>
                <a:gd name="connsiteX10" fmla="*/ 8731 w 692547"/>
                <a:gd name="connsiteY10" fmla="*/ 38100 h 405209"/>
                <a:gd name="connsiteX11" fmla="*/ 8731 w 692547"/>
                <a:gd name="connsiteY11" fmla="*/ 38100 h 405209"/>
                <a:gd name="connsiteX0" fmla="*/ 689769 w 692547"/>
                <a:gd name="connsiteY0" fmla="*/ 69056 h 367109"/>
                <a:gd name="connsiteX1" fmla="*/ 675481 w 692547"/>
                <a:gd name="connsiteY1" fmla="*/ 190500 h 367109"/>
                <a:gd name="connsiteX2" fmla="*/ 606425 w 692547"/>
                <a:gd name="connsiteY2" fmla="*/ 285750 h 367109"/>
                <a:gd name="connsiteX3" fmla="*/ 484981 w 692547"/>
                <a:gd name="connsiteY3" fmla="*/ 350043 h 367109"/>
                <a:gd name="connsiteX4" fmla="*/ 396875 w 692547"/>
                <a:gd name="connsiteY4" fmla="*/ 366712 h 367109"/>
                <a:gd name="connsiteX5" fmla="*/ 263525 w 692547"/>
                <a:gd name="connsiteY5" fmla="*/ 347662 h 367109"/>
                <a:gd name="connsiteX6" fmla="*/ 142081 w 692547"/>
                <a:gd name="connsiteY6" fmla="*/ 292893 h 367109"/>
                <a:gd name="connsiteX7" fmla="*/ 46831 w 692547"/>
                <a:gd name="connsiteY7" fmla="*/ 200025 h 367109"/>
                <a:gd name="connsiteX8" fmla="*/ 6350 w 692547"/>
                <a:gd name="connsiteY8" fmla="*/ 92868 h 367109"/>
                <a:gd name="connsiteX9" fmla="*/ 8731 w 692547"/>
                <a:gd name="connsiteY9" fmla="*/ 0 h 367109"/>
                <a:gd name="connsiteX10" fmla="*/ 8731 w 692547"/>
                <a:gd name="connsiteY10" fmla="*/ 0 h 367109"/>
                <a:gd name="connsiteX0" fmla="*/ 675481 w 675481"/>
                <a:gd name="connsiteY0" fmla="*/ 190500 h 367109"/>
                <a:gd name="connsiteX1" fmla="*/ 606425 w 675481"/>
                <a:gd name="connsiteY1" fmla="*/ 285750 h 367109"/>
                <a:gd name="connsiteX2" fmla="*/ 484981 w 675481"/>
                <a:gd name="connsiteY2" fmla="*/ 350043 h 367109"/>
                <a:gd name="connsiteX3" fmla="*/ 396875 w 675481"/>
                <a:gd name="connsiteY3" fmla="*/ 366712 h 367109"/>
                <a:gd name="connsiteX4" fmla="*/ 263525 w 675481"/>
                <a:gd name="connsiteY4" fmla="*/ 347662 h 367109"/>
                <a:gd name="connsiteX5" fmla="*/ 142081 w 675481"/>
                <a:gd name="connsiteY5" fmla="*/ 292893 h 367109"/>
                <a:gd name="connsiteX6" fmla="*/ 46831 w 675481"/>
                <a:gd name="connsiteY6" fmla="*/ 200025 h 367109"/>
                <a:gd name="connsiteX7" fmla="*/ 6350 w 675481"/>
                <a:gd name="connsiteY7" fmla="*/ 92868 h 367109"/>
                <a:gd name="connsiteX8" fmla="*/ 8731 w 675481"/>
                <a:gd name="connsiteY8" fmla="*/ 0 h 367109"/>
                <a:gd name="connsiteX9" fmla="*/ 8731 w 675481"/>
                <a:gd name="connsiteY9" fmla="*/ 0 h 367109"/>
                <a:gd name="connsiteX0" fmla="*/ 606425 w 606425"/>
                <a:gd name="connsiteY0" fmla="*/ 285750 h 367109"/>
                <a:gd name="connsiteX1" fmla="*/ 484981 w 606425"/>
                <a:gd name="connsiteY1" fmla="*/ 350043 h 367109"/>
                <a:gd name="connsiteX2" fmla="*/ 396875 w 606425"/>
                <a:gd name="connsiteY2" fmla="*/ 366712 h 367109"/>
                <a:gd name="connsiteX3" fmla="*/ 263525 w 606425"/>
                <a:gd name="connsiteY3" fmla="*/ 347662 h 367109"/>
                <a:gd name="connsiteX4" fmla="*/ 142081 w 606425"/>
                <a:gd name="connsiteY4" fmla="*/ 292893 h 367109"/>
                <a:gd name="connsiteX5" fmla="*/ 46831 w 606425"/>
                <a:gd name="connsiteY5" fmla="*/ 200025 h 367109"/>
                <a:gd name="connsiteX6" fmla="*/ 6350 w 606425"/>
                <a:gd name="connsiteY6" fmla="*/ 92868 h 367109"/>
                <a:gd name="connsiteX7" fmla="*/ 8731 w 606425"/>
                <a:gd name="connsiteY7" fmla="*/ 0 h 367109"/>
                <a:gd name="connsiteX8" fmla="*/ 8731 w 606425"/>
                <a:gd name="connsiteY8" fmla="*/ 0 h 367109"/>
                <a:gd name="connsiteX0" fmla="*/ 484981 w 484981"/>
                <a:gd name="connsiteY0" fmla="*/ 350043 h 367109"/>
                <a:gd name="connsiteX1" fmla="*/ 396875 w 484981"/>
                <a:gd name="connsiteY1" fmla="*/ 366712 h 367109"/>
                <a:gd name="connsiteX2" fmla="*/ 263525 w 484981"/>
                <a:gd name="connsiteY2" fmla="*/ 347662 h 367109"/>
                <a:gd name="connsiteX3" fmla="*/ 142081 w 484981"/>
                <a:gd name="connsiteY3" fmla="*/ 292893 h 367109"/>
                <a:gd name="connsiteX4" fmla="*/ 46831 w 484981"/>
                <a:gd name="connsiteY4" fmla="*/ 200025 h 367109"/>
                <a:gd name="connsiteX5" fmla="*/ 6350 w 484981"/>
                <a:gd name="connsiteY5" fmla="*/ 92868 h 367109"/>
                <a:gd name="connsiteX6" fmla="*/ 8731 w 484981"/>
                <a:gd name="connsiteY6" fmla="*/ 0 h 367109"/>
                <a:gd name="connsiteX7" fmla="*/ 8731 w 484981"/>
                <a:gd name="connsiteY7" fmla="*/ 0 h 3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981" h="367109">
                  <a:moveTo>
                    <a:pt x="484981" y="350043"/>
                  </a:moveTo>
                  <a:cubicBezTo>
                    <a:pt x="450056" y="363537"/>
                    <a:pt x="433784" y="367109"/>
                    <a:pt x="396875" y="366712"/>
                  </a:cubicBezTo>
                  <a:cubicBezTo>
                    <a:pt x="359966" y="366315"/>
                    <a:pt x="305991" y="359965"/>
                    <a:pt x="263525" y="347662"/>
                  </a:cubicBezTo>
                  <a:cubicBezTo>
                    <a:pt x="221059" y="335359"/>
                    <a:pt x="178197" y="317499"/>
                    <a:pt x="142081" y="292893"/>
                  </a:cubicBezTo>
                  <a:cubicBezTo>
                    <a:pt x="105965" y="268287"/>
                    <a:pt x="69453" y="233362"/>
                    <a:pt x="46831" y="200025"/>
                  </a:cubicBezTo>
                  <a:cubicBezTo>
                    <a:pt x="24209" y="166688"/>
                    <a:pt x="12700" y="126206"/>
                    <a:pt x="6350" y="92868"/>
                  </a:cubicBezTo>
                  <a:cubicBezTo>
                    <a:pt x="0" y="59531"/>
                    <a:pt x="8731" y="0"/>
                    <a:pt x="8731" y="0"/>
                  </a:cubicBezTo>
                  <a:lnTo>
                    <a:pt x="8731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2534055" y="2762819"/>
              <a:ext cx="1286797" cy="921816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87325 w 692547"/>
                <a:gd name="connsiteY0" fmla="*/ 119857 h 541735"/>
                <a:gd name="connsiteX1" fmla="*/ 244475 w 692547"/>
                <a:gd name="connsiteY1" fmla="*/ 62707 h 541735"/>
                <a:gd name="connsiteX2" fmla="*/ 327819 w 692547"/>
                <a:gd name="connsiteY2" fmla="*/ 15082 h 541735"/>
                <a:gd name="connsiteX3" fmla="*/ 396875 w 692547"/>
                <a:gd name="connsiteY3" fmla="*/ 794 h 541735"/>
                <a:gd name="connsiteX4" fmla="*/ 484981 w 692547"/>
                <a:gd name="connsiteY4" fmla="*/ 10319 h 541735"/>
                <a:gd name="connsiteX5" fmla="*/ 577850 w 692547"/>
                <a:gd name="connsiteY5" fmla="*/ 53182 h 541735"/>
                <a:gd name="connsiteX6" fmla="*/ 658813 w 692547"/>
                <a:gd name="connsiteY6" fmla="*/ 136526 h 541735"/>
                <a:gd name="connsiteX7" fmla="*/ 689769 w 692547"/>
                <a:gd name="connsiteY7" fmla="*/ 243682 h 541735"/>
                <a:gd name="connsiteX8" fmla="*/ 675481 w 692547"/>
                <a:gd name="connsiteY8" fmla="*/ 365126 h 541735"/>
                <a:gd name="connsiteX9" fmla="*/ 606425 w 692547"/>
                <a:gd name="connsiteY9" fmla="*/ 460376 h 541735"/>
                <a:gd name="connsiteX10" fmla="*/ 484981 w 692547"/>
                <a:gd name="connsiteY10" fmla="*/ 524669 h 541735"/>
                <a:gd name="connsiteX11" fmla="*/ 396875 w 692547"/>
                <a:gd name="connsiteY11" fmla="*/ 541338 h 541735"/>
                <a:gd name="connsiteX12" fmla="*/ 263525 w 692547"/>
                <a:gd name="connsiteY12" fmla="*/ 522288 h 541735"/>
                <a:gd name="connsiteX13" fmla="*/ 142081 w 692547"/>
                <a:gd name="connsiteY13" fmla="*/ 467519 h 541735"/>
                <a:gd name="connsiteX14" fmla="*/ 46831 w 692547"/>
                <a:gd name="connsiteY14" fmla="*/ 374651 h 541735"/>
                <a:gd name="connsiteX15" fmla="*/ 6350 w 692547"/>
                <a:gd name="connsiteY15" fmla="*/ 267494 h 541735"/>
                <a:gd name="connsiteX16" fmla="*/ 8731 w 692547"/>
                <a:gd name="connsiteY16" fmla="*/ 174626 h 541735"/>
                <a:gd name="connsiteX17" fmla="*/ 8731 w 692547"/>
                <a:gd name="connsiteY17" fmla="*/ 174626 h 541735"/>
                <a:gd name="connsiteX0" fmla="*/ 244475 w 692547"/>
                <a:gd name="connsiteY0" fmla="*/ 62707 h 541735"/>
                <a:gd name="connsiteX1" fmla="*/ 327819 w 692547"/>
                <a:gd name="connsiteY1" fmla="*/ 15082 h 541735"/>
                <a:gd name="connsiteX2" fmla="*/ 396875 w 692547"/>
                <a:gd name="connsiteY2" fmla="*/ 794 h 541735"/>
                <a:gd name="connsiteX3" fmla="*/ 484981 w 692547"/>
                <a:gd name="connsiteY3" fmla="*/ 10319 h 541735"/>
                <a:gd name="connsiteX4" fmla="*/ 577850 w 692547"/>
                <a:gd name="connsiteY4" fmla="*/ 53182 h 541735"/>
                <a:gd name="connsiteX5" fmla="*/ 658813 w 692547"/>
                <a:gd name="connsiteY5" fmla="*/ 136526 h 541735"/>
                <a:gd name="connsiteX6" fmla="*/ 689769 w 692547"/>
                <a:gd name="connsiteY6" fmla="*/ 243682 h 541735"/>
                <a:gd name="connsiteX7" fmla="*/ 675481 w 692547"/>
                <a:gd name="connsiteY7" fmla="*/ 365126 h 541735"/>
                <a:gd name="connsiteX8" fmla="*/ 606425 w 692547"/>
                <a:gd name="connsiteY8" fmla="*/ 460376 h 541735"/>
                <a:gd name="connsiteX9" fmla="*/ 484981 w 692547"/>
                <a:gd name="connsiteY9" fmla="*/ 524669 h 541735"/>
                <a:gd name="connsiteX10" fmla="*/ 396875 w 692547"/>
                <a:gd name="connsiteY10" fmla="*/ 541338 h 541735"/>
                <a:gd name="connsiteX11" fmla="*/ 263525 w 692547"/>
                <a:gd name="connsiteY11" fmla="*/ 522288 h 541735"/>
                <a:gd name="connsiteX12" fmla="*/ 142081 w 692547"/>
                <a:gd name="connsiteY12" fmla="*/ 467519 h 541735"/>
                <a:gd name="connsiteX13" fmla="*/ 46831 w 692547"/>
                <a:gd name="connsiteY13" fmla="*/ 374651 h 541735"/>
                <a:gd name="connsiteX14" fmla="*/ 6350 w 692547"/>
                <a:gd name="connsiteY14" fmla="*/ 267494 h 541735"/>
                <a:gd name="connsiteX15" fmla="*/ 8731 w 692547"/>
                <a:gd name="connsiteY15" fmla="*/ 174626 h 541735"/>
                <a:gd name="connsiteX16" fmla="*/ 8731 w 692547"/>
                <a:gd name="connsiteY16" fmla="*/ 174626 h 541735"/>
                <a:gd name="connsiteX0" fmla="*/ 327819 w 692547"/>
                <a:gd name="connsiteY0" fmla="*/ 15082 h 541735"/>
                <a:gd name="connsiteX1" fmla="*/ 396875 w 692547"/>
                <a:gd name="connsiteY1" fmla="*/ 794 h 541735"/>
                <a:gd name="connsiteX2" fmla="*/ 484981 w 692547"/>
                <a:gd name="connsiteY2" fmla="*/ 10319 h 541735"/>
                <a:gd name="connsiteX3" fmla="*/ 577850 w 692547"/>
                <a:gd name="connsiteY3" fmla="*/ 53182 h 541735"/>
                <a:gd name="connsiteX4" fmla="*/ 658813 w 692547"/>
                <a:gd name="connsiteY4" fmla="*/ 136526 h 541735"/>
                <a:gd name="connsiteX5" fmla="*/ 689769 w 692547"/>
                <a:gd name="connsiteY5" fmla="*/ 243682 h 541735"/>
                <a:gd name="connsiteX6" fmla="*/ 675481 w 692547"/>
                <a:gd name="connsiteY6" fmla="*/ 365126 h 541735"/>
                <a:gd name="connsiteX7" fmla="*/ 606425 w 692547"/>
                <a:gd name="connsiteY7" fmla="*/ 460376 h 541735"/>
                <a:gd name="connsiteX8" fmla="*/ 484981 w 692547"/>
                <a:gd name="connsiteY8" fmla="*/ 524669 h 541735"/>
                <a:gd name="connsiteX9" fmla="*/ 396875 w 692547"/>
                <a:gd name="connsiteY9" fmla="*/ 541338 h 541735"/>
                <a:gd name="connsiteX10" fmla="*/ 263525 w 692547"/>
                <a:gd name="connsiteY10" fmla="*/ 522288 h 541735"/>
                <a:gd name="connsiteX11" fmla="*/ 142081 w 692547"/>
                <a:gd name="connsiteY11" fmla="*/ 467519 h 541735"/>
                <a:gd name="connsiteX12" fmla="*/ 46831 w 692547"/>
                <a:gd name="connsiteY12" fmla="*/ 374651 h 541735"/>
                <a:gd name="connsiteX13" fmla="*/ 6350 w 692547"/>
                <a:gd name="connsiteY13" fmla="*/ 267494 h 541735"/>
                <a:gd name="connsiteX14" fmla="*/ 8731 w 692547"/>
                <a:gd name="connsiteY14" fmla="*/ 174626 h 541735"/>
                <a:gd name="connsiteX15" fmla="*/ 8731 w 692547"/>
                <a:gd name="connsiteY15" fmla="*/ 174626 h 541735"/>
                <a:gd name="connsiteX0" fmla="*/ 396875 w 692547"/>
                <a:gd name="connsiteY0" fmla="*/ 794 h 541735"/>
                <a:gd name="connsiteX1" fmla="*/ 484981 w 692547"/>
                <a:gd name="connsiteY1" fmla="*/ 10319 h 541735"/>
                <a:gd name="connsiteX2" fmla="*/ 577850 w 692547"/>
                <a:gd name="connsiteY2" fmla="*/ 53182 h 541735"/>
                <a:gd name="connsiteX3" fmla="*/ 658813 w 692547"/>
                <a:gd name="connsiteY3" fmla="*/ 136526 h 541735"/>
                <a:gd name="connsiteX4" fmla="*/ 689769 w 692547"/>
                <a:gd name="connsiteY4" fmla="*/ 243682 h 541735"/>
                <a:gd name="connsiteX5" fmla="*/ 675481 w 692547"/>
                <a:gd name="connsiteY5" fmla="*/ 365126 h 541735"/>
                <a:gd name="connsiteX6" fmla="*/ 606425 w 692547"/>
                <a:gd name="connsiteY6" fmla="*/ 460376 h 541735"/>
                <a:gd name="connsiteX7" fmla="*/ 484981 w 692547"/>
                <a:gd name="connsiteY7" fmla="*/ 524669 h 541735"/>
                <a:gd name="connsiteX8" fmla="*/ 396875 w 692547"/>
                <a:gd name="connsiteY8" fmla="*/ 541338 h 541735"/>
                <a:gd name="connsiteX9" fmla="*/ 263525 w 692547"/>
                <a:gd name="connsiteY9" fmla="*/ 522288 h 541735"/>
                <a:gd name="connsiteX10" fmla="*/ 142081 w 692547"/>
                <a:gd name="connsiteY10" fmla="*/ 467519 h 541735"/>
                <a:gd name="connsiteX11" fmla="*/ 46831 w 692547"/>
                <a:gd name="connsiteY11" fmla="*/ 374651 h 541735"/>
                <a:gd name="connsiteX12" fmla="*/ 6350 w 692547"/>
                <a:gd name="connsiteY12" fmla="*/ 267494 h 541735"/>
                <a:gd name="connsiteX13" fmla="*/ 8731 w 692547"/>
                <a:gd name="connsiteY13" fmla="*/ 174626 h 541735"/>
                <a:gd name="connsiteX14" fmla="*/ 8731 w 692547"/>
                <a:gd name="connsiteY14" fmla="*/ 174626 h 541735"/>
                <a:gd name="connsiteX0" fmla="*/ 484981 w 692547"/>
                <a:gd name="connsiteY0" fmla="*/ 0 h 531416"/>
                <a:gd name="connsiteX1" fmla="*/ 577850 w 692547"/>
                <a:gd name="connsiteY1" fmla="*/ 42863 h 531416"/>
                <a:gd name="connsiteX2" fmla="*/ 658813 w 692547"/>
                <a:gd name="connsiteY2" fmla="*/ 126207 h 531416"/>
                <a:gd name="connsiteX3" fmla="*/ 689769 w 692547"/>
                <a:gd name="connsiteY3" fmla="*/ 233363 h 531416"/>
                <a:gd name="connsiteX4" fmla="*/ 675481 w 692547"/>
                <a:gd name="connsiteY4" fmla="*/ 354807 h 531416"/>
                <a:gd name="connsiteX5" fmla="*/ 606425 w 692547"/>
                <a:gd name="connsiteY5" fmla="*/ 450057 h 531416"/>
                <a:gd name="connsiteX6" fmla="*/ 484981 w 692547"/>
                <a:gd name="connsiteY6" fmla="*/ 514350 h 531416"/>
                <a:gd name="connsiteX7" fmla="*/ 396875 w 692547"/>
                <a:gd name="connsiteY7" fmla="*/ 531019 h 531416"/>
                <a:gd name="connsiteX8" fmla="*/ 263525 w 692547"/>
                <a:gd name="connsiteY8" fmla="*/ 511969 h 531416"/>
                <a:gd name="connsiteX9" fmla="*/ 142081 w 692547"/>
                <a:gd name="connsiteY9" fmla="*/ 457200 h 531416"/>
                <a:gd name="connsiteX10" fmla="*/ 46831 w 692547"/>
                <a:gd name="connsiteY10" fmla="*/ 364332 h 531416"/>
                <a:gd name="connsiteX11" fmla="*/ 6350 w 692547"/>
                <a:gd name="connsiteY11" fmla="*/ 257175 h 531416"/>
                <a:gd name="connsiteX12" fmla="*/ 8731 w 692547"/>
                <a:gd name="connsiteY12" fmla="*/ 164307 h 531416"/>
                <a:gd name="connsiteX13" fmla="*/ 8731 w 692547"/>
                <a:gd name="connsiteY13" fmla="*/ 164307 h 531416"/>
                <a:gd name="connsiteX0" fmla="*/ 577850 w 692547"/>
                <a:gd name="connsiteY0" fmla="*/ 0 h 488553"/>
                <a:gd name="connsiteX1" fmla="*/ 658813 w 692547"/>
                <a:gd name="connsiteY1" fmla="*/ 83344 h 488553"/>
                <a:gd name="connsiteX2" fmla="*/ 689769 w 692547"/>
                <a:gd name="connsiteY2" fmla="*/ 190500 h 488553"/>
                <a:gd name="connsiteX3" fmla="*/ 675481 w 692547"/>
                <a:gd name="connsiteY3" fmla="*/ 311944 h 488553"/>
                <a:gd name="connsiteX4" fmla="*/ 606425 w 692547"/>
                <a:gd name="connsiteY4" fmla="*/ 407194 h 488553"/>
                <a:gd name="connsiteX5" fmla="*/ 484981 w 692547"/>
                <a:gd name="connsiteY5" fmla="*/ 471487 h 488553"/>
                <a:gd name="connsiteX6" fmla="*/ 396875 w 692547"/>
                <a:gd name="connsiteY6" fmla="*/ 488156 h 488553"/>
                <a:gd name="connsiteX7" fmla="*/ 263525 w 692547"/>
                <a:gd name="connsiteY7" fmla="*/ 469106 h 488553"/>
                <a:gd name="connsiteX8" fmla="*/ 142081 w 692547"/>
                <a:gd name="connsiteY8" fmla="*/ 414337 h 488553"/>
                <a:gd name="connsiteX9" fmla="*/ 46831 w 692547"/>
                <a:gd name="connsiteY9" fmla="*/ 321469 h 488553"/>
                <a:gd name="connsiteX10" fmla="*/ 6350 w 692547"/>
                <a:gd name="connsiteY10" fmla="*/ 214312 h 488553"/>
                <a:gd name="connsiteX11" fmla="*/ 8731 w 692547"/>
                <a:gd name="connsiteY11" fmla="*/ 121444 h 488553"/>
                <a:gd name="connsiteX12" fmla="*/ 8731 w 692547"/>
                <a:gd name="connsiteY12" fmla="*/ 121444 h 488553"/>
                <a:gd name="connsiteX0" fmla="*/ 658813 w 692547"/>
                <a:gd name="connsiteY0" fmla="*/ 0 h 405209"/>
                <a:gd name="connsiteX1" fmla="*/ 689769 w 692547"/>
                <a:gd name="connsiteY1" fmla="*/ 107156 h 405209"/>
                <a:gd name="connsiteX2" fmla="*/ 675481 w 692547"/>
                <a:gd name="connsiteY2" fmla="*/ 228600 h 405209"/>
                <a:gd name="connsiteX3" fmla="*/ 606425 w 692547"/>
                <a:gd name="connsiteY3" fmla="*/ 323850 h 405209"/>
                <a:gd name="connsiteX4" fmla="*/ 484981 w 692547"/>
                <a:gd name="connsiteY4" fmla="*/ 388143 h 405209"/>
                <a:gd name="connsiteX5" fmla="*/ 396875 w 692547"/>
                <a:gd name="connsiteY5" fmla="*/ 404812 h 405209"/>
                <a:gd name="connsiteX6" fmla="*/ 263525 w 692547"/>
                <a:gd name="connsiteY6" fmla="*/ 385762 h 405209"/>
                <a:gd name="connsiteX7" fmla="*/ 142081 w 692547"/>
                <a:gd name="connsiteY7" fmla="*/ 330993 h 405209"/>
                <a:gd name="connsiteX8" fmla="*/ 46831 w 692547"/>
                <a:gd name="connsiteY8" fmla="*/ 238125 h 405209"/>
                <a:gd name="connsiteX9" fmla="*/ 6350 w 692547"/>
                <a:gd name="connsiteY9" fmla="*/ 130968 h 405209"/>
                <a:gd name="connsiteX10" fmla="*/ 8731 w 692547"/>
                <a:gd name="connsiteY10" fmla="*/ 38100 h 405209"/>
                <a:gd name="connsiteX11" fmla="*/ 8731 w 692547"/>
                <a:gd name="connsiteY11" fmla="*/ 38100 h 405209"/>
                <a:gd name="connsiteX0" fmla="*/ 689769 w 692547"/>
                <a:gd name="connsiteY0" fmla="*/ 69056 h 367109"/>
                <a:gd name="connsiteX1" fmla="*/ 675481 w 692547"/>
                <a:gd name="connsiteY1" fmla="*/ 190500 h 367109"/>
                <a:gd name="connsiteX2" fmla="*/ 606425 w 692547"/>
                <a:gd name="connsiteY2" fmla="*/ 285750 h 367109"/>
                <a:gd name="connsiteX3" fmla="*/ 484981 w 692547"/>
                <a:gd name="connsiteY3" fmla="*/ 350043 h 367109"/>
                <a:gd name="connsiteX4" fmla="*/ 396875 w 692547"/>
                <a:gd name="connsiteY4" fmla="*/ 366712 h 367109"/>
                <a:gd name="connsiteX5" fmla="*/ 263525 w 692547"/>
                <a:gd name="connsiteY5" fmla="*/ 347662 h 367109"/>
                <a:gd name="connsiteX6" fmla="*/ 142081 w 692547"/>
                <a:gd name="connsiteY6" fmla="*/ 292893 h 367109"/>
                <a:gd name="connsiteX7" fmla="*/ 46831 w 692547"/>
                <a:gd name="connsiteY7" fmla="*/ 200025 h 367109"/>
                <a:gd name="connsiteX8" fmla="*/ 6350 w 692547"/>
                <a:gd name="connsiteY8" fmla="*/ 92868 h 367109"/>
                <a:gd name="connsiteX9" fmla="*/ 8731 w 692547"/>
                <a:gd name="connsiteY9" fmla="*/ 0 h 367109"/>
                <a:gd name="connsiteX10" fmla="*/ 8731 w 692547"/>
                <a:gd name="connsiteY10" fmla="*/ 0 h 367109"/>
                <a:gd name="connsiteX0" fmla="*/ 675481 w 675481"/>
                <a:gd name="connsiteY0" fmla="*/ 190500 h 367109"/>
                <a:gd name="connsiteX1" fmla="*/ 606425 w 675481"/>
                <a:gd name="connsiteY1" fmla="*/ 285750 h 367109"/>
                <a:gd name="connsiteX2" fmla="*/ 484981 w 675481"/>
                <a:gd name="connsiteY2" fmla="*/ 350043 h 367109"/>
                <a:gd name="connsiteX3" fmla="*/ 396875 w 675481"/>
                <a:gd name="connsiteY3" fmla="*/ 366712 h 367109"/>
                <a:gd name="connsiteX4" fmla="*/ 263525 w 675481"/>
                <a:gd name="connsiteY4" fmla="*/ 347662 h 367109"/>
                <a:gd name="connsiteX5" fmla="*/ 142081 w 675481"/>
                <a:gd name="connsiteY5" fmla="*/ 292893 h 367109"/>
                <a:gd name="connsiteX6" fmla="*/ 46831 w 675481"/>
                <a:gd name="connsiteY6" fmla="*/ 200025 h 367109"/>
                <a:gd name="connsiteX7" fmla="*/ 6350 w 675481"/>
                <a:gd name="connsiteY7" fmla="*/ 92868 h 367109"/>
                <a:gd name="connsiteX8" fmla="*/ 8731 w 675481"/>
                <a:gd name="connsiteY8" fmla="*/ 0 h 367109"/>
                <a:gd name="connsiteX9" fmla="*/ 8731 w 675481"/>
                <a:gd name="connsiteY9" fmla="*/ 0 h 367109"/>
                <a:gd name="connsiteX0" fmla="*/ 606425 w 606425"/>
                <a:gd name="connsiteY0" fmla="*/ 285750 h 367109"/>
                <a:gd name="connsiteX1" fmla="*/ 484981 w 606425"/>
                <a:gd name="connsiteY1" fmla="*/ 350043 h 367109"/>
                <a:gd name="connsiteX2" fmla="*/ 396875 w 606425"/>
                <a:gd name="connsiteY2" fmla="*/ 366712 h 367109"/>
                <a:gd name="connsiteX3" fmla="*/ 263525 w 606425"/>
                <a:gd name="connsiteY3" fmla="*/ 347662 h 367109"/>
                <a:gd name="connsiteX4" fmla="*/ 142081 w 606425"/>
                <a:gd name="connsiteY4" fmla="*/ 292893 h 367109"/>
                <a:gd name="connsiteX5" fmla="*/ 46831 w 606425"/>
                <a:gd name="connsiteY5" fmla="*/ 200025 h 367109"/>
                <a:gd name="connsiteX6" fmla="*/ 6350 w 606425"/>
                <a:gd name="connsiteY6" fmla="*/ 92868 h 367109"/>
                <a:gd name="connsiteX7" fmla="*/ 8731 w 606425"/>
                <a:gd name="connsiteY7" fmla="*/ 0 h 367109"/>
                <a:gd name="connsiteX8" fmla="*/ 8731 w 606425"/>
                <a:gd name="connsiteY8" fmla="*/ 0 h 367109"/>
                <a:gd name="connsiteX0" fmla="*/ 484981 w 484981"/>
                <a:gd name="connsiteY0" fmla="*/ 350043 h 367109"/>
                <a:gd name="connsiteX1" fmla="*/ 396875 w 484981"/>
                <a:gd name="connsiteY1" fmla="*/ 366712 h 367109"/>
                <a:gd name="connsiteX2" fmla="*/ 263525 w 484981"/>
                <a:gd name="connsiteY2" fmla="*/ 347662 h 367109"/>
                <a:gd name="connsiteX3" fmla="*/ 142081 w 484981"/>
                <a:gd name="connsiteY3" fmla="*/ 292893 h 367109"/>
                <a:gd name="connsiteX4" fmla="*/ 46831 w 484981"/>
                <a:gd name="connsiteY4" fmla="*/ 200025 h 367109"/>
                <a:gd name="connsiteX5" fmla="*/ 6350 w 484981"/>
                <a:gd name="connsiteY5" fmla="*/ 92868 h 367109"/>
                <a:gd name="connsiteX6" fmla="*/ 8731 w 484981"/>
                <a:gd name="connsiteY6" fmla="*/ 0 h 367109"/>
                <a:gd name="connsiteX7" fmla="*/ 8731 w 484981"/>
                <a:gd name="connsiteY7" fmla="*/ 0 h 3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981" h="367109">
                  <a:moveTo>
                    <a:pt x="484981" y="350043"/>
                  </a:moveTo>
                  <a:cubicBezTo>
                    <a:pt x="450056" y="363537"/>
                    <a:pt x="433784" y="367109"/>
                    <a:pt x="396875" y="366712"/>
                  </a:cubicBezTo>
                  <a:cubicBezTo>
                    <a:pt x="359966" y="366315"/>
                    <a:pt x="305991" y="359965"/>
                    <a:pt x="263525" y="347662"/>
                  </a:cubicBezTo>
                  <a:cubicBezTo>
                    <a:pt x="221059" y="335359"/>
                    <a:pt x="178197" y="317499"/>
                    <a:pt x="142081" y="292893"/>
                  </a:cubicBezTo>
                  <a:cubicBezTo>
                    <a:pt x="105965" y="268287"/>
                    <a:pt x="69453" y="233362"/>
                    <a:pt x="46831" y="200025"/>
                  </a:cubicBezTo>
                  <a:cubicBezTo>
                    <a:pt x="24209" y="166688"/>
                    <a:pt x="12700" y="126206"/>
                    <a:pt x="6350" y="92868"/>
                  </a:cubicBezTo>
                  <a:cubicBezTo>
                    <a:pt x="0" y="59531"/>
                    <a:pt x="8731" y="0"/>
                    <a:pt x="8731" y="0"/>
                  </a:cubicBezTo>
                  <a:lnTo>
                    <a:pt x="8731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2038402" y="2667223"/>
              <a:ext cx="1776588" cy="1348583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87325 w 692547"/>
                <a:gd name="connsiteY0" fmla="*/ 119857 h 541735"/>
                <a:gd name="connsiteX1" fmla="*/ 244475 w 692547"/>
                <a:gd name="connsiteY1" fmla="*/ 62707 h 541735"/>
                <a:gd name="connsiteX2" fmla="*/ 327819 w 692547"/>
                <a:gd name="connsiteY2" fmla="*/ 15082 h 541735"/>
                <a:gd name="connsiteX3" fmla="*/ 396875 w 692547"/>
                <a:gd name="connsiteY3" fmla="*/ 794 h 541735"/>
                <a:gd name="connsiteX4" fmla="*/ 484981 w 692547"/>
                <a:gd name="connsiteY4" fmla="*/ 10319 h 541735"/>
                <a:gd name="connsiteX5" fmla="*/ 577850 w 692547"/>
                <a:gd name="connsiteY5" fmla="*/ 53182 h 541735"/>
                <a:gd name="connsiteX6" fmla="*/ 658813 w 692547"/>
                <a:gd name="connsiteY6" fmla="*/ 136526 h 541735"/>
                <a:gd name="connsiteX7" fmla="*/ 689769 w 692547"/>
                <a:gd name="connsiteY7" fmla="*/ 243682 h 541735"/>
                <a:gd name="connsiteX8" fmla="*/ 675481 w 692547"/>
                <a:gd name="connsiteY8" fmla="*/ 365126 h 541735"/>
                <a:gd name="connsiteX9" fmla="*/ 606425 w 692547"/>
                <a:gd name="connsiteY9" fmla="*/ 460376 h 541735"/>
                <a:gd name="connsiteX10" fmla="*/ 484981 w 692547"/>
                <a:gd name="connsiteY10" fmla="*/ 524669 h 541735"/>
                <a:gd name="connsiteX11" fmla="*/ 396875 w 692547"/>
                <a:gd name="connsiteY11" fmla="*/ 541338 h 541735"/>
                <a:gd name="connsiteX12" fmla="*/ 263525 w 692547"/>
                <a:gd name="connsiteY12" fmla="*/ 522288 h 541735"/>
                <a:gd name="connsiteX13" fmla="*/ 142081 w 692547"/>
                <a:gd name="connsiteY13" fmla="*/ 467519 h 541735"/>
                <a:gd name="connsiteX14" fmla="*/ 46831 w 692547"/>
                <a:gd name="connsiteY14" fmla="*/ 374651 h 541735"/>
                <a:gd name="connsiteX15" fmla="*/ 6350 w 692547"/>
                <a:gd name="connsiteY15" fmla="*/ 267494 h 541735"/>
                <a:gd name="connsiteX16" fmla="*/ 8731 w 692547"/>
                <a:gd name="connsiteY16" fmla="*/ 174626 h 541735"/>
                <a:gd name="connsiteX17" fmla="*/ 8731 w 692547"/>
                <a:gd name="connsiteY17" fmla="*/ 174626 h 541735"/>
                <a:gd name="connsiteX0" fmla="*/ 244475 w 692547"/>
                <a:gd name="connsiteY0" fmla="*/ 62707 h 541735"/>
                <a:gd name="connsiteX1" fmla="*/ 327819 w 692547"/>
                <a:gd name="connsiteY1" fmla="*/ 15082 h 541735"/>
                <a:gd name="connsiteX2" fmla="*/ 396875 w 692547"/>
                <a:gd name="connsiteY2" fmla="*/ 794 h 541735"/>
                <a:gd name="connsiteX3" fmla="*/ 484981 w 692547"/>
                <a:gd name="connsiteY3" fmla="*/ 10319 h 541735"/>
                <a:gd name="connsiteX4" fmla="*/ 577850 w 692547"/>
                <a:gd name="connsiteY4" fmla="*/ 53182 h 541735"/>
                <a:gd name="connsiteX5" fmla="*/ 658813 w 692547"/>
                <a:gd name="connsiteY5" fmla="*/ 136526 h 541735"/>
                <a:gd name="connsiteX6" fmla="*/ 689769 w 692547"/>
                <a:gd name="connsiteY6" fmla="*/ 243682 h 541735"/>
                <a:gd name="connsiteX7" fmla="*/ 675481 w 692547"/>
                <a:gd name="connsiteY7" fmla="*/ 365126 h 541735"/>
                <a:gd name="connsiteX8" fmla="*/ 606425 w 692547"/>
                <a:gd name="connsiteY8" fmla="*/ 460376 h 541735"/>
                <a:gd name="connsiteX9" fmla="*/ 484981 w 692547"/>
                <a:gd name="connsiteY9" fmla="*/ 524669 h 541735"/>
                <a:gd name="connsiteX10" fmla="*/ 396875 w 692547"/>
                <a:gd name="connsiteY10" fmla="*/ 541338 h 541735"/>
                <a:gd name="connsiteX11" fmla="*/ 263525 w 692547"/>
                <a:gd name="connsiteY11" fmla="*/ 522288 h 541735"/>
                <a:gd name="connsiteX12" fmla="*/ 142081 w 692547"/>
                <a:gd name="connsiteY12" fmla="*/ 467519 h 541735"/>
                <a:gd name="connsiteX13" fmla="*/ 46831 w 692547"/>
                <a:gd name="connsiteY13" fmla="*/ 374651 h 541735"/>
                <a:gd name="connsiteX14" fmla="*/ 6350 w 692547"/>
                <a:gd name="connsiteY14" fmla="*/ 267494 h 541735"/>
                <a:gd name="connsiteX15" fmla="*/ 8731 w 692547"/>
                <a:gd name="connsiteY15" fmla="*/ 174626 h 541735"/>
                <a:gd name="connsiteX16" fmla="*/ 8731 w 692547"/>
                <a:gd name="connsiteY16" fmla="*/ 174626 h 541735"/>
                <a:gd name="connsiteX0" fmla="*/ 327819 w 692547"/>
                <a:gd name="connsiteY0" fmla="*/ 15082 h 541735"/>
                <a:gd name="connsiteX1" fmla="*/ 396875 w 692547"/>
                <a:gd name="connsiteY1" fmla="*/ 794 h 541735"/>
                <a:gd name="connsiteX2" fmla="*/ 484981 w 692547"/>
                <a:gd name="connsiteY2" fmla="*/ 10319 h 541735"/>
                <a:gd name="connsiteX3" fmla="*/ 577850 w 692547"/>
                <a:gd name="connsiteY3" fmla="*/ 53182 h 541735"/>
                <a:gd name="connsiteX4" fmla="*/ 658813 w 692547"/>
                <a:gd name="connsiteY4" fmla="*/ 136526 h 541735"/>
                <a:gd name="connsiteX5" fmla="*/ 689769 w 692547"/>
                <a:gd name="connsiteY5" fmla="*/ 243682 h 541735"/>
                <a:gd name="connsiteX6" fmla="*/ 675481 w 692547"/>
                <a:gd name="connsiteY6" fmla="*/ 365126 h 541735"/>
                <a:gd name="connsiteX7" fmla="*/ 606425 w 692547"/>
                <a:gd name="connsiteY7" fmla="*/ 460376 h 541735"/>
                <a:gd name="connsiteX8" fmla="*/ 484981 w 692547"/>
                <a:gd name="connsiteY8" fmla="*/ 524669 h 541735"/>
                <a:gd name="connsiteX9" fmla="*/ 396875 w 692547"/>
                <a:gd name="connsiteY9" fmla="*/ 541338 h 541735"/>
                <a:gd name="connsiteX10" fmla="*/ 263525 w 692547"/>
                <a:gd name="connsiteY10" fmla="*/ 522288 h 541735"/>
                <a:gd name="connsiteX11" fmla="*/ 142081 w 692547"/>
                <a:gd name="connsiteY11" fmla="*/ 467519 h 541735"/>
                <a:gd name="connsiteX12" fmla="*/ 46831 w 692547"/>
                <a:gd name="connsiteY12" fmla="*/ 374651 h 541735"/>
                <a:gd name="connsiteX13" fmla="*/ 6350 w 692547"/>
                <a:gd name="connsiteY13" fmla="*/ 267494 h 541735"/>
                <a:gd name="connsiteX14" fmla="*/ 8731 w 692547"/>
                <a:gd name="connsiteY14" fmla="*/ 174626 h 541735"/>
                <a:gd name="connsiteX15" fmla="*/ 8731 w 692547"/>
                <a:gd name="connsiteY15" fmla="*/ 174626 h 541735"/>
                <a:gd name="connsiteX0" fmla="*/ 396875 w 692547"/>
                <a:gd name="connsiteY0" fmla="*/ 794 h 541735"/>
                <a:gd name="connsiteX1" fmla="*/ 484981 w 692547"/>
                <a:gd name="connsiteY1" fmla="*/ 10319 h 541735"/>
                <a:gd name="connsiteX2" fmla="*/ 577850 w 692547"/>
                <a:gd name="connsiteY2" fmla="*/ 53182 h 541735"/>
                <a:gd name="connsiteX3" fmla="*/ 658813 w 692547"/>
                <a:gd name="connsiteY3" fmla="*/ 136526 h 541735"/>
                <a:gd name="connsiteX4" fmla="*/ 689769 w 692547"/>
                <a:gd name="connsiteY4" fmla="*/ 243682 h 541735"/>
                <a:gd name="connsiteX5" fmla="*/ 675481 w 692547"/>
                <a:gd name="connsiteY5" fmla="*/ 365126 h 541735"/>
                <a:gd name="connsiteX6" fmla="*/ 606425 w 692547"/>
                <a:gd name="connsiteY6" fmla="*/ 460376 h 541735"/>
                <a:gd name="connsiteX7" fmla="*/ 484981 w 692547"/>
                <a:gd name="connsiteY7" fmla="*/ 524669 h 541735"/>
                <a:gd name="connsiteX8" fmla="*/ 396875 w 692547"/>
                <a:gd name="connsiteY8" fmla="*/ 541338 h 541735"/>
                <a:gd name="connsiteX9" fmla="*/ 263525 w 692547"/>
                <a:gd name="connsiteY9" fmla="*/ 522288 h 541735"/>
                <a:gd name="connsiteX10" fmla="*/ 142081 w 692547"/>
                <a:gd name="connsiteY10" fmla="*/ 467519 h 541735"/>
                <a:gd name="connsiteX11" fmla="*/ 46831 w 692547"/>
                <a:gd name="connsiteY11" fmla="*/ 374651 h 541735"/>
                <a:gd name="connsiteX12" fmla="*/ 6350 w 692547"/>
                <a:gd name="connsiteY12" fmla="*/ 267494 h 541735"/>
                <a:gd name="connsiteX13" fmla="*/ 8731 w 692547"/>
                <a:gd name="connsiteY13" fmla="*/ 174626 h 541735"/>
                <a:gd name="connsiteX14" fmla="*/ 8731 w 692547"/>
                <a:gd name="connsiteY14" fmla="*/ 174626 h 541735"/>
                <a:gd name="connsiteX0" fmla="*/ 484981 w 692547"/>
                <a:gd name="connsiteY0" fmla="*/ 0 h 531416"/>
                <a:gd name="connsiteX1" fmla="*/ 577850 w 692547"/>
                <a:gd name="connsiteY1" fmla="*/ 42863 h 531416"/>
                <a:gd name="connsiteX2" fmla="*/ 658813 w 692547"/>
                <a:gd name="connsiteY2" fmla="*/ 126207 h 531416"/>
                <a:gd name="connsiteX3" fmla="*/ 689769 w 692547"/>
                <a:gd name="connsiteY3" fmla="*/ 233363 h 531416"/>
                <a:gd name="connsiteX4" fmla="*/ 675481 w 692547"/>
                <a:gd name="connsiteY4" fmla="*/ 354807 h 531416"/>
                <a:gd name="connsiteX5" fmla="*/ 606425 w 692547"/>
                <a:gd name="connsiteY5" fmla="*/ 450057 h 531416"/>
                <a:gd name="connsiteX6" fmla="*/ 484981 w 692547"/>
                <a:gd name="connsiteY6" fmla="*/ 514350 h 531416"/>
                <a:gd name="connsiteX7" fmla="*/ 396875 w 692547"/>
                <a:gd name="connsiteY7" fmla="*/ 531019 h 531416"/>
                <a:gd name="connsiteX8" fmla="*/ 263525 w 692547"/>
                <a:gd name="connsiteY8" fmla="*/ 511969 h 531416"/>
                <a:gd name="connsiteX9" fmla="*/ 142081 w 692547"/>
                <a:gd name="connsiteY9" fmla="*/ 457200 h 531416"/>
                <a:gd name="connsiteX10" fmla="*/ 46831 w 692547"/>
                <a:gd name="connsiteY10" fmla="*/ 364332 h 531416"/>
                <a:gd name="connsiteX11" fmla="*/ 6350 w 692547"/>
                <a:gd name="connsiteY11" fmla="*/ 257175 h 531416"/>
                <a:gd name="connsiteX12" fmla="*/ 8731 w 692547"/>
                <a:gd name="connsiteY12" fmla="*/ 164307 h 531416"/>
                <a:gd name="connsiteX13" fmla="*/ 8731 w 692547"/>
                <a:gd name="connsiteY13" fmla="*/ 164307 h 531416"/>
                <a:gd name="connsiteX0" fmla="*/ 577850 w 692547"/>
                <a:gd name="connsiteY0" fmla="*/ 0 h 488553"/>
                <a:gd name="connsiteX1" fmla="*/ 658813 w 692547"/>
                <a:gd name="connsiteY1" fmla="*/ 83344 h 488553"/>
                <a:gd name="connsiteX2" fmla="*/ 689769 w 692547"/>
                <a:gd name="connsiteY2" fmla="*/ 190500 h 488553"/>
                <a:gd name="connsiteX3" fmla="*/ 675481 w 692547"/>
                <a:gd name="connsiteY3" fmla="*/ 311944 h 488553"/>
                <a:gd name="connsiteX4" fmla="*/ 606425 w 692547"/>
                <a:gd name="connsiteY4" fmla="*/ 407194 h 488553"/>
                <a:gd name="connsiteX5" fmla="*/ 484981 w 692547"/>
                <a:gd name="connsiteY5" fmla="*/ 471487 h 488553"/>
                <a:gd name="connsiteX6" fmla="*/ 396875 w 692547"/>
                <a:gd name="connsiteY6" fmla="*/ 488156 h 488553"/>
                <a:gd name="connsiteX7" fmla="*/ 263525 w 692547"/>
                <a:gd name="connsiteY7" fmla="*/ 469106 h 488553"/>
                <a:gd name="connsiteX8" fmla="*/ 142081 w 692547"/>
                <a:gd name="connsiteY8" fmla="*/ 414337 h 488553"/>
                <a:gd name="connsiteX9" fmla="*/ 46831 w 692547"/>
                <a:gd name="connsiteY9" fmla="*/ 321469 h 488553"/>
                <a:gd name="connsiteX10" fmla="*/ 6350 w 692547"/>
                <a:gd name="connsiteY10" fmla="*/ 214312 h 488553"/>
                <a:gd name="connsiteX11" fmla="*/ 8731 w 692547"/>
                <a:gd name="connsiteY11" fmla="*/ 121444 h 488553"/>
                <a:gd name="connsiteX12" fmla="*/ 8731 w 692547"/>
                <a:gd name="connsiteY12" fmla="*/ 121444 h 488553"/>
                <a:gd name="connsiteX0" fmla="*/ 658813 w 692547"/>
                <a:gd name="connsiteY0" fmla="*/ 0 h 405209"/>
                <a:gd name="connsiteX1" fmla="*/ 689769 w 692547"/>
                <a:gd name="connsiteY1" fmla="*/ 107156 h 405209"/>
                <a:gd name="connsiteX2" fmla="*/ 675481 w 692547"/>
                <a:gd name="connsiteY2" fmla="*/ 228600 h 405209"/>
                <a:gd name="connsiteX3" fmla="*/ 606425 w 692547"/>
                <a:gd name="connsiteY3" fmla="*/ 323850 h 405209"/>
                <a:gd name="connsiteX4" fmla="*/ 484981 w 692547"/>
                <a:gd name="connsiteY4" fmla="*/ 388143 h 405209"/>
                <a:gd name="connsiteX5" fmla="*/ 396875 w 692547"/>
                <a:gd name="connsiteY5" fmla="*/ 404812 h 405209"/>
                <a:gd name="connsiteX6" fmla="*/ 263525 w 692547"/>
                <a:gd name="connsiteY6" fmla="*/ 385762 h 405209"/>
                <a:gd name="connsiteX7" fmla="*/ 142081 w 692547"/>
                <a:gd name="connsiteY7" fmla="*/ 330993 h 405209"/>
                <a:gd name="connsiteX8" fmla="*/ 46831 w 692547"/>
                <a:gd name="connsiteY8" fmla="*/ 238125 h 405209"/>
                <a:gd name="connsiteX9" fmla="*/ 6350 w 692547"/>
                <a:gd name="connsiteY9" fmla="*/ 130968 h 405209"/>
                <a:gd name="connsiteX10" fmla="*/ 8731 w 692547"/>
                <a:gd name="connsiteY10" fmla="*/ 38100 h 405209"/>
                <a:gd name="connsiteX11" fmla="*/ 8731 w 692547"/>
                <a:gd name="connsiteY11" fmla="*/ 38100 h 405209"/>
                <a:gd name="connsiteX0" fmla="*/ 689769 w 692547"/>
                <a:gd name="connsiteY0" fmla="*/ 69056 h 367109"/>
                <a:gd name="connsiteX1" fmla="*/ 675481 w 692547"/>
                <a:gd name="connsiteY1" fmla="*/ 190500 h 367109"/>
                <a:gd name="connsiteX2" fmla="*/ 606425 w 692547"/>
                <a:gd name="connsiteY2" fmla="*/ 285750 h 367109"/>
                <a:gd name="connsiteX3" fmla="*/ 484981 w 692547"/>
                <a:gd name="connsiteY3" fmla="*/ 350043 h 367109"/>
                <a:gd name="connsiteX4" fmla="*/ 396875 w 692547"/>
                <a:gd name="connsiteY4" fmla="*/ 366712 h 367109"/>
                <a:gd name="connsiteX5" fmla="*/ 263525 w 692547"/>
                <a:gd name="connsiteY5" fmla="*/ 347662 h 367109"/>
                <a:gd name="connsiteX6" fmla="*/ 142081 w 692547"/>
                <a:gd name="connsiteY6" fmla="*/ 292893 h 367109"/>
                <a:gd name="connsiteX7" fmla="*/ 46831 w 692547"/>
                <a:gd name="connsiteY7" fmla="*/ 200025 h 367109"/>
                <a:gd name="connsiteX8" fmla="*/ 6350 w 692547"/>
                <a:gd name="connsiteY8" fmla="*/ 92868 h 367109"/>
                <a:gd name="connsiteX9" fmla="*/ 8731 w 692547"/>
                <a:gd name="connsiteY9" fmla="*/ 0 h 367109"/>
                <a:gd name="connsiteX10" fmla="*/ 8731 w 692547"/>
                <a:gd name="connsiteY10" fmla="*/ 0 h 367109"/>
                <a:gd name="connsiteX0" fmla="*/ 675481 w 675481"/>
                <a:gd name="connsiteY0" fmla="*/ 190500 h 367109"/>
                <a:gd name="connsiteX1" fmla="*/ 606425 w 675481"/>
                <a:gd name="connsiteY1" fmla="*/ 285750 h 367109"/>
                <a:gd name="connsiteX2" fmla="*/ 484981 w 675481"/>
                <a:gd name="connsiteY2" fmla="*/ 350043 h 367109"/>
                <a:gd name="connsiteX3" fmla="*/ 396875 w 675481"/>
                <a:gd name="connsiteY3" fmla="*/ 366712 h 367109"/>
                <a:gd name="connsiteX4" fmla="*/ 263525 w 675481"/>
                <a:gd name="connsiteY4" fmla="*/ 347662 h 367109"/>
                <a:gd name="connsiteX5" fmla="*/ 142081 w 675481"/>
                <a:gd name="connsiteY5" fmla="*/ 292893 h 367109"/>
                <a:gd name="connsiteX6" fmla="*/ 46831 w 675481"/>
                <a:gd name="connsiteY6" fmla="*/ 200025 h 367109"/>
                <a:gd name="connsiteX7" fmla="*/ 6350 w 675481"/>
                <a:gd name="connsiteY7" fmla="*/ 92868 h 367109"/>
                <a:gd name="connsiteX8" fmla="*/ 8731 w 675481"/>
                <a:gd name="connsiteY8" fmla="*/ 0 h 367109"/>
                <a:gd name="connsiteX9" fmla="*/ 8731 w 675481"/>
                <a:gd name="connsiteY9" fmla="*/ 0 h 367109"/>
                <a:gd name="connsiteX0" fmla="*/ 606425 w 606425"/>
                <a:gd name="connsiteY0" fmla="*/ 285750 h 367109"/>
                <a:gd name="connsiteX1" fmla="*/ 484981 w 606425"/>
                <a:gd name="connsiteY1" fmla="*/ 350043 h 367109"/>
                <a:gd name="connsiteX2" fmla="*/ 396875 w 606425"/>
                <a:gd name="connsiteY2" fmla="*/ 366712 h 367109"/>
                <a:gd name="connsiteX3" fmla="*/ 263525 w 606425"/>
                <a:gd name="connsiteY3" fmla="*/ 347662 h 367109"/>
                <a:gd name="connsiteX4" fmla="*/ 142081 w 606425"/>
                <a:gd name="connsiteY4" fmla="*/ 292893 h 367109"/>
                <a:gd name="connsiteX5" fmla="*/ 46831 w 606425"/>
                <a:gd name="connsiteY5" fmla="*/ 200025 h 367109"/>
                <a:gd name="connsiteX6" fmla="*/ 6350 w 606425"/>
                <a:gd name="connsiteY6" fmla="*/ 92868 h 367109"/>
                <a:gd name="connsiteX7" fmla="*/ 8731 w 606425"/>
                <a:gd name="connsiteY7" fmla="*/ 0 h 367109"/>
                <a:gd name="connsiteX8" fmla="*/ 8731 w 606425"/>
                <a:gd name="connsiteY8" fmla="*/ 0 h 367109"/>
                <a:gd name="connsiteX0" fmla="*/ 484981 w 484981"/>
                <a:gd name="connsiteY0" fmla="*/ 350043 h 367109"/>
                <a:gd name="connsiteX1" fmla="*/ 396875 w 484981"/>
                <a:gd name="connsiteY1" fmla="*/ 366712 h 367109"/>
                <a:gd name="connsiteX2" fmla="*/ 263525 w 484981"/>
                <a:gd name="connsiteY2" fmla="*/ 347662 h 367109"/>
                <a:gd name="connsiteX3" fmla="*/ 142081 w 484981"/>
                <a:gd name="connsiteY3" fmla="*/ 292893 h 367109"/>
                <a:gd name="connsiteX4" fmla="*/ 46831 w 484981"/>
                <a:gd name="connsiteY4" fmla="*/ 200025 h 367109"/>
                <a:gd name="connsiteX5" fmla="*/ 6350 w 484981"/>
                <a:gd name="connsiteY5" fmla="*/ 92868 h 367109"/>
                <a:gd name="connsiteX6" fmla="*/ 8731 w 484981"/>
                <a:gd name="connsiteY6" fmla="*/ 0 h 367109"/>
                <a:gd name="connsiteX7" fmla="*/ 8731 w 484981"/>
                <a:gd name="connsiteY7" fmla="*/ 0 h 3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981" h="367109">
                  <a:moveTo>
                    <a:pt x="484981" y="350043"/>
                  </a:moveTo>
                  <a:cubicBezTo>
                    <a:pt x="450056" y="363537"/>
                    <a:pt x="433784" y="367109"/>
                    <a:pt x="396875" y="366712"/>
                  </a:cubicBezTo>
                  <a:cubicBezTo>
                    <a:pt x="359966" y="366315"/>
                    <a:pt x="305991" y="359965"/>
                    <a:pt x="263525" y="347662"/>
                  </a:cubicBezTo>
                  <a:cubicBezTo>
                    <a:pt x="221059" y="335359"/>
                    <a:pt x="178197" y="317499"/>
                    <a:pt x="142081" y="292893"/>
                  </a:cubicBezTo>
                  <a:cubicBezTo>
                    <a:pt x="105965" y="268287"/>
                    <a:pt x="69453" y="233362"/>
                    <a:pt x="46831" y="200025"/>
                  </a:cubicBezTo>
                  <a:cubicBezTo>
                    <a:pt x="24209" y="166688"/>
                    <a:pt x="12700" y="126206"/>
                    <a:pt x="6350" y="92868"/>
                  </a:cubicBezTo>
                  <a:cubicBezTo>
                    <a:pt x="0" y="59531"/>
                    <a:pt x="8731" y="0"/>
                    <a:pt x="8731" y="0"/>
                  </a:cubicBezTo>
                  <a:lnTo>
                    <a:pt x="8731" y="0"/>
                  </a:lnTo>
                </a:path>
              </a:pathLst>
            </a:custGeom>
            <a:ln w="41275" cmpd="dbl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773378" y="2479446"/>
              <a:ext cx="3780253" cy="2091787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87325 w 692547"/>
                <a:gd name="connsiteY0" fmla="*/ 119857 h 541735"/>
                <a:gd name="connsiteX1" fmla="*/ 244475 w 692547"/>
                <a:gd name="connsiteY1" fmla="*/ 62707 h 541735"/>
                <a:gd name="connsiteX2" fmla="*/ 327819 w 692547"/>
                <a:gd name="connsiteY2" fmla="*/ 15082 h 541735"/>
                <a:gd name="connsiteX3" fmla="*/ 396875 w 692547"/>
                <a:gd name="connsiteY3" fmla="*/ 794 h 541735"/>
                <a:gd name="connsiteX4" fmla="*/ 484981 w 692547"/>
                <a:gd name="connsiteY4" fmla="*/ 10319 h 541735"/>
                <a:gd name="connsiteX5" fmla="*/ 577850 w 692547"/>
                <a:gd name="connsiteY5" fmla="*/ 53182 h 541735"/>
                <a:gd name="connsiteX6" fmla="*/ 658813 w 692547"/>
                <a:gd name="connsiteY6" fmla="*/ 136526 h 541735"/>
                <a:gd name="connsiteX7" fmla="*/ 689769 w 692547"/>
                <a:gd name="connsiteY7" fmla="*/ 243682 h 541735"/>
                <a:gd name="connsiteX8" fmla="*/ 675481 w 692547"/>
                <a:gd name="connsiteY8" fmla="*/ 365126 h 541735"/>
                <a:gd name="connsiteX9" fmla="*/ 606425 w 692547"/>
                <a:gd name="connsiteY9" fmla="*/ 460376 h 541735"/>
                <a:gd name="connsiteX10" fmla="*/ 484981 w 692547"/>
                <a:gd name="connsiteY10" fmla="*/ 524669 h 541735"/>
                <a:gd name="connsiteX11" fmla="*/ 396875 w 692547"/>
                <a:gd name="connsiteY11" fmla="*/ 541338 h 541735"/>
                <a:gd name="connsiteX12" fmla="*/ 263525 w 692547"/>
                <a:gd name="connsiteY12" fmla="*/ 522288 h 541735"/>
                <a:gd name="connsiteX13" fmla="*/ 142081 w 692547"/>
                <a:gd name="connsiteY13" fmla="*/ 467519 h 541735"/>
                <a:gd name="connsiteX14" fmla="*/ 46831 w 692547"/>
                <a:gd name="connsiteY14" fmla="*/ 374651 h 541735"/>
                <a:gd name="connsiteX15" fmla="*/ 6350 w 692547"/>
                <a:gd name="connsiteY15" fmla="*/ 267494 h 541735"/>
                <a:gd name="connsiteX16" fmla="*/ 8731 w 692547"/>
                <a:gd name="connsiteY16" fmla="*/ 174626 h 541735"/>
                <a:gd name="connsiteX17" fmla="*/ 8731 w 692547"/>
                <a:gd name="connsiteY17" fmla="*/ 174626 h 541735"/>
                <a:gd name="connsiteX0" fmla="*/ 244475 w 692547"/>
                <a:gd name="connsiteY0" fmla="*/ 62707 h 541735"/>
                <a:gd name="connsiteX1" fmla="*/ 327819 w 692547"/>
                <a:gd name="connsiteY1" fmla="*/ 15082 h 541735"/>
                <a:gd name="connsiteX2" fmla="*/ 396875 w 692547"/>
                <a:gd name="connsiteY2" fmla="*/ 794 h 541735"/>
                <a:gd name="connsiteX3" fmla="*/ 484981 w 692547"/>
                <a:gd name="connsiteY3" fmla="*/ 10319 h 541735"/>
                <a:gd name="connsiteX4" fmla="*/ 577850 w 692547"/>
                <a:gd name="connsiteY4" fmla="*/ 53182 h 541735"/>
                <a:gd name="connsiteX5" fmla="*/ 658813 w 692547"/>
                <a:gd name="connsiteY5" fmla="*/ 136526 h 541735"/>
                <a:gd name="connsiteX6" fmla="*/ 689769 w 692547"/>
                <a:gd name="connsiteY6" fmla="*/ 243682 h 541735"/>
                <a:gd name="connsiteX7" fmla="*/ 675481 w 692547"/>
                <a:gd name="connsiteY7" fmla="*/ 365126 h 541735"/>
                <a:gd name="connsiteX8" fmla="*/ 606425 w 692547"/>
                <a:gd name="connsiteY8" fmla="*/ 460376 h 541735"/>
                <a:gd name="connsiteX9" fmla="*/ 484981 w 692547"/>
                <a:gd name="connsiteY9" fmla="*/ 524669 h 541735"/>
                <a:gd name="connsiteX10" fmla="*/ 396875 w 692547"/>
                <a:gd name="connsiteY10" fmla="*/ 541338 h 541735"/>
                <a:gd name="connsiteX11" fmla="*/ 263525 w 692547"/>
                <a:gd name="connsiteY11" fmla="*/ 522288 h 541735"/>
                <a:gd name="connsiteX12" fmla="*/ 142081 w 692547"/>
                <a:gd name="connsiteY12" fmla="*/ 467519 h 541735"/>
                <a:gd name="connsiteX13" fmla="*/ 46831 w 692547"/>
                <a:gd name="connsiteY13" fmla="*/ 374651 h 541735"/>
                <a:gd name="connsiteX14" fmla="*/ 6350 w 692547"/>
                <a:gd name="connsiteY14" fmla="*/ 267494 h 541735"/>
                <a:gd name="connsiteX15" fmla="*/ 8731 w 692547"/>
                <a:gd name="connsiteY15" fmla="*/ 174626 h 541735"/>
                <a:gd name="connsiteX16" fmla="*/ 8731 w 692547"/>
                <a:gd name="connsiteY16" fmla="*/ 174626 h 541735"/>
                <a:gd name="connsiteX0" fmla="*/ 327819 w 692547"/>
                <a:gd name="connsiteY0" fmla="*/ 15082 h 541735"/>
                <a:gd name="connsiteX1" fmla="*/ 396875 w 692547"/>
                <a:gd name="connsiteY1" fmla="*/ 794 h 541735"/>
                <a:gd name="connsiteX2" fmla="*/ 484981 w 692547"/>
                <a:gd name="connsiteY2" fmla="*/ 10319 h 541735"/>
                <a:gd name="connsiteX3" fmla="*/ 577850 w 692547"/>
                <a:gd name="connsiteY3" fmla="*/ 53182 h 541735"/>
                <a:gd name="connsiteX4" fmla="*/ 658813 w 692547"/>
                <a:gd name="connsiteY4" fmla="*/ 136526 h 541735"/>
                <a:gd name="connsiteX5" fmla="*/ 689769 w 692547"/>
                <a:gd name="connsiteY5" fmla="*/ 243682 h 541735"/>
                <a:gd name="connsiteX6" fmla="*/ 675481 w 692547"/>
                <a:gd name="connsiteY6" fmla="*/ 365126 h 541735"/>
                <a:gd name="connsiteX7" fmla="*/ 606425 w 692547"/>
                <a:gd name="connsiteY7" fmla="*/ 460376 h 541735"/>
                <a:gd name="connsiteX8" fmla="*/ 484981 w 692547"/>
                <a:gd name="connsiteY8" fmla="*/ 524669 h 541735"/>
                <a:gd name="connsiteX9" fmla="*/ 396875 w 692547"/>
                <a:gd name="connsiteY9" fmla="*/ 541338 h 541735"/>
                <a:gd name="connsiteX10" fmla="*/ 263525 w 692547"/>
                <a:gd name="connsiteY10" fmla="*/ 522288 h 541735"/>
                <a:gd name="connsiteX11" fmla="*/ 142081 w 692547"/>
                <a:gd name="connsiteY11" fmla="*/ 467519 h 541735"/>
                <a:gd name="connsiteX12" fmla="*/ 46831 w 692547"/>
                <a:gd name="connsiteY12" fmla="*/ 374651 h 541735"/>
                <a:gd name="connsiteX13" fmla="*/ 6350 w 692547"/>
                <a:gd name="connsiteY13" fmla="*/ 267494 h 541735"/>
                <a:gd name="connsiteX14" fmla="*/ 8731 w 692547"/>
                <a:gd name="connsiteY14" fmla="*/ 174626 h 541735"/>
                <a:gd name="connsiteX15" fmla="*/ 8731 w 692547"/>
                <a:gd name="connsiteY15" fmla="*/ 174626 h 541735"/>
                <a:gd name="connsiteX0" fmla="*/ 396875 w 692547"/>
                <a:gd name="connsiteY0" fmla="*/ 794 h 541735"/>
                <a:gd name="connsiteX1" fmla="*/ 484981 w 692547"/>
                <a:gd name="connsiteY1" fmla="*/ 10319 h 541735"/>
                <a:gd name="connsiteX2" fmla="*/ 577850 w 692547"/>
                <a:gd name="connsiteY2" fmla="*/ 53182 h 541735"/>
                <a:gd name="connsiteX3" fmla="*/ 658813 w 692547"/>
                <a:gd name="connsiteY3" fmla="*/ 136526 h 541735"/>
                <a:gd name="connsiteX4" fmla="*/ 689769 w 692547"/>
                <a:gd name="connsiteY4" fmla="*/ 243682 h 541735"/>
                <a:gd name="connsiteX5" fmla="*/ 675481 w 692547"/>
                <a:gd name="connsiteY5" fmla="*/ 365126 h 541735"/>
                <a:gd name="connsiteX6" fmla="*/ 606425 w 692547"/>
                <a:gd name="connsiteY6" fmla="*/ 460376 h 541735"/>
                <a:gd name="connsiteX7" fmla="*/ 484981 w 692547"/>
                <a:gd name="connsiteY7" fmla="*/ 524669 h 541735"/>
                <a:gd name="connsiteX8" fmla="*/ 396875 w 692547"/>
                <a:gd name="connsiteY8" fmla="*/ 541338 h 541735"/>
                <a:gd name="connsiteX9" fmla="*/ 263525 w 692547"/>
                <a:gd name="connsiteY9" fmla="*/ 522288 h 541735"/>
                <a:gd name="connsiteX10" fmla="*/ 142081 w 692547"/>
                <a:gd name="connsiteY10" fmla="*/ 467519 h 541735"/>
                <a:gd name="connsiteX11" fmla="*/ 46831 w 692547"/>
                <a:gd name="connsiteY11" fmla="*/ 374651 h 541735"/>
                <a:gd name="connsiteX12" fmla="*/ 6350 w 692547"/>
                <a:gd name="connsiteY12" fmla="*/ 267494 h 541735"/>
                <a:gd name="connsiteX13" fmla="*/ 8731 w 692547"/>
                <a:gd name="connsiteY13" fmla="*/ 174626 h 541735"/>
                <a:gd name="connsiteX14" fmla="*/ 8731 w 692547"/>
                <a:gd name="connsiteY14" fmla="*/ 174626 h 541735"/>
                <a:gd name="connsiteX0" fmla="*/ 484981 w 692547"/>
                <a:gd name="connsiteY0" fmla="*/ 0 h 531416"/>
                <a:gd name="connsiteX1" fmla="*/ 577850 w 692547"/>
                <a:gd name="connsiteY1" fmla="*/ 42863 h 531416"/>
                <a:gd name="connsiteX2" fmla="*/ 658813 w 692547"/>
                <a:gd name="connsiteY2" fmla="*/ 126207 h 531416"/>
                <a:gd name="connsiteX3" fmla="*/ 689769 w 692547"/>
                <a:gd name="connsiteY3" fmla="*/ 233363 h 531416"/>
                <a:gd name="connsiteX4" fmla="*/ 675481 w 692547"/>
                <a:gd name="connsiteY4" fmla="*/ 354807 h 531416"/>
                <a:gd name="connsiteX5" fmla="*/ 606425 w 692547"/>
                <a:gd name="connsiteY5" fmla="*/ 450057 h 531416"/>
                <a:gd name="connsiteX6" fmla="*/ 484981 w 692547"/>
                <a:gd name="connsiteY6" fmla="*/ 514350 h 531416"/>
                <a:gd name="connsiteX7" fmla="*/ 396875 w 692547"/>
                <a:gd name="connsiteY7" fmla="*/ 531019 h 531416"/>
                <a:gd name="connsiteX8" fmla="*/ 263525 w 692547"/>
                <a:gd name="connsiteY8" fmla="*/ 511969 h 531416"/>
                <a:gd name="connsiteX9" fmla="*/ 142081 w 692547"/>
                <a:gd name="connsiteY9" fmla="*/ 457200 h 531416"/>
                <a:gd name="connsiteX10" fmla="*/ 46831 w 692547"/>
                <a:gd name="connsiteY10" fmla="*/ 364332 h 531416"/>
                <a:gd name="connsiteX11" fmla="*/ 6350 w 692547"/>
                <a:gd name="connsiteY11" fmla="*/ 257175 h 531416"/>
                <a:gd name="connsiteX12" fmla="*/ 8731 w 692547"/>
                <a:gd name="connsiteY12" fmla="*/ 164307 h 531416"/>
                <a:gd name="connsiteX13" fmla="*/ 8731 w 692547"/>
                <a:gd name="connsiteY13" fmla="*/ 164307 h 531416"/>
                <a:gd name="connsiteX0" fmla="*/ 577850 w 692547"/>
                <a:gd name="connsiteY0" fmla="*/ 0 h 488553"/>
                <a:gd name="connsiteX1" fmla="*/ 658813 w 692547"/>
                <a:gd name="connsiteY1" fmla="*/ 83344 h 488553"/>
                <a:gd name="connsiteX2" fmla="*/ 689769 w 692547"/>
                <a:gd name="connsiteY2" fmla="*/ 190500 h 488553"/>
                <a:gd name="connsiteX3" fmla="*/ 675481 w 692547"/>
                <a:gd name="connsiteY3" fmla="*/ 311944 h 488553"/>
                <a:gd name="connsiteX4" fmla="*/ 606425 w 692547"/>
                <a:gd name="connsiteY4" fmla="*/ 407194 h 488553"/>
                <a:gd name="connsiteX5" fmla="*/ 484981 w 692547"/>
                <a:gd name="connsiteY5" fmla="*/ 471487 h 488553"/>
                <a:gd name="connsiteX6" fmla="*/ 396875 w 692547"/>
                <a:gd name="connsiteY6" fmla="*/ 488156 h 488553"/>
                <a:gd name="connsiteX7" fmla="*/ 263525 w 692547"/>
                <a:gd name="connsiteY7" fmla="*/ 469106 h 488553"/>
                <a:gd name="connsiteX8" fmla="*/ 142081 w 692547"/>
                <a:gd name="connsiteY8" fmla="*/ 414337 h 488553"/>
                <a:gd name="connsiteX9" fmla="*/ 46831 w 692547"/>
                <a:gd name="connsiteY9" fmla="*/ 321469 h 488553"/>
                <a:gd name="connsiteX10" fmla="*/ 6350 w 692547"/>
                <a:gd name="connsiteY10" fmla="*/ 214312 h 488553"/>
                <a:gd name="connsiteX11" fmla="*/ 8731 w 692547"/>
                <a:gd name="connsiteY11" fmla="*/ 121444 h 488553"/>
                <a:gd name="connsiteX12" fmla="*/ 8731 w 692547"/>
                <a:gd name="connsiteY12" fmla="*/ 121444 h 488553"/>
                <a:gd name="connsiteX0" fmla="*/ 658813 w 692547"/>
                <a:gd name="connsiteY0" fmla="*/ 0 h 405209"/>
                <a:gd name="connsiteX1" fmla="*/ 689769 w 692547"/>
                <a:gd name="connsiteY1" fmla="*/ 107156 h 405209"/>
                <a:gd name="connsiteX2" fmla="*/ 675481 w 692547"/>
                <a:gd name="connsiteY2" fmla="*/ 228600 h 405209"/>
                <a:gd name="connsiteX3" fmla="*/ 606425 w 692547"/>
                <a:gd name="connsiteY3" fmla="*/ 323850 h 405209"/>
                <a:gd name="connsiteX4" fmla="*/ 484981 w 692547"/>
                <a:gd name="connsiteY4" fmla="*/ 388143 h 405209"/>
                <a:gd name="connsiteX5" fmla="*/ 396875 w 692547"/>
                <a:gd name="connsiteY5" fmla="*/ 404812 h 405209"/>
                <a:gd name="connsiteX6" fmla="*/ 263525 w 692547"/>
                <a:gd name="connsiteY6" fmla="*/ 385762 h 405209"/>
                <a:gd name="connsiteX7" fmla="*/ 142081 w 692547"/>
                <a:gd name="connsiteY7" fmla="*/ 330993 h 405209"/>
                <a:gd name="connsiteX8" fmla="*/ 46831 w 692547"/>
                <a:gd name="connsiteY8" fmla="*/ 238125 h 405209"/>
                <a:gd name="connsiteX9" fmla="*/ 6350 w 692547"/>
                <a:gd name="connsiteY9" fmla="*/ 130968 h 405209"/>
                <a:gd name="connsiteX10" fmla="*/ 8731 w 692547"/>
                <a:gd name="connsiteY10" fmla="*/ 38100 h 405209"/>
                <a:gd name="connsiteX11" fmla="*/ 8731 w 692547"/>
                <a:gd name="connsiteY11" fmla="*/ 38100 h 405209"/>
                <a:gd name="connsiteX0" fmla="*/ 689769 w 692547"/>
                <a:gd name="connsiteY0" fmla="*/ 69056 h 367109"/>
                <a:gd name="connsiteX1" fmla="*/ 675481 w 692547"/>
                <a:gd name="connsiteY1" fmla="*/ 190500 h 367109"/>
                <a:gd name="connsiteX2" fmla="*/ 606425 w 692547"/>
                <a:gd name="connsiteY2" fmla="*/ 285750 h 367109"/>
                <a:gd name="connsiteX3" fmla="*/ 484981 w 692547"/>
                <a:gd name="connsiteY3" fmla="*/ 350043 h 367109"/>
                <a:gd name="connsiteX4" fmla="*/ 396875 w 692547"/>
                <a:gd name="connsiteY4" fmla="*/ 366712 h 367109"/>
                <a:gd name="connsiteX5" fmla="*/ 263525 w 692547"/>
                <a:gd name="connsiteY5" fmla="*/ 347662 h 367109"/>
                <a:gd name="connsiteX6" fmla="*/ 142081 w 692547"/>
                <a:gd name="connsiteY6" fmla="*/ 292893 h 367109"/>
                <a:gd name="connsiteX7" fmla="*/ 46831 w 692547"/>
                <a:gd name="connsiteY7" fmla="*/ 200025 h 367109"/>
                <a:gd name="connsiteX8" fmla="*/ 6350 w 692547"/>
                <a:gd name="connsiteY8" fmla="*/ 92868 h 367109"/>
                <a:gd name="connsiteX9" fmla="*/ 8731 w 692547"/>
                <a:gd name="connsiteY9" fmla="*/ 0 h 367109"/>
                <a:gd name="connsiteX10" fmla="*/ 8731 w 692547"/>
                <a:gd name="connsiteY10" fmla="*/ 0 h 367109"/>
                <a:gd name="connsiteX0" fmla="*/ 675481 w 675481"/>
                <a:gd name="connsiteY0" fmla="*/ 190500 h 367109"/>
                <a:gd name="connsiteX1" fmla="*/ 606425 w 675481"/>
                <a:gd name="connsiteY1" fmla="*/ 285750 h 367109"/>
                <a:gd name="connsiteX2" fmla="*/ 484981 w 675481"/>
                <a:gd name="connsiteY2" fmla="*/ 350043 h 367109"/>
                <a:gd name="connsiteX3" fmla="*/ 396875 w 675481"/>
                <a:gd name="connsiteY3" fmla="*/ 366712 h 367109"/>
                <a:gd name="connsiteX4" fmla="*/ 263525 w 675481"/>
                <a:gd name="connsiteY4" fmla="*/ 347662 h 367109"/>
                <a:gd name="connsiteX5" fmla="*/ 142081 w 675481"/>
                <a:gd name="connsiteY5" fmla="*/ 292893 h 367109"/>
                <a:gd name="connsiteX6" fmla="*/ 46831 w 675481"/>
                <a:gd name="connsiteY6" fmla="*/ 200025 h 367109"/>
                <a:gd name="connsiteX7" fmla="*/ 6350 w 675481"/>
                <a:gd name="connsiteY7" fmla="*/ 92868 h 367109"/>
                <a:gd name="connsiteX8" fmla="*/ 8731 w 675481"/>
                <a:gd name="connsiteY8" fmla="*/ 0 h 367109"/>
                <a:gd name="connsiteX9" fmla="*/ 8731 w 675481"/>
                <a:gd name="connsiteY9" fmla="*/ 0 h 367109"/>
                <a:gd name="connsiteX0" fmla="*/ 606425 w 606425"/>
                <a:gd name="connsiteY0" fmla="*/ 285750 h 367109"/>
                <a:gd name="connsiteX1" fmla="*/ 484981 w 606425"/>
                <a:gd name="connsiteY1" fmla="*/ 350043 h 367109"/>
                <a:gd name="connsiteX2" fmla="*/ 396875 w 606425"/>
                <a:gd name="connsiteY2" fmla="*/ 366712 h 367109"/>
                <a:gd name="connsiteX3" fmla="*/ 263525 w 606425"/>
                <a:gd name="connsiteY3" fmla="*/ 347662 h 367109"/>
                <a:gd name="connsiteX4" fmla="*/ 142081 w 606425"/>
                <a:gd name="connsiteY4" fmla="*/ 292893 h 367109"/>
                <a:gd name="connsiteX5" fmla="*/ 46831 w 606425"/>
                <a:gd name="connsiteY5" fmla="*/ 200025 h 367109"/>
                <a:gd name="connsiteX6" fmla="*/ 6350 w 606425"/>
                <a:gd name="connsiteY6" fmla="*/ 92868 h 367109"/>
                <a:gd name="connsiteX7" fmla="*/ 8731 w 606425"/>
                <a:gd name="connsiteY7" fmla="*/ 0 h 367109"/>
                <a:gd name="connsiteX8" fmla="*/ 8731 w 606425"/>
                <a:gd name="connsiteY8" fmla="*/ 0 h 367109"/>
                <a:gd name="connsiteX0" fmla="*/ 484981 w 484981"/>
                <a:gd name="connsiteY0" fmla="*/ 350043 h 367109"/>
                <a:gd name="connsiteX1" fmla="*/ 396875 w 484981"/>
                <a:gd name="connsiteY1" fmla="*/ 366712 h 367109"/>
                <a:gd name="connsiteX2" fmla="*/ 263525 w 484981"/>
                <a:gd name="connsiteY2" fmla="*/ 347662 h 367109"/>
                <a:gd name="connsiteX3" fmla="*/ 142081 w 484981"/>
                <a:gd name="connsiteY3" fmla="*/ 292893 h 367109"/>
                <a:gd name="connsiteX4" fmla="*/ 46831 w 484981"/>
                <a:gd name="connsiteY4" fmla="*/ 200025 h 367109"/>
                <a:gd name="connsiteX5" fmla="*/ 6350 w 484981"/>
                <a:gd name="connsiteY5" fmla="*/ 92868 h 367109"/>
                <a:gd name="connsiteX6" fmla="*/ 8731 w 484981"/>
                <a:gd name="connsiteY6" fmla="*/ 0 h 367109"/>
                <a:gd name="connsiteX7" fmla="*/ 8731 w 484981"/>
                <a:gd name="connsiteY7" fmla="*/ 0 h 367109"/>
                <a:gd name="connsiteX0" fmla="*/ 531810 w 531810"/>
                <a:gd name="connsiteY0" fmla="*/ 331956 h 369330"/>
                <a:gd name="connsiteX1" fmla="*/ 396875 w 531810"/>
                <a:gd name="connsiteY1" fmla="*/ 366712 h 369330"/>
                <a:gd name="connsiteX2" fmla="*/ 263525 w 531810"/>
                <a:gd name="connsiteY2" fmla="*/ 347662 h 369330"/>
                <a:gd name="connsiteX3" fmla="*/ 142081 w 531810"/>
                <a:gd name="connsiteY3" fmla="*/ 292893 h 369330"/>
                <a:gd name="connsiteX4" fmla="*/ 46831 w 531810"/>
                <a:gd name="connsiteY4" fmla="*/ 200025 h 369330"/>
                <a:gd name="connsiteX5" fmla="*/ 6350 w 531810"/>
                <a:gd name="connsiteY5" fmla="*/ 92868 h 369330"/>
                <a:gd name="connsiteX6" fmla="*/ 8731 w 531810"/>
                <a:gd name="connsiteY6" fmla="*/ 0 h 369330"/>
                <a:gd name="connsiteX7" fmla="*/ 8731 w 531810"/>
                <a:gd name="connsiteY7" fmla="*/ 0 h 36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810" h="369330">
                  <a:moveTo>
                    <a:pt x="531810" y="331956"/>
                  </a:moveTo>
                  <a:cubicBezTo>
                    <a:pt x="496885" y="345450"/>
                    <a:pt x="441589" y="364094"/>
                    <a:pt x="396875" y="366712"/>
                  </a:cubicBezTo>
                  <a:cubicBezTo>
                    <a:pt x="352161" y="369330"/>
                    <a:pt x="305991" y="359965"/>
                    <a:pt x="263525" y="347662"/>
                  </a:cubicBezTo>
                  <a:cubicBezTo>
                    <a:pt x="221059" y="335359"/>
                    <a:pt x="178197" y="317499"/>
                    <a:pt x="142081" y="292893"/>
                  </a:cubicBezTo>
                  <a:cubicBezTo>
                    <a:pt x="105965" y="268287"/>
                    <a:pt x="69453" y="233362"/>
                    <a:pt x="46831" y="200025"/>
                  </a:cubicBezTo>
                  <a:cubicBezTo>
                    <a:pt x="24209" y="166688"/>
                    <a:pt x="12700" y="126206"/>
                    <a:pt x="6350" y="92868"/>
                  </a:cubicBezTo>
                  <a:cubicBezTo>
                    <a:pt x="0" y="59531"/>
                    <a:pt x="8731" y="0"/>
                    <a:pt x="8731" y="0"/>
                  </a:cubicBezTo>
                  <a:lnTo>
                    <a:pt x="8731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33417" y="1133458"/>
              <a:ext cx="5546083" cy="2090728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0" fmla="*/ 142875 w 686197"/>
                <a:gd name="connsiteY0" fmla="*/ 196057 h 541735"/>
                <a:gd name="connsiteX1" fmla="*/ 180975 w 686197"/>
                <a:gd name="connsiteY1" fmla="*/ 119857 h 541735"/>
                <a:gd name="connsiteX2" fmla="*/ 238125 w 686197"/>
                <a:gd name="connsiteY2" fmla="*/ 62707 h 541735"/>
                <a:gd name="connsiteX3" fmla="*/ 321469 w 686197"/>
                <a:gd name="connsiteY3" fmla="*/ 15082 h 541735"/>
                <a:gd name="connsiteX4" fmla="*/ 390525 w 686197"/>
                <a:gd name="connsiteY4" fmla="*/ 794 h 541735"/>
                <a:gd name="connsiteX5" fmla="*/ 478631 w 686197"/>
                <a:gd name="connsiteY5" fmla="*/ 10319 h 541735"/>
                <a:gd name="connsiteX6" fmla="*/ 571500 w 686197"/>
                <a:gd name="connsiteY6" fmla="*/ 53182 h 541735"/>
                <a:gd name="connsiteX7" fmla="*/ 652463 w 686197"/>
                <a:gd name="connsiteY7" fmla="*/ 136526 h 541735"/>
                <a:gd name="connsiteX8" fmla="*/ 683419 w 686197"/>
                <a:gd name="connsiteY8" fmla="*/ 243682 h 541735"/>
                <a:gd name="connsiteX9" fmla="*/ 669131 w 686197"/>
                <a:gd name="connsiteY9" fmla="*/ 365126 h 541735"/>
                <a:gd name="connsiteX10" fmla="*/ 600075 w 686197"/>
                <a:gd name="connsiteY10" fmla="*/ 460376 h 541735"/>
                <a:gd name="connsiteX11" fmla="*/ 478631 w 686197"/>
                <a:gd name="connsiteY11" fmla="*/ 524669 h 541735"/>
                <a:gd name="connsiteX12" fmla="*/ 390525 w 686197"/>
                <a:gd name="connsiteY12" fmla="*/ 541338 h 541735"/>
                <a:gd name="connsiteX13" fmla="*/ 257175 w 686197"/>
                <a:gd name="connsiteY13" fmla="*/ 522288 h 541735"/>
                <a:gd name="connsiteX14" fmla="*/ 135731 w 686197"/>
                <a:gd name="connsiteY14" fmla="*/ 467519 h 541735"/>
                <a:gd name="connsiteX15" fmla="*/ 40481 w 686197"/>
                <a:gd name="connsiteY15" fmla="*/ 374651 h 541735"/>
                <a:gd name="connsiteX16" fmla="*/ 0 w 686197"/>
                <a:gd name="connsiteY16" fmla="*/ 267494 h 541735"/>
                <a:gd name="connsiteX0" fmla="*/ 102394 w 645716"/>
                <a:gd name="connsiteY0" fmla="*/ 196057 h 541735"/>
                <a:gd name="connsiteX1" fmla="*/ 140494 w 645716"/>
                <a:gd name="connsiteY1" fmla="*/ 119857 h 541735"/>
                <a:gd name="connsiteX2" fmla="*/ 197644 w 645716"/>
                <a:gd name="connsiteY2" fmla="*/ 62707 h 541735"/>
                <a:gd name="connsiteX3" fmla="*/ 280988 w 645716"/>
                <a:gd name="connsiteY3" fmla="*/ 15082 h 541735"/>
                <a:gd name="connsiteX4" fmla="*/ 350044 w 645716"/>
                <a:gd name="connsiteY4" fmla="*/ 794 h 541735"/>
                <a:gd name="connsiteX5" fmla="*/ 438150 w 645716"/>
                <a:gd name="connsiteY5" fmla="*/ 10319 h 541735"/>
                <a:gd name="connsiteX6" fmla="*/ 531019 w 645716"/>
                <a:gd name="connsiteY6" fmla="*/ 53182 h 541735"/>
                <a:gd name="connsiteX7" fmla="*/ 611982 w 645716"/>
                <a:gd name="connsiteY7" fmla="*/ 136526 h 541735"/>
                <a:gd name="connsiteX8" fmla="*/ 642938 w 645716"/>
                <a:gd name="connsiteY8" fmla="*/ 243682 h 541735"/>
                <a:gd name="connsiteX9" fmla="*/ 628650 w 645716"/>
                <a:gd name="connsiteY9" fmla="*/ 365126 h 541735"/>
                <a:gd name="connsiteX10" fmla="*/ 559594 w 645716"/>
                <a:gd name="connsiteY10" fmla="*/ 460376 h 541735"/>
                <a:gd name="connsiteX11" fmla="*/ 438150 w 645716"/>
                <a:gd name="connsiteY11" fmla="*/ 524669 h 541735"/>
                <a:gd name="connsiteX12" fmla="*/ 350044 w 645716"/>
                <a:gd name="connsiteY12" fmla="*/ 541338 h 541735"/>
                <a:gd name="connsiteX13" fmla="*/ 216694 w 645716"/>
                <a:gd name="connsiteY13" fmla="*/ 522288 h 541735"/>
                <a:gd name="connsiteX14" fmla="*/ 95250 w 645716"/>
                <a:gd name="connsiteY14" fmla="*/ 467519 h 541735"/>
                <a:gd name="connsiteX15" fmla="*/ 0 w 645716"/>
                <a:gd name="connsiteY15" fmla="*/ 374651 h 541735"/>
                <a:gd name="connsiteX0" fmla="*/ 7144 w 550466"/>
                <a:gd name="connsiteY0" fmla="*/ 196057 h 541735"/>
                <a:gd name="connsiteX1" fmla="*/ 45244 w 550466"/>
                <a:gd name="connsiteY1" fmla="*/ 119857 h 541735"/>
                <a:gd name="connsiteX2" fmla="*/ 102394 w 550466"/>
                <a:gd name="connsiteY2" fmla="*/ 62707 h 541735"/>
                <a:gd name="connsiteX3" fmla="*/ 185738 w 550466"/>
                <a:gd name="connsiteY3" fmla="*/ 15082 h 541735"/>
                <a:gd name="connsiteX4" fmla="*/ 254794 w 550466"/>
                <a:gd name="connsiteY4" fmla="*/ 794 h 541735"/>
                <a:gd name="connsiteX5" fmla="*/ 342900 w 550466"/>
                <a:gd name="connsiteY5" fmla="*/ 10319 h 541735"/>
                <a:gd name="connsiteX6" fmla="*/ 435769 w 550466"/>
                <a:gd name="connsiteY6" fmla="*/ 53182 h 541735"/>
                <a:gd name="connsiteX7" fmla="*/ 516732 w 550466"/>
                <a:gd name="connsiteY7" fmla="*/ 136526 h 541735"/>
                <a:gd name="connsiteX8" fmla="*/ 547688 w 550466"/>
                <a:gd name="connsiteY8" fmla="*/ 243682 h 541735"/>
                <a:gd name="connsiteX9" fmla="*/ 533400 w 550466"/>
                <a:gd name="connsiteY9" fmla="*/ 365126 h 541735"/>
                <a:gd name="connsiteX10" fmla="*/ 464344 w 550466"/>
                <a:gd name="connsiteY10" fmla="*/ 460376 h 541735"/>
                <a:gd name="connsiteX11" fmla="*/ 342900 w 550466"/>
                <a:gd name="connsiteY11" fmla="*/ 524669 h 541735"/>
                <a:gd name="connsiteX12" fmla="*/ 254794 w 550466"/>
                <a:gd name="connsiteY12" fmla="*/ 541338 h 541735"/>
                <a:gd name="connsiteX13" fmla="*/ 121444 w 550466"/>
                <a:gd name="connsiteY13" fmla="*/ 522288 h 541735"/>
                <a:gd name="connsiteX14" fmla="*/ 0 w 550466"/>
                <a:gd name="connsiteY14" fmla="*/ 467519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13" fmla="*/ 114300 w 543322"/>
                <a:gd name="connsiteY13" fmla="*/ 522288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0" fmla="*/ 0 w 543322"/>
                <a:gd name="connsiteY0" fmla="*/ 196057 h 524669"/>
                <a:gd name="connsiteX1" fmla="*/ 38100 w 543322"/>
                <a:gd name="connsiteY1" fmla="*/ 119857 h 524669"/>
                <a:gd name="connsiteX2" fmla="*/ 95250 w 543322"/>
                <a:gd name="connsiteY2" fmla="*/ 62707 h 524669"/>
                <a:gd name="connsiteX3" fmla="*/ 178594 w 543322"/>
                <a:gd name="connsiteY3" fmla="*/ 15082 h 524669"/>
                <a:gd name="connsiteX4" fmla="*/ 247650 w 543322"/>
                <a:gd name="connsiteY4" fmla="*/ 794 h 524669"/>
                <a:gd name="connsiteX5" fmla="*/ 335756 w 543322"/>
                <a:gd name="connsiteY5" fmla="*/ 10319 h 524669"/>
                <a:gd name="connsiteX6" fmla="*/ 428625 w 543322"/>
                <a:gd name="connsiteY6" fmla="*/ 53182 h 524669"/>
                <a:gd name="connsiteX7" fmla="*/ 509588 w 543322"/>
                <a:gd name="connsiteY7" fmla="*/ 136526 h 524669"/>
                <a:gd name="connsiteX8" fmla="*/ 540544 w 543322"/>
                <a:gd name="connsiteY8" fmla="*/ 243682 h 524669"/>
                <a:gd name="connsiteX9" fmla="*/ 526256 w 543322"/>
                <a:gd name="connsiteY9" fmla="*/ 365126 h 524669"/>
                <a:gd name="connsiteX10" fmla="*/ 457200 w 543322"/>
                <a:gd name="connsiteY10" fmla="*/ 460376 h 524669"/>
                <a:gd name="connsiteX11" fmla="*/ 335756 w 543322"/>
                <a:gd name="connsiteY11" fmla="*/ 524669 h 524669"/>
                <a:gd name="connsiteX0" fmla="*/ 0 w 543322"/>
                <a:gd name="connsiteY0" fmla="*/ 196057 h 460376"/>
                <a:gd name="connsiteX1" fmla="*/ 38100 w 543322"/>
                <a:gd name="connsiteY1" fmla="*/ 119857 h 460376"/>
                <a:gd name="connsiteX2" fmla="*/ 95250 w 543322"/>
                <a:gd name="connsiteY2" fmla="*/ 62707 h 460376"/>
                <a:gd name="connsiteX3" fmla="*/ 178594 w 543322"/>
                <a:gd name="connsiteY3" fmla="*/ 15082 h 460376"/>
                <a:gd name="connsiteX4" fmla="*/ 247650 w 543322"/>
                <a:gd name="connsiteY4" fmla="*/ 794 h 460376"/>
                <a:gd name="connsiteX5" fmla="*/ 335756 w 543322"/>
                <a:gd name="connsiteY5" fmla="*/ 10319 h 460376"/>
                <a:gd name="connsiteX6" fmla="*/ 428625 w 543322"/>
                <a:gd name="connsiteY6" fmla="*/ 53182 h 460376"/>
                <a:gd name="connsiteX7" fmla="*/ 509588 w 543322"/>
                <a:gd name="connsiteY7" fmla="*/ 136526 h 460376"/>
                <a:gd name="connsiteX8" fmla="*/ 540544 w 543322"/>
                <a:gd name="connsiteY8" fmla="*/ 243682 h 460376"/>
                <a:gd name="connsiteX9" fmla="*/ 526256 w 543322"/>
                <a:gd name="connsiteY9" fmla="*/ 365126 h 460376"/>
                <a:gd name="connsiteX10" fmla="*/ 457200 w 543322"/>
                <a:gd name="connsiteY10" fmla="*/ 460376 h 46037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  <a:gd name="connsiteX0" fmla="*/ 0 w 540654"/>
                <a:gd name="connsiteY0" fmla="*/ 196057 h 322319"/>
                <a:gd name="connsiteX1" fmla="*/ 38100 w 540654"/>
                <a:gd name="connsiteY1" fmla="*/ 119857 h 322319"/>
                <a:gd name="connsiteX2" fmla="*/ 95250 w 540654"/>
                <a:gd name="connsiteY2" fmla="*/ 62707 h 322319"/>
                <a:gd name="connsiteX3" fmla="*/ 178594 w 540654"/>
                <a:gd name="connsiteY3" fmla="*/ 15082 h 322319"/>
                <a:gd name="connsiteX4" fmla="*/ 247650 w 540654"/>
                <a:gd name="connsiteY4" fmla="*/ 794 h 322319"/>
                <a:gd name="connsiteX5" fmla="*/ 335756 w 540654"/>
                <a:gd name="connsiteY5" fmla="*/ 10319 h 322319"/>
                <a:gd name="connsiteX6" fmla="*/ 428625 w 540654"/>
                <a:gd name="connsiteY6" fmla="*/ 53182 h 322319"/>
                <a:gd name="connsiteX7" fmla="*/ 509588 w 540654"/>
                <a:gd name="connsiteY7" fmla="*/ 136526 h 322319"/>
                <a:gd name="connsiteX8" fmla="*/ 540544 w 540654"/>
                <a:gd name="connsiteY8" fmla="*/ 243682 h 322319"/>
                <a:gd name="connsiteX9" fmla="*/ 508926 w 540654"/>
                <a:gd name="connsiteY9" fmla="*/ 322319 h 322319"/>
                <a:gd name="connsiteX0" fmla="*/ 0 w 542763"/>
                <a:gd name="connsiteY0" fmla="*/ 196057 h 301698"/>
                <a:gd name="connsiteX1" fmla="*/ 38100 w 542763"/>
                <a:gd name="connsiteY1" fmla="*/ 119857 h 301698"/>
                <a:gd name="connsiteX2" fmla="*/ 95250 w 542763"/>
                <a:gd name="connsiteY2" fmla="*/ 62707 h 301698"/>
                <a:gd name="connsiteX3" fmla="*/ 178594 w 542763"/>
                <a:gd name="connsiteY3" fmla="*/ 15082 h 301698"/>
                <a:gd name="connsiteX4" fmla="*/ 247650 w 542763"/>
                <a:gd name="connsiteY4" fmla="*/ 794 h 301698"/>
                <a:gd name="connsiteX5" fmla="*/ 335756 w 542763"/>
                <a:gd name="connsiteY5" fmla="*/ 10319 h 301698"/>
                <a:gd name="connsiteX6" fmla="*/ 428625 w 542763"/>
                <a:gd name="connsiteY6" fmla="*/ 53182 h 301698"/>
                <a:gd name="connsiteX7" fmla="*/ 509588 w 542763"/>
                <a:gd name="connsiteY7" fmla="*/ 136526 h 301698"/>
                <a:gd name="connsiteX8" fmla="*/ 540544 w 542763"/>
                <a:gd name="connsiteY8" fmla="*/ 243682 h 301698"/>
                <a:gd name="connsiteX9" fmla="*/ 522905 w 542763"/>
                <a:gd name="connsiteY9" fmla="*/ 301698 h 301698"/>
                <a:gd name="connsiteX0" fmla="*/ 0 w 542763"/>
                <a:gd name="connsiteY0" fmla="*/ 196057 h 301698"/>
                <a:gd name="connsiteX1" fmla="*/ 38100 w 542763"/>
                <a:gd name="connsiteY1" fmla="*/ 119857 h 301698"/>
                <a:gd name="connsiteX2" fmla="*/ 95250 w 542763"/>
                <a:gd name="connsiteY2" fmla="*/ 62707 h 301698"/>
                <a:gd name="connsiteX3" fmla="*/ 141224 w 542763"/>
                <a:gd name="connsiteY3" fmla="*/ 32990 h 301698"/>
                <a:gd name="connsiteX4" fmla="*/ 178594 w 542763"/>
                <a:gd name="connsiteY4" fmla="*/ 15082 h 301698"/>
                <a:gd name="connsiteX5" fmla="*/ 247650 w 542763"/>
                <a:gd name="connsiteY5" fmla="*/ 794 h 301698"/>
                <a:gd name="connsiteX6" fmla="*/ 335756 w 542763"/>
                <a:gd name="connsiteY6" fmla="*/ 10319 h 301698"/>
                <a:gd name="connsiteX7" fmla="*/ 428625 w 542763"/>
                <a:gd name="connsiteY7" fmla="*/ 53182 h 301698"/>
                <a:gd name="connsiteX8" fmla="*/ 509588 w 542763"/>
                <a:gd name="connsiteY8" fmla="*/ 136526 h 301698"/>
                <a:gd name="connsiteX9" fmla="*/ 540544 w 542763"/>
                <a:gd name="connsiteY9" fmla="*/ 243682 h 301698"/>
                <a:gd name="connsiteX10" fmla="*/ 522905 w 542763"/>
                <a:gd name="connsiteY10" fmla="*/ 301698 h 3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763" h="301698">
                  <a:moveTo>
                    <a:pt x="0" y="196057"/>
                  </a:moveTo>
                  <a:cubicBezTo>
                    <a:pt x="11112" y="169069"/>
                    <a:pt x="22225" y="142082"/>
                    <a:pt x="38100" y="119857"/>
                  </a:cubicBezTo>
                  <a:cubicBezTo>
                    <a:pt x="53975" y="97632"/>
                    <a:pt x="78063" y="77185"/>
                    <a:pt x="95250" y="62707"/>
                  </a:cubicBezTo>
                  <a:cubicBezTo>
                    <a:pt x="112437" y="48229"/>
                    <a:pt x="127333" y="40927"/>
                    <a:pt x="141224" y="32990"/>
                  </a:cubicBezTo>
                  <a:cubicBezTo>
                    <a:pt x="155115" y="25053"/>
                    <a:pt x="160856" y="20448"/>
                    <a:pt x="178594" y="15082"/>
                  </a:cubicBezTo>
                  <a:cubicBezTo>
                    <a:pt x="196332" y="9716"/>
                    <a:pt x="221456" y="1588"/>
                    <a:pt x="247650" y="794"/>
                  </a:cubicBezTo>
                  <a:cubicBezTo>
                    <a:pt x="273844" y="0"/>
                    <a:pt x="305594" y="1588"/>
                    <a:pt x="335756" y="10319"/>
                  </a:cubicBezTo>
                  <a:cubicBezTo>
                    <a:pt x="365918" y="19050"/>
                    <a:pt x="399653" y="32148"/>
                    <a:pt x="428625" y="53182"/>
                  </a:cubicBezTo>
                  <a:cubicBezTo>
                    <a:pt x="457597" y="74216"/>
                    <a:pt x="490935" y="104776"/>
                    <a:pt x="509588" y="136526"/>
                  </a:cubicBezTo>
                  <a:cubicBezTo>
                    <a:pt x="528241" y="168276"/>
                    <a:pt x="538325" y="216153"/>
                    <a:pt x="540544" y="243682"/>
                  </a:cubicBezTo>
                  <a:cubicBezTo>
                    <a:pt x="542763" y="271211"/>
                    <a:pt x="536293" y="280103"/>
                    <a:pt x="522905" y="30169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-285784" y="285728"/>
              <a:ext cx="8786874" cy="64294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11" name="Gerade Verbindung 10"/>
            <p:cNvCxnSpPr/>
            <p:nvPr/>
          </p:nvCxnSpPr>
          <p:spPr bwMode="auto">
            <a:xfrm rot="5400000">
              <a:off x="1042777" y="3061318"/>
              <a:ext cx="4714884" cy="20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3"/>
            <p:cNvSpPr txBox="1">
              <a:spLocks noChangeArrowheads="1"/>
            </p:cNvSpPr>
            <p:nvPr/>
          </p:nvSpPr>
          <p:spPr bwMode="auto">
            <a:xfrm>
              <a:off x="-142908" y="642918"/>
              <a:ext cx="27625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Determination of objectives,</a:t>
              </a:r>
            </a:p>
            <a:p>
              <a:pPr algn="ctr"/>
              <a:r>
                <a:rPr lang="en-US" sz="1600">
                  <a:latin typeface="Calibri" pitchFamily="34" charset="0"/>
                </a:rPr>
                <a:t>alternatives, constraints</a:t>
              </a:r>
            </a:p>
          </p:txBody>
        </p:sp>
        <p:sp>
          <p:nvSpPr>
            <p:cNvPr id="13" name="Textfeld 14"/>
            <p:cNvSpPr txBox="1">
              <a:spLocks noChangeArrowheads="1"/>
            </p:cNvSpPr>
            <p:nvPr/>
          </p:nvSpPr>
          <p:spPr bwMode="auto">
            <a:xfrm>
              <a:off x="285720" y="4429132"/>
              <a:ext cx="1177477" cy="41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Plan next iteration</a:t>
              </a:r>
            </a:p>
          </p:txBody>
        </p:sp>
        <p:sp>
          <p:nvSpPr>
            <p:cNvPr id="14" name="Textfeld 15"/>
            <p:cNvSpPr txBox="1">
              <a:spLocks noChangeArrowheads="1"/>
            </p:cNvSpPr>
            <p:nvPr/>
          </p:nvSpPr>
          <p:spPr bwMode="auto">
            <a:xfrm>
              <a:off x="5429256" y="714356"/>
              <a:ext cx="262315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Evaluate alternatives, identify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 and resolve risks</a:t>
              </a:r>
            </a:p>
          </p:txBody>
        </p:sp>
        <p:sp>
          <p:nvSpPr>
            <p:cNvPr id="15" name="Textfeld 16"/>
            <p:cNvSpPr txBox="1">
              <a:spLocks noChangeArrowheads="1"/>
            </p:cNvSpPr>
            <p:nvPr/>
          </p:nvSpPr>
          <p:spPr bwMode="auto">
            <a:xfrm>
              <a:off x="6429388" y="4357694"/>
              <a:ext cx="1987654" cy="59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Develop and identify next level product</a:t>
              </a:r>
            </a:p>
          </p:txBody>
        </p:sp>
        <p:cxnSp>
          <p:nvCxnSpPr>
            <p:cNvPr id="18" name="Gerade Verbindung 17"/>
            <p:cNvCxnSpPr/>
            <p:nvPr/>
          </p:nvCxnSpPr>
          <p:spPr bwMode="auto">
            <a:xfrm flipV="1">
              <a:off x="3429192" y="2202902"/>
              <a:ext cx="3107080" cy="71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 bwMode="auto">
            <a:xfrm>
              <a:off x="128561" y="2919870"/>
              <a:ext cx="7101847" cy="1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9"/>
            <p:cNvSpPr txBox="1">
              <a:spLocks noChangeArrowheads="1"/>
            </p:cNvSpPr>
            <p:nvPr/>
          </p:nvSpPr>
          <p:spPr bwMode="auto">
            <a:xfrm>
              <a:off x="4629155" y="2000240"/>
              <a:ext cx="9404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smtClean="0">
                  <a:latin typeface="Calibri" pitchFamily="34" charset="0"/>
                </a:rPr>
                <a:t>Prototype n</a:t>
              </a:r>
              <a:endParaRPr lang="de-DE" sz="1200" dirty="0">
                <a:latin typeface="Calibri" pitchFamily="34" charset="0"/>
              </a:endParaRPr>
            </a:p>
          </p:txBody>
        </p:sp>
        <p:sp>
          <p:nvSpPr>
            <p:cNvPr id="21" name="Textfeld 40"/>
            <p:cNvSpPr txBox="1">
              <a:spLocks noChangeArrowheads="1"/>
            </p:cNvSpPr>
            <p:nvPr/>
          </p:nvSpPr>
          <p:spPr bwMode="auto">
            <a:xfrm>
              <a:off x="5338773" y="1571612"/>
              <a:ext cx="1118458" cy="470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smtClean="0">
                  <a:latin typeface="Calibri" pitchFamily="34" charset="0"/>
                </a:rPr>
                <a:t>Operational Prototype</a:t>
              </a:r>
              <a:endParaRPr lang="de-DE" sz="1200" dirty="0">
                <a:latin typeface="Calibri" pitchFamily="34" charset="0"/>
              </a:endParaRPr>
            </a:p>
          </p:txBody>
        </p:sp>
        <p:sp>
          <p:nvSpPr>
            <p:cNvPr id="22" name="Textfeld 41"/>
            <p:cNvSpPr txBox="1">
              <a:spLocks noChangeArrowheads="1"/>
            </p:cNvSpPr>
            <p:nvPr/>
          </p:nvSpPr>
          <p:spPr bwMode="auto">
            <a:xfrm>
              <a:off x="6629419" y="2285992"/>
              <a:ext cx="10465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smtClean="0">
                  <a:latin typeface="Calibri" pitchFamily="34" charset="0"/>
                </a:rPr>
                <a:t>Project </a:t>
              </a:r>
              <a:r>
                <a:rPr lang="de-DE" sz="1200" dirty="0" err="1" smtClean="0">
                  <a:latin typeface="Calibri" pitchFamily="34" charset="0"/>
                </a:rPr>
                <a:t>exit</a:t>
              </a:r>
              <a:r>
                <a:rPr lang="de-DE" sz="1200" dirty="0" smtClean="0">
                  <a:latin typeface="Calibri" pitchFamily="34" charset="0"/>
                </a:rPr>
                <a:t> </a:t>
              </a:r>
              <a:r>
                <a:rPr lang="de-DE" sz="1200" dirty="0" err="1" smtClean="0">
                  <a:latin typeface="Calibri" pitchFamily="34" charset="0"/>
                </a:rPr>
                <a:t>point</a:t>
              </a:r>
              <a:r>
                <a:rPr lang="de-DE" sz="1200" dirty="0" smtClean="0">
                  <a:latin typeface="Calibri" pitchFamily="34" charset="0"/>
                </a:rPr>
                <a:t> </a:t>
              </a:r>
              <a:r>
                <a:rPr lang="de-DE" sz="1200" dirty="0" err="1" smtClean="0">
                  <a:latin typeface="Calibri" pitchFamily="34" charset="0"/>
                </a:rPr>
                <a:t>axis</a:t>
              </a:r>
              <a:endParaRPr lang="de-DE" sz="1200" dirty="0">
                <a:latin typeface="Calibri" pitchFamily="34" charset="0"/>
              </a:endParaRPr>
            </a:p>
          </p:txBody>
        </p:sp>
        <p:cxnSp>
          <p:nvCxnSpPr>
            <p:cNvPr id="49" name="Gerade Verbindung 48"/>
            <p:cNvCxnSpPr/>
            <p:nvPr/>
          </p:nvCxnSpPr>
          <p:spPr bwMode="auto">
            <a:xfrm>
              <a:off x="336907" y="2407750"/>
              <a:ext cx="3051596" cy="512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ihandform 69"/>
            <p:cNvSpPr/>
            <p:nvPr/>
          </p:nvSpPr>
          <p:spPr>
            <a:xfrm>
              <a:off x="3095372" y="2472619"/>
              <a:ext cx="1141407" cy="724848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0" fmla="*/ 142875 w 686197"/>
                <a:gd name="connsiteY0" fmla="*/ 196057 h 541735"/>
                <a:gd name="connsiteX1" fmla="*/ 180975 w 686197"/>
                <a:gd name="connsiteY1" fmla="*/ 119857 h 541735"/>
                <a:gd name="connsiteX2" fmla="*/ 238125 w 686197"/>
                <a:gd name="connsiteY2" fmla="*/ 62707 h 541735"/>
                <a:gd name="connsiteX3" fmla="*/ 321469 w 686197"/>
                <a:gd name="connsiteY3" fmla="*/ 15082 h 541735"/>
                <a:gd name="connsiteX4" fmla="*/ 390525 w 686197"/>
                <a:gd name="connsiteY4" fmla="*/ 794 h 541735"/>
                <a:gd name="connsiteX5" fmla="*/ 478631 w 686197"/>
                <a:gd name="connsiteY5" fmla="*/ 10319 h 541735"/>
                <a:gd name="connsiteX6" fmla="*/ 571500 w 686197"/>
                <a:gd name="connsiteY6" fmla="*/ 53182 h 541735"/>
                <a:gd name="connsiteX7" fmla="*/ 652463 w 686197"/>
                <a:gd name="connsiteY7" fmla="*/ 136526 h 541735"/>
                <a:gd name="connsiteX8" fmla="*/ 683419 w 686197"/>
                <a:gd name="connsiteY8" fmla="*/ 243682 h 541735"/>
                <a:gd name="connsiteX9" fmla="*/ 669131 w 686197"/>
                <a:gd name="connsiteY9" fmla="*/ 365126 h 541735"/>
                <a:gd name="connsiteX10" fmla="*/ 600075 w 686197"/>
                <a:gd name="connsiteY10" fmla="*/ 460376 h 541735"/>
                <a:gd name="connsiteX11" fmla="*/ 478631 w 686197"/>
                <a:gd name="connsiteY11" fmla="*/ 524669 h 541735"/>
                <a:gd name="connsiteX12" fmla="*/ 390525 w 686197"/>
                <a:gd name="connsiteY12" fmla="*/ 541338 h 541735"/>
                <a:gd name="connsiteX13" fmla="*/ 257175 w 686197"/>
                <a:gd name="connsiteY13" fmla="*/ 522288 h 541735"/>
                <a:gd name="connsiteX14" fmla="*/ 135731 w 686197"/>
                <a:gd name="connsiteY14" fmla="*/ 467519 h 541735"/>
                <a:gd name="connsiteX15" fmla="*/ 40481 w 686197"/>
                <a:gd name="connsiteY15" fmla="*/ 374651 h 541735"/>
                <a:gd name="connsiteX16" fmla="*/ 0 w 686197"/>
                <a:gd name="connsiteY16" fmla="*/ 267494 h 541735"/>
                <a:gd name="connsiteX0" fmla="*/ 102394 w 645716"/>
                <a:gd name="connsiteY0" fmla="*/ 196057 h 541735"/>
                <a:gd name="connsiteX1" fmla="*/ 140494 w 645716"/>
                <a:gd name="connsiteY1" fmla="*/ 119857 h 541735"/>
                <a:gd name="connsiteX2" fmla="*/ 197644 w 645716"/>
                <a:gd name="connsiteY2" fmla="*/ 62707 h 541735"/>
                <a:gd name="connsiteX3" fmla="*/ 280988 w 645716"/>
                <a:gd name="connsiteY3" fmla="*/ 15082 h 541735"/>
                <a:gd name="connsiteX4" fmla="*/ 350044 w 645716"/>
                <a:gd name="connsiteY4" fmla="*/ 794 h 541735"/>
                <a:gd name="connsiteX5" fmla="*/ 438150 w 645716"/>
                <a:gd name="connsiteY5" fmla="*/ 10319 h 541735"/>
                <a:gd name="connsiteX6" fmla="*/ 531019 w 645716"/>
                <a:gd name="connsiteY6" fmla="*/ 53182 h 541735"/>
                <a:gd name="connsiteX7" fmla="*/ 611982 w 645716"/>
                <a:gd name="connsiteY7" fmla="*/ 136526 h 541735"/>
                <a:gd name="connsiteX8" fmla="*/ 642938 w 645716"/>
                <a:gd name="connsiteY8" fmla="*/ 243682 h 541735"/>
                <a:gd name="connsiteX9" fmla="*/ 628650 w 645716"/>
                <a:gd name="connsiteY9" fmla="*/ 365126 h 541735"/>
                <a:gd name="connsiteX10" fmla="*/ 559594 w 645716"/>
                <a:gd name="connsiteY10" fmla="*/ 460376 h 541735"/>
                <a:gd name="connsiteX11" fmla="*/ 438150 w 645716"/>
                <a:gd name="connsiteY11" fmla="*/ 524669 h 541735"/>
                <a:gd name="connsiteX12" fmla="*/ 350044 w 645716"/>
                <a:gd name="connsiteY12" fmla="*/ 541338 h 541735"/>
                <a:gd name="connsiteX13" fmla="*/ 216694 w 645716"/>
                <a:gd name="connsiteY13" fmla="*/ 522288 h 541735"/>
                <a:gd name="connsiteX14" fmla="*/ 95250 w 645716"/>
                <a:gd name="connsiteY14" fmla="*/ 467519 h 541735"/>
                <a:gd name="connsiteX15" fmla="*/ 0 w 645716"/>
                <a:gd name="connsiteY15" fmla="*/ 374651 h 541735"/>
                <a:gd name="connsiteX0" fmla="*/ 102394 w 645716"/>
                <a:gd name="connsiteY0" fmla="*/ 196057 h 551657"/>
                <a:gd name="connsiteX1" fmla="*/ 140494 w 645716"/>
                <a:gd name="connsiteY1" fmla="*/ 119857 h 551657"/>
                <a:gd name="connsiteX2" fmla="*/ 197644 w 645716"/>
                <a:gd name="connsiteY2" fmla="*/ 62707 h 551657"/>
                <a:gd name="connsiteX3" fmla="*/ 280988 w 645716"/>
                <a:gd name="connsiteY3" fmla="*/ 15082 h 551657"/>
                <a:gd name="connsiteX4" fmla="*/ 350044 w 645716"/>
                <a:gd name="connsiteY4" fmla="*/ 794 h 551657"/>
                <a:gd name="connsiteX5" fmla="*/ 438150 w 645716"/>
                <a:gd name="connsiteY5" fmla="*/ 10319 h 551657"/>
                <a:gd name="connsiteX6" fmla="*/ 531019 w 645716"/>
                <a:gd name="connsiteY6" fmla="*/ 53182 h 551657"/>
                <a:gd name="connsiteX7" fmla="*/ 611982 w 645716"/>
                <a:gd name="connsiteY7" fmla="*/ 136526 h 551657"/>
                <a:gd name="connsiteX8" fmla="*/ 642938 w 645716"/>
                <a:gd name="connsiteY8" fmla="*/ 243682 h 551657"/>
                <a:gd name="connsiteX9" fmla="*/ 628650 w 645716"/>
                <a:gd name="connsiteY9" fmla="*/ 365126 h 551657"/>
                <a:gd name="connsiteX10" fmla="*/ 559594 w 645716"/>
                <a:gd name="connsiteY10" fmla="*/ 460376 h 551657"/>
                <a:gd name="connsiteX11" fmla="*/ 350044 w 645716"/>
                <a:gd name="connsiteY11" fmla="*/ 541338 h 551657"/>
                <a:gd name="connsiteX12" fmla="*/ 216694 w 645716"/>
                <a:gd name="connsiteY12" fmla="*/ 522288 h 551657"/>
                <a:gd name="connsiteX13" fmla="*/ 95250 w 645716"/>
                <a:gd name="connsiteY13" fmla="*/ 467519 h 551657"/>
                <a:gd name="connsiteX14" fmla="*/ 0 w 645716"/>
                <a:gd name="connsiteY14" fmla="*/ 374651 h 551657"/>
                <a:gd name="connsiteX0" fmla="*/ 7144 w 550466"/>
                <a:gd name="connsiteY0" fmla="*/ 196057 h 551657"/>
                <a:gd name="connsiteX1" fmla="*/ 45244 w 550466"/>
                <a:gd name="connsiteY1" fmla="*/ 119857 h 551657"/>
                <a:gd name="connsiteX2" fmla="*/ 102394 w 550466"/>
                <a:gd name="connsiteY2" fmla="*/ 62707 h 551657"/>
                <a:gd name="connsiteX3" fmla="*/ 185738 w 550466"/>
                <a:gd name="connsiteY3" fmla="*/ 15082 h 551657"/>
                <a:gd name="connsiteX4" fmla="*/ 254794 w 550466"/>
                <a:gd name="connsiteY4" fmla="*/ 794 h 551657"/>
                <a:gd name="connsiteX5" fmla="*/ 342900 w 550466"/>
                <a:gd name="connsiteY5" fmla="*/ 10319 h 551657"/>
                <a:gd name="connsiteX6" fmla="*/ 435769 w 550466"/>
                <a:gd name="connsiteY6" fmla="*/ 53182 h 551657"/>
                <a:gd name="connsiteX7" fmla="*/ 516732 w 550466"/>
                <a:gd name="connsiteY7" fmla="*/ 136526 h 551657"/>
                <a:gd name="connsiteX8" fmla="*/ 547688 w 550466"/>
                <a:gd name="connsiteY8" fmla="*/ 243682 h 551657"/>
                <a:gd name="connsiteX9" fmla="*/ 533400 w 550466"/>
                <a:gd name="connsiteY9" fmla="*/ 365126 h 551657"/>
                <a:gd name="connsiteX10" fmla="*/ 464344 w 550466"/>
                <a:gd name="connsiteY10" fmla="*/ 460376 h 551657"/>
                <a:gd name="connsiteX11" fmla="*/ 254794 w 550466"/>
                <a:gd name="connsiteY11" fmla="*/ 541338 h 551657"/>
                <a:gd name="connsiteX12" fmla="*/ 121444 w 550466"/>
                <a:gd name="connsiteY12" fmla="*/ 522288 h 551657"/>
                <a:gd name="connsiteX13" fmla="*/ 0 w 550466"/>
                <a:gd name="connsiteY13" fmla="*/ 467519 h 551657"/>
                <a:gd name="connsiteX0" fmla="*/ 0 w 543322"/>
                <a:gd name="connsiteY0" fmla="*/ 196057 h 551657"/>
                <a:gd name="connsiteX1" fmla="*/ 38100 w 543322"/>
                <a:gd name="connsiteY1" fmla="*/ 119857 h 551657"/>
                <a:gd name="connsiteX2" fmla="*/ 95250 w 543322"/>
                <a:gd name="connsiteY2" fmla="*/ 62707 h 551657"/>
                <a:gd name="connsiteX3" fmla="*/ 178594 w 543322"/>
                <a:gd name="connsiteY3" fmla="*/ 15082 h 551657"/>
                <a:gd name="connsiteX4" fmla="*/ 247650 w 543322"/>
                <a:gd name="connsiteY4" fmla="*/ 794 h 551657"/>
                <a:gd name="connsiteX5" fmla="*/ 335756 w 543322"/>
                <a:gd name="connsiteY5" fmla="*/ 10319 h 551657"/>
                <a:gd name="connsiteX6" fmla="*/ 428625 w 543322"/>
                <a:gd name="connsiteY6" fmla="*/ 53182 h 551657"/>
                <a:gd name="connsiteX7" fmla="*/ 509588 w 543322"/>
                <a:gd name="connsiteY7" fmla="*/ 136526 h 551657"/>
                <a:gd name="connsiteX8" fmla="*/ 540544 w 543322"/>
                <a:gd name="connsiteY8" fmla="*/ 243682 h 551657"/>
                <a:gd name="connsiteX9" fmla="*/ 526256 w 543322"/>
                <a:gd name="connsiteY9" fmla="*/ 365126 h 551657"/>
                <a:gd name="connsiteX10" fmla="*/ 457200 w 543322"/>
                <a:gd name="connsiteY10" fmla="*/ 460376 h 551657"/>
                <a:gd name="connsiteX11" fmla="*/ 247650 w 543322"/>
                <a:gd name="connsiteY11" fmla="*/ 541338 h 551657"/>
                <a:gd name="connsiteX12" fmla="*/ 114300 w 543322"/>
                <a:gd name="connsiteY12" fmla="*/ 522288 h 551657"/>
                <a:gd name="connsiteX0" fmla="*/ 0 w 543322"/>
                <a:gd name="connsiteY0" fmla="*/ 196057 h 541338"/>
                <a:gd name="connsiteX1" fmla="*/ 38100 w 543322"/>
                <a:gd name="connsiteY1" fmla="*/ 119857 h 541338"/>
                <a:gd name="connsiteX2" fmla="*/ 95250 w 543322"/>
                <a:gd name="connsiteY2" fmla="*/ 62707 h 541338"/>
                <a:gd name="connsiteX3" fmla="*/ 178594 w 543322"/>
                <a:gd name="connsiteY3" fmla="*/ 15082 h 541338"/>
                <a:gd name="connsiteX4" fmla="*/ 247650 w 543322"/>
                <a:gd name="connsiteY4" fmla="*/ 794 h 541338"/>
                <a:gd name="connsiteX5" fmla="*/ 335756 w 543322"/>
                <a:gd name="connsiteY5" fmla="*/ 10319 h 541338"/>
                <a:gd name="connsiteX6" fmla="*/ 428625 w 543322"/>
                <a:gd name="connsiteY6" fmla="*/ 53182 h 541338"/>
                <a:gd name="connsiteX7" fmla="*/ 509588 w 543322"/>
                <a:gd name="connsiteY7" fmla="*/ 136526 h 541338"/>
                <a:gd name="connsiteX8" fmla="*/ 540544 w 543322"/>
                <a:gd name="connsiteY8" fmla="*/ 243682 h 541338"/>
                <a:gd name="connsiteX9" fmla="*/ 526256 w 543322"/>
                <a:gd name="connsiteY9" fmla="*/ 365126 h 541338"/>
                <a:gd name="connsiteX10" fmla="*/ 457200 w 543322"/>
                <a:gd name="connsiteY10" fmla="*/ 460376 h 541338"/>
                <a:gd name="connsiteX11" fmla="*/ 247650 w 543322"/>
                <a:gd name="connsiteY11" fmla="*/ 541338 h 541338"/>
                <a:gd name="connsiteX0" fmla="*/ 0 w 543322"/>
                <a:gd name="connsiteY0" fmla="*/ 196057 h 460376"/>
                <a:gd name="connsiteX1" fmla="*/ 38100 w 543322"/>
                <a:gd name="connsiteY1" fmla="*/ 119857 h 460376"/>
                <a:gd name="connsiteX2" fmla="*/ 95250 w 543322"/>
                <a:gd name="connsiteY2" fmla="*/ 62707 h 460376"/>
                <a:gd name="connsiteX3" fmla="*/ 178594 w 543322"/>
                <a:gd name="connsiteY3" fmla="*/ 15082 h 460376"/>
                <a:gd name="connsiteX4" fmla="*/ 247650 w 543322"/>
                <a:gd name="connsiteY4" fmla="*/ 794 h 460376"/>
                <a:gd name="connsiteX5" fmla="*/ 335756 w 543322"/>
                <a:gd name="connsiteY5" fmla="*/ 10319 h 460376"/>
                <a:gd name="connsiteX6" fmla="*/ 428625 w 543322"/>
                <a:gd name="connsiteY6" fmla="*/ 53182 h 460376"/>
                <a:gd name="connsiteX7" fmla="*/ 509588 w 543322"/>
                <a:gd name="connsiteY7" fmla="*/ 136526 h 460376"/>
                <a:gd name="connsiteX8" fmla="*/ 540544 w 543322"/>
                <a:gd name="connsiteY8" fmla="*/ 243682 h 460376"/>
                <a:gd name="connsiteX9" fmla="*/ 526256 w 543322"/>
                <a:gd name="connsiteY9" fmla="*/ 365126 h 460376"/>
                <a:gd name="connsiteX10" fmla="*/ 457200 w 543322"/>
                <a:gd name="connsiteY10" fmla="*/ 460376 h 46037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322" h="365126">
                  <a:moveTo>
                    <a:pt x="0" y="196057"/>
                  </a:moveTo>
                  <a:cubicBezTo>
                    <a:pt x="11112" y="169069"/>
                    <a:pt x="22225" y="142082"/>
                    <a:pt x="38100" y="119857"/>
                  </a:cubicBezTo>
                  <a:cubicBezTo>
                    <a:pt x="53975" y="97632"/>
                    <a:pt x="71834" y="80170"/>
                    <a:pt x="95250" y="62707"/>
                  </a:cubicBezTo>
                  <a:cubicBezTo>
                    <a:pt x="118666" y="45245"/>
                    <a:pt x="153194" y="25401"/>
                    <a:pt x="178594" y="15082"/>
                  </a:cubicBezTo>
                  <a:cubicBezTo>
                    <a:pt x="203994" y="4763"/>
                    <a:pt x="221456" y="1588"/>
                    <a:pt x="247650" y="794"/>
                  </a:cubicBezTo>
                  <a:cubicBezTo>
                    <a:pt x="273844" y="0"/>
                    <a:pt x="305594" y="1588"/>
                    <a:pt x="335756" y="10319"/>
                  </a:cubicBezTo>
                  <a:cubicBezTo>
                    <a:pt x="365918" y="19050"/>
                    <a:pt x="399653" y="32148"/>
                    <a:pt x="428625" y="53182"/>
                  </a:cubicBezTo>
                  <a:cubicBezTo>
                    <a:pt x="457597" y="74216"/>
                    <a:pt x="490935" y="104776"/>
                    <a:pt x="509588" y="136526"/>
                  </a:cubicBezTo>
                  <a:cubicBezTo>
                    <a:pt x="528241" y="168276"/>
                    <a:pt x="537766" y="205582"/>
                    <a:pt x="540544" y="243682"/>
                  </a:cubicBezTo>
                  <a:cubicBezTo>
                    <a:pt x="543322" y="281782"/>
                    <a:pt x="540147" y="329010"/>
                    <a:pt x="526256" y="365126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2550617" y="2093648"/>
              <a:ext cx="2040030" cy="1111954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0" fmla="*/ 142875 w 686197"/>
                <a:gd name="connsiteY0" fmla="*/ 196057 h 541735"/>
                <a:gd name="connsiteX1" fmla="*/ 180975 w 686197"/>
                <a:gd name="connsiteY1" fmla="*/ 119857 h 541735"/>
                <a:gd name="connsiteX2" fmla="*/ 238125 w 686197"/>
                <a:gd name="connsiteY2" fmla="*/ 62707 h 541735"/>
                <a:gd name="connsiteX3" fmla="*/ 321469 w 686197"/>
                <a:gd name="connsiteY3" fmla="*/ 15082 h 541735"/>
                <a:gd name="connsiteX4" fmla="*/ 390525 w 686197"/>
                <a:gd name="connsiteY4" fmla="*/ 794 h 541735"/>
                <a:gd name="connsiteX5" fmla="*/ 478631 w 686197"/>
                <a:gd name="connsiteY5" fmla="*/ 10319 h 541735"/>
                <a:gd name="connsiteX6" fmla="*/ 571500 w 686197"/>
                <a:gd name="connsiteY6" fmla="*/ 53182 h 541735"/>
                <a:gd name="connsiteX7" fmla="*/ 652463 w 686197"/>
                <a:gd name="connsiteY7" fmla="*/ 136526 h 541735"/>
                <a:gd name="connsiteX8" fmla="*/ 683419 w 686197"/>
                <a:gd name="connsiteY8" fmla="*/ 243682 h 541735"/>
                <a:gd name="connsiteX9" fmla="*/ 669131 w 686197"/>
                <a:gd name="connsiteY9" fmla="*/ 365126 h 541735"/>
                <a:gd name="connsiteX10" fmla="*/ 600075 w 686197"/>
                <a:gd name="connsiteY10" fmla="*/ 460376 h 541735"/>
                <a:gd name="connsiteX11" fmla="*/ 478631 w 686197"/>
                <a:gd name="connsiteY11" fmla="*/ 524669 h 541735"/>
                <a:gd name="connsiteX12" fmla="*/ 390525 w 686197"/>
                <a:gd name="connsiteY12" fmla="*/ 541338 h 541735"/>
                <a:gd name="connsiteX13" fmla="*/ 257175 w 686197"/>
                <a:gd name="connsiteY13" fmla="*/ 522288 h 541735"/>
                <a:gd name="connsiteX14" fmla="*/ 135731 w 686197"/>
                <a:gd name="connsiteY14" fmla="*/ 467519 h 541735"/>
                <a:gd name="connsiteX15" fmla="*/ 40481 w 686197"/>
                <a:gd name="connsiteY15" fmla="*/ 374651 h 541735"/>
                <a:gd name="connsiteX16" fmla="*/ 0 w 686197"/>
                <a:gd name="connsiteY16" fmla="*/ 267494 h 541735"/>
                <a:gd name="connsiteX0" fmla="*/ 102394 w 645716"/>
                <a:gd name="connsiteY0" fmla="*/ 196057 h 541735"/>
                <a:gd name="connsiteX1" fmla="*/ 140494 w 645716"/>
                <a:gd name="connsiteY1" fmla="*/ 119857 h 541735"/>
                <a:gd name="connsiteX2" fmla="*/ 197644 w 645716"/>
                <a:gd name="connsiteY2" fmla="*/ 62707 h 541735"/>
                <a:gd name="connsiteX3" fmla="*/ 280988 w 645716"/>
                <a:gd name="connsiteY3" fmla="*/ 15082 h 541735"/>
                <a:gd name="connsiteX4" fmla="*/ 350044 w 645716"/>
                <a:gd name="connsiteY4" fmla="*/ 794 h 541735"/>
                <a:gd name="connsiteX5" fmla="*/ 438150 w 645716"/>
                <a:gd name="connsiteY5" fmla="*/ 10319 h 541735"/>
                <a:gd name="connsiteX6" fmla="*/ 531019 w 645716"/>
                <a:gd name="connsiteY6" fmla="*/ 53182 h 541735"/>
                <a:gd name="connsiteX7" fmla="*/ 611982 w 645716"/>
                <a:gd name="connsiteY7" fmla="*/ 136526 h 541735"/>
                <a:gd name="connsiteX8" fmla="*/ 642938 w 645716"/>
                <a:gd name="connsiteY8" fmla="*/ 243682 h 541735"/>
                <a:gd name="connsiteX9" fmla="*/ 628650 w 645716"/>
                <a:gd name="connsiteY9" fmla="*/ 365126 h 541735"/>
                <a:gd name="connsiteX10" fmla="*/ 559594 w 645716"/>
                <a:gd name="connsiteY10" fmla="*/ 460376 h 541735"/>
                <a:gd name="connsiteX11" fmla="*/ 438150 w 645716"/>
                <a:gd name="connsiteY11" fmla="*/ 524669 h 541735"/>
                <a:gd name="connsiteX12" fmla="*/ 350044 w 645716"/>
                <a:gd name="connsiteY12" fmla="*/ 541338 h 541735"/>
                <a:gd name="connsiteX13" fmla="*/ 216694 w 645716"/>
                <a:gd name="connsiteY13" fmla="*/ 522288 h 541735"/>
                <a:gd name="connsiteX14" fmla="*/ 95250 w 645716"/>
                <a:gd name="connsiteY14" fmla="*/ 467519 h 541735"/>
                <a:gd name="connsiteX15" fmla="*/ 0 w 645716"/>
                <a:gd name="connsiteY15" fmla="*/ 374651 h 541735"/>
                <a:gd name="connsiteX0" fmla="*/ 7144 w 550466"/>
                <a:gd name="connsiteY0" fmla="*/ 196057 h 541735"/>
                <a:gd name="connsiteX1" fmla="*/ 45244 w 550466"/>
                <a:gd name="connsiteY1" fmla="*/ 119857 h 541735"/>
                <a:gd name="connsiteX2" fmla="*/ 102394 w 550466"/>
                <a:gd name="connsiteY2" fmla="*/ 62707 h 541735"/>
                <a:gd name="connsiteX3" fmla="*/ 185738 w 550466"/>
                <a:gd name="connsiteY3" fmla="*/ 15082 h 541735"/>
                <a:gd name="connsiteX4" fmla="*/ 254794 w 550466"/>
                <a:gd name="connsiteY4" fmla="*/ 794 h 541735"/>
                <a:gd name="connsiteX5" fmla="*/ 342900 w 550466"/>
                <a:gd name="connsiteY5" fmla="*/ 10319 h 541735"/>
                <a:gd name="connsiteX6" fmla="*/ 435769 w 550466"/>
                <a:gd name="connsiteY6" fmla="*/ 53182 h 541735"/>
                <a:gd name="connsiteX7" fmla="*/ 516732 w 550466"/>
                <a:gd name="connsiteY7" fmla="*/ 136526 h 541735"/>
                <a:gd name="connsiteX8" fmla="*/ 547688 w 550466"/>
                <a:gd name="connsiteY8" fmla="*/ 243682 h 541735"/>
                <a:gd name="connsiteX9" fmla="*/ 533400 w 550466"/>
                <a:gd name="connsiteY9" fmla="*/ 365126 h 541735"/>
                <a:gd name="connsiteX10" fmla="*/ 464344 w 550466"/>
                <a:gd name="connsiteY10" fmla="*/ 460376 h 541735"/>
                <a:gd name="connsiteX11" fmla="*/ 342900 w 550466"/>
                <a:gd name="connsiteY11" fmla="*/ 524669 h 541735"/>
                <a:gd name="connsiteX12" fmla="*/ 254794 w 550466"/>
                <a:gd name="connsiteY12" fmla="*/ 541338 h 541735"/>
                <a:gd name="connsiteX13" fmla="*/ 121444 w 550466"/>
                <a:gd name="connsiteY13" fmla="*/ 522288 h 541735"/>
                <a:gd name="connsiteX14" fmla="*/ 0 w 550466"/>
                <a:gd name="connsiteY14" fmla="*/ 467519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13" fmla="*/ 114300 w 543322"/>
                <a:gd name="connsiteY13" fmla="*/ 522288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0" fmla="*/ 0 w 543322"/>
                <a:gd name="connsiteY0" fmla="*/ 196057 h 524669"/>
                <a:gd name="connsiteX1" fmla="*/ 38100 w 543322"/>
                <a:gd name="connsiteY1" fmla="*/ 119857 h 524669"/>
                <a:gd name="connsiteX2" fmla="*/ 95250 w 543322"/>
                <a:gd name="connsiteY2" fmla="*/ 62707 h 524669"/>
                <a:gd name="connsiteX3" fmla="*/ 178594 w 543322"/>
                <a:gd name="connsiteY3" fmla="*/ 15082 h 524669"/>
                <a:gd name="connsiteX4" fmla="*/ 247650 w 543322"/>
                <a:gd name="connsiteY4" fmla="*/ 794 h 524669"/>
                <a:gd name="connsiteX5" fmla="*/ 335756 w 543322"/>
                <a:gd name="connsiteY5" fmla="*/ 10319 h 524669"/>
                <a:gd name="connsiteX6" fmla="*/ 428625 w 543322"/>
                <a:gd name="connsiteY6" fmla="*/ 53182 h 524669"/>
                <a:gd name="connsiteX7" fmla="*/ 509588 w 543322"/>
                <a:gd name="connsiteY7" fmla="*/ 136526 h 524669"/>
                <a:gd name="connsiteX8" fmla="*/ 540544 w 543322"/>
                <a:gd name="connsiteY8" fmla="*/ 243682 h 524669"/>
                <a:gd name="connsiteX9" fmla="*/ 526256 w 543322"/>
                <a:gd name="connsiteY9" fmla="*/ 365126 h 524669"/>
                <a:gd name="connsiteX10" fmla="*/ 457200 w 543322"/>
                <a:gd name="connsiteY10" fmla="*/ 460376 h 524669"/>
                <a:gd name="connsiteX11" fmla="*/ 335756 w 543322"/>
                <a:gd name="connsiteY11" fmla="*/ 524669 h 524669"/>
                <a:gd name="connsiteX0" fmla="*/ 0 w 543322"/>
                <a:gd name="connsiteY0" fmla="*/ 196057 h 460376"/>
                <a:gd name="connsiteX1" fmla="*/ 38100 w 543322"/>
                <a:gd name="connsiteY1" fmla="*/ 119857 h 460376"/>
                <a:gd name="connsiteX2" fmla="*/ 95250 w 543322"/>
                <a:gd name="connsiteY2" fmla="*/ 62707 h 460376"/>
                <a:gd name="connsiteX3" fmla="*/ 178594 w 543322"/>
                <a:gd name="connsiteY3" fmla="*/ 15082 h 460376"/>
                <a:gd name="connsiteX4" fmla="*/ 247650 w 543322"/>
                <a:gd name="connsiteY4" fmla="*/ 794 h 460376"/>
                <a:gd name="connsiteX5" fmla="*/ 335756 w 543322"/>
                <a:gd name="connsiteY5" fmla="*/ 10319 h 460376"/>
                <a:gd name="connsiteX6" fmla="*/ 428625 w 543322"/>
                <a:gd name="connsiteY6" fmla="*/ 53182 h 460376"/>
                <a:gd name="connsiteX7" fmla="*/ 509588 w 543322"/>
                <a:gd name="connsiteY7" fmla="*/ 136526 h 460376"/>
                <a:gd name="connsiteX8" fmla="*/ 540544 w 543322"/>
                <a:gd name="connsiteY8" fmla="*/ 243682 h 460376"/>
                <a:gd name="connsiteX9" fmla="*/ 526256 w 543322"/>
                <a:gd name="connsiteY9" fmla="*/ 365126 h 460376"/>
                <a:gd name="connsiteX10" fmla="*/ 457200 w 543322"/>
                <a:gd name="connsiteY10" fmla="*/ 460376 h 46037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  <a:gd name="connsiteX0" fmla="*/ 0 w 544087"/>
                <a:gd name="connsiteY0" fmla="*/ 196057 h 365126"/>
                <a:gd name="connsiteX1" fmla="*/ 38100 w 544087"/>
                <a:gd name="connsiteY1" fmla="*/ 119857 h 365126"/>
                <a:gd name="connsiteX2" fmla="*/ 95250 w 544087"/>
                <a:gd name="connsiteY2" fmla="*/ 62707 h 365126"/>
                <a:gd name="connsiteX3" fmla="*/ 178594 w 544087"/>
                <a:gd name="connsiteY3" fmla="*/ 15082 h 365126"/>
                <a:gd name="connsiteX4" fmla="*/ 247650 w 544087"/>
                <a:gd name="connsiteY4" fmla="*/ 794 h 365126"/>
                <a:gd name="connsiteX5" fmla="*/ 335756 w 544087"/>
                <a:gd name="connsiteY5" fmla="*/ 10319 h 365126"/>
                <a:gd name="connsiteX6" fmla="*/ 428625 w 544087"/>
                <a:gd name="connsiteY6" fmla="*/ 53182 h 365126"/>
                <a:gd name="connsiteX7" fmla="*/ 509588 w 544087"/>
                <a:gd name="connsiteY7" fmla="*/ 136526 h 365126"/>
                <a:gd name="connsiteX8" fmla="*/ 540544 w 544087"/>
                <a:gd name="connsiteY8" fmla="*/ 243682 h 365126"/>
                <a:gd name="connsiteX9" fmla="*/ 526256 w 544087"/>
                <a:gd name="connsiteY9" fmla="*/ 365126 h 365126"/>
                <a:gd name="connsiteX0" fmla="*/ 0 w 544087"/>
                <a:gd name="connsiteY0" fmla="*/ 196057 h 320797"/>
                <a:gd name="connsiteX1" fmla="*/ 38100 w 544087"/>
                <a:gd name="connsiteY1" fmla="*/ 119857 h 320797"/>
                <a:gd name="connsiteX2" fmla="*/ 95250 w 544087"/>
                <a:gd name="connsiteY2" fmla="*/ 62707 h 320797"/>
                <a:gd name="connsiteX3" fmla="*/ 178594 w 544087"/>
                <a:gd name="connsiteY3" fmla="*/ 15082 h 320797"/>
                <a:gd name="connsiteX4" fmla="*/ 247650 w 544087"/>
                <a:gd name="connsiteY4" fmla="*/ 794 h 320797"/>
                <a:gd name="connsiteX5" fmla="*/ 335756 w 544087"/>
                <a:gd name="connsiteY5" fmla="*/ 10319 h 320797"/>
                <a:gd name="connsiteX6" fmla="*/ 428625 w 544087"/>
                <a:gd name="connsiteY6" fmla="*/ 53182 h 320797"/>
                <a:gd name="connsiteX7" fmla="*/ 509588 w 544087"/>
                <a:gd name="connsiteY7" fmla="*/ 136526 h 320797"/>
                <a:gd name="connsiteX8" fmla="*/ 540544 w 544087"/>
                <a:gd name="connsiteY8" fmla="*/ 243682 h 320797"/>
                <a:gd name="connsiteX9" fmla="*/ 526256 w 544087"/>
                <a:gd name="connsiteY9" fmla="*/ 320797 h 320797"/>
                <a:gd name="connsiteX0" fmla="*/ 0 w 543322"/>
                <a:gd name="connsiteY0" fmla="*/ 196057 h 320797"/>
                <a:gd name="connsiteX1" fmla="*/ 38100 w 543322"/>
                <a:gd name="connsiteY1" fmla="*/ 119857 h 320797"/>
                <a:gd name="connsiteX2" fmla="*/ 95250 w 543322"/>
                <a:gd name="connsiteY2" fmla="*/ 62707 h 320797"/>
                <a:gd name="connsiteX3" fmla="*/ 178594 w 543322"/>
                <a:gd name="connsiteY3" fmla="*/ 15082 h 320797"/>
                <a:gd name="connsiteX4" fmla="*/ 247650 w 543322"/>
                <a:gd name="connsiteY4" fmla="*/ 794 h 320797"/>
                <a:gd name="connsiteX5" fmla="*/ 335756 w 543322"/>
                <a:gd name="connsiteY5" fmla="*/ 10319 h 320797"/>
                <a:gd name="connsiteX6" fmla="*/ 428625 w 543322"/>
                <a:gd name="connsiteY6" fmla="*/ 53182 h 320797"/>
                <a:gd name="connsiteX7" fmla="*/ 509588 w 543322"/>
                <a:gd name="connsiteY7" fmla="*/ 136526 h 320797"/>
                <a:gd name="connsiteX8" fmla="*/ 540544 w 543322"/>
                <a:gd name="connsiteY8" fmla="*/ 243682 h 320797"/>
                <a:gd name="connsiteX9" fmla="*/ 526256 w 543322"/>
                <a:gd name="connsiteY9" fmla="*/ 320797 h 32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322" h="320797">
                  <a:moveTo>
                    <a:pt x="0" y="196057"/>
                  </a:moveTo>
                  <a:cubicBezTo>
                    <a:pt x="11112" y="169069"/>
                    <a:pt x="22225" y="142082"/>
                    <a:pt x="38100" y="119857"/>
                  </a:cubicBezTo>
                  <a:cubicBezTo>
                    <a:pt x="53975" y="97632"/>
                    <a:pt x="71834" y="80170"/>
                    <a:pt x="95250" y="62707"/>
                  </a:cubicBezTo>
                  <a:cubicBezTo>
                    <a:pt x="118666" y="45245"/>
                    <a:pt x="153194" y="25401"/>
                    <a:pt x="178594" y="15082"/>
                  </a:cubicBezTo>
                  <a:cubicBezTo>
                    <a:pt x="203994" y="4763"/>
                    <a:pt x="221456" y="1588"/>
                    <a:pt x="247650" y="794"/>
                  </a:cubicBezTo>
                  <a:cubicBezTo>
                    <a:pt x="273844" y="0"/>
                    <a:pt x="305594" y="1588"/>
                    <a:pt x="335756" y="10319"/>
                  </a:cubicBezTo>
                  <a:cubicBezTo>
                    <a:pt x="365918" y="19050"/>
                    <a:pt x="399653" y="32148"/>
                    <a:pt x="428625" y="53182"/>
                  </a:cubicBezTo>
                  <a:cubicBezTo>
                    <a:pt x="457597" y="74216"/>
                    <a:pt x="490935" y="104776"/>
                    <a:pt x="509588" y="136526"/>
                  </a:cubicBezTo>
                  <a:cubicBezTo>
                    <a:pt x="528241" y="168276"/>
                    <a:pt x="537766" y="212970"/>
                    <a:pt x="540544" y="243682"/>
                  </a:cubicBezTo>
                  <a:cubicBezTo>
                    <a:pt x="543322" y="274394"/>
                    <a:pt x="533249" y="292560"/>
                    <a:pt x="526256" y="320797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2069394" y="1789791"/>
              <a:ext cx="2883745" cy="1427108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0" fmla="*/ 142875 w 686197"/>
                <a:gd name="connsiteY0" fmla="*/ 196057 h 541735"/>
                <a:gd name="connsiteX1" fmla="*/ 180975 w 686197"/>
                <a:gd name="connsiteY1" fmla="*/ 119857 h 541735"/>
                <a:gd name="connsiteX2" fmla="*/ 238125 w 686197"/>
                <a:gd name="connsiteY2" fmla="*/ 62707 h 541735"/>
                <a:gd name="connsiteX3" fmla="*/ 321469 w 686197"/>
                <a:gd name="connsiteY3" fmla="*/ 15082 h 541735"/>
                <a:gd name="connsiteX4" fmla="*/ 390525 w 686197"/>
                <a:gd name="connsiteY4" fmla="*/ 794 h 541735"/>
                <a:gd name="connsiteX5" fmla="*/ 478631 w 686197"/>
                <a:gd name="connsiteY5" fmla="*/ 10319 h 541735"/>
                <a:gd name="connsiteX6" fmla="*/ 571500 w 686197"/>
                <a:gd name="connsiteY6" fmla="*/ 53182 h 541735"/>
                <a:gd name="connsiteX7" fmla="*/ 652463 w 686197"/>
                <a:gd name="connsiteY7" fmla="*/ 136526 h 541735"/>
                <a:gd name="connsiteX8" fmla="*/ 683419 w 686197"/>
                <a:gd name="connsiteY8" fmla="*/ 243682 h 541735"/>
                <a:gd name="connsiteX9" fmla="*/ 669131 w 686197"/>
                <a:gd name="connsiteY9" fmla="*/ 365126 h 541735"/>
                <a:gd name="connsiteX10" fmla="*/ 600075 w 686197"/>
                <a:gd name="connsiteY10" fmla="*/ 460376 h 541735"/>
                <a:gd name="connsiteX11" fmla="*/ 478631 w 686197"/>
                <a:gd name="connsiteY11" fmla="*/ 524669 h 541735"/>
                <a:gd name="connsiteX12" fmla="*/ 390525 w 686197"/>
                <a:gd name="connsiteY12" fmla="*/ 541338 h 541735"/>
                <a:gd name="connsiteX13" fmla="*/ 257175 w 686197"/>
                <a:gd name="connsiteY13" fmla="*/ 522288 h 541735"/>
                <a:gd name="connsiteX14" fmla="*/ 135731 w 686197"/>
                <a:gd name="connsiteY14" fmla="*/ 467519 h 541735"/>
                <a:gd name="connsiteX15" fmla="*/ 40481 w 686197"/>
                <a:gd name="connsiteY15" fmla="*/ 374651 h 541735"/>
                <a:gd name="connsiteX16" fmla="*/ 0 w 686197"/>
                <a:gd name="connsiteY16" fmla="*/ 267494 h 541735"/>
                <a:gd name="connsiteX0" fmla="*/ 102394 w 645716"/>
                <a:gd name="connsiteY0" fmla="*/ 196057 h 541735"/>
                <a:gd name="connsiteX1" fmla="*/ 140494 w 645716"/>
                <a:gd name="connsiteY1" fmla="*/ 119857 h 541735"/>
                <a:gd name="connsiteX2" fmla="*/ 197644 w 645716"/>
                <a:gd name="connsiteY2" fmla="*/ 62707 h 541735"/>
                <a:gd name="connsiteX3" fmla="*/ 280988 w 645716"/>
                <a:gd name="connsiteY3" fmla="*/ 15082 h 541735"/>
                <a:gd name="connsiteX4" fmla="*/ 350044 w 645716"/>
                <a:gd name="connsiteY4" fmla="*/ 794 h 541735"/>
                <a:gd name="connsiteX5" fmla="*/ 438150 w 645716"/>
                <a:gd name="connsiteY5" fmla="*/ 10319 h 541735"/>
                <a:gd name="connsiteX6" fmla="*/ 531019 w 645716"/>
                <a:gd name="connsiteY6" fmla="*/ 53182 h 541735"/>
                <a:gd name="connsiteX7" fmla="*/ 611982 w 645716"/>
                <a:gd name="connsiteY7" fmla="*/ 136526 h 541735"/>
                <a:gd name="connsiteX8" fmla="*/ 642938 w 645716"/>
                <a:gd name="connsiteY8" fmla="*/ 243682 h 541735"/>
                <a:gd name="connsiteX9" fmla="*/ 628650 w 645716"/>
                <a:gd name="connsiteY9" fmla="*/ 365126 h 541735"/>
                <a:gd name="connsiteX10" fmla="*/ 559594 w 645716"/>
                <a:gd name="connsiteY10" fmla="*/ 460376 h 541735"/>
                <a:gd name="connsiteX11" fmla="*/ 438150 w 645716"/>
                <a:gd name="connsiteY11" fmla="*/ 524669 h 541735"/>
                <a:gd name="connsiteX12" fmla="*/ 350044 w 645716"/>
                <a:gd name="connsiteY12" fmla="*/ 541338 h 541735"/>
                <a:gd name="connsiteX13" fmla="*/ 216694 w 645716"/>
                <a:gd name="connsiteY13" fmla="*/ 522288 h 541735"/>
                <a:gd name="connsiteX14" fmla="*/ 95250 w 645716"/>
                <a:gd name="connsiteY14" fmla="*/ 467519 h 541735"/>
                <a:gd name="connsiteX15" fmla="*/ 0 w 645716"/>
                <a:gd name="connsiteY15" fmla="*/ 374651 h 541735"/>
                <a:gd name="connsiteX0" fmla="*/ 7144 w 550466"/>
                <a:gd name="connsiteY0" fmla="*/ 196057 h 541735"/>
                <a:gd name="connsiteX1" fmla="*/ 45244 w 550466"/>
                <a:gd name="connsiteY1" fmla="*/ 119857 h 541735"/>
                <a:gd name="connsiteX2" fmla="*/ 102394 w 550466"/>
                <a:gd name="connsiteY2" fmla="*/ 62707 h 541735"/>
                <a:gd name="connsiteX3" fmla="*/ 185738 w 550466"/>
                <a:gd name="connsiteY3" fmla="*/ 15082 h 541735"/>
                <a:gd name="connsiteX4" fmla="*/ 254794 w 550466"/>
                <a:gd name="connsiteY4" fmla="*/ 794 h 541735"/>
                <a:gd name="connsiteX5" fmla="*/ 342900 w 550466"/>
                <a:gd name="connsiteY5" fmla="*/ 10319 h 541735"/>
                <a:gd name="connsiteX6" fmla="*/ 435769 w 550466"/>
                <a:gd name="connsiteY6" fmla="*/ 53182 h 541735"/>
                <a:gd name="connsiteX7" fmla="*/ 516732 w 550466"/>
                <a:gd name="connsiteY7" fmla="*/ 136526 h 541735"/>
                <a:gd name="connsiteX8" fmla="*/ 547688 w 550466"/>
                <a:gd name="connsiteY8" fmla="*/ 243682 h 541735"/>
                <a:gd name="connsiteX9" fmla="*/ 533400 w 550466"/>
                <a:gd name="connsiteY9" fmla="*/ 365126 h 541735"/>
                <a:gd name="connsiteX10" fmla="*/ 464344 w 550466"/>
                <a:gd name="connsiteY10" fmla="*/ 460376 h 541735"/>
                <a:gd name="connsiteX11" fmla="*/ 342900 w 550466"/>
                <a:gd name="connsiteY11" fmla="*/ 524669 h 541735"/>
                <a:gd name="connsiteX12" fmla="*/ 254794 w 550466"/>
                <a:gd name="connsiteY12" fmla="*/ 541338 h 541735"/>
                <a:gd name="connsiteX13" fmla="*/ 121444 w 550466"/>
                <a:gd name="connsiteY13" fmla="*/ 522288 h 541735"/>
                <a:gd name="connsiteX14" fmla="*/ 0 w 550466"/>
                <a:gd name="connsiteY14" fmla="*/ 467519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13" fmla="*/ 114300 w 543322"/>
                <a:gd name="connsiteY13" fmla="*/ 522288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0" fmla="*/ 0 w 543322"/>
                <a:gd name="connsiteY0" fmla="*/ 196057 h 524669"/>
                <a:gd name="connsiteX1" fmla="*/ 38100 w 543322"/>
                <a:gd name="connsiteY1" fmla="*/ 119857 h 524669"/>
                <a:gd name="connsiteX2" fmla="*/ 95250 w 543322"/>
                <a:gd name="connsiteY2" fmla="*/ 62707 h 524669"/>
                <a:gd name="connsiteX3" fmla="*/ 178594 w 543322"/>
                <a:gd name="connsiteY3" fmla="*/ 15082 h 524669"/>
                <a:gd name="connsiteX4" fmla="*/ 247650 w 543322"/>
                <a:gd name="connsiteY4" fmla="*/ 794 h 524669"/>
                <a:gd name="connsiteX5" fmla="*/ 335756 w 543322"/>
                <a:gd name="connsiteY5" fmla="*/ 10319 h 524669"/>
                <a:gd name="connsiteX6" fmla="*/ 428625 w 543322"/>
                <a:gd name="connsiteY6" fmla="*/ 53182 h 524669"/>
                <a:gd name="connsiteX7" fmla="*/ 509588 w 543322"/>
                <a:gd name="connsiteY7" fmla="*/ 136526 h 524669"/>
                <a:gd name="connsiteX8" fmla="*/ 540544 w 543322"/>
                <a:gd name="connsiteY8" fmla="*/ 243682 h 524669"/>
                <a:gd name="connsiteX9" fmla="*/ 526256 w 543322"/>
                <a:gd name="connsiteY9" fmla="*/ 365126 h 524669"/>
                <a:gd name="connsiteX10" fmla="*/ 457200 w 543322"/>
                <a:gd name="connsiteY10" fmla="*/ 460376 h 524669"/>
                <a:gd name="connsiteX11" fmla="*/ 335756 w 543322"/>
                <a:gd name="connsiteY11" fmla="*/ 524669 h 524669"/>
                <a:gd name="connsiteX0" fmla="*/ 0 w 543322"/>
                <a:gd name="connsiteY0" fmla="*/ 196057 h 460376"/>
                <a:gd name="connsiteX1" fmla="*/ 38100 w 543322"/>
                <a:gd name="connsiteY1" fmla="*/ 119857 h 460376"/>
                <a:gd name="connsiteX2" fmla="*/ 95250 w 543322"/>
                <a:gd name="connsiteY2" fmla="*/ 62707 h 460376"/>
                <a:gd name="connsiteX3" fmla="*/ 178594 w 543322"/>
                <a:gd name="connsiteY3" fmla="*/ 15082 h 460376"/>
                <a:gd name="connsiteX4" fmla="*/ 247650 w 543322"/>
                <a:gd name="connsiteY4" fmla="*/ 794 h 460376"/>
                <a:gd name="connsiteX5" fmla="*/ 335756 w 543322"/>
                <a:gd name="connsiteY5" fmla="*/ 10319 h 460376"/>
                <a:gd name="connsiteX6" fmla="*/ 428625 w 543322"/>
                <a:gd name="connsiteY6" fmla="*/ 53182 h 460376"/>
                <a:gd name="connsiteX7" fmla="*/ 509588 w 543322"/>
                <a:gd name="connsiteY7" fmla="*/ 136526 h 460376"/>
                <a:gd name="connsiteX8" fmla="*/ 540544 w 543322"/>
                <a:gd name="connsiteY8" fmla="*/ 243682 h 460376"/>
                <a:gd name="connsiteX9" fmla="*/ 526256 w 543322"/>
                <a:gd name="connsiteY9" fmla="*/ 365126 h 460376"/>
                <a:gd name="connsiteX10" fmla="*/ 457200 w 543322"/>
                <a:gd name="connsiteY10" fmla="*/ 460376 h 46037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322" h="319978">
                  <a:moveTo>
                    <a:pt x="0" y="196057"/>
                  </a:moveTo>
                  <a:cubicBezTo>
                    <a:pt x="11112" y="169069"/>
                    <a:pt x="22225" y="142082"/>
                    <a:pt x="38100" y="119857"/>
                  </a:cubicBezTo>
                  <a:cubicBezTo>
                    <a:pt x="53975" y="97632"/>
                    <a:pt x="71834" y="80170"/>
                    <a:pt x="95250" y="62707"/>
                  </a:cubicBezTo>
                  <a:cubicBezTo>
                    <a:pt x="118666" y="45245"/>
                    <a:pt x="153194" y="25401"/>
                    <a:pt x="178594" y="15082"/>
                  </a:cubicBezTo>
                  <a:cubicBezTo>
                    <a:pt x="203994" y="4763"/>
                    <a:pt x="221456" y="1588"/>
                    <a:pt x="247650" y="794"/>
                  </a:cubicBezTo>
                  <a:cubicBezTo>
                    <a:pt x="273844" y="0"/>
                    <a:pt x="305594" y="1588"/>
                    <a:pt x="335756" y="10319"/>
                  </a:cubicBezTo>
                  <a:cubicBezTo>
                    <a:pt x="365918" y="19050"/>
                    <a:pt x="399653" y="32148"/>
                    <a:pt x="428625" y="53182"/>
                  </a:cubicBezTo>
                  <a:cubicBezTo>
                    <a:pt x="457597" y="74216"/>
                    <a:pt x="490935" y="104776"/>
                    <a:pt x="509588" y="136526"/>
                  </a:cubicBezTo>
                  <a:cubicBezTo>
                    <a:pt x="528241" y="168276"/>
                    <a:pt x="537766" y="213107"/>
                    <a:pt x="540544" y="243682"/>
                  </a:cubicBezTo>
                  <a:cubicBezTo>
                    <a:pt x="543322" y="274257"/>
                    <a:pt x="540147" y="283862"/>
                    <a:pt x="526256" y="319978"/>
                  </a:cubicBezTo>
                </a:path>
              </a:pathLst>
            </a:custGeom>
            <a:ln w="41275" cmpd="dbl"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 77"/>
            <p:cNvSpPr/>
            <p:nvPr/>
          </p:nvSpPr>
          <p:spPr>
            <a:xfrm>
              <a:off x="1452545" y="1352536"/>
              <a:ext cx="3976711" cy="1862150"/>
            </a:xfrm>
            <a:custGeom>
              <a:avLst/>
              <a:gdLst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18" fmla="*/ 8731 w 692547"/>
                <a:gd name="connsiteY18" fmla="*/ 174626 h 541735"/>
                <a:gd name="connsiteX0" fmla="*/ 149225 w 692547"/>
                <a:gd name="connsiteY0" fmla="*/ 196057 h 541735"/>
                <a:gd name="connsiteX1" fmla="*/ 187325 w 692547"/>
                <a:gd name="connsiteY1" fmla="*/ 119857 h 541735"/>
                <a:gd name="connsiteX2" fmla="*/ 244475 w 692547"/>
                <a:gd name="connsiteY2" fmla="*/ 62707 h 541735"/>
                <a:gd name="connsiteX3" fmla="*/ 327819 w 692547"/>
                <a:gd name="connsiteY3" fmla="*/ 15082 h 541735"/>
                <a:gd name="connsiteX4" fmla="*/ 396875 w 692547"/>
                <a:gd name="connsiteY4" fmla="*/ 794 h 541735"/>
                <a:gd name="connsiteX5" fmla="*/ 484981 w 692547"/>
                <a:gd name="connsiteY5" fmla="*/ 10319 h 541735"/>
                <a:gd name="connsiteX6" fmla="*/ 577850 w 692547"/>
                <a:gd name="connsiteY6" fmla="*/ 53182 h 541735"/>
                <a:gd name="connsiteX7" fmla="*/ 658813 w 692547"/>
                <a:gd name="connsiteY7" fmla="*/ 136526 h 541735"/>
                <a:gd name="connsiteX8" fmla="*/ 689769 w 692547"/>
                <a:gd name="connsiteY8" fmla="*/ 243682 h 541735"/>
                <a:gd name="connsiteX9" fmla="*/ 675481 w 692547"/>
                <a:gd name="connsiteY9" fmla="*/ 365126 h 541735"/>
                <a:gd name="connsiteX10" fmla="*/ 606425 w 692547"/>
                <a:gd name="connsiteY10" fmla="*/ 460376 h 541735"/>
                <a:gd name="connsiteX11" fmla="*/ 484981 w 692547"/>
                <a:gd name="connsiteY11" fmla="*/ 524669 h 541735"/>
                <a:gd name="connsiteX12" fmla="*/ 396875 w 692547"/>
                <a:gd name="connsiteY12" fmla="*/ 541338 h 541735"/>
                <a:gd name="connsiteX13" fmla="*/ 263525 w 692547"/>
                <a:gd name="connsiteY13" fmla="*/ 522288 h 541735"/>
                <a:gd name="connsiteX14" fmla="*/ 142081 w 692547"/>
                <a:gd name="connsiteY14" fmla="*/ 467519 h 541735"/>
                <a:gd name="connsiteX15" fmla="*/ 46831 w 692547"/>
                <a:gd name="connsiteY15" fmla="*/ 374651 h 541735"/>
                <a:gd name="connsiteX16" fmla="*/ 6350 w 692547"/>
                <a:gd name="connsiteY16" fmla="*/ 267494 h 541735"/>
                <a:gd name="connsiteX17" fmla="*/ 8731 w 692547"/>
                <a:gd name="connsiteY17" fmla="*/ 174626 h 541735"/>
                <a:gd name="connsiteX0" fmla="*/ 142875 w 686197"/>
                <a:gd name="connsiteY0" fmla="*/ 196057 h 541735"/>
                <a:gd name="connsiteX1" fmla="*/ 180975 w 686197"/>
                <a:gd name="connsiteY1" fmla="*/ 119857 h 541735"/>
                <a:gd name="connsiteX2" fmla="*/ 238125 w 686197"/>
                <a:gd name="connsiteY2" fmla="*/ 62707 h 541735"/>
                <a:gd name="connsiteX3" fmla="*/ 321469 w 686197"/>
                <a:gd name="connsiteY3" fmla="*/ 15082 h 541735"/>
                <a:gd name="connsiteX4" fmla="*/ 390525 w 686197"/>
                <a:gd name="connsiteY4" fmla="*/ 794 h 541735"/>
                <a:gd name="connsiteX5" fmla="*/ 478631 w 686197"/>
                <a:gd name="connsiteY5" fmla="*/ 10319 h 541735"/>
                <a:gd name="connsiteX6" fmla="*/ 571500 w 686197"/>
                <a:gd name="connsiteY6" fmla="*/ 53182 h 541735"/>
                <a:gd name="connsiteX7" fmla="*/ 652463 w 686197"/>
                <a:gd name="connsiteY7" fmla="*/ 136526 h 541735"/>
                <a:gd name="connsiteX8" fmla="*/ 683419 w 686197"/>
                <a:gd name="connsiteY8" fmla="*/ 243682 h 541735"/>
                <a:gd name="connsiteX9" fmla="*/ 669131 w 686197"/>
                <a:gd name="connsiteY9" fmla="*/ 365126 h 541735"/>
                <a:gd name="connsiteX10" fmla="*/ 600075 w 686197"/>
                <a:gd name="connsiteY10" fmla="*/ 460376 h 541735"/>
                <a:gd name="connsiteX11" fmla="*/ 478631 w 686197"/>
                <a:gd name="connsiteY11" fmla="*/ 524669 h 541735"/>
                <a:gd name="connsiteX12" fmla="*/ 390525 w 686197"/>
                <a:gd name="connsiteY12" fmla="*/ 541338 h 541735"/>
                <a:gd name="connsiteX13" fmla="*/ 257175 w 686197"/>
                <a:gd name="connsiteY13" fmla="*/ 522288 h 541735"/>
                <a:gd name="connsiteX14" fmla="*/ 135731 w 686197"/>
                <a:gd name="connsiteY14" fmla="*/ 467519 h 541735"/>
                <a:gd name="connsiteX15" fmla="*/ 40481 w 686197"/>
                <a:gd name="connsiteY15" fmla="*/ 374651 h 541735"/>
                <a:gd name="connsiteX16" fmla="*/ 0 w 686197"/>
                <a:gd name="connsiteY16" fmla="*/ 267494 h 541735"/>
                <a:gd name="connsiteX0" fmla="*/ 102394 w 645716"/>
                <a:gd name="connsiteY0" fmla="*/ 196057 h 541735"/>
                <a:gd name="connsiteX1" fmla="*/ 140494 w 645716"/>
                <a:gd name="connsiteY1" fmla="*/ 119857 h 541735"/>
                <a:gd name="connsiteX2" fmla="*/ 197644 w 645716"/>
                <a:gd name="connsiteY2" fmla="*/ 62707 h 541735"/>
                <a:gd name="connsiteX3" fmla="*/ 280988 w 645716"/>
                <a:gd name="connsiteY3" fmla="*/ 15082 h 541735"/>
                <a:gd name="connsiteX4" fmla="*/ 350044 w 645716"/>
                <a:gd name="connsiteY4" fmla="*/ 794 h 541735"/>
                <a:gd name="connsiteX5" fmla="*/ 438150 w 645716"/>
                <a:gd name="connsiteY5" fmla="*/ 10319 h 541735"/>
                <a:gd name="connsiteX6" fmla="*/ 531019 w 645716"/>
                <a:gd name="connsiteY6" fmla="*/ 53182 h 541735"/>
                <a:gd name="connsiteX7" fmla="*/ 611982 w 645716"/>
                <a:gd name="connsiteY7" fmla="*/ 136526 h 541735"/>
                <a:gd name="connsiteX8" fmla="*/ 642938 w 645716"/>
                <a:gd name="connsiteY8" fmla="*/ 243682 h 541735"/>
                <a:gd name="connsiteX9" fmla="*/ 628650 w 645716"/>
                <a:gd name="connsiteY9" fmla="*/ 365126 h 541735"/>
                <a:gd name="connsiteX10" fmla="*/ 559594 w 645716"/>
                <a:gd name="connsiteY10" fmla="*/ 460376 h 541735"/>
                <a:gd name="connsiteX11" fmla="*/ 438150 w 645716"/>
                <a:gd name="connsiteY11" fmla="*/ 524669 h 541735"/>
                <a:gd name="connsiteX12" fmla="*/ 350044 w 645716"/>
                <a:gd name="connsiteY12" fmla="*/ 541338 h 541735"/>
                <a:gd name="connsiteX13" fmla="*/ 216694 w 645716"/>
                <a:gd name="connsiteY13" fmla="*/ 522288 h 541735"/>
                <a:gd name="connsiteX14" fmla="*/ 95250 w 645716"/>
                <a:gd name="connsiteY14" fmla="*/ 467519 h 541735"/>
                <a:gd name="connsiteX15" fmla="*/ 0 w 645716"/>
                <a:gd name="connsiteY15" fmla="*/ 374651 h 541735"/>
                <a:gd name="connsiteX0" fmla="*/ 7144 w 550466"/>
                <a:gd name="connsiteY0" fmla="*/ 196057 h 541735"/>
                <a:gd name="connsiteX1" fmla="*/ 45244 w 550466"/>
                <a:gd name="connsiteY1" fmla="*/ 119857 h 541735"/>
                <a:gd name="connsiteX2" fmla="*/ 102394 w 550466"/>
                <a:gd name="connsiteY2" fmla="*/ 62707 h 541735"/>
                <a:gd name="connsiteX3" fmla="*/ 185738 w 550466"/>
                <a:gd name="connsiteY3" fmla="*/ 15082 h 541735"/>
                <a:gd name="connsiteX4" fmla="*/ 254794 w 550466"/>
                <a:gd name="connsiteY4" fmla="*/ 794 h 541735"/>
                <a:gd name="connsiteX5" fmla="*/ 342900 w 550466"/>
                <a:gd name="connsiteY5" fmla="*/ 10319 h 541735"/>
                <a:gd name="connsiteX6" fmla="*/ 435769 w 550466"/>
                <a:gd name="connsiteY6" fmla="*/ 53182 h 541735"/>
                <a:gd name="connsiteX7" fmla="*/ 516732 w 550466"/>
                <a:gd name="connsiteY7" fmla="*/ 136526 h 541735"/>
                <a:gd name="connsiteX8" fmla="*/ 547688 w 550466"/>
                <a:gd name="connsiteY8" fmla="*/ 243682 h 541735"/>
                <a:gd name="connsiteX9" fmla="*/ 533400 w 550466"/>
                <a:gd name="connsiteY9" fmla="*/ 365126 h 541735"/>
                <a:gd name="connsiteX10" fmla="*/ 464344 w 550466"/>
                <a:gd name="connsiteY10" fmla="*/ 460376 h 541735"/>
                <a:gd name="connsiteX11" fmla="*/ 342900 w 550466"/>
                <a:gd name="connsiteY11" fmla="*/ 524669 h 541735"/>
                <a:gd name="connsiteX12" fmla="*/ 254794 w 550466"/>
                <a:gd name="connsiteY12" fmla="*/ 541338 h 541735"/>
                <a:gd name="connsiteX13" fmla="*/ 121444 w 550466"/>
                <a:gd name="connsiteY13" fmla="*/ 522288 h 541735"/>
                <a:gd name="connsiteX14" fmla="*/ 0 w 550466"/>
                <a:gd name="connsiteY14" fmla="*/ 467519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13" fmla="*/ 114300 w 543322"/>
                <a:gd name="connsiteY13" fmla="*/ 522288 h 541735"/>
                <a:gd name="connsiteX0" fmla="*/ 0 w 543322"/>
                <a:gd name="connsiteY0" fmla="*/ 196057 h 541735"/>
                <a:gd name="connsiteX1" fmla="*/ 38100 w 543322"/>
                <a:gd name="connsiteY1" fmla="*/ 119857 h 541735"/>
                <a:gd name="connsiteX2" fmla="*/ 95250 w 543322"/>
                <a:gd name="connsiteY2" fmla="*/ 62707 h 541735"/>
                <a:gd name="connsiteX3" fmla="*/ 178594 w 543322"/>
                <a:gd name="connsiteY3" fmla="*/ 15082 h 541735"/>
                <a:gd name="connsiteX4" fmla="*/ 247650 w 543322"/>
                <a:gd name="connsiteY4" fmla="*/ 794 h 541735"/>
                <a:gd name="connsiteX5" fmla="*/ 335756 w 543322"/>
                <a:gd name="connsiteY5" fmla="*/ 10319 h 541735"/>
                <a:gd name="connsiteX6" fmla="*/ 428625 w 543322"/>
                <a:gd name="connsiteY6" fmla="*/ 53182 h 541735"/>
                <a:gd name="connsiteX7" fmla="*/ 509588 w 543322"/>
                <a:gd name="connsiteY7" fmla="*/ 136526 h 541735"/>
                <a:gd name="connsiteX8" fmla="*/ 540544 w 543322"/>
                <a:gd name="connsiteY8" fmla="*/ 243682 h 541735"/>
                <a:gd name="connsiteX9" fmla="*/ 526256 w 543322"/>
                <a:gd name="connsiteY9" fmla="*/ 365126 h 541735"/>
                <a:gd name="connsiteX10" fmla="*/ 457200 w 543322"/>
                <a:gd name="connsiteY10" fmla="*/ 460376 h 541735"/>
                <a:gd name="connsiteX11" fmla="*/ 335756 w 543322"/>
                <a:gd name="connsiteY11" fmla="*/ 524669 h 541735"/>
                <a:gd name="connsiteX12" fmla="*/ 247650 w 543322"/>
                <a:gd name="connsiteY12" fmla="*/ 541338 h 541735"/>
                <a:gd name="connsiteX0" fmla="*/ 0 w 543322"/>
                <a:gd name="connsiteY0" fmla="*/ 196057 h 524669"/>
                <a:gd name="connsiteX1" fmla="*/ 38100 w 543322"/>
                <a:gd name="connsiteY1" fmla="*/ 119857 h 524669"/>
                <a:gd name="connsiteX2" fmla="*/ 95250 w 543322"/>
                <a:gd name="connsiteY2" fmla="*/ 62707 h 524669"/>
                <a:gd name="connsiteX3" fmla="*/ 178594 w 543322"/>
                <a:gd name="connsiteY3" fmla="*/ 15082 h 524669"/>
                <a:gd name="connsiteX4" fmla="*/ 247650 w 543322"/>
                <a:gd name="connsiteY4" fmla="*/ 794 h 524669"/>
                <a:gd name="connsiteX5" fmla="*/ 335756 w 543322"/>
                <a:gd name="connsiteY5" fmla="*/ 10319 h 524669"/>
                <a:gd name="connsiteX6" fmla="*/ 428625 w 543322"/>
                <a:gd name="connsiteY6" fmla="*/ 53182 h 524669"/>
                <a:gd name="connsiteX7" fmla="*/ 509588 w 543322"/>
                <a:gd name="connsiteY7" fmla="*/ 136526 h 524669"/>
                <a:gd name="connsiteX8" fmla="*/ 540544 w 543322"/>
                <a:gd name="connsiteY8" fmla="*/ 243682 h 524669"/>
                <a:gd name="connsiteX9" fmla="*/ 526256 w 543322"/>
                <a:gd name="connsiteY9" fmla="*/ 365126 h 524669"/>
                <a:gd name="connsiteX10" fmla="*/ 457200 w 543322"/>
                <a:gd name="connsiteY10" fmla="*/ 460376 h 524669"/>
                <a:gd name="connsiteX11" fmla="*/ 335756 w 543322"/>
                <a:gd name="connsiteY11" fmla="*/ 524669 h 524669"/>
                <a:gd name="connsiteX0" fmla="*/ 0 w 543322"/>
                <a:gd name="connsiteY0" fmla="*/ 196057 h 460376"/>
                <a:gd name="connsiteX1" fmla="*/ 38100 w 543322"/>
                <a:gd name="connsiteY1" fmla="*/ 119857 h 460376"/>
                <a:gd name="connsiteX2" fmla="*/ 95250 w 543322"/>
                <a:gd name="connsiteY2" fmla="*/ 62707 h 460376"/>
                <a:gd name="connsiteX3" fmla="*/ 178594 w 543322"/>
                <a:gd name="connsiteY3" fmla="*/ 15082 h 460376"/>
                <a:gd name="connsiteX4" fmla="*/ 247650 w 543322"/>
                <a:gd name="connsiteY4" fmla="*/ 794 h 460376"/>
                <a:gd name="connsiteX5" fmla="*/ 335756 w 543322"/>
                <a:gd name="connsiteY5" fmla="*/ 10319 h 460376"/>
                <a:gd name="connsiteX6" fmla="*/ 428625 w 543322"/>
                <a:gd name="connsiteY6" fmla="*/ 53182 h 460376"/>
                <a:gd name="connsiteX7" fmla="*/ 509588 w 543322"/>
                <a:gd name="connsiteY7" fmla="*/ 136526 h 460376"/>
                <a:gd name="connsiteX8" fmla="*/ 540544 w 543322"/>
                <a:gd name="connsiteY8" fmla="*/ 243682 h 460376"/>
                <a:gd name="connsiteX9" fmla="*/ 526256 w 543322"/>
                <a:gd name="connsiteY9" fmla="*/ 365126 h 460376"/>
                <a:gd name="connsiteX10" fmla="*/ 457200 w 543322"/>
                <a:gd name="connsiteY10" fmla="*/ 460376 h 460376"/>
                <a:gd name="connsiteX0" fmla="*/ 0 w 543322"/>
                <a:gd name="connsiteY0" fmla="*/ 196057 h 365126"/>
                <a:gd name="connsiteX1" fmla="*/ 38100 w 543322"/>
                <a:gd name="connsiteY1" fmla="*/ 119857 h 365126"/>
                <a:gd name="connsiteX2" fmla="*/ 95250 w 543322"/>
                <a:gd name="connsiteY2" fmla="*/ 62707 h 365126"/>
                <a:gd name="connsiteX3" fmla="*/ 178594 w 543322"/>
                <a:gd name="connsiteY3" fmla="*/ 15082 h 365126"/>
                <a:gd name="connsiteX4" fmla="*/ 247650 w 543322"/>
                <a:gd name="connsiteY4" fmla="*/ 794 h 365126"/>
                <a:gd name="connsiteX5" fmla="*/ 335756 w 543322"/>
                <a:gd name="connsiteY5" fmla="*/ 10319 h 365126"/>
                <a:gd name="connsiteX6" fmla="*/ 428625 w 543322"/>
                <a:gd name="connsiteY6" fmla="*/ 53182 h 365126"/>
                <a:gd name="connsiteX7" fmla="*/ 509588 w 543322"/>
                <a:gd name="connsiteY7" fmla="*/ 136526 h 365126"/>
                <a:gd name="connsiteX8" fmla="*/ 540544 w 543322"/>
                <a:gd name="connsiteY8" fmla="*/ 243682 h 365126"/>
                <a:gd name="connsiteX9" fmla="*/ 526256 w 543322"/>
                <a:gd name="connsiteY9" fmla="*/ 365126 h 365126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  <a:gd name="connsiteX0" fmla="*/ 0 w 543322"/>
                <a:gd name="connsiteY0" fmla="*/ 196057 h 319978"/>
                <a:gd name="connsiteX1" fmla="*/ 38100 w 543322"/>
                <a:gd name="connsiteY1" fmla="*/ 119857 h 319978"/>
                <a:gd name="connsiteX2" fmla="*/ 95250 w 543322"/>
                <a:gd name="connsiteY2" fmla="*/ 62707 h 319978"/>
                <a:gd name="connsiteX3" fmla="*/ 178594 w 543322"/>
                <a:gd name="connsiteY3" fmla="*/ 15082 h 319978"/>
                <a:gd name="connsiteX4" fmla="*/ 247650 w 543322"/>
                <a:gd name="connsiteY4" fmla="*/ 794 h 319978"/>
                <a:gd name="connsiteX5" fmla="*/ 335756 w 543322"/>
                <a:gd name="connsiteY5" fmla="*/ 10319 h 319978"/>
                <a:gd name="connsiteX6" fmla="*/ 428625 w 543322"/>
                <a:gd name="connsiteY6" fmla="*/ 53182 h 319978"/>
                <a:gd name="connsiteX7" fmla="*/ 509588 w 543322"/>
                <a:gd name="connsiteY7" fmla="*/ 136526 h 319978"/>
                <a:gd name="connsiteX8" fmla="*/ 540544 w 543322"/>
                <a:gd name="connsiteY8" fmla="*/ 243682 h 319978"/>
                <a:gd name="connsiteX9" fmla="*/ 526256 w 543322"/>
                <a:gd name="connsiteY9" fmla="*/ 319978 h 31997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  <a:gd name="connsiteX0" fmla="*/ 0 w 543322"/>
                <a:gd name="connsiteY0" fmla="*/ 196057 h 296638"/>
                <a:gd name="connsiteX1" fmla="*/ 38100 w 543322"/>
                <a:gd name="connsiteY1" fmla="*/ 119857 h 296638"/>
                <a:gd name="connsiteX2" fmla="*/ 95250 w 543322"/>
                <a:gd name="connsiteY2" fmla="*/ 62707 h 296638"/>
                <a:gd name="connsiteX3" fmla="*/ 178594 w 543322"/>
                <a:gd name="connsiteY3" fmla="*/ 15082 h 296638"/>
                <a:gd name="connsiteX4" fmla="*/ 247650 w 543322"/>
                <a:gd name="connsiteY4" fmla="*/ 794 h 296638"/>
                <a:gd name="connsiteX5" fmla="*/ 335756 w 543322"/>
                <a:gd name="connsiteY5" fmla="*/ 10319 h 296638"/>
                <a:gd name="connsiteX6" fmla="*/ 428625 w 543322"/>
                <a:gd name="connsiteY6" fmla="*/ 53182 h 296638"/>
                <a:gd name="connsiteX7" fmla="*/ 509588 w 543322"/>
                <a:gd name="connsiteY7" fmla="*/ 136526 h 296638"/>
                <a:gd name="connsiteX8" fmla="*/ 540544 w 543322"/>
                <a:gd name="connsiteY8" fmla="*/ 243682 h 296638"/>
                <a:gd name="connsiteX9" fmla="*/ 526256 w 543322"/>
                <a:gd name="connsiteY9" fmla="*/ 296638 h 29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322" h="296638">
                  <a:moveTo>
                    <a:pt x="0" y="196057"/>
                  </a:moveTo>
                  <a:cubicBezTo>
                    <a:pt x="11112" y="169069"/>
                    <a:pt x="22225" y="142082"/>
                    <a:pt x="38100" y="119857"/>
                  </a:cubicBezTo>
                  <a:cubicBezTo>
                    <a:pt x="53975" y="97632"/>
                    <a:pt x="71834" y="80170"/>
                    <a:pt x="95250" y="62707"/>
                  </a:cubicBezTo>
                  <a:cubicBezTo>
                    <a:pt x="118666" y="45245"/>
                    <a:pt x="153194" y="25401"/>
                    <a:pt x="178594" y="15082"/>
                  </a:cubicBezTo>
                  <a:cubicBezTo>
                    <a:pt x="203994" y="4763"/>
                    <a:pt x="221456" y="1588"/>
                    <a:pt x="247650" y="794"/>
                  </a:cubicBezTo>
                  <a:cubicBezTo>
                    <a:pt x="273844" y="0"/>
                    <a:pt x="305594" y="1588"/>
                    <a:pt x="335756" y="10319"/>
                  </a:cubicBezTo>
                  <a:cubicBezTo>
                    <a:pt x="365918" y="19050"/>
                    <a:pt x="399653" y="32148"/>
                    <a:pt x="428625" y="53182"/>
                  </a:cubicBezTo>
                  <a:cubicBezTo>
                    <a:pt x="457597" y="74216"/>
                    <a:pt x="490935" y="104776"/>
                    <a:pt x="509588" y="136526"/>
                  </a:cubicBezTo>
                  <a:cubicBezTo>
                    <a:pt x="528241" y="168276"/>
                    <a:pt x="537766" y="216997"/>
                    <a:pt x="540544" y="243682"/>
                  </a:cubicBezTo>
                  <a:cubicBezTo>
                    <a:pt x="543322" y="270367"/>
                    <a:pt x="539644" y="275043"/>
                    <a:pt x="526256" y="29663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Würfel 81"/>
            <p:cNvSpPr/>
            <p:nvPr/>
          </p:nvSpPr>
          <p:spPr>
            <a:xfrm>
              <a:off x="4054307" y="2663810"/>
              <a:ext cx="221934" cy="15363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Würfel 82"/>
            <p:cNvSpPr/>
            <p:nvPr/>
          </p:nvSpPr>
          <p:spPr>
            <a:xfrm>
              <a:off x="4368713" y="2561386"/>
              <a:ext cx="277418" cy="2048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Würfel 84"/>
            <p:cNvSpPr/>
            <p:nvPr/>
          </p:nvSpPr>
          <p:spPr>
            <a:xfrm>
              <a:off x="4997527" y="2305326"/>
              <a:ext cx="443869" cy="33458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/>
            <p:cNvSpPr txBox="1"/>
            <p:nvPr/>
          </p:nvSpPr>
          <p:spPr>
            <a:xfrm rot="20790588">
              <a:off x="4614874" y="2293276"/>
              <a:ext cx="322704" cy="264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…</a:t>
              </a:r>
              <a:endParaRPr lang="de-DE" dirty="0"/>
            </a:p>
          </p:txBody>
        </p:sp>
        <p:sp>
          <p:nvSpPr>
            <p:cNvPr id="89" name="Textfeld 40"/>
            <p:cNvSpPr txBox="1">
              <a:spLocks noChangeArrowheads="1"/>
            </p:cNvSpPr>
            <p:nvPr/>
          </p:nvSpPr>
          <p:spPr bwMode="auto">
            <a:xfrm>
              <a:off x="3414709" y="2428868"/>
              <a:ext cx="9342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>
                  <a:latin typeface="Calibri" pitchFamily="34" charset="0"/>
                </a:rPr>
                <a:t>Prototype </a:t>
              </a:r>
              <a:r>
                <a:rPr lang="de-DE" sz="1200" dirty="0" smtClean="0">
                  <a:latin typeface="Calibri" pitchFamily="34" charset="0"/>
                </a:rPr>
                <a:t>1</a:t>
              </a:r>
              <a:endParaRPr lang="de-DE" sz="1200" dirty="0">
                <a:latin typeface="Calibri" pitchFamily="34" charset="0"/>
              </a:endParaRPr>
            </a:p>
          </p:txBody>
        </p:sp>
        <p:sp>
          <p:nvSpPr>
            <p:cNvPr id="90" name="Würfel 89"/>
            <p:cNvSpPr/>
            <p:nvPr/>
          </p:nvSpPr>
          <p:spPr>
            <a:xfrm>
              <a:off x="5772163" y="2000240"/>
              <a:ext cx="499352" cy="43700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41"/>
            <p:cNvSpPr txBox="1">
              <a:spLocks noChangeArrowheads="1"/>
            </p:cNvSpPr>
            <p:nvPr/>
          </p:nvSpPr>
          <p:spPr bwMode="auto">
            <a:xfrm>
              <a:off x="57123" y="1857364"/>
              <a:ext cx="1101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dirty="0" smtClean="0">
                  <a:latin typeface="Calibri" pitchFamily="34" charset="0"/>
                </a:rPr>
                <a:t>Project </a:t>
              </a:r>
              <a:r>
                <a:rPr lang="de-DE" sz="1200" dirty="0" err="1" smtClean="0">
                  <a:latin typeface="Calibri" pitchFamily="34" charset="0"/>
                </a:rPr>
                <a:t>entry</a:t>
              </a:r>
              <a:r>
                <a:rPr lang="de-DE" sz="1200" dirty="0" smtClean="0">
                  <a:latin typeface="Calibri" pitchFamily="34" charset="0"/>
                </a:rPr>
                <a:t> </a:t>
              </a:r>
              <a:r>
                <a:rPr lang="de-DE" sz="1200" dirty="0" err="1" smtClean="0">
                  <a:latin typeface="Calibri" pitchFamily="34" charset="0"/>
                </a:rPr>
                <a:t>point</a:t>
              </a:r>
              <a:r>
                <a:rPr lang="de-DE" sz="1200" dirty="0" smtClean="0">
                  <a:latin typeface="Calibri" pitchFamily="34" charset="0"/>
                </a:rPr>
                <a:t> </a:t>
              </a:r>
              <a:r>
                <a:rPr lang="de-DE" sz="1200" dirty="0" err="1" smtClean="0">
                  <a:latin typeface="Calibri" pitchFamily="34" charset="0"/>
                </a:rPr>
                <a:t>axis</a:t>
              </a:r>
              <a:endParaRPr lang="de-DE" sz="1200" dirty="0">
                <a:latin typeface="Calibri" pitchFamily="34" charset="0"/>
              </a:endParaRPr>
            </a:p>
          </p:txBody>
        </p:sp>
        <p:cxnSp>
          <p:nvCxnSpPr>
            <p:cNvPr id="95" name="Gerade Verbindung 94"/>
            <p:cNvCxnSpPr/>
            <p:nvPr/>
          </p:nvCxnSpPr>
          <p:spPr>
            <a:xfrm rot="16200000" flipV="1">
              <a:off x="6668156" y="2009128"/>
              <a:ext cx="51212" cy="47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rot="5400000" flipH="1" flipV="1">
              <a:off x="454401" y="2313100"/>
              <a:ext cx="181165" cy="83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pieren 139"/>
            <p:cNvGrpSpPr/>
            <p:nvPr/>
          </p:nvGrpSpPr>
          <p:grpSpPr>
            <a:xfrm>
              <a:off x="3714742" y="3205160"/>
              <a:ext cx="2643206" cy="3367111"/>
              <a:chOff x="3428992" y="3205160"/>
              <a:chExt cx="2643206" cy="3367111"/>
            </a:xfrm>
          </p:grpSpPr>
          <p:sp>
            <p:nvSpPr>
              <p:cNvPr id="106" name="Abgerundetes Rechteck 105"/>
              <p:cNvSpPr/>
              <p:nvPr/>
            </p:nvSpPr>
            <p:spPr bwMode="auto">
              <a:xfrm>
                <a:off x="3428992" y="3205160"/>
                <a:ext cx="2643206" cy="336711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1600" dirty="0">
                    <a:solidFill>
                      <a:schemeClr val="tx1"/>
                    </a:solidFill>
                  </a:rPr>
                  <a:t>MBD</a:t>
                </a:r>
              </a:p>
            </p:txBody>
          </p:sp>
          <p:sp>
            <p:nvSpPr>
              <p:cNvPr id="116" name="Abgerundetes Rechteck 115"/>
              <p:cNvSpPr/>
              <p:nvPr/>
            </p:nvSpPr>
            <p:spPr bwMode="auto">
              <a:xfrm>
                <a:off x="3590918" y="3595689"/>
                <a:ext cx="1714480" cy="275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/>
                  <a:t>Requirements</a:t>
                </a:r>
              </a:p>
            </p:txBody>
          </p:sp>
          <p:grpSp>
            <p:nvGrpSpPr>
              <p:cNvPr id="138" name="Gruppieren 137"/>
              <p:cNvGrpSpPr/>
              <p:nvPr/>
            </p:nvGrpSpPr>
            <p:grpSpPr>
              <a:xfrm>
                <a:off x="3609968" y="3948116"/>
                <a:ext cx="1714480" cy="1119196"/>
                <a:chOff x="3609968" y="4043366"/>
                <a:chExt cx="1714480" cy="1119196"/>
              </a:xfrm>
            </p:grpSpPr>
            <p:sp>
              <p:nvSpPr>
                <p:cNvPr id="107" name="Abgerundetes Rechteck 106"/>
                <p:cNvSpPr/>
                <p:nvPr/>
              </p:nvSpPr>
              <p:spPr bwMode="auto">
                <a:xfrm>
                  <a:off x="3609968" y="4090992"/>
                  <a:ext cx="1714480" cy="10715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 sz="1400" dirty="0"/>
                </a:p>
              </p:txBody>
            </p:sp>
            <p:sp>
              <p:nvSpPr>
                <p:cNvPr id="113" name="Abgerundetes Rechteck 112"/>
                <p:cNvSpPr/>
                <p:nvPr/>
              </p:nvSpPr>
              <p:spPr bwMode="auto">
                <a:xfrm>
                  <a:off x="3705219" y="4319594"/>
                  <a:ext cx="1571604" cy="2143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Environmental Models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Abgerundetes Rechteck 113"/>
                <p:cNvSpPr/>
                <p:nvPr/>
              </p:nvSpPr>
              <p:spPr bwMode="auto">
                <a:xfrm>
                  <a:off x="3705219" y="4572008"/>
                  <a:ext cx="1571604" cy="2143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Physical Components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Abgerundetes Rechteck 114"/>
                <p:cNvSpPr/>
                <p:nvPr/>
              </p:nvSpPr>
              <p:spPr bwMode="auto">
                <a:xfrm>
                  <a:off x="3705219" y="4824422"/>
                  <a:ext cx="1571604" cy="2143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Algorithms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Textfeld 117"/>
                <p:cNvSpPr txBox="1"/>
                <p:nvPr/>
              </p:nvSpPr>
              <p:spPr>
                <a:xfrm>
                  <a:off x="4124319" y="4043366"/>
                  <a:ext cx="6767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bg1"/>
                      </a:solidFill>
                      <a:latin typeface="+mn-lt"/>
                    </a:rPr>
                    <a:t>Design</a:t>
                  </a:r>
                  <a:endParaRPr lang="de-DE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26" name="Abgerundetes Rechteck 125"/>
              <p:cNvSpPr/>
              <p:nvPr/>
            </p:nvSpPr>
            <p:spPr bwMode="auto">
              <a:xfrm>
                <a:off x="3590918" y="6124595"/>
                <a:ext cx="1714480" cy="275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/>
                  <a:t>Integration</a:t>
                </a:r>
                <a:endParaRPr lang="en-US" sz="1400" dirty="0"/>
              </a:p>
            </p:txBody>
          </p:sp>
          <p:sp>
            <p:nvSpPr>
              <p:cNvPr id="127" name="Abgerundetes Rechteck 126"/>
              <p:cNvSpPr/>
              <p:nvPr/>
            </p:nvSpPr>
            <p:spPr bwMode="auto">
              <a:xfrm rot="5400000">
                <a:off x="4329111" y="4791085"/>
                <a:ext cx="2762269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smtClean="0"/>
                  <a:t>Test and Verification</a:t>
                </a:r>
                <a:endParaRPr lang="en-US" sz="1400" dirty="0"/>
              </a:p>
            </p:txBody>
          </p:sp>
          <p:sp>
            <p:nvSpPr>
              <p:cNvPr id="128" name="Pfeil nach unten 127"/>
              <p:cNvSpPr/>
              <p:nvPr/>
            </p:nvSpPr>
            <p:spPr>
              <a:xfrm>
                <a:off x="4333873" y="3824291"/>
                <a:ext cx="214314" cy="214314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9" name="Gruppieren 138"/>
              <p:cNvGrpSpPr/>
              <p:nvPr/>
            </p:nvGrpSpPr>
            <p:grpSpPr>
              <a:xfrm>
                <a:off x="3600443" y="4991112"/>
                <a:ext cx="1714480" cy="966794"/>
                <a:chOff x="3600443" y="5133987"/>
                <a:chExt cx="1714480" cy="966794"/>
              </a:xfrm>
            </p:grpSpPr>
            <p:sp>
              <p:nvSpPr>
                <p:cNvPr id="119" name="Abgerundetes Rechteck 118"/>
                <p:cNvSpPr/>
                <p:nvPr/>
              </p:nvSpPr>
              <p:spPr bwMode="auto">
                <a:xfrm>
                  <a:off x="3600443" y="5334013"/>
                  <a:ext cx="1714480" cy="7667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 sz="1400" dirty="0"/>
                </a:p>
              </p:txBody>
            </p:sp>
            <p:sp>
              <p:nvSpPr>
                <p:cNvPr id="120" name="Abgerundetes Rechteck 119"/>
                <p:cNvSpPr/>
                <p:nvPr/>
              </p:nvSpPr>
              <p:spPr bwMode="auto">
                <a:xfrm>
                  <a:off x="3881431" y="5543564"/>
                  <a:ext cx="1114433" cy="2143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C, C++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Abgerundetes Rechteck 121"/>
                <p:cNvSpPr/>
                <p:nvPr/>
              </p:nvSpPr>
              <p:spPr bwMode="auto">
                <a:xfrm>
                  <a:off x="3881432" y="5786454"/>
                  <a:ext cx="542929" cy="257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Abgerundetes Rechteck 122"/>
                <p:cNvSpPr/>
                <p:nvPr/>
              </p:nvSpPr>
              <p:spPr bwMode="auto">
                <a:xfrm>
                  <a:off x="4452936" y="5776928"/>
                  <a:ext cx="542929" cy="25717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 smtClean="0">
                      <a:solidFill>
                        <a:schemeClr val="tx1"/>
                      </a:solidFill>
                    </a:rPr>
                    <a:t>DSP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Textfeld 124"/>
                <p:cNvSpPr txBox="1"/>
                <p:nvPr/>
              </p:nvSpPr>
              <p:spPr>
                <a:xfrm>
                  <a:off x="3781422" y="5281625"/>
                  <a:ext cx="1358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err="1" smtClean="0">
                      <a:solidFill>
                        <a:schemeClr val="bg1"/>
                      </a:solidFill>
                      <a:latin typeface="+mn-lt"/>
                    </a:rPr>
                    <a:t>Implementation</a:t>
                  </a:r>
                  <a:endParaRPr lang="de-DE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29" name="Pfeil nach unten 128"/>
                <p:cNvSpPr/>
                <p:nvPr/>
              </p:nvSpPr>
              <p:spPr>
                <a:xfrm>
                  <a:off x="4333873" y="5133987"/>
                  <a:ext cx="214314" cy="214314"/>
                </a:xfrm>
                <a:prstGeom prst="downArrow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0" name="Pfeil nach unten 129"/>
              <p:cNvSpPr/>
              <p:nvPr/>
            </p:nvSpPr>
            <p:spPr>
              <a:xfrm>
                <a:off x="4338636" y="5929331"/>
                <a:ext cx="214314" cy="214314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Pfeil nach unten 130"/>
              <p:cNvSpPr/>
              <p:nvPr/>
            </p:nvSpPr>
            <p:spPr>
              <a:xfrm rot="5400000">
                <a:off x="5276823" y="3609977"/>
                <a:ext cx="250033" cy="250033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Pfeil nach unten 131"/>
              <p:cNvSpPr/>
              <p:nvPr/>
            </p:nvSpPr>
            <p:spPr>
              <a:xfrm rot="5400000">
                <a:off x="5286348" y="4414845"/>
                <a:ext cx="250033" cy="250033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Pfeil nach unten 132"/>
              <p:cNvSpPr/>
              <p:nvPr/>
            </p:nvSpPr>
            <p:spPr>
              <a:xfrm rot="5400000">
                <a:off x="5286348" y="5476890"/>
                <a:ext cx="250033" cy="250033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Pfeil nach unten 133"/>
              <p:cNvSpPr/>
              <p:nvPr/>
            </p:nvSpPr>
            <p:spPr>
              <a:xfrm rot="5400000">
                <a:off x="5286348" y="6143645"/>
                <a:ext cx="250033" cy="250033"/>
              </a:xfrm>
              <a:prstGeom prst="downArrow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38</cp:revision>
  <dcterms:created xsi:type="dcterms:W3CDTF">2010-10-25T20:26:23Z</dcterms:created>
  <dcterms:modified xsi:type="dcterms:W3CDTF">2010-10-31T15:24:45Z</dcterms:modified>
</cp:coreProperties>
</file>