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481B-7518-4ECD-B3E4-3DE223998FB6}" type="datetimeFigureOut">
              <a:rPr lang="de-DE" smtClean="0"/>
              <a:t>07.01.2011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9E07F-1BF3-46AA-8782-40FB132E4BD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714876" y="1285860"/>
            <a:ext cx="3286148" cy="33575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214414" y="1285860"/>
            <a:ext cx="3429024" cy="3357586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4</cp:revision>
  <dcterms:created xsi:type="dcterms:W3CDTF">2011-01-07T03:56:00Z</dcterms:created>
  <dcterms:modified xsi:type="dcterms:W3CDTF">2011-01-07T04:28:02Z</dcterms:modified>
</cp:coreProperties>
</file>