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0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8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5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59D4-F096-40C4-9412-A7F62B8181B7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46A9-7BE1-46EE-BA6C-121EB3B33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5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709330" y="1183215"/>
            <a:ext cx="2362200" cy="149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Simulink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709330" y="4444999"/>
            <a:ext cx="2362201" cy="1498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C++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663264" y="1164164"/>
            <a:ext cx="2362200" cy="149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Simulink </a:t>
            </a:r>
            <a:r>
              <a:rPr lang="de-DE" dirty="0" err="1" smtClean="0"/>
              <a:t>model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663269" y="4406898"/>
            <a:ext cx="2362201" cy="1498600"/>
            <a:chOff x="6663266" y="4326466"/>
            <a:chExt cx="2362201" cy="1498600"/>
          </a:xfrm>
        </p:grpSpPr>
        <p:sp>
          <p:nvSpPr>
            <p:cNvPr id="6" name="Abgerundetes Rechteck 5"/>
            <p:cNvSpPr/>
            <p:nvPr/>
          </p:nvSpPr>
          <p:spPr>
            <a:xfrm>
              <a:off x="6663266" y="4326466"/>
              <a:ext cx="2362201" cy="149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 smtClean="0"/>
            </a:p>
            <a:p>
              <a:pPr algn="ctr"/>
              <a:r>
                <a:rPr lang="de-DE" dirty="0" smtClean="0"/>
                <a:t>Android VR </a:t>
              </a:r>
              <a:r>
                <a:rPr lang="de-DE" dirty="0" err="1" smtClean="0"/>
                <a:t>app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17776" y="5189409"/>
              <a:ext cx="2053169" cy="42756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C++ </a:t>
              </a:r>
              <a:r>
                <a:rPr lang="de-DE" dirty="0" err="1" smtClean="0"/>
                <a:t>position</a:t>
              </a:r>
              <a:r>
                <a:rPr lang="de-DE" dirty="0" smtClean="0"/>
                <a:t> </a:t>
              </a:r>
              <a:r>
                <a:rPr lang="de-DE" dirty="0" err="1" smtClean="0"/>
                <a:t>model</a:t>
              </a:r>
              <a:endParaRPr lang="de-DE" dirty="0"/>
            </a:p>
          </p:txBody>
        </p:sp>
      </p:grpSp>
      <p:sp>
        <p:nvSpPr>
          <p:cNvPr id="12" name="Abgerundetes Rechteck 11"/>
          <p:cNvSpPr/>
          <p:nvPr/>
        </p:nvSpPr>
        <p:spPr>
          <a:xfrm>
            <a:off x="2259539" y="702730"/>
            <a:ext cx="3268134" cy="560070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6210297" y="702731"/>
            <a:ext cx="3268134" cy="560070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967565" y="486831"/>
            <a:ext cx="1845733" cy="43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First </a:t>
            </a:r>
            <a:r>
              <a:rPr lang="de-DE" dirty="0" err="1" smtClean="0">
                <a:solidFill>
                  <a:schemeClr val="tx1"/>
                </a:solidFill>
              </a:rPr>
              <a:t>Step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21498" y="486831"/>
            <a:ext cx="1845733" cy="43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Second </a:t>
            </a:r>
            <a:r>
              <a:rPr lang="de-DE" dirty="0" err="1" smtClean="0">
                <a:solidFill>
                  <a:schemeClr val="tx1"/>
                </a:solidFill>
              </a:rPr>
              <a:t>Step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3157005" y="2681815"/>
            <a:ext cx="1539349" cy="1782234"/>
            <a:chOff x="3157005" y="2681815"/>
            <a:chExt cx="1539349" cy="1782234"/>
          </a:xfrm>
        </p:grpSpPr>
        <p:cxnSp>
          <p:nvCxnSpPr>
            <p:cNvPr id="40" name="Gerade Verbindung mit Pfeil 39"/>
            <p:cNvCxnSpPr/>
            <p:nvPr/>
          </p:nvCxnSpPr>
          <p:spPr>
            <a:xfrm>
              <a:off x="4580466" y="2700865"/>
              <a:ext cx="0" cy="176318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183466" y="2681815"/>
              <a:ext cx="0" cy="176318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3610503" y="3780363"/>
              <a:ext cx="1085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Sensor </a:t>
              </a:r>
              <a:r>
                <a:rPr lang="de-DE" sz="1400" dirty="0" err="1" smtClean="0"/>
                <a:t>data</a:t>
              </a:r>
              <a:r>
                <a:rPr lang="de-DE" sz="1400" dirty="0" smtClean="0"/>
                <a:t> (UDP)</a:t>
              </a:r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157005" y="2907895"/>
              <a:ext cx="1085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Control </a:t>
              </a:r>
              <a:r>
                <a:rPr lang="de-DE" sz="1400" dirty="0" err="1" smtClean="0"/>
                <a:t>data</a:t>
              </a:r>
              <a:r>
                <a:rPr lang="de-DE" sz="1400" dirty="0" smtClean="0"/>
                <a:t> (UDP)</a:t>
              </a:r>
              <a:endParaRPr lang="de-DE" sz="1400" dirty="0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7074689" y="2643714"/>
            <a:ext cx="1539349" cy="1782234"/>
            <a:chOff x="3157005" y="2681815"/>
            <a:chExt cx="1539349" cy="1782234"/>
          </a:xfrm>
        </p:grpSpPr>
        <p:cxnSp>
          <p:nvCxnSpPr>
            <p:cNvPr id="50" name="Gerade Verbindung mit Pfeil 49"/>
            <p:cNvCxnSpPr/>
            <p:nvPr/>
          </p:nvCxnSpPr>
          <p:spPr>
            <a:xfrm>
              <a:off x="4580466" y="2700865"/>
              <a:ext cx="0" cy="176318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 flipV="1">
              <a:off x="3183466" y="2681815"/>
              <a:ext cx="0" cy="176318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3610503" y="3780363"/>
              <a:ext cx="1085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Sensor </a:t>
              </a:r>
              <a:r>
                <a:rPr lang="de-DE" sz="1400" dirty="0" err="1" smtClean="0"/>
                <a:t>data</a:t>
              </a:r>
              <a:r>
                <a:rPr lang="de-DE" sz="1400" dirty="0" smtClean="0"/>
                <a:t> (UDP)</a:t>
              </a:r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3157005" y="2907895"/>
              <a:ext cx="1085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Control </a:t>
              </a:r>
              <a:r>
                <a:rPr lang="de-DE" sz="1400" dirty="0" err="1" smtClean="0"/>
                <a:t>data</a:t>
              </a:r>
              <a:r>
                <a:rPr lang="de-DE" sz="1400" dirty="0" smtClean="0"/>
                <a:t> (UDP)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3</cp:revision>
  <dcterms:created xsi:type="dcterms:W3CDTF">2017-03-30T16:52:49Z</dcterms:created>
  <dcterms:modified xsi:type="dcterms:W3CDTF">2017-03-30T20:41:41Z</dcterms:modified>
</cp:coreProperties>
</file>