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6800" cy="30279975"/>
  <p:notesSz cx="6858000" cy="91440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9">
          <p15:clr>
            <a:srgbClr val="A4A3A4"/>
          </p15:clr>
        </p15:guide>
        <p15:guide id="2" pos="3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70"/>
  </p:normalViewPr>
  <p:slideViewPr>
    <p:cSldViewPr snapToGrid="0">
      <p:cViewPr>
        <p:scale>
          <a:sx n="35" d="100"/>
          <a:sy n="35" d="100"/>
        </p:scale>
        <p:origin x="2656" y="-408"/>
      </p:cViewPr>
      <p:guideLst>
        <p:guide orient="horz" pos="1599"/>
        <p:guide pos="3352"/>
      </p:guideLst>
    </p:cSldViewPr>
  </p:slideViewPr>
  <p:notesTextViewPr>
    <p:cViewPr>
      <p:scale>
        <a:sx n="1" d="1"/>
        <a:sy n="1" d="1"/>
      </p:scale>
      <p:origin x="0" y="0"/>
    </p:cViewPr>
  </p:notesTextViewPr>
  <p:gridSpacing cx="1800225" cy="180022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B14C1-23BE-E44D-8A32-F75EE745AFB8}"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de-DE"/>
        </a:p>
      </dgm:t>
    </dgm:pt>
    <dgm:pt modelId="{D1376AC7-353A-DC4F-BCD1-DDE96F8AD3B6}">
      <dgm:prSet phldrT="[Text]"/>
      <dgm:spPr/>
      <dgm:t>
        <a:bodyPr/>
        <a:lstStyle/>
        <a:p>
          <a:r>
            <a:rPr lang="de-DE" dirty="0" smtClean="0"/>
            <a:t> </a:t>
          </a:r>
          <a:endParaRPr lang="de-DE" dirty="0"/>
        </a:p>
      </dgm:t>
    </dgm:pt>
    <dgm:pt modelId="{F08DCAE5-A793-694B-A3CF-44A071FD9D30}" type="parTrans" cxnId="{87E665E1-91B0-284C-9470-C01A286BAB1C}">
      <dgm:prSet/>
      <dgm:spPr/>
      <dgm:t>
        <a:bodyPr/>
        <a:lstStyle/>
        <a:p>
          <a:endParaRPr lang="de-DE"/>
        </a:p>
      </dgm:t>
    </dgm:pt>
    <dgm:pt modelId="{29D4DE83-A7FE-5D4A-94C4-39350429BB97}" type="sibTrans" cxnId="{87E665E1-91B0-284C-9470-C01A286BAB1C}">
      <dgm:prSet/>
      <dgm:spPr/>
      <dgm:t>
        <a:bodyPr/>
        <a:lstStyle/>
        <a:p>
          <a:endParaRPr lang="de-DE"/>
        </a:p>
      </dgm:t>
    </dgm:pt>
    <dgm:pt modelId="{BD6DAAF9-922F-8D41-94B2-66078875FDF9}">
      <dgm:prSet phldrT="[Text]"/>
      <dgm:spPr/>
      <dgm:t>
        <a:bodyPr/>
        <a:lstStyle/>
        <a:p>
          <a:r>
            <a:rPr lang="de-DE" dirty="0" smtClean="0"/>
            <a:t> </a:t>
          </a:r>
          <a:endParaRPr lang="de-DE" dirty="0"/>
        </a:p>
      </dgm:t>
    </dgm:pt>
    <dgm:pt modelId="{27A2599E-7309-E14B-A9B4-7A4DE070F0D0}" type="parTrans" cxnId="{E28FCE4E-8B83-F648-A668-D85CBAABAAF1}">
      <dgm:prSet/>
      <dgm:spPr/>
      <dgm:t>
        <a:bodyPr/>
        <a:lstStyle/>
        <a:p>
          <a:endParaRPr lang="de-DE"/>
        </a:p>
      </dgm:t>
    </dgm:pt>
    <dgm:pt modelId="{7C8FB9F6-0B93-DE4C-B21F-1ADEBDD0591D}" type="sibTrans" cxnId="{E28FCE4E-8B83-F648-A668-D85CBAABAAF1}">
      <dgm:prSet/>
      <dgm:spPr/>
      <dgm:t>
        <a:bodyPr/>
        <a:lstStyle/>
        <a:p>
          <a:endParaRPr lang="de-DE"/>
        </a:p>
      </dgm:t>
    </dgm:pt>
    <dgm:pt modelId="{D3655604-5089-3840-9149-5CAF6A24E0DD}">
      <dgm:prSet phldrT="[Text]"/>
      <dgm:spPr/>
      <dgm:t>
        <a:bodyPr/>
        <a:lstStyle/>
        <a:p>
          <a:r>
            <a:rPr lang="de-DE" dirty="0" smtClean="0"/>
            <a:t> </a:t>
          </a:r>
          <a:endParaRPr lang="de-DE" dirty="0"/>
        </a:p>
      </dgm:t>
    </dgm:pt>
    <dgm:pt modelId="{E506D03E-1E02-BB49-997B-CBE326499749}" type="parTrans" cxnId="{77577326-08C1-2343-A083-C0E23FBFA9F0}">
      <dgm:prSet/>
      <dgm:spPr/>
      <dgm:t>
        <a:bodyPr/>
        <a:lstStyle/>
        <a:p>
          <a:endParaRPr lang="de-DE"/>
        </a:p>
      </dgm:t>
    </dgm:pt>
    <dgm:pt modelId="{488C3600-1B52-3E47-8626-4172710E4E74}" type="sibTrans" cxnId="{77577326-08C1-2343-A083-C0E23FBFA9F0}">
      <dgm:prSet/>
      <dgm:spPr/>
      <dgm:t>
        <a:bodyPr/>
        <a:lstStyle/>
        <a:p>
          <a:endParaRPr lang="de-DE"/>
        </a:p>
      </dgm:t>
    </dgm:pt>
    <dgm:pt modelId="{8DAA8A14-135A-724A-B68F-A7193DA6A3C3}">
      <dgm:prSet phldrT="[Text]"/>
      <dgm:spPr/>
      <dgm:t>
        <a:bodyPr/>
        <a:lstStyle/>
        <a:p>
          <a:r>
            <a:rPr lang="de-DE" dirty="0" smtClean="0"/>
            <a:t> </a:t>
          </a:r>
          <a:endParaRPr lang="de-DE" dirty="0"/>
        </a:p>
      </dgm:t>
    </dgm:pt>
    <dgm:pt modelId="{724FD50E-6948-0145-A7BC-BBCE87ABBB5E}" type="parTrans" cxnId="{3BDDC5AD-EB92-C944-9185-48B4CEA958D2}">
      <dgm:prSet/>
      <dgm:spPr/>
      <dgm:t>
        <a:bodyPr/>
        <a:lstStyle/>
        <a:p>
          <a:endParaRPr lang="de-DE"/>
        </a:p>
      </dgm:t>
    </dgm:pt>
    <dgm:pt modelId="{9F80E4E3-982A-3844-A792-BCF4D4186266}" type="sibTrans" cxnId="{3BDDC5AD-EB92-C944-9185-48B4CEA958D2}">
      <dgm:prSet/>
      <dgm:spPr>
        <a:noFill/>
      </dgm:spPr>
      <dgm:t>
        <a:bodyPr/>
        <a:lstStyle/>
        <a:p>
          <a:endParaRPr lang="de-DE"/>
        </a:p>
      </dgm:t>
    </dgm:pt>
    <dgm:pt modelId="{91A90D8C-9242-F046-A420-18200538D63E}">
      <dgm:prSet phldrT="[Text]"/>
      <dgm:spPr/>
      <dgm:t>
        <a:bodyPr/>
        <a:lstStyle/>
        <a:p>
          <a:r>
            <a:rPr lang="de-DE" dirty="0" smtClean="0"/>
            <a:t> </a:t>
          </a:r>
          <a:endParaRPr lang="de-DE" dirty="0"/>
        </a:p>
      </dgm:t>
    </dgm:pt>
    <dgm:pt modelId="{1B20857F-B34E-6F45-AB7E-072AB552672A}" type="parTrans" cxnId="{DE2EA292-554C-E840-95AA-D48529F6A532}">
      <dgm:prSet/>
      <dgm:spPr/>
      <dgm:t>
        <a:bodyPr/>
        <a:lstStyle/>
        <a:p>
          <a:endParaRPr lang="de-DE"/>
        </a:p>
      </dgm:t>
    </dgm:pt>
    <dgm:pt modelId="{E038E81D-F623-A842-8E8E-5F46DE8AFEA0}" type="sibTrans" cxnId="{DE2EA292-554C-E840-95AA-D48529F6A532}">
      <dgm:prSet/>
      <dgm:spPr/>
      <dgm:t>
        <a:bodyPr/>
        <a:lstStyle/>
        <a:p>
          <a:endParaRPr lang="de-DE"/>
        </a:p>
      </dgm:t>
    </dgm:pt>
    <dgm:pt modelId="{958CC07C-8719-2A46-8303-80E89558ADA6}" type="pres">
      <dgm:prSet presAssocID="{848B14C1-23BE-E44D-8A32-F75EE745AFB8}" presName="cycle" presStyleCnt="0">
        <dgm:presLayoutVars>
          <dgm:dir/>
          <dgm:resizeHandles val="exact"/>
        </dgm:presLayoutVars>
      </dgm:prSet>
      <dgm:spPr/>
    </dgm:pt>
    <dgm:pt modelId="{67D2FDBE-D666-5846-A4BD-CF8FEE8D6B6C}" type="pres">
      <dgm:prSet presAssocID="{D1376AC7-353A-DC4F-BCD1-DDE96F8AD3B6}" presName="dummy" presStyleCnt="0"/>
      <dgm:spPr/>
    </dgm:pt>
    <dgm:pt modelId="{49010B21-B719-9F43-8AF1-B916FA730B35}" type="pres">
      <dgm:prSet presAssocID="{D1376AC7-353A-DC4F-BCD1-DDE96F8AD3B6}" presName="node" presStyleLbl="revTx" presStyleIdx="0" presStyleCnt="5">
        <dgm:presLayoutVars>
          <dgm:bulletEnabled val="1"/>
        </dgm:presLayoutVars>
      </dgm:prSet>
      <dgm:spPr/>
    </dgm:pt>
    <dgm:pt modelId="{9D5CD1F5-894B-444C-BF4C-97A36C12A248}" type="pres">
      <dgm:prSet presAssocID="{29D4DE83-A7FE-5D4A-94C4-39350429BB97}" presName="sibTrans" presStyleLbl="node1" presStyleIdx="0" presStyleCnt="5" custAng="771054" custLinFactNeighborX="-8806" custLinFactNeighborY="14211"/>
      <dgm:spPr/>
    </dgm:pt>
    <dgm:pt modelId="{1F088C5E-48DA-3044-912C-2AC7F9404E61}" type="pres">
      <dgm:prSet presAssocID="{BD6DAAF9-922F-8D41-94B2-66078875FDF9}" presName="dummy" presStyleCnt="0"/>
      <dgm:spPr/>
    </dgm:pt>
    <dgm:pt modelId="{49E33FB8-7FBA-C446-8F31-2AFA474505D4}" type="pres">
      <dgm:prSet presAssocID="{BD6DAAF9-922F-8D41-94B2-66078875FDF9}" presName="node" presStyleLbl="revTx" presStyleIdx="1" presStyleCnt="5">
        <dgm:presLayoutVars>
          <dgm:bulletEnabled val="1"/>
        </dgm:presLayoutVars>
      </dgm:prSet>
      <dgm:spPr/>
    </dgm:pt>
    <dgm:pt modelId="{CC8B6C79-E370-5A44-952D-AD94E4BF14F0}" type="pres">
      <dgm:prSet presAssocID="{7C8FB9F6-0B93-DE4C-B21F-1ADEBDD0591D}" presName="sibTrans" presStyleLbl="node1" presStyleIdx="1" presStyleCnt="5" custAng="2362088" custLinFactNeighborX="181" custLinFactNeighborY="4247"/>
      <dgm:spPr/>
    </dgm:pt>
    <dgm:pt modelId="{04963AE6-5B18-4840-8A90-BF720036EA7A}" type="pres">
      <dgm:prSet presAssocID="{D3655604-5089-3840-9149-5CAF6A24E0DD}" presName="dummy" presStyleCnt="0"/>
      <dgm:spPr/>
    </dgm:pt>
    <dgm:pt modelId="{FCAB51FF-5A12-EA49-8DA8-A4CCB0DFFA6B}" type="pres">
      <dgm:prSet presAssocID="{D3655604-5089-3840-9149-5CAF6A24E0DD}" presName="node" presStyleLbl="revTx" presStyleIdx="2" presStyleCnt="5">
        <dgm:presLayoutVars>
          <dgm:bulletEnabled val="1"/>
        </dgm:presLayoutVars>
      </dgm:prSet>
      <dgm:spPr/>
    </dgm:pt>
    <dgm:pt modelId="{BF7EEF43-3CDC-5B4A-883B-AF3E52AF61D8}" type="pres">
      <dgm:prSet presAssocID="{488C3600-1B52-3E47-8626-4172710E4E74}" presName="sibTrans" presStyleLbl="node1" presStyleIdx="2" presStyleCnt="5" custAng="3244354" custLinFactNeighborX="-2054" custLinFactNeighborY="9219"/>
      <dgm:spPr/>
    </dgm:pt>
    <dgm:pt modelId="{0A804AE0-EBCE-A346-8F20-2AFE93974010}" type="pres">
      <dgm:prSet presAssocID="{8DAA8A14-135A-724A-B68F-A7193DA6A3C3}" presName="dummy" presStyleCnt="0"/>
      <dgm:spPr/>
    </dgm:pt>
    <dgm:pt modelId="{DC5D603F-5D1B-5D4C-86E0-C2EB0D5C3C93}" type="pres">
      <dgm:prSet presAssocID="{8DAA8A14-135A-724A-B68F-A7193DA6A3C3}" presName="node" presStyleLbl="revTx" presStyleIdx="3" presStyleCnt="5">
        <dgm:presLayoutVars>
          <dgm:bulletEnabled val="1"/>
        </dgm:presLayoutVars>
      </dgm:prSet>
      <dgm:spPr/>
    </dgm:pt>
    <dgm:pt modelId="{72C3D78C-15D7-D747-8394-A00A476E36AF}" type="pres">
      <dgm:prSet presAssocID="{9F80E4E3-982A-3844-A792-BCF4D4186266}" presName="sibTrans" presStyleLbl="node1" presStyleIdx="3" presStyleCnt="5" custLinFactNeighborX="58436" custLinFactNeighborY="9118"/>
      <dgm:spPr/>
    </dgm:pt>
    <dgm:pt modelId="{2C1F138C-358D-954F-B088-F47D8D01807E}" type="pres">
      <dgm:prSet presAssocID="{91A90D8C-9242-F046-A420-18200538D63E}" presName="dummy" presStyleCnt="0"/>
      <dgm:spPr/>
    </dgm:pt>
    <dgm:pt modelId="{5723286A-0BFC-F54D-8F3B-BB50F53E0E3E}" type="pres">
      <dgm:prSet presAssocID="{91A90D8C-9242-F046-A420-18200538D63E}" presName="node" presStyleLbl="revTx" presStyleIdx="4" presStyleCnt="5">
        <dgm:presLayoutVars>
          <dgm:bulletEnabled val="1"/>
        </dgm:presLayoutVars>
      </dgm:prSet>
      <dgm:spPr/>
    </dgm:pt>
    <dgm:pt modelId="{21E2768C-C1E3-B64E-8A73-9696AFB093FD}" type="pres">
      <dgm:prSet presAssocID="{E038E81D-F623-A842-8E8E-5F46DE8AFEA0}" presName="sibTrans" presStyleLbl="node1" presStyleIdx="4" presStyleCnt="5" custLinFactNeighborX="-4049" custLinFactNeighborY="11947"/>
      <dgm:spPr/>
    </dgm:pt>
  </dgm:ptLst>
  <dgm:cxnLst>
    <dgm:cxn modelId="{177C05AE-E549-1446-9AAC-73A03505A631}" type="presOf" srcId="{E038E81D-F623-A842-8E8E-5F46DE8AFEA0}" destId="{21E2768C-C1E3-B64E-8A73-9696AFB093FD}" srcOrd="0" destOrd="0" presId="urn:microsoft.com/office/officeart/2005/8/layout/cycle1"/>
    <dgm:cxn modelId="{6337CE84-A038-6643-8719-C3DBFAC3059D}" type="presOf" srcId="{848B14C1-23BE-E44D-8A32-F75EE745AFB8}" destId="{958CC07C-8719-2A46-8303-80E89558ADA6}" srcOrd="0" destOrd="0" presId="urn:microsoft.com/office/officeart/2005/8/layout/cycle1"/>
    <dgm:cxn modelId="{9FFEE0C5-17A4-8F4F-8E9B-240496B6BE3B}" type="presOf" srcId="{D3655604-5089-3840-9149-5CAF6A24E0DD}" destId="{FCAB51FF-5A12-EA49-8DA8-A4CCB0DFFA6B}" srcOrd="0" destOrd="0" presId="urn:microsoft.com/office/officeart/2005/8/layout/cycle1"/>
    <dgm:cxn modelId="{A7954E87-319F-4145-8167-40D8DC53EF54}" type="presOf" srcId="{9F80E4E3-982A-3844-A792-BCF4D4186266}" destId="{72C3D78C-15D7-D747-8394-A00A476E36AF}" srcOrd="0" destOrd="0" presId="urn:microsoft.com/office/officeart/2005/8/layout/cycle1"/>
    <dgm:cxn modelId="{3BB166EF-2B6F-594F-AC96-2B458FC2257D}" type="presOf" srcId="{488C3600-1B52-3E47-8626-4172710E4E74}" destId="{BF7EEF43-3CDC-5B4A-883B-AF3E52AF61D8}" srcOrd="0" destOrd="0" presId="urn:microsoft.com/office/officeart/2005/8/layout/cycle1"/>
    <dgm:cxn modelId="{3BDDC5AD-EB92-C944-9185-48B4CEA958D2}" srcId="{848B14C1-23BE-E44D-8A32-F75EE745AFB8}" destId="{8DAA8A14-135A-724A-B68F-A7193DA6A3C3}" srcOrd="3" destOrd="0" parTransId="{724FD50E-6948-0145-A7BC-BBCE87ABBB5E}" sibTransId="{9F80E4E3-982A-3844-A792-BCF4D4186266}"/>
    <dgm:cxn modelId="{E28FCE4E-8B83-F648-A668-D85CBAABAAF1}" srcId="{848B14C1-23BE-E44D-8A32-F75EE745AFB8}" destId="{BD6DAAF9-922F-8D41-94B2-66078875FDF9}" srcOrd="1" destOrd="0" parTransId="{27A2599E-7309-E14B-A9B4-7A4DE070F0D0}" sibTransId="{7C8FB9F6-0B93-DE4C-B21F-1ADEBDD0591D}"/>
    <dgm:cxn modelId="{77577326-08C1-2343-A083-C0E23FBFA9F0}" srcId="{848B14C1-23BE-E44D-8A32-F75EE745AFB8}" destId="{D3655604-5089-3840-9149-5CAF6A24E0DD}" srcOrd="2" destOrd="0" parTransId="{E506D03E-1E02-BB49-997B-CBE326499749}" sibTransId="{488C3600-1B52-3E47-8626-4172710E4E74}"/>
    <dgm:cxn modelId="{0C88EA06-67C7-F344-8854-7A3DFCA82641}" type="presOf" srcId="{91A90D8C-9242-F046-A420-18200538D63E}" destId="{5723286A-0BFC-F54D-8F3B-BB50F53E0E3E}" srcOrd="0" destOrd="0" presId="urn:microsoft.com/office/officeart/2005/8/layout/cycle1"/>
    <dgm:cxn modelId="{C283AF79-C91D-B64E-9688-1702B97503AB}" type="presOf" srcId="{29D4DE83-A7FE-5D4A-94C4-39350429BB97}" destId="{9D5CD1F5-894B-444C-BF4C-97A36C12A248}" srcOrd="0" destOrd="0" presId="urn:microsoft.com/office/officeart/2005/8/layout/cycle1"/>
    <dgm:cxn modelId="{87E665E1-91B0-284C-9470-C01A286BAB1C}" srcId="{848B14C1-23BE-E44D-8A32-F75EE745AFB8}" destId="{D1376AC7-353A-DC4F-BCD1-DDE96F8AD3B6}" srcOrd="0" destOrd="0" parTransId="{F08DCAE5-A793-694B-A3CF-44A071FD9D30}" sibTransId="{29D4DE83-A7FE-5D4A-94C4-39350429BB97}"/>
    <dgm:cxn modelId="{D01D6847-59D6-6A4A-BE71-71D6C41D78B4}" type="presOf" srcId="{7C8FB9F6-0B93-DE4C-B21F-1ADEBDD0591D}" destId="{CC8B6C79-E370-5A44-952D-AD94E4BF14F0}" srcOrd="0" destOrd="0" presId="urn:microsoft.com/office/officeart/2005/8/layout/cycle1"/>
    <dgm:cxn modelId="{DE2EA292-554C-E840-95AA-D48529F6A532}" srcId="{848B14C1-23BE-E44D-8A32-F75EE745AFB8}" destId="{91A90D8C-9242-F046-A420-18200538D63E}" srcOrd="4" destOrd="0" parTransId="{1B20857F-B34E-6F45-AB7E-072AB552672A}" sibTransId="{E038E81D-F623-A842-8E8E-5F46DE8AFEA0}"/>
    <dgm:cxn modelId="{CF266E29-E0FD-A945-9010-2806DD7A41DB}" type="presOf" srcId="{BD6DAAF9-922F-8D41-94B2-66078875FDF9}" destId="{49E33FB8-7FBA-C446-8F31-2AFA474505D4}" srcOrd="0" destOrd="0" presId="urn:microsoft.com/office/officeart/2005/8/layout/cycle1"/>
    <dgm:cxn modelId="{4BC763D4-26D9-4F4E-A4CA-28C6F2B6FD10}" type="presOf" srcId="{8DAA8A14-135A-724A-B68F-A7193DA6A3C3}" destId="{DC5D603F-5D1B-5D4C-86E0-C2EB0D5C3C93}" srcOrd="0" destOrd="0" presId="urn:microsoft.com/office/officeart/2005/8/layout/cycle1"/>
    <dgm:cxn modelId="{51776CAB-94DA-A642-90E7-98CEBB89466A}" type="presOf" srcId="{D1376AC7-353A-DC4F-BCD1-DDE96F8AD3B6}" destId="{49010B21-B719-9F43-8AF1-B916FA730B35}" srcOrd="0" destOrd="0" presId="urn:microsoft.com/office/officeart/2005/8/layout/cycle1"/>
    <dgm:cxn modelId="{1BB4D92F-10C2-434C-805C-3CE45DDFA404}" type="presParOf" srcId="{958CC07C-8719-2A46-8303-80E89558ADA6}" destId="{67D2FDBE-D666-5846-A4BD-CF8FEE8D6B6C}" srcOrd="0" destOrd="0" presId="urn:microsoft.com/office/officeart/2005/8/layout/cycle1"/>
    <dgm:cxn modelId="{10E5C6D3-FF24-1B46-9DEA-3349879A07DC}" type="presParOf" srcId="{958CC07C-8719-2A46-8303-80E89558ADA6}" destId="{49010B21-B719-9F43-8AF1-B916FA730B35}" srcOrd="1" destOrd="0" presId="urn:microsoft.com/office/officeart/2005/8/layout/cycle1"/>
    <dgm:cxn modelId="{21E1F3E2-2061-6448-9323-46C0AF9D638A}" type="presParOf" srcId="{958CC07C-8719-2A46-8303-80E89558ADA6}" destId="{9D5CD1F5-894B-444C-BF4C-97A36C12A248}" srcOrd="2" destOrd="0" presId="urn:microsoft.com/office/officeart/2005/8/layout/cycle1"/>
    <dgm:cxn modelId="{4072BBBC-A6A5-CF41-87F8-106FDD965AAC}" type="presParOf" srcId="{958CC07C-8719-2A46-8303-80E89558ADA6}" destId="{1F088C5E-48DA-3044-912C-2AC7F9404E61}" srcOrd="3" destOrd="0" presId="urn:microsoft.com/office/officeart/2005/8/layout/cycle1"/>
    <dgm:cxn modelId="{163EA843-9F44-1F4E-AC11-731329C204F5}" type="presParOf" srcId="{958CC07C-8719-2A46-8303-80E89558ADA6}" destId="{49E33FB8-7FBA-C446-8F31-2AFA474505D4}" srcOrd="4" destOrd="0" presId="urn:microsoft.com/office/officeart/2005/8/layout/cycle1"/>
    <dgm:cxn modelId="{68D90269-E103-F645-B82C-34BF0EF46F83}" type="presParOf" srcId="{958CC07C-8719-2A46-8303-80E89558ADA6}" destId="{CC8B6C79-E370-5A44-952D-AD94E4BF14F0}" srcOrd="5" destOrd="0" presId="urn:microsoft.com/office/officeart/2005/8/layout/cycle1"/>
    <dgm:cxn modelId="{C7CE711D-C89E-5842-9A4B-8C5ABF9C3D15}" type="presParOf" srcId="{958CC07C-8719-2A46-8303-80E89558ADA6}" destId="{04963AE6-5B18-4840-8A90-BF720036EA7A}" srcOrd="6" destOrd="0" presId="urn:microsoft.com/office/officeart/2005/8/layout/cycle1"/>
    <dgm:cxn modelId="{3A2E0A61-69EC-2E49-9BDF-055E0AF12302}" type="presParOf" srcId="{958CC07C-8719-2A46-8303-80E89558ADA6}" destId="{FCAB51FF-5A12-EA49-8DA8-A4CCB0DFFA6B}" srcOrd="7" destOrd="0" presId="urn:microsoft.com/office/officeart/2005/8/layout/cycle1"/>
    <dgm:cxn modelId="{575F0AB1-7564-164F-8BC3-6F666CF44983}" type="presParOf" srcId="{958CC07C-8719-2A46-8303-80E89558ADA6}" destId="{BF7EEF43-3CDC-5B4A-883B-AF3E52AF61D8}" srcOrd="8" destOrd="0" presId="urn:microsoft.com/office/officeart/2005/8/layout/cycle1"/>
    <dgm:cxn modelId="{E2E18118-E305-3947-9251-5E0E24D9746B}" type="presParOf" srcId="{958CC07C-8719-2A46-8303-80E89558ADA6}" destId="{0A804AE0-EBCE-A346-8F20-2AFE93974010}" srcOrd="9" destOrd="0" presId="urn:microsoft.com/office/officeart/2005/8/layout/cycle1"/>
    <dgm:cxn modelId="{91E4CD20-A545-3748-9C80-28F9AAE7004B}" type="presParOf" srcId="{958CC07C-8719-2A46-8303-80E89558ADA6}" destId="{DC5D603F-5D1B-5D4C-86E0-C2EB0D5C3C93}" srcOrd="10" destOrd="0" presId="urn:microsoft.com/office/officeart/2005/8/layout/cycle1"/>
    <dgm:cxn modelId="{AC977FB0-E2F7-E94F-B625-E6674240F855}" type="presParOf" srcId="{958CC07C-8719-2A46-8303-80E89558ADA6}" destId="{72C3D78C-15D7-D747-8394-A00A476E36AF}" srcOrd="11" destOrd="0" presId="urn:microsoft.com/office/officeart/2005/8/layout/cycle1"/>
    <dgm:cxn modelId="{70C52ED2-FE43-E740-841C-CA03E299EF55}" type="presParOf" srcId="{958CC07C-8719-2A46-8303-80E89558ADA6}" destId="{2C1F138C-358D-954F-B088-F47D8D01807E}" srcOrd="12" destOrd="0" presId="urn:microsoft.com/office/officeart/2005/8/layout/cycle1"/>
    <dgm:cxn modelId="{41691059-8ACC-2041-BE9A-A577825C5FFF}" type="presParOf" srcId="{958CC07C-8719-2A46-8303-80E89558ADA6}" destId="{5723286A-0BFC-F54D-8F3B-BB50F53E0E3E}" srcOrd="13" destOrd="0" presId="urn:microsoft.com/office/officeart/2005/8/layout/cycle1"/>
    <dgm:cxn modelId="{5E3E1D18-DA0D-CD47-8A51-4245E72B83D1}" type="presParOf" srcId="{958CC07C-8719-2A46-8303-80E89558ADA6}" destId="{21E2768C-C1E3-B64E-8A73-9696AFB093FD}"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10B21-B719-9F43-8AF1-B916FA730B35}">
      <dsp:nvSpPr>
        <dsp:cNvPr id="0" name=""/>
        <dsp:cNvSpPr/>
      </dsp:nvSpPr>
      <dsp:spPr>
        <a:xfrm>
          <a:off x="8134281" y="71256"/>
          <a:ext cx="2465398" cy="246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smtClean="0"/>
            <a:t> </a:t>
          </a:r>
          <a:endParaRPr lang="de-DE" sz="6500" kern="1200" dirty="0"/>
        </a:p>
      </dsp:txBody>
      <dsp:txXfrm>
        <a:off x="8134281" y="71256"/>
        <a:ext cx="2465398" cy="2465398"/>
      </dsp:txXfrm>
    </dsp:sp>
    <dsp:sp modelId="{9D5CD1F5-894B-444C-BF4C-97A36C12A248}">
      <dsp:nvSpPr>
        <dsp:cNvPr id="0" name=""/>
        <dsp:cNvSpPr/>
      </dsp:nvSpPr>
      <dsp:spPr>
        <a:xfrm rot="771054">
          <a:off x="1515440" y="1313807"/>
          <a:ext cx="9249552" cy="9249552"/>
        </a:xfrm>
        <a:prstGeom prst="circularArrow">
          <a:avLst>
            <a:gd name="adj1" fmla="val 5198"/>
            <a:gd name="adj2" fmla="val 335725"/>
            <a:gd name="adj3" fmla="val 21294008"/>
            <a:gd name="adj4" fmla="val 19765568"/>
            <a:gd name="adj5" fmla="val 6064"/>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9E33FB8-7FBA-C446-8F31-2AFA474505D4}">
      <dsp:nvSpPr>
        <dsp:cNvPr id="0" name=""/>
        <dsp:cNvSpPr/>
      </dsp:nvSpPr>
      <dsp:spPr>
        <a:xfrm>
          <a:off x="9625132" y="4659624"/>
          <a:ext cx="2465398" cy="246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smtClean="0"/>
            <a:t> </a:t>
          </a:r>
          <a:endParaRPr lang="de-DE" sz="6500" kern="1200" dirty="0"/>
        </a:p>
      </dsp:txBody>
      <dsp:txXfrm>
        <a:off x="9625132" y="4659624"/>
        <a:ext cx="2465398" cy="2465398"/>
      </dsp:txXfrm>
    </dsp:sp>
    <dsp:sp modelId="{CC8B6C79-E370-5A44-952D-AD94E4BF14F0}">
      <dsp:nvSpPr>
        <dsp:cNvPr id="0" name=""/>
        <dsp:cNvSpPr/>
      </dsp:nvSpPr>
      <dsp:spPr>
        <a:xfrm rot="2362088">
          <a:off x="2346697" y="392181"/>
          <a:ext cx="9249552" cy="9249552"/>
        </a:xfrm>
        <a:prstGeom prst="circularArrow">
          <a:avLst>
            <a:gd name="adj1" fmla="val 5198"/>
            <a:gd name="adj2" fmla="val 335725"/>
            <a:gd name="adj3" fmla="val 4015492"/>
            <a:gd name="adj4" fmla="val 2252703"/>
            <a:gd name="adj5" fmla="val 6064"/>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AB51FF-5A12-EA49-8DA8-A4CCB0DFFA6B}">
      <dsp:nvSpPr>
        <dsp:cNvPr id="0" name=""/>
        <dsp:cNvSpPr/>
      </dsp:nvSpPr>
      <dsp:spPr>
        <a:xfrm>
          <a:off x="5722033" y="7495391"/>
          <a:ext cx="2465398" cy="246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smtClean="0"/>
            <a:t> </a:t>
          </a:r>
          <a:endParaRPr lang="de-DE" sz="6500" kern="1200" dirty="0"/>
        </a:p>
      </dsp:txBody>
      <dsp:txXfrm>
        <a:off x="5722033" y="7495391"/>
        <a:ext cx="2465398" cy="2465398"/>
      </dsp:txXfrm>
    </dsp:sp>
    <dsp:sp modelId="{BF7EEF43-3CDC-5B4A-883B-AF3E52AF61D8}">
      <dsp:nvSpPr>
        <dsp:cNvPr id="0" name=""/>
        <dsp:cNvSpPr/>
      </dsp:nvSpPr>
      <dsp:spPr>
        <a:xfrm rot="3244354">
          <a:off x="2139970" y="852069"/>
          <a:ext cx="9249552" cy="9249552"/>
        </a:xfrm>
        <a:prstGeom prst="circularArrow">
          <a:avLst>
            <a:gd name="adj1" fmla="val 5198"/>
            <a:gd name="adj2" fmla="val 335725"/>
            <a:gd name="adj3" fmla="val 8211572"/>
            <a:gd name="adj4" fmla="val 6448783"/>
            <a:gd name="adj5" fmla="val 6064"/>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C5D603F-5D1B-5D4C-86E0-C2EB0D5C3C93}">
      <dsp:nvSpPr>
        <dsp:cNvPr id="0" name=""/>
        <dsp:cNvSpPr/>
      </dsp:nvSpPr>
      <dsp:spPr>
        <a:xfrm>
          <a:off x="1818934" y="4659624"/>
          <a:ext cx="2465398" cy="246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smtClean="0"/>
            <a:t> </a:t>
          </a:r>
          <a:endParaRPr lang="de-DE" sz="6500" kern="1200" dirty="0"/>
        </a:p>
      </dsp:txBody>
      <dsp:txXfrm>
        <a:off x="1818934" y="4659624"/>
        <a:ext cx="2465398" cy="2465398"/>
      </dsp:txXfrm>
    </dsp:sp>
    <dsp:sp modelId="{72C3D78C-15D7-D747-8394-A00A476E36AF}">
      <dsp:nvSpPr>
        <dsp:cNvPr id="0" name=""/>
        <dsp:cNvSpPr/>
      </dsp:nvSpPr>
      <dsp:spPr>
        <a:xfrm>
          <a:off x="7735024" y="842727"/>
          <a:ext cx="9249552" cy="9249552"/>
        </a:xfrm>
        <a:prstGeom prst="circularArrow">
          <a:avLst>
            <a:gd name="adj1" fmla="val 5198"/>
            <a:gd name="adj2" fmla="val 335725"/>
            <a:gd name="adj3" fmla="val 12298707"/>
            <a:gd name="adj4" fmla="val 10770267"/>
            <a:gd name="adj5" fmla="val 6064"/>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23286A-0BFC-F54D-8F3B-BB50F53E0E3E}">
      <dsp:nvSpPr>
        <dsp:cNvPr id="0" name=""/>
        <dsp:cNvSpPr/>
      </dsp:nvSpPr>
      <dsp:spPr>
        <a:xfrm>
          <a:off x="3309785" y="71256"/>
          <a:ext cx="2465398" cy="246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smtClean="0"/>
            <a:t> </a:t>
          </a:r>
          <a:endParaRPr lang="de-DE" sz="6500" kern="1200" dirty="0"/>
        </a:p>
      </dsp:txBody>
      <dsp:txXfrm>
        <a:off x="3309785" y="71256"/>
        <a:ext cx="2465398" cy="2465398"/>
      </dsp:txXfrm>
    </dsp:sp>
    <dsp:sp modelId="{21E2768C-C1E3-B64E-8A73-9696AFB093FD}">
      <dsp:nvSpPr>
        <dsp:cNvPr id="0" name=""/>
        <dsp:cNvSpPr/>
      </dsp:nvSpPr>
      <dsp:spPr>
        <a:xfrm>
          <a:off x="1955441" y="1104397"/>
          <a:ext cx="9249552" cy="9249552"/>
        </a:xfrm>
        <a:prstGeom prst="circularArrow">
          <a:avLst>
            <a:gd name="adj1" fmla="val 5198"/>
            <a:gd name="adj2" fmla="val 335725"/>
            <a:gd name="adj3" fmla="val 16866478"/>
            <a:gd name="adj4" fmla="val 15197797"/>
            <a:gd name="adj5" fmla="val 6064"/>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4010" y="9406429"/>
            <a:ext cx="18178780" cy="649056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949" indent="0" algn="ctr">
              <a:buNone/>
              <a:defRPr>
                <a:solidFill>
                  <a:schemeClr val="tx1">
                    <a:tint val="75000"/>
                  </a:schemeClr>
                </a:solidFill>
              </a:defRPr>
            </a:lvl2pPr>
            <a:lvl3pPr marL="2951897" indent="0" algn="ctr">
              <a:buNone/>
              <a:defRPr>
                <a:solidFill>
                  <a:schemeClr val="tx1">
                    <a:tint val="75000"/>
                  </a:schemeClr>
                </a:solidFill>
              </a:defRPr>
            </a:lvl3pPr>
            <a:lvl4pPr marL="4427852" indent="0" algn="ctr">
              <a:buNone/>
              <a:defRPr>
                <a:solidFill>
                  <a:schemeClr val="tx1">
                    <a:tint val="75000"/>
                  </a:schemeClr>
                </a:solidFill>
              </a:defRPr>
            </a:lvl4pPr>
            <a:lvl5pPr marL="5903801" indent="0" algn="ctr">
              <a:buNone/>
              <a:defRPr>
                <a:solidFill>
                  <a:schemeClr val="tx1">
                    <a:tint val="75000"/>
                  </a:schemeClr>
                </a:solidFill>
              </a:defRPr>
            </a:lvl5pPr>
            <a:lvl6pPr marL="7379749" indent="0" algn="ctr">
              <a:buNone/>
              <a:defRPr>
                <a:solidFill>
                  <a:schemeClr val="tx1">
                    <a:tint val="75000"/>
                  </a:schemeClr>
                </a:solidFill>
              </a:defRPr>
            </a:lvl6pPr>
            <a:lvl7pPr marL="8855704" indent="0" algn="ctr">
              <a:buNone/>
              <a:defRPr>
                <a:solidFill>
                  <a:schemeClr val="tx1">
                    <a:tint val="75000"/>
                  </a:schemeClr>
                </a:solidFill>
              </a:defRPr>
            </a:lvl7pPr>
            <a:lvl8pPr marL="10331653" indent="0" algn="ctr">
              <a:buNone/>
              <a:defRPr>
                <a:solidFill>
                  <a:schemeClr val="tx1">
                    <a:tint val="75000"/>
                  </a:schemeClr>
                </a:solidFill>
              </a:defRPr>
            </a:lvl8pPr>
            <a:lvl9pPr marL="11807601"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t>09.08.16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287413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t>09.08.16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324474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6264736" y="5355072"/>
            <a:ext cx="11254060" cy="114075602"/>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2553" y="5355072"/>
            <a:ext cx="33405737" cy="114075602"/>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t>09.08.16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139647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t>09.08.16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158622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410" y="19457699"/>
            <a:ext cx="18178780" cy="6013939"/>
          </a:xfrm>
        </p:spPr>
        <p:txBody>
          <a:bodyPr anchor="t"/>
          <a:lstStyle>
            <a:lvl1pPr algn="l">
              <a:defRPr sz="129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949" indent="0">
              <a:buNone/>
              <a:defRPr sz="5800">
                <a:solidFill>
                  <a:schemeClr val="tx1">
                    <a:tint val="75000"/>
                  </a:schemeClr>
                </a:solidFill>
              </a:defRPr>
            </a:lvl2pPr>
            <a:lvl3pPr marL="2951897" indent="0">
              <a:buNone/>
              <a:defRPr sz="5200">
                <a:solidFill>
                  <a:schemeClr val="tx1">
                    <a:tint val="75000"/>
                  </a:schemeClr>
                </a:solidFill>
              </a:defRPr>
            </a:lvl3pPr>
            <a:lvl4pPr marL="4427852" indent="0">
              <a:buNone/>
              <a:defRPr sz="4500">
                <a:solidFill>
                  <a:schemeClr val="tx1">
                    <a:tint val="75000"/>
                  </a:schemeClr>
                </a:solidFill>
              </a:defRPr>
            </a:lvl4pPr>
            <a:lvl5pPr marL="5903801" indent="0">
              <a:buNone/>
              <a:defRPr sz="4500">
                <a:solidFill>
                  <a:schemeClr val="tx1">
                    <a:tint val="75000"/>
                  </a:schemeClr>
                </a:solidFill>
              </a:defRPr>
            </a:lvl5pPr>
            <a:lvl6pPr marL="7379749" indent="0">
              <a:buNone/>
              <a:defRPr sz="4500">
                <a:solidFill>
                  <a:schemeClr val="tx1">
                    <a:tint val="75000"/>
                  </a:schemeClr>
                </a:solidFill>
              </a:defRPr>
            </a:lvl6pPr>
            <a:lvl7pPr marL="8855704" indent="0">
              <a:buNone/>
              <a:defRPr sz="4500">
                <a:solidFill>
                  <a:schemeClr val="tx1">
                    <a:tint val="75000"/>
                  </a:schemeClr>
                </a:solidFill>
              </a:defRPr>
            </a:lvl7pPr>
            <a:lvl8pPr marL="10331653" indent="0">
              <a:buNone/>
              <a:defRPr sz="4500">
                <a:solidFill>
                  <a:schemeClr val="tx1">
                    <a:tint val="75000"/>
                  </a:schemeClr>
                </a:solidFill>
              </a:defRPr>
            </a:lvl8pPr>
            <a:lvl9pPr marL="11807601" indent="0">
              <a:buNone/>
              <a:defRPr sz="45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DEEFFE7-871D-4114-A3F3-631621A5D59D}" type="datetimeFigureOut">
              <a:rPr lang="de-DE" smtClean="0"/>
              <a:t>09.08.16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33613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DEEFFE7-871D-4114-A3F3-631621A5D59D}" type="datetimeFigureOut">
              <a:rPr lang="de-DE" smtClean="0"/>
              <a:t>09.08.16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7866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340" y="1212603"/>
            <a:ext cx="19248120" cy="5046663"/>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340" y="6777950"/>
            <a:ext cx="9449551" cy="2824727"/>
          </a:xfrm>
        </p:spPr>
        <p:txBody>
          <a:bodyPr anchor="b"/>
          <a:lstStyle>
            <a:lvl1pPr marL="0" indent="0">
              <a:buNone/>
              <a:defRPr sz="7700" b="1"/>
            </a:lvl1pPr>
            <a:lvl2pPr marL="1475949" indent="0">
              <a:buNone/>
              <a:defRPr sz="6500" b="1"/>
            </a:lvl2pPr>
            <a:lvl3pPr marL="2951897" indent="0">
              <a:buNone/>
              <a:defRPr sz="5800" b="1"/>
            </a:lvl3pPr>
            <a:lvl4pPr marL="4427852" indent="0">
              <a:buNone/>
              <a:defRPr sz="5200" b="1"/>
            </a:lvl4pPr>
            <a:lvl5pPr marL="5903801" indent="0">
              <a:buNone/>
              <a:defRPr sz="5200" b="1"/>
            </a:lvl5pPr>
            <a:lvl6pPr marL="7379749" indent="0">
              <a:buNone/>
              <a:defRPr sz="5200" b="1"/>
            </a:lvl6pPr>
            <a:lvl7pPr marL="8855704" indent="0">
              <a:buNone/>
              <a:defRPr sz="5200" b="1"/>
            </a:lvl7pPr>
            <a:lvl8pPr marL="10331653" indent="0">
              <a:buNone/>
              <a:defRPr sz="5200" b="1"/>
            </a:lvl8pPr>
            <a:lvl9pPr marL="11807601" indent="0">
              <a:buNone/>
              <a:defRPr sz="5200" b="1"/>
            </a:lvl9pPr>
          </a:lstStyle>
          <a:p>
            <a:pPr lvl="0"/>
            <a:r>
              <a:rPr lang="de-DE" smtClean="0"/>
              <a:t>Textmasterformat bearbeiten</a:t>
            </a:r>
          </a:p>
        </p:txBody>
      </p:sp>
      <p:sp>
        <p:nvSpPr>
          <p:cNvPr id="4" name="Inhaltsplatzhalt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203" y="6777950"/>
            <a:ext cx="9453263" cy="2824727"/>
          </a:xfrm>
        </p:spPr>
        <p:txBody>
          <a:bodyPr anchor="b"/>
          <a:lstStyle>
            <a:lvl1pPr marL="0" indent="0">
              <a:buNone/>
              <a:defRPr sz="7700" b="1"/>
            </a:lvl1pPr>
            <a:lvl2pPr marL="1475949" indent="0">
              <a:buNone/>
              <a:defRPr sz="6500" b="1"/>
            </a:lvl2pPr>
            <a:lvl3pPr marL="2951897" indent="0">
              <a:buNone/>
              <a:defRPr sz="5800" b="1"/>
            </a:lvl3pPr>
            <a:lvl4pPr marL="4427852" indent="0">
              <a:buNone/>
              <a:defRPr sz="5200" b="1"/>
            </a:lvl4pPr>
            <a:lvl5pPr marL="5903801" indent="0">
              <a:buNone/>
              <a:defRPr sz="5200" b="1"/>
            </a:lvl5pPr>
            <a:lvl6pPr marL="7379749" indent="0">
              <a:buNone/>
              <a:defRPr sz="5200" b="1"/>
            </a:lvl6pPr>
            <a:lvl7pPr marL="8855704" indent="0">
              <a:buNone/>
              <a:defRPr sz="5200" b="1"/>
            </a:lvl7pPr>
            <a:lvl8pPr marL="10331653" indent="0">
              <a:buNone/>
              <a:defRPr sz="5200" b="1"/>
            </a:lvl8pPr>
            <a:lvl9pPr marL="11807601" indent="0">
              <a:buNone/>
              <a:defRPr sz="5200" b="1"/>
            </a:lvl9pPr>
          </a:lstStyle>
          <a:p>
            <a:pPr lvl="0"/>
            <a:r>
              <a:rPr lang="de-DE" smtClean="0"/>
              <a:t>Textmasterformat bearbeiten</a:t>
            </a:r>
          </a:p>
        </p:txBody>
      </p:sp>
      <p:sp>
        <p:nvSpPr>
          <p:cNvPr id="6" name="Inhaltsplatzhalter 5"/>
          <p:cNvSpPr>
            <a:spLocks noGrp="1"/>
          </p:cNvSpPr>
          <p:nvPr>
            <p:ph sz="quarter" idx="4"/>
          </p:nvPr>
        </p:nvSpPr>
        <p:spPr>
          <a:xfrm>
            <a:off x="10864203"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DEEFFE7-871D-4114-A3F3-631621A5D59D}" type="datetimeFigureOut">
              <a:rPr lang="de-DE" smtClean="0"/>
              <a:t>09.08.16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288194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DEEFFE7-871D-4114-A3F3-631621A5D59D}" type="datetimeFigureOut">
              <a:rPr lang="de-DE" smtClean="0"/>
              <a:t>09.08.16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124873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DEEFFE7-871D-4114-A3F3-631621A5D59D}" type="datetimeFigureOut">
              <a:rPr lang="de-DE" smtClean="0"/>
              <a:t>09.08.16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253980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341" y="1205591"/>
            <a:ext cx="7036110" cy="5130774"/>
          </a:xfrm>
        </p:spPr>
        <p:txBody>
          <a:bodyPr anchor="b"/>
          <a:lstStyle>
            <a:lvl1pPr algn="l">
              <a:defRPr sz="6500" b="1"/>
            </a:lvl1pPr>
          </a:lstStyle>
          <a:p>
            <a:r>
              <a:rPr lang="de-DE" smtClean="0"/>
              <a:t>Titelmasterformat durch Klicken bearbeiten</a:t>
            </a:r>
            <a:endParaRPr lang="de-DE"/>
          </a:p>
        </p:txBody>
      </p:sp>
      <p:sp>
        <p:nvSpPr>
          <p:cNvPr id="3" name="Inhaltsplatzhalter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341" y="6336367"/>
            <a:ext cx="7036110" cy="20712346"/>
          </a:xfrm>
        </p:spPr>
        <p:txBody>
          <a:bodyPr/>
          <a:lstStyle>
            <a:lvl1pPr marL="0" indent="0">
              <a:buNone/>
              <a:defRPr sz="4500"/>
            </a:lvl1pPr>
            <a:lvl2pPr marL="1475949" indent="0">
              <a:buNone/>
              <a:defRPr sz="3900"/>
            </a:lvl2pPr>
            <a:lvl3pPr marL="2951897" indent="0">
              <a:buNone/>
              <a:defRPr sz="3200"/>
            </a:lvl3pPr>
            <a:lvl4pPr marL="4427852" indent="0">
              <a:buNone/>
              <a:defRPr sz="2900"/>
            </a:lvl4pPr>
            <a:lvl5pPr marL="5903801" indent="0">
              <a:buNone/>
              <a:defRPr sz="2900"/>
            </a:lvl5pPr>
            <a:lvl6pPr marL="7379749" indent="0">
              <a:buNone/>
              <a:defRPr sz="2900"/>
            </a:lvl6pPr>
            <a:lvl7pPr marL="8855704" indent="0">
              <a:buNone/>
              <a:defRPr sz="2900"/>
            </a:lvl7pPr>
            <a:lvl8pPr marL="10331653" indent="0">
              <a:buNone/>
              <a:defRPr sz="2900"/>
            </a:lvl8pPr>
            <a:lvl9pPr marL="11807601" indent="0">
              <a:buNone/>
              <a:defRPr sz="2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EEFFE7-871D-4114-A3F3-631621A5D59D}" type="datetimeFigureOut">
              <a:rPr lang="de-DE" smtClean="0"/>
              <a:t>09.08.16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327931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962" y="21195982"/>
            <a:ext cx="12832080" cy="2502306"/>
          </a:xfrm>
        </p:spPr>
        <p:txBody>
          <a:bodyPr anchor="b"/>
          <a:lstStyle>
            <a:lvl1pPr algn="l">
              <a:defRPr sz="6500" b="1"/>
            </a:lvl1pPr>
          </a:lstStyle>
          <a:p>
            <a:r>
              <a:rPr lang="de-DE" smtClean="0"/>
              <a:t>Titelmasterformat durch Klicken bearbeiten</a:t>
            </a:r>
            <a:endParaRPr lang="de-DE"/>
          </a:p>
        </p:txBody>
      </p:sp>
      <p:sp>
        <p:nvSpPr>
          <p:cNvPr id="3" name="Bildplatzhalter 2"/>
          <p:cNvSpPr>
            <a:spLocks noGrp="1"/>
          </p:cNvSpPr>
          <p:nvPr>
            <p:ph type="pic" idx="1"/>
          </p:nvPr>
        </p:nvSpPr>
        <p:spPr>
          <a:xfrm>
            <a:off x="4191962" y="2705572"/>
            <a:ext cx="12832080" cy="18167985"/>
          </a:xfrm>
        </p:spPr>
        <p:txBody>
          <a:bodyPr/>
          <a:lstStyle>
            <a:lvl1pPr marL="0" indent="0">
              <a:buNone/>
              <a:defRPr sz="10300"/>
            </a:lvl1pPr>
            <a:lvl2pPr marL="1475949" indent="0">
              <a:buNone/>
              <a:defRPr sz="9000"/>
            </a:lvl2pPr>
            <a:lvl3pPr marL="2951897" indent="0">
              <a:buNone/>
              <a:defRPr sz="7700"/>
            </a:lvl3pPr>
            <a:lvl4pPr marL="4427852" indent="0">
              <a:buNone/>
              <a:defRPr sz="6500"/>
            </a:lvl4pPr>
            <a:lvl5pPr marL="5903801" indent="0">
              <a:buNone/>
              <a:defRPr sz="6500"/>
            </a:lvl5pPr>
            <a:lvl6pPr marL="7379749" indent="0">
              <a:buNone/>
              <a:defRPr sz="6500"/>
            </a:lvl6pPr>
            <a:lvl7pPr marL="8855704" indent="0">
              <a:buNone/>
              <a:defRPr sz="6500"/>
            </a:lvl7pPr>
            <a:lvl8pPr marL="10331653" indent="0">
              <a:buNone/>
              <a:defRPr sz="6500"/>
            </a:lvl8pPr>
            <a:lvl9pPr marL="11807601" indent="0">
              <a:buNone/>
              <a:defRPr sz="6500"/>
            </a:lvl9pPr>
          </a:lstStyle>
          <a:p>
            <a:endParaRPr lang="de-DE"/>
          </a:p>
        </p:txBody>
      </p:sp>
      <p:sp>
        <p:nvSpPr>
          <p:cNvPr id="4" name="Textplatzhalter 3"/>
          <p:cNvSpPr>
            <a:spLocks noGrp="1"/>
          </p:cNvSpPr>
          <p:nvPr>
            <p:ph type="body" sz="half" idx="2"/>
          </p:nvPr>
        </p:nvSpPr>
        <p:spPr>
          <a:xfrm>
            <a:off x="4191962" y="23698288"/>
            <a:ext cx="12832080" cy="3553689"/>
          </a:xfrm>
        </p:spPr>
        <p:txBody>
          <a:bodyPr/>
          <a:lstStyle>
            <a:lvl1pPr marL="0" indent="0">
              <a:buNone/>
              <a:defRPr sz="4500"/>
            </a:lvl1pPr>
            <a:lvl2pPr marL="1475949" indent="0">
              <a:buNone/>
              <a:defRPr sz="3900"/>
            </a:lvl2pPr>
            <a:lvl3pPr marL="2951897" indent="0">
              <a:buNone/>
              <a:defRPr sz="3200"/>
            </a:lvl3pPr>
            <a:lvl4pPr marL="4427852" indent="0">
              <a:buNone/>
              <a:defRPr sz="2900"/>
            </a:lvl4pPr>
            <a:lvl5pPr marL="5903801" indent="0">
              <a:buNone/>
              <a:defRPr sz="2900"/>
            </a:lvl5pPr>
            <a:lvl6pPr marL="7379749" indent="0">
              <a:buNone/>
              <a:defRPr sz="2900"/>
            </a:lvl6pPr>
            <a:lvl7pPr marL="8855704" indent="0">
              <a:buNone/>
              <a:defRPr sz="2900"/>
            </a:lvl7pPr>
            <a:lvl8pPr marL="10331653" indent="0">
              <a:buNone/>
              <a:defRPr sz="2900"/>
            </a:lvl8pPr>
            <a:lvl9pPr marL="11807601" indent="0">
              <a:buNone/>
              <a:defRPr sz="2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EEFFE7-871D-4114-A3F3-631621A5D59D}" type="datetimeFigureOut">
              <a:rPr lang="de-DE" smtClean="0"/>
              <a:t>09.08.16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2D0F259-F1E2-4187-87BC-F63531FE290D}" type="slidenum">
              <a:rPr lang="de-DE" smtClean="0"/>
              <a:t>‹Nr.›</a:t>
            </a:fld>
            <a:endParaRPr lang="de-DE"/>
          </a:p>
        </p:txBody>
      </p:sp>
    </p:spTree>
    <p:extLst>
      <p:ext uri="{BB962C8B-B14F-4D97-AF65-F5344CB8AC3E}">
        <p14:creationId xmlns:p14="http://schemas.microsoft.com/office/powerpoint/2010/main" val="2397999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69340" y="1212603"/>
            <a:ext cx="19248120" cy="5046663"/>
          </a:xfrm>
          <a:prstGeom prst="rect">
            <a:avLst/>
          </a:prstGeom>
        </p:spPr>
        <p:txBody>
          <a:bodyPr vert="horz" lIns="295190" tIns="147597" rIns="295190" bIns="147597"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069340" y="7065334"/>
            <a:ext cx="19248120" cy="19983384"/>
          </a:xfrm>
          <a:prstGeom prst="rect">
            <a:avLst/>
          </a:prstGeom>
        </p:spPr>
        <p:txBody>
          <a:bodyPr vert="horz" lIns="295190" tIns="147597" rIns="295190" bIns="147597"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069340" y="28065053"/>
            <a:ext cx="4990253" cy="1612128"/>
          </a:xfrm>
          <a:prstGeom prst="rect">
            <a:avLst/>
          </a:prstGeom>
        </p:spPr>
        <p:txBody>
          <a:bodyPr vert="horz" lIns="295190" tIns="147597" rIns="295190" bIns="147597" rtlCol="0" anchor="ctr"/>
          <a:lstStyle>
            <a:lvl1pPr algn="l">
              <a:defRPr sz="3900">
                <a:solidFill>
                  <a:schemeClr val="tx1">
                    <a:tint val="75000"/>
                  </a:schemeClr>
                </a:solidFill>
              </a:defRPr>
            </a:lvl1pPr>
          </a:lstStyle>
          <a:p>
            <a:fld id="{1DEEFFE7-871D-4114-A3F3-631621A5D59D}" type="datetimeFigureOut">
              <a:rPr lang="de-DE" smtClean="0"/>
              <a:t>09.08.16</a:t>
            </a:fld>
            <a:endParaRPr lang="de-DE"/>
          </a:p>
        </p:txBody>
      </p:sp>
      <p:sp>
        <p:nvSpPr>
          <p:cNvPr id="5" name="Fußzeilenplatzhalter 4"/>
          <p:cNvSpPr>
            <a:spLocks noGrp="1"/>
          </p:cNvSpPr>
          <p:nvPr>
            <p:ph type="ftr" sz="quarter" idx="3"/>
          </p:nvPr>
        </p:nvSpPr>
        <p:spPr>
          <a:xfrm>
            <a:off x="7307157" y="28065053"/>
            <a:ext cx="6772487" cy="1612128"/>
          </a:xfrm>
          <a:prstGeom prst="rect">
            <a:avLst/>
          </a:prstGeom>
        </p:spPr>
        <p:txBody>
          <a:bodyPr vert="horz" lIns="295190" tIns="147597" rIns="295190" bIns="147597" rtlCol="0" anchor="ctr"/>
          <a:lstStyle>
            <a:lvl1pPr algn="ctr">
              <a:defRPr sz="3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15327207" y="28065053"/>
            <a:ext cx="4990253" cy="1612128"/>
          </a:xfrm>
          <a:prstGeom prst="rect">
            <a:avLst/>
          </a:prstGeom>
        </p:spPr>
        <p:txBody>
          <a:bodyPr vert="horz" lIns="295190" tIns="147597" rIns="295190" bIns="147597" rtlCol="0" anchor="ctr"/>
          <a:lstStyle>
            <a:lvl1pPr algn="r">
              <a:defRPr sz="3900">
                <a:solidFill>
                  <a:schemeClr val="tx1">
                    <a:tint val="75000"/>
                  </a:schemeClr>
                </a:solidFill>
              </a:defRPr>
            </a:lvl1pPr>
          </a:lstStyle>
          <a:p>
            <a:fld id="{02D0F259-F1E2-4187-87BC-F63531FE290D}" type="slidenum">
              <a:rPr lang="de-DE" smtClean="0"/>
              <a:t>‹Nr.›</a:t>
            </a:fld>
            <a:endParaRPr lang="de-DE"/>
          </a:p>
        </p:txBody>
      </p:sp>
    </p:spTree>
    <p:extLst>
      <p:ext uri="{BB962C8B-B14F-4D97-AF65-F5344CB8AC3E}">
        <p14:creationId xmlns:p14="http://schemas.microsoft.com/office/powerpoint/2010/main" val="1504391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951897" rtl="0" eaLnBrk="1" latinLnBrk="0" hangingPunct="1">
        <a:spcBef>
          <a:spcPct val="0"/>
        </a:spcBef>
        <a:buNone/>
        <a:defRPr sz="14200" kern="1200">
          <a:solidFill>
            <a:schemeClr val="tx1"/>
          </a:solidFill>
          <a:latin typeface="+mj-lt"/>
          <a:ea typeface="+mj-ea"/>
          <a:cs typeface="+mj-cs"/>
        </a:defRPr>
      </a:lvl1pPr>
    </p:titleStyle>
    <p:bodyStyle>
      <a:lvl1pPr marL="1106963" indent="-1106963" algn="l" defTabSz="295189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420" indent="-922469" algn="l" defTabSz="2951897"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89875" indent="-737978" algn="l" defTabSz="2951897"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5823"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1778"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7727"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3675"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69624"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5579"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de-DE"/>
      </a:defPPr>
      <a:lvl1pPr marL="0" algn="l" defTabSz="2951897" rtl="0" eaLnBrk="1" latinLnBrk="0" hangingPunct="1">
        <a:defRPr sz="5800" kern="1200">
          <a:solidFill>
            <a:schemeClr val="tx1"/>
          </a:solidFill>
          <a:latin typeface="+mn-lt"/>
          <a:ea typeface="+mn-ea"/>
          <a:cs typeface="+mn-cs"/>
        </a:defRPr>
      </a:lvl1pPr>
      <a:lvl2pPr marL="1475949" algn="l" defTabSz="2951897" rtl="0" eaLnBrk="1" latinLnBrk="0" hangingPunct="1">
        <a:defRPr sz="5800" kern="1200">
          <a:solidFill>
            <a:schemeClr val="tx1"/>
          </a:solidFill>
          <a:latin typeface="+mn-lt"/>
          <a:ea typeface="+mn-ea"/>
          <a:cs typeface="+mn-cs"/>
        </a:defRPr>
      </a:lvl2pPr>
      <a:lvl3pPr marL="2951897" algn="l" defTabSz="2951897" rtl="0" eaLnBrk="1" latinLnBrk="0" hangingPunct="1">
        <a:defRPr sz="5800" kern="1200">
          <a:solidFill>
            <a:schemeClr val="tx1"/>
          </a:solidFill>
          <a:latin typeface="+mn-lt"/>
          <a:ea typeface="+mn-ea"/>
          <a:cs typeface="+mn-cs"/>
        </a:defRPr>
      </a:lvl3pPr>
      <a:lvl4pPr marL="4427852" algn="l" defTabSz="2951897" rtl="0" eaLnBrk="1" latinLnBrk="0" hangingPunct="1">
        <a:defRPr sz="5800" kern="1200">
          <a:solidFill>
            <a:schemeClr val="tx1"/>
          </a:solidFill>
          <a:latin typeface="+mn-lt"/>
          <a:ea typeface="+mn-ea"/>
          <a:cs typeface="+mn-cs"/>
        </a:defRPr>
      </a:lvl4pPr>
      <a:lvl5pPr marL="5903801" algn="l" defTabSz="2951897" rtl="0" eaLnBrk="1" latinLnBrk="0" hangingPunct="1">
        <a:defRPr sz="5800" kern="1200">
          <a:solidFill>
            <a:schemeClr val="tx1"/>
          </a:solidFill>
          <a:latin typeface="+mn-lt"/>
          <a:ea typeface="+mn-ea"/>
          <a:cs typeface="+mn-cs"/>
        </a:defRPr>
      </a:lvl5pPr>
      <a:lvl6pPr marL="7379749" algn="l" defTabSz="2951897" rtl="0" eaLnBrk="1" latinLnBrk="0" hangingPunct="1">
        <a:defRPr sz="5800" kern="1200">
          <a:solidFill>
            <a:schemeClr val="tx1"/>
          </a:solidFill>
          <a:latin typeface="+mn-lt"/>
          <a:ea typeface="+mn-ea"/>
          <a:cs typeface="+mn-cs"/>
        </a:defRPr>
      </a:lvl6pPr>
      <a:lvl7pPr marL="8855704" algn="l" defTabSz="2951897" rtl="0" eaLnBrk="1" latinLnBrk="0" hangingPunct="1">
        <a:defRPr sz="5800" kern="1200">
          <a:solidFill>
            <a:schemeClr val="tx1"/>
          </a:solidFill>
          <a:latin typeface="+mn-lt"/>
          <a:ea typeface="+mn-ea"/>
          <a:cs typeface="+mn-cs"/>
        </a:defRPr>
      </a:lvl7pPr>
      <a:lvl8pPr marL="10331653" algn="l" defTabSz="2951897" rtl="0" eaLnBrk="1" latinLnBrk="0" hangingPunct="1">
        <a:defRPr sz="5800" kern="1200">
          <a:solidFill>
            <a:schemeClr val="tx1"/>
          </a:solidFill>
          <a:latin typeface="+mn-lt"/>
          <a:ea typeface="+mn-ea"/>
          <a:cs typeface="+mn-cs"/>
        </a:defRPr>
      </a:lvl8pPr>
      <a:lvl9pPr marL="11807601" algn="l" defTabSz="295189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a:xfrm>
            <a:off x="393905" y="485790"/>
            <a:ext cx="20667600" cy="29559600"/>
          </a:xfrm>
          <a:prstGeom prst="roundRect">
            <a:avLst>
              <a:gd name="adj" fmla="val 3009"/>
            </a:avLst>
          </a:prstGeom>
          <a:ln w="63500"/>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 name="Textfeld 4"/>
          <p:cNvSpPr txBox="1"/>
          <p:nvPr/>
        </p:nvSpPr>
        <p:spPr>
          <a:xfrm>
            <a:off x="1472648" y="1447800"/>
            <a:ext cx="18327756" cy="4924425"/>
          </a:xfrm>
          <a:prstGeom prst="rect">
            <a:avLst/>
          </a:prstGeom>
          <a:noFill/>
        </p:spPr>
        <p:txBody>
          <a:bodyPr wrap="square" rtlCol="0">
            <a:spAutoFit/>
          </a:bodyPr>
          <a:lstStyle/>
          <a:p>
            <a:pPr algn="ctr"/>
            <a:r>
              <a:rPr lang="de-DE" b="1" dirty="0" smtClean="0"/>
              <a:t>Programmierprojekt </a:t>
            </a:r>
            <a:r>
              <a:rPr lang="de-DE" b="1" dirty="0" smtClean="0"/>
              <a:t>SS16:</a:t>
            </a:r>
            <a:endParaRPr lang="de-DE" b="1" dirty="0" smtClean="0"/>
          </a:p>
          <a:p>
            <a:pPr algn="ctr"/>
            <a:r>
              <a:rPr lang="de-DE" b="1" dirty="0" err="1" smtClean="0"/>
              <a:t>PiSense</a:t>
            </a:r>
            <a:r>
              <a:rPr lang="de-DE" b="1" dirty="0" smtClean="0"/>
              <a:t> mit </a:t>
            </a:r>
            <a:r>
              <a:rPr lang="de-DE" b="1" dirty="0" err="1" smtClean="0"/>
              <a:t>Quadrocopter</a:t>
            </a:r>
            <a:endParaRPr lang="de-DE" b="1" dirty="0" smtClean="0"/>
          </a:p>
          <a:p>
            <a:pPr algn="ctr">
              <a:lnSpc>
                <a:spcPct val="150000"/>
              </a:lnSpc>
            </a:pPr>
            <a:r>
              <a:rPr lang="de-DE" sz="2800" dirty="0" smtClean="0"/>
              <a:t>Teilnehmer</a:t>
            </a:r>
            <a:r>
              <a:rPr lang="de-DE" sz="2800" dirty="0" smtClean="0"/>
              <a:t>: Philipp </a:t>
            </a:r>
            <a:r>
              <a:rPr lang="de-DE" sz="2800" dirty="0" err="1" smtClean="0"/>
              <a:t>Gackstatter</a:t>
            </a:r>
            <a:r>
              <a:rPr lang="de-DE" sz="2800" dirty="0" smtClean="0"/>
              <a:t>, Granit Guri, Marcel Früh</a:t>
            </a:r>
          </a:p>
          <a:p>
            <a:pPr algn="ctr"/>
            <a:r>
              <a:rPr lang="de-DE" sz="2800" dirty="0" smtClean="0"/>
              <a:t>Dominik Heinrich</a:t>
            </a:r>
            <a:r>
              <a:rPr lang="de-DE" sz="2800" dirty="0" smtClean="0"/>
              <a:t>, </a:t>
            </a:r>
            <a:r>
              <a:rPr lang="de-DE" sz="2800" dirty="0" err="1" smtClean="0"/>
              <a:t>Jascha</a:t>
            </a:r>
            <a:r>
              <a:rPr lang="de-DE" sz="2800" dirty="0" smtClean="0"/>
              <a:t> Peter, Christoph </a:t>
            </a:r>
            <a:r>
              <a:rPr lang="de-DE" sz="2800" dirty="0" err="1" smtClean="0"/>
              <a:t>Weik</a:t>
            </a:r>
            <a:endParaRPr lang="de-DE" sz="2800" dirty="0" smtClean="0"/>
          </a:p>
          <a:p>
            <a:pPr algn="ctr">
              <a:lnSpc>
                <a:spcPct val="150000"/>
              </a:lnSpc>
            </a:pPr>
            <a:r>
              <a:rPr lang="de-DE" sz="2800" dirty="0" smtClean="0"/>
              <a:t>Betreuer</a:t>
            </a:r>
            <a:r>
              <a:rPr lang="de-DE" sz="2800" dirty="0" smtClean="0"/>
              <a:t>: </a:t>
            </a:r>
            <a:r>
              <a:rPr lang="de-DE" sz="2800" dirty="0" smtClean="0"/>
              <a:t>Vikas </a:t>
            </a:r>
            <a:r>
              <a:rPr lang="de-DE" sz="2800" dirty="0" err="1" smtClean="0"/>
              <a:t>Agrawal</a:t>
            </a:r>
            <a:endParaRPr lang="de-DE" sz="2800" dirty="0" smtClean="0"/>
          </a:p>
          <a:p>
            <a:pPr algn="ctr"/>
            <a:r>
              <a:rPr lang="de-DE" sz="2800" dirty="0" smtClean="0"/>
              <a:t>Arbeitsbereich Eingebettete Systeme</a:t>
            </a:r>
          </a:p>
          <a:p>
            <a:endParaRPr lang="de-DE"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94025" y="1824037"/>
            <a:ext cx="4448175" cy="1141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1104900" y="6477000"/>
            <a:ext cx="19621500" cy="984885"/>
          </a:xfrm>
          <a:prstGeom prst="rect">
            <a:avLst/>
          </a:prstGeom>
          <a:noFill/>
        </p:spPr>
        <p:txBody>
          <a:bodyPr wrap="square" numCol="3" rtlCol="0">
            <a:spAutoFit/>
          </a:bodyPr>
          <a:lstStyle/>
          <a:p>
            <a:endParaRPr lang="de-DE" dirty="0"/>
          </a:p>
        </p:txBody>
      </p:sp>
      <p:sp>
        <p:nvSpPr>
          <p:cNvPr id="8" name="Textfeld 7"/>
          <p:cNvSpPr txBox="1"/>
          <p:nvPr/>
        </p:nvSpPr>
        <p:spPr>
          <a:xfrm>
            <a:off x="1104900" y="6477000"/>
            <a:ext cx="19621500" cy="984885"/>
          </a:xfrm>
          <a:prstGeom prst="rect">
            <a:avLst/>
          </a:prstGeom>
          <a:noFill/>
        </p:spPr>
        <p:txBody>
          <a:bodyPr wrap="square" numCol="3" rtlCol="0">
            <a:spAutoFit/>
          </a:bodyPr>
          <a:lstStyle/>
          <a:p>
            <a:endParaRPr lang="de-DE" dirty="0"/>
          </a:p>
        </p:txBody>
      </p:sp>
      <p:sp>
        <p:nvSpPr>
          <p:cNvPr id="10" name="Textfeld 9"/>
          <p:cNvSpPr txBox="1"/>
          <p:nvPr/>
        </p:nvSpPr>
        <p:spPr>
          <a:xfrm>
            <a:off x="22517100" y="3660844"/>
            <a:ext cx="5943600" cy="7602081"/>
          </a:xfrm>
          <a:prstGeom prst="rect">
            <a:avLst/>
          </a:prstGeom>
          <a:noFill/>
        </p:spPr>
        <p:txBody>
          <a:bodyPr wrap="square" rtlCol="0">
            <a:spAutoFit/>
          </a:bodyPr>
          <a:lstStyle/>
          <a:p>
            <a:pPr algn="just"/>
            <a:r>
              <a:rPr lang="de-DE" sz="3200" b="1" i="1" dirty="0" smtClean="0">
                <a:solidFill>
                  <a:schemeClr val="accent2"/>
                </a:solidFill>
              </a:rPr>
              <a:t>Überlegungen:</a:t>
            </a:r>
          </a:p>
          <a:p>
            <a:pPr algn="just"/>
            <a:endParaRPr lang="de-DE" sz="2400" dirty="0" smtClean="0"/>
          </a:p>
          <a:p>
            <a:pPr algn="just"/>
            <a:r>
              <a:rPr lang="de-DE" sz="2400" dirty="0" smtClean="0"/>
              <a:t>Der Administrationsbereich muss sich folglich direkt auf dem Board befinden und sollte hier auch direkt angesprochen werden können. </a:t>
            </a:r>
          </a:p>
          <a:p>
            <a:pPr algn="just"/>
            <a:r>
              <a:rPr lang="de-DE" sz="2400" dirty="0" smtClean="0"/>
              <a:t>Einige Funktionen des Bereichs benötigen einen Client von außerhalb.</a:t>
            </a:r>
          </a:p>
          <a:p>
            <a:pPr algn="just"/>
            <a:endParaRPr lang="de-DE" sz="2400" dirty="0" smtClean="0"/>
          </a:p>
          <a:p>
            <a:pPr algn="just"/>
            <a:r>
              <a:rPr lang="de-DE" sz="2400" dirty="0" smtClean="0"/>
              <a:t>Die grafische Benutzeroberfläche muss in verschiedene Fenster aufgeteilt werden. So ist es wichtig, einen Startbildschirm zu haben, über den man per geeigneter Menüführung bis hin zur Auswahl des eigentlichen Spielstarts geführt wird.</a:t>
            </a:r>
          </a:p>
          <a:p>
            <a:pPr algn="just"/>
            <a:endParaRPr lang="de-DE" sz="2400" dirty="0" smtClean="0"/>
          </a:p>
          <a:p>
            <a:pPr algn="just"/>
            <a:r>
              <a:rPr lang="de-DE" sz="2400" dirty="0" smtClean="0"/>
              <a:t>Der erwähnte Client benötigt ein entsprechendes Backend, um den Zugriff von außerhalb zu kontrollieren. Zum Ablegen der Daten, haben wir uns für eine Datenbank entschieden.</a:t>
            </a:r>
          </a:p>
        </p:txBody>
      </p:sp>
      <p:sp>
        <p:nvSpPr>
          <p:cNvPr id="11" name="Textfeld 10"/>
          <p:cNvSpPr txBox="1"/>
          <p:nvPr/>
        </p:nvSpPr>
        <p:spPr>
          <a:xfrm>
            <a:off x="38853515" y="6467763"/>
            <a:ext cx="5913120" cy="5384800"/>
          </a:xfrm>
          <a:prstGeom prst="rect">
            <a:avLst/>
          </a:prstGeom>
          <a:noFill/>
        </p:spPr>
        <p:txBody>
          <a:bodyPr wrap="square" rtlCol="0">
            <a:spAutoFit/>
          </a:bodyPr>
          <a:lstStyle/>
          <a:p>
            <a:pPr algn="just"/>
            <a:r>
              <a:rPr lang="de-DE" sz="3200" b="1" i="1" dirty="0" smtClean="0"/>
              <a:t>Backend:</a:t>
            </a:r>
          </a:p>
          <a:p>
            <a:pPr algn="just"/>
            <a:endParaRPr lang="de-DE" sz="2400" dirty="0" smtClean="0"/>
          </a:p>
          <a:p>
            <a:pPr algn="just"/>
            <a:r>
              <a:rPr lang="de-DE" sz="2000" dirty="0" smtClean="0"/>
              <a:t>Der externe Zugang zum </a:t>
            </a:r>
            <a:r>
              <a:rPr lang="de-DE" sz="2000" dirty="0" err="1" smtClean="0"/>
              <a:t>Beagleboard</a:t>
            </a:r>
            <a:r>
              <a:rPr lang="de-DE" sz="2000" dirty="0" smtClean="0"/>
              <a:t> wurde so gestaltet, dass nun mittels SSH und TCP/IP eine direkte Verbindung zum </a:t>
            </a:r>
            <a:r>
              <a:rPr lang="de-DE" sz="2000" dirty="0" err="1" smtClean="0"/>
              <a:t>Beagleboard</a:t>
            </a:r>
            <a:r>
              <a:rPr lang="de-DE" sz="2000" dirty="0" smtClean="0"/>
              <a:t> aufgebaut werden kann. Hierbei richtet der User über seinen eigenen PC eine Verbindung zum Board ein und kann so auf das Board zugreifen.</a:t>
            </a:r>
          </a:p>
          <a:p>
            <a:pPr algn="just"/>
            <a:endParaRPr lang="de-DE" sz="2000" dirty="0" smtClean="0"/>
          </a:p>
          <a:p>
            <a:pPr algn="just"/>
            <a:r>
              <a:rPr lang="de-DE" sz="2000" dirty="0" smtClean="0"/>
              <a:t>Hierzu wurde ein Server auf dem </a:t>
            </a:r>
            <a:r>
              <a:rPr lang="de-DE" sz="2000" dirty="0" err="1" smtClean="0"/>
              <a:t>Beagleboard</a:t>
            </a:r>
            <a:r>
              <a:rPr lang="de-DE" sz="2000" dirty="0" smtClean="0"/>
              <a:t> aufgesetzt, dieser Server verwaltet alle Administrationsfunktionen.</a:t>
            </a:r>
          </a:p>
          <a:p>
            <a:pPr algn="just"/>
            <a:endParaRPr lang="de-DE" sz="2000" dirty="0" smtClean="0"/>
          </a:p>
          <a:p>
            <a:pPr algn="just"/>
            <a:r>
              <a:rPr lang="de-DE" sz="2000" dirty="0" smtClean="0"/>
              <a:t>Den Abschluss bildet eine implementierte Sqlite3 Datenbank (DB), in die später die Spiele eingetragen werden.</a:t>
            </a:r>
          </a:p>
        </p:txBody>
      </p:sp>
      <p:sp>
        <p:nvSpPr>
          <p:cNvPr id="14" name="Textfeld 13"/>
          <p:cNvSpPr txBox="1"/>
          <p:nvPr/>
        </p:nvSpPr>
        <p:spPr>
          <a:xfrm>
            <a:off x="-22608540" y="2415540"/>
            <a:ext cx="19545300" cy="24837569"/>
          </a:xfrm>
          <a:prstGeom prst="rect">
            <a:avLst/>
          </a:prstGeom>
          <a:noFill/>
        </p:spPr>
        <p:txBody>
          <a:bodyPr wrap="square" numCol="3" spcCol="720000" rtlCol="0">
            <a:spAutoFit/>
          </a:bodyPr>
          <a:lstStyle/>
          <a:p>
            <a:pPr algn="just"/>
            <a:r>
              <a:rPr lang="de-DE" sz="2400" b="1" i="1" dirty="0" smtClean="0"/>
              <a:t>Ziel:</a:t>
            </a:r>
          </a:p>
          <a:p>
            <a:pPr algn="just"/>
            <a:endParaRPr lang="de-DE" sz="2400" dirty="0" smtClean="0"/>
          </a:p>
          <a:p>
            <a:pPr algn="just"/>
            <a:r>
              <a:rPr lang="de-DE" sz="2400" dirty="0" smtClean="0"/>
              <a:t>Das Ziel in diesem Jahr war untergliedert in drei Teilbereiche:</a:t>
            </a:r>
          </a:p>
          <a:p>
            <a:pPr algn="just"/>
            <a:r>
              <a:rPr lang="de-DE" sz="2400" dirty="0" smtClean="0"/>
              <a:t>-Die Anpassung der Low Level Treiber des Quadrocopters, um Sensordaten in Echtzeit abrufen und auswerten zu können.</a:t>
            </a:r>
          </a:p>
          <a:p>
            <a:pPr algn="just"/>
            <a:r>
              <a:rPr lang="de-DE" sz="2400" dirty="0" smtClean="0"/>
              <a:t>-Der Entwicklung und Anbindung einer MySQL Datenbank zur Verwaltung der abgerufenen Sensordaten.</a:t>
            </a:r>
          </a:p>
          <a:p>
            <a:pPr algn="just"/>
            <a:r>
              <a:rPr lang="de-DE" sz="2400" dirty="0" smtClean="0"/>
              <a:t>-Dem Entwurf und der Umsetzung einer grafischen Oberfläche zur Darstellung der Sensordaten.</a:t>
            </a:r>
          </a:p>
          <a:p>
            <a:pPr algn="just"/>
            <a:endParaRPr lang="de-DE" sz="2400" dirty="0"/>
          </a:p>
          <a:p>
            <a:pPr algn="just"/>
            <a:r>
              <a:rPr lang="de-DE" sz="2400" dirty="0" smtClean="0"/>
              <a:t>Zusätzliche Ziele:</a:t>
            </a:r>
          </a:p>
          <a:p>
            <a:pPr algn="just"/>
            <a:r>
              <a:rPr lang="de-DE" sz="2400" dirty="0" smtClean="0"/>
              <a:t>-Das automatische Landen des Quadrocopters</a:t>
            </a:r>
          </a:p>
          <a:p>
            <a:pPr algn="just"/>
            <a:r>
              <a:rPr lang="de-DE" sz="2400" dirty="0" smtClean="0"/>
              <a:t>-Implementierung einer APP</a:t>
            </a:r>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solidFill>
                  <a:srgbClr val="FF0000"/>
                </a:solidFill>
              </a:rPr>
              <a:t>Platzhalter Foto </a:t>
            </a:r>
            <a:r>
              <a:rPr lang="de-DE" sz="2400" dirty="0" err="1" smtClean="0">
                <a:solidFill>
                  <a:srgbClr val="FF0000"/>
                </a:solidFill>
              </a:rPr>
              <a:t>Beagleboard</a:t>
            </a:r>
            <a:r>
              <a:rPr lang="de-DE" sz="2400" dirty="0" smtClean="0">
                <a:solidFill>
                  <a:srgbClr val="FF0000"/>
                </a:solidFill>
              </a:rPr>
              <a:t> mit allen technischen Komponenten – Touchscreen, Board ..etc.</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b="1" i="1" dirty="0" smtClean="0"/>
              <a:t>Überlegungen:</a:t>
            </a:r>
          </a:p>
          <a:p>
            <a:pPr algn="just"/>
            <a:endParaRPr lang="de-DE" sz="2400" dirty="0" smtClean="0"/>
          </a:p>
          <a:p>
            <a:pPr algn="just"/>
            <a:r>
              <a:rPr lang="de-DE" sz="2400" dirty="0" smtClean="0"/>
              <a:t>Der Administrationsbereich muss sich folglich direkt auf dem Board befinden und sollte hier auch direkt angesprochen werden können. </a:t>
            </a:r>
          </a:p>
          <a:p>
            <a:pPr algn="just"/>
            <a:r>
              <a:rPr lang="de-DE" sz="2400" dirty="0" smtClean="0"/>
              <a:t>Einige Funktionen des Bereichs benötigen einen Client von außerhalb.</a:t>
            </a:r>
          </a:p>
          <a:p>
            <a:pPr algn="just"/>
            <a:endParaRPr lang="de-DE" sz="2400" dirty="0" smtClean="0"/>
          </a:p>
          <a:p>
            <a:pPr algn="just"/>
            <a:r>
              <a:rPr lang="de-DE" sz="2400" dirty="0" smtClean="0"/>
              <a:t>Die grafische Benutzeroberfläche muss in verschiedene Fenster aufgeteilt werden. So ist es wichtig, einen Startbildschirm zu haben, über den man per geeigneter Menüführung bis hin zur Auswahl des eigentlichen Spielstarts geführt wird.</a:t>
            </a:r>
          </a:p>
          <a:p>
            <a:pPr algn="just"/>
            <a:endParaRPr lang="de-DE" sz="2400" dirty="0" smtClean="0"/>
          </a:p>
          <a:p>
            <a:pPr algn="just"/>
            <a:r>
              <a:rPr lang="de-DE" sz="2400" dirty="0" smtClean="0"/>
              <a:t>Der erwähnte Client benötigt ein entsprechendes Backend, um den Zugriff von außerhalb zu kontrollieren. Zum Ablegen der Daten, haben wir uns für eine Datenbank entschieden.</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solidFill>
                  <a:srgbClr val="FF0000"/>
                </a:solidFill>
              </a:rPr>
              <a:t>Platzhalter UML Kommunikation Schnittstellen</a:t>
            </a:r>
          </a:p>
          <a:p>
            <a:pPr algn="just"/>
            <a:r>
              <a:rPr lang="de-DE" sz="2400" dirty="0" smtClean="0">
                <a:solidFill>
                  <a:srgbClr val="FF0000"/>
                </a:solidFill>
              </a:rPr>
              <a:t>Diagramm</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b="1" i="1" dirty="0" smtClean="0"/>
              <a:t>Backend und TUI:</a:t>
            </a:r>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r>
              <a:rPr lang="de-DE" sz="2400" dirty="0" smtClean="0"/>
              <a:t>Der externe Zugang zum </a:t>
            </a:r>
            <a:r>
              <a:rPr lang="de-DE" sz="2400" dirty="0" err="1" smtClean="0"/>
              <a:t>Beagleboard</a:t>
            </a:r>
            <a:r>
              <a:rPr lang="de-DE" sz="2400" dirty="0" smtClean="0"/>
              <a:t> wurde so gestaltet, dass nun mittels SSH und TCP/IP eine direkte Verbindung zum </a:t>
            </a:r>
            <a:r>
              <a:rPr lang="de-DE" sz="2400" dirty="0" err="1" smtClean="0"/>
              <a:t>Beagleboard</a:t>
            </a:r>
            <a:r>
              <a:rPr lang="de-DE" sz="2400" dirty="0" smtClean="0"/>
              <a:t> aufgebaut werden kann. Hierbei richtet der User über seinen eigenen PC eine Verbindung zum Board ein und kann so auf das Board zugreifen.</a:t>
            </a:r>
          </a:p>
          <a:p>
            <a:pPr algn="just"/>
            <a:endParaRPr lang="de-DE" sz="2400" dirty="0" smtClean="0"/>
          </a:p>
          <a:p>
            <a:pPr algn="just"/>
            <a:r>
              <a:rPr lang="de-DE" sz="2400" dirty="0" smtClean="0"/>
              <a:t>Hierzu wurde ein Server auf dem </a:t>
            </a:r>
            <a:r>
              <a:rPr lang="de-DE" sz="2400" dirty="0" err="1" smtClean="0"/>
              <a:t>Beagleboard</a:t>
            </a:r>
            <a:r>
              <a:rPr lang="de-DE" sz="2400" dirty="0" smtClean="0"/>
              <a:t> aufgesetzt, dieser Server verwaltet alle Administrationsfunktionen.</a:t>
            </a:r>
          </a:p>
          <a:p>
            <a:pPr algn="just"/>
            <a:endParaRPr lang="de-DE" sz="2400" dirty="0" smtClean="0"/>
          </a:p>
          <a:p>
            <a:pPr algn="just"/>
            <a:r>
              <a:rPr lang="de-DE" sz="2400" dirty="0" smtClean="0"/>
              <a:t>Den Abschluss bildet eine implementierte Sqlite3 Datenbank (DB), in die später die Spiele eingetragen werden.</a:t>
            </a:r>
          </a:p>
          <a:p>
            <a:pPr algn="just"/>
            <a:endParaRPr lang="de-DE" sz="2400" dirty="0" smtClean="0"/>
          </a:p>
          <a:p>
            <a:pPr algn="just"/>
            <a:r>
              <a:rPr lang="de-DE" sz="2400" dirty="0" smtClean="0"/>
              <a:t>Um die Verwaltungsfunktionen optimal nutzen zu können, wurde ein TextUserInterface (TUI) geschrieben.</a:t>
            </a:r>
          </a:p>
          <a:p>
            <a:pPr algn="just"/>
            <a:endParaRPr lang="de-DE" sz="2400" dirty="0" smtClean="0"/>
          </a:p>
          <a:p>
            <a:pPr algn="just"/>
            <a:r>
              <a:rPr lang="de-DE" sz="2400" b="1" i="1" dirty="0" smtClean="0"/>
              <a:t>Schnittstellen:</a:t>
            </a:r>
            <a:endParaRPr lang="de-DE" sz="2400" dirty="0" smtClean="0"/>
          </a:p>
          <a:p>
            <a:pPr algn="just"/>
            <a:endParaRPr lang="de-DE" sz="2400" dirty="0" smtClean="0"/>
          </a:p>
          <a:p>
            <a:pPr algn="just"/>
            <a:r>
              <a:rPr lang="de-DE" sz="2400" dirty="0" smtClean="0"/>
              <a:t>Für das Projekt wurden mehrere Schnittstellen benötigt:</a:t>
            </a:r>
          </a:p>
          <a:p>
            <a:pPr algn="just"/>
            <a:r>
              <a:rPr lang="de-DE" sz="2400" dirty="0" smtClean="0"/>
              <a:t>Backend: siehe Abschnitt Backend</a:t>
            </a:r>
          </a:p>
          <a:p>
            <a:pPr algn="just"/>
            <a:r>
              <a:rPr lang="de-DE" sz="2400" dirty="0" err="1" smtClean="0"/>
              <a:t>TWallHandler</a:t>
            </a:r>
            <a:r>
              <a:rPr lang="de-DE" sz="2400" dirty="0" smtClean="0"/>
              <a:t>: Steuert den Signalaufbau zwischen </a:t>
            </a:r>
            <a:r>
              <a:rPr lang="de-DE" sz="2400" dirty="0" err="1" smtClean="0"/>
              <a:t>Beagleboard</a:t>
            </a:r>
            <a:r>
              <a:rPr lang="de-DE" sz="2400" dirty="0" smtClean="0"/>
              <a:t> und </a:t>
            </a:r>
            <a:r>
              <a:rPr lang="de-DE" sz="2400" dirty="0" err="1" smtClean="0"/>
              <a:t>TWall</a:t>
            </a:r>
            <a:endParaRPr lang="de-DE" sz="2400" dirty="0" smtClean="0"/>
          </a:p>
          <a:p>
            <a:pPr algn="just"/>
            <a:r>
              <a:rPr lang="de-DE" sz="2400" dirty="0" smtClean="0"/>
              <a:t>SQL-Database-Handler: Liefert Zugriff auf die Datenbank</a:t>
            </a:r>
          </a:p>
          <a:p>
            <a:pPr algn="just"/>
            <a:r>
              <a:rPr lang="de-DE" sz="2400" dirty="0" err="1" smtClean="0"/>
              <a:t>Touchscreentreiber</a:t>
            </a:r>
            <a:r>
              <a:rPr lang="de-DE" sz="2400" dirty="0" smtClean="0"/>
              <a:t>: Sorgt für die reibungslose Funktion der Klickaufrufe</a:t>
            </a:r>
          </a:p>
          <a:p>
            <a:pPr algn="just"/>
            <a:r>
              <a:rPr lang="de-DE" sz="2400" dirty="0" smtClean="0"/>
              <a:t>Linux X11, als Schnittstelle zum </a:t>
            </a:r>
            <a:r>
              <a:rPr lang="de-DE" sz="2400" dirty="0" err="1" smtClean="0"/>
              <a:t>Beagleboard</a:t>
            </a:r>
            <a:endParaRPr lang="de-DE" sz="2400" dirty="0" smtClean="0"/>
          </a:p>
          <a:p>
            <a:pPr algn="just"/>
            <a:r>
              <a:rPr lang="de-DE" sz="2400" dirty="0" err="1" smtClean="0"/>
              <a:t>TinyJS</a:t>
            </a:r>
            <a:r>
              <a:rPr lang="de-DE" sz="2400" dirty="0" smtClean="0"/>
              <a:t> zur Ausführung in Java geschriebener Spiele</a:t>
            </a:r>
          </a:p>
          <a:p>
            <a:pPr algn="just"/>
            <a:endParaRPr lang="de-DE" sz="2400" dirty="0" smtClean="0"/>
          </a:p>
          <a:p>
            <a:pPr algn="just"/>
            <a:r>
              <a:rPr lang="de-DE" sz="2400" b="1" i="1" dirty="0" smtClean="0"/>
              <a:t>Admin-GUI (Java)</a:t>
            </a:r>
          </a:p>
          <a:p>
            <a:pPr algn="just"/>
            <a:endParaRPr lang="de-DE" sz="2400" b="1" i="1"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t>Die GUI kann separat auf einem Rechner ausgeführt werden und kann bei Verbindung zum Board eine Vielzahl von Befehlen ausführen. Im Speziellen, Spiele de-/aktivieren, hinzufügen oder ändern ist hier recht einfach möglich. Des weiteren können hier </a:t>
            </a:r>
            <a:r>
              <a:rPr lang="de-DE" sz="2400" dirty="0" err="1" smtClean="0"/>
              <a:t>Spieleicons</a:t>
            </a:r>
            <a:r>
              <a:rPr lang="de-DE" sz="2400" dirty="0" smtClean="0"/>
              <a:t> encodiert in die Datenbank geschrieben werden. </a:t>
            </a:r>
          </a:p>
          <a:p>
            <a:pPr algn="just"/>
            <a:r>
              <a:rPr lang="de-DE" sz="2400" b="1" i="1" dirty="0" smtClean="0"/>
              <a:t>Die  grafische Benutzeroberfläche (GUI)</a:t>
            </a:r>
          </a:p>
          <a:p>
            <a:pPr algn="just"/>
            <a:endParaRPr lang="de-DE" sz="2400" dirty="0" smtClean="0"/>
          </a:p>
          <a:p>
            <a:pPr algn="just"/>
            <a:r>
              <a:rPr lang="de-DE" sz="2400" dirty="0" smtClean="0"/>
              <a:t>Die automatisch startende GUI ist mit </a:t>
            </a:r>
            <a:r>
              <a:rPr lang="de-DE" sz="2400" dirty="0" err="1" smtClean="0"/>
              <a:t>Qt</a:t>
            </a:r>
            <a:r>
              <a:rPr lang="de-DE" sz="2400" dirty="0" smtClean="0"/>
              <a:t> und C++ geschrieben. Die Benutzerinteraktion findet mittels eines an das </a:t>
            </a:r>
            <a:r>
              <a:rPr lang="de-DE" sz="2400" dirty="0" err="1" smtClean="0"/>
              <a:t>Beagleboard</a:t>
            </a:r>
            <a:r>
              <a:rPr lang="de-DE" sz="2400" dirty="0" smtClean="0"/>
              <a:t> angeschlossenem Touchscreen statt.</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t>Unterteilt ist die GUI in 5 Fenster mit verschiedenen Funktionsbereichen:</a:t>
            </a:r>
          </a:p>
          <a:p>
            <a:pPr algn="just"/>
            <a:endParaRPr lang="de-DE" sz="2400" dirty="0" smtClean="0"/>
          </a:p>
          <a:p>
            <a:pPr algn="just"/>
            <a:r>
              <a:rPr lang="de-DE" sz="2400" dirty="0" smtClean="0"/>
              <a:t>Hauptfenster:</a:t>
            </a:r>
          </a:p>
          <a:p>
            <a:pPr algn="just"/>
            <a:r>
              <a:rPr lang="de-DE" sz="2400" dirty="0" smtClean="0"/>
              <a:t>Dient als Willkommensbildschirm und</a:t>
            </a:r>
          </a:p>
          <a:p>
            <a:pPr algn="just"/>
            <a:r>
              <a:rPr lang="de-DE" sz="2400" dirty="0" smtClean="0"/>
              <a:t>ermöglicht den Zugriff auf die Spiele und den Administrationsbereich.</a:t>
            </a:r>
          </a:p>
          <a:p>
            <a:pPr algn="just"/>
            <a:endParaRPr lang="de-DE" sz="2400" dirty="0" smtClean="0"/>
          </a:p>
          <a:p>
            <a:pPr algn="just"/>
            <a:r>
              <a:rPr lang="de-DE" sz="2400" dirty="0" smtClean="0"/>
              <a:t>Administration:</a:t>
            </a:r>
          </a:p>
          <a:p>
            <a:pPr algn="just"/>
            <a:r>
              <a:rPr lang="de-DE" sz="2400" dirty="0" smtClean="0"/>
              <a:t>Ist nur per Passworteingabe erreichbar und ermöglicht diverse Funktionen:</a:t>
            </a:r>
          </a:p>
          <a:p>
            <a:pPr algn="just">
              <a:buFont typeface="Arial" pitchFamily="34" charset="0"/>
              <a:buChar char="•"/>
            </a:pPr>
            <a:r>
              <a:rPr lang="de-DE" sz="2400" dirty="0" smtClean="0"/>
              <a:t> GUI ausschalten</a:t>
            </a:r>
          </a:p>
          <a:p>
            <a:pPr algn="just">
              <a:buFont typeface="Arial" pitchFamily="34" charset="0"/>
              <a:buChar char="•"/>
            </a:pPr>
            <a:r>
              <a:rPr lang="de-DE" sz="2400" dirty="0" smtClean="0"/>
              <a:t> </a:t>
            </a:r>
            <a:r>
              <a:rPr lang="de-DE" sz="2400" dirty="0" err="1" smtClean="0"/>
              <a:t>Beagleboard</a:t>
            </a:r>
            <a:r>
              <a:rPr lang="de-DE" sz="2400" dirty="0" smtClean="0"/>
              <a:t> herunterfahren</a:t>
            </a:r>
          </a:p>
          <a:p>
            <a:pPr algn="just">
              <a:buFont typeface="Arial" pitchFamily="34" charset="0"/>
              <a:buChar char="•"/>
            </a:pPr>
            <a:r>
              <a:rPr lang="de-DE" sz="2400" dirty="0" smtClean="0"/>
              <a:t> </a:t>
            </a:r>
            <a:r>
              <a:rPr lang="de-DE" sz="2400" dirty="0" err="1" smtClean="0"/>
              <a:t>Spieleliste</a:t>
            </a:r>
            <a:r>
              <a:rPr lang="de-DE" sz="2400" dirty="0" smtClean="0"/>
              <a:t> aktualisieren</a:t>
            </a:r>
          </a:p>
          <a:p>
            <a:pPr algn="just"/>
            <a:endParaRPr lang="de-DE" sz="2400" dirty="0" smtClean="0"/>
          </a:p>
          <a:p>
            <a:pPr algn="just"/>
            <a:r>
              <a:rPr lang="de-DE" sz="2400" dirty="0" err="1" smtClean="0"/>
              <a:t>Spieleliste</a:t>
            </a:r>
            <a:r>
              <a:rPr lang="de-DE" sz="2400" dirty="0" smtClean="0"/>
              <a:t>:</a:t>
            </a:r>
          </a:p>
          <a:p>
            <a:pPr algn="just"/>
            <a:r>
              <a:rPr lang="de-DE" sz="2400" dirty="0" smtClean="0"/>
              <a:t>Hier muss sich der Spieler für ein Spiel entscheiden, nach klick auf das Item landet er im </a:t>
            </a:r>
            <a:r>
              <a:rPr lang="de-DE" sz="2400" dirty="0" err="1" smtClean="0"/>
              <a:t>Spielemenü</a:t>
            </a:r>
            <a:r>
              <a:rPr lang="de-DE" sz="2400" dirty="0" smtClean="0"/>
              <a:t>. Über einen „Zurück-Button“ kann er ebenso ins Hauptfenster zurückkehren.</a:t>
            </a:r>
          </a:p>
          <a:p>
            <a:pPr algn="just"/>
            <a:endParaRPr lang="de-DE" sz="2400" dirty="0" smtClean="0"/>
          </a:p>
          <a:p>
            <a:pPr algn="just"/>
            <a:r>
              <a:rPr lang="de-DE" sz="2400" dirty="0" smtClean="0"/>
              <a:t>Spielmenü:</a:t>
            </a:r>
          </a:p>
          <a:p>
            <a:pPr algn="just"/>
            <a:r>
              <a:rPr lang="de-DE" sz="2400" dirty="0" smtClean="0"/>
              <a:t>Bietet folgende Funktionen für zuvor ausgewähltes Spiel:</a:t>
            </a:r>
          </a:p>
          <a:p>
            <a:pPr algn="just">
              <a:buFont typeface="Arial" pitchFamily="34" charset="0"/>
              <a:buChar char="•"/>
            </a:pPr>
            <a:r>
              <a:rPr lang="de-DE" sz="2400" dirty="0" smtClean="0"/>
              <a:t>Spiel starten</a:t>
            </a:r>
          </a:p>
          <a:p>
            <a:pPr algn="just">
              <a:buFont typeface="Arial" pitchFamily="34" charset="0"/>
              <a:buChar char="•"/>
            </a:pPr>
            <a:r>
              <a:rPr lang="de-DE" sz="2400" dirty="0" smtClean="0"/>
              <a:t>Optionen ändern</a:t>
            </a:r>
          </a:p>
          <a:p>
            <a:pPr algn="just">
              <a:buFont typeface="Arial" pitchFamily="34" charset="0"/>
              <a:buChar char="•"/>
            </a:pPr>
            <a:r>
              <a:rPr lang="de-DE" sz="2400" dirty="0" smtClean="0"/>
              <a:t>Spielbeschreibung</a:t>
            </a:r>
          </a:p>
          <a:p>
            <a:pPr algn="just">
              <a:buFont typeface="Arial" pitchFamily="34" charset="0"/>
              <a:buChar char="•"/>
            </a:pPr>
            <a:r>
              <a:rPr lang="de-DE" sz="2400" dirty="0" smtClean="0"/>
              <a:t>Spielanleitung</a:t>
            </a:r>
          </a:p>
          <a:p>
            <a:pPr algn="just">
              <a:buFont typeface="Arial" pitchFamily="34" charset="0"/>
              <a:buChar char="•"/>
            </a:pPr>
            <a:r>
              <a:rPr lang="de-DE" sz="2400" dirty="0" err="1" smtClean="0"/>
              <a:t>Highscore</a:t>
            </a:r>
            <a:r>
              <a:rPr lang="de-DE" sz="2400" dirty="0" smtClean="0"/>
              <a:t> betrachten</a:t>
            </a:r>
          </a:p>
          <a:p>
            <a:pPr algn="just">
              <a:buFont typeface="Arial" pitchFamily="34" charset="0"/>
              <a:buChar char="•"/>
            </a:pPr>
            <a:endParaRPr lang="de-DE" sz="2400" dirty="0" smtClean="0"/>
          </a:p>
          <a:p>
            <a:pPr algn="just"/>
            <a:r>
              <a:rPr lang="de-DE" sz="2400" dirty="0" smtClean="0"/>
              <a:t>Spielfenster:</a:t>
            </a:r>
          </a:p>
          <a:p>
            <a:pPr algn="just"/>
            <a:r>
              <a:rPr lang="de-DE" sz="2400" dirty="0" smtClean="0"/>
              <a:t>Ist während des Spiels aktiv, ermöglicht ein sofortiges Abbrechen.</a:t>
            </a:r>
          </a:p>
          <a:p>
            <a:pPr algn="just"/>
            <a:endParaRPr lang="de-DE" sz="2400" dirty="0" smtClean="0"/>
          </a:p>
          <a:p>
            <a:pPr algn="just"/>
            <a:endParaRPr lang="de-DE" sz="2400" b="1" i="1" dirty="0" smtClean="0"/>
          </a:p>
          <a:p>
            <a:endParaRPr lang="de-DE" sz="2400" dirty="0" smtClean="0"/>
          </a:p>
          <a:p>
            <a:endParaRPr lang="de-DE" dirty="0"/>
          </a:p>
        </p:txBody>
      </p:sp>
      <p:cxnSp>
        <p:nvCxnSpPr>
          <p:cNvPr id="19" name="Gerade Verbindung 18"/>
          <p:cNvCxnSpPr/>
          <p:nvPr/>
        </p:nvCxnSpPr>
        <p:spPr>
          <a:xfrm>
            <a:off x="10543520" y="5772150"/>
            <a:ext cx="0" cy="7258050"/>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06450" y="21223403"/>
            <a:ext cx="4696690" cy="584775"/>
          </a:xfrm>
          <a:prstGeom prst="rect">
            <a:avLst/>
          </a:prstGeom>
          <a:noFill/>
        </p:spPr>
        <p:txBody>
          <a:bodyPr wrap="square" rtlCol="0">
            <a:spAutoFit/>
          </a:bodyPr>
          <a:lstStyle/>
          <a:p>
            <a:r>
              <a:rPr lang="de-DE" sz="3200" b="1" i="1" dirty="0" smtClean="0">
                <a:solidFill>
                  <a:schemeClr val="accent2"/>
                </a:solidFill>
              </a:rPr>
              <a:t>GUI:</a:t>
            </a:r>
            <a:endParaRPr lang="de-DE" sz="3200" b="1" i="1" dirty="0">
              <a:solidFill>
                <a:schemeClr val="accent2"/>
              </a:solidFill>
            </a:endParaRPr>
          </a:p>
        </p:txBody>
      </p:sp>
      <p:sp>
        <p:nvSpPr>
          <p:cNvPr id="21" name="Textfeld 20"/>
          <p:cNvSpPr txBox="1"/>
          <p:nvPr/>
        </p:nvSpPr>
        <p:spPr>
          <a:xfrm>
            <a:off x="29591000" y="5098472"/>
            <a:ext cx="5943600" cy="5509200"/>
          </a:xfrm>
          <a:prstGeom prst="rect">
            <a:avLst/>
          </a:prstGeom>
          <a:noFill/>
        </p:spPr>
        <p:txBody>
          <a:bodyPr wrap="square" rtlCol="0">
            <a:spAutoFit/>
          </a:bodyPr>
          <a:lstStyle/>
          <a:p>
            <a:pPr algn="just"/>
            <a:r>
              <a:rPr lang="de-DE" sz="3200" b="1" i="1" dirty="0" smtClean="0">
                <a:solidFill>
                  <a:schemeClr val="accent2"/>
                </a:solidFill>
              </a:rPr>
              <a:t>Überlegungen:</a:t>
            </a:r>
          </a:p>
          <a:p>
            <a:pPr algn="just"/>
            <a:endParaRPr lang="de-DE" sz="3200" b="1" i="1" dirty="0" smtClean="0">
              <a:solidFill>
                <a:schemeClr val="accent2"/>
              </a:solidFill>
            </a:endParaRPr>
          </a:p>
          <a:p>
            <a:r>
              <a:rPr lang="de-DE" sz="2400" dirty="0" smtClean="0"/>
              <a:t>Was wir vorgefunden haben ist; Ein  </a:t>
            </a:r>
            <a:r>
              <a:rPr lang="de-DE" sz="2400" dirty="0" err="1" smtClean="0"/>
              <a:t>Beagleboard</a:t>
            </a:r>
            <a:r>
              <a:rPr lang="de-DE" sz="2400" dirty="0" smtClean="0"/>
              <a:t> </a:t>
            </a:r>
            <a:r>
              <a:rPr lang="de-DE" sz="2400" dirty="0" err="1" smtClean="0"/>
              <a:t>xM</a:t>
            </a:r>
            <a:r>
              <a:rPr lang="de-DE" sz="2400" dirty="0" smtClean="0"/>
              <a:t> mit Angstrom, eine Touchscreen und eine </a:t>
            </a:r>
            <a:r>
              <a:rPr lang="de-DE" sz="2400" dirty="0" err="1" smtClean="0"/>
              <a:t>TouchWall</a:t>
            </a:r>
            <a:r>
              <a:rPr lang="de-DE" sz="2400" dirty="0" smtClean="0"/>
              <a:t> mit 12 </a:t>
            </a:r>
            <a:r>
              <a:rPr lang="de-DE" sz="2400" dirty="0" err="1" smtClean="0"/>
              <a:t>Touch</a:t>
            </a:r>
            <a:r>
              <a:rPr lang="de-DE" sz="2400" dirty="0" smtClean="0"/>
              <a:t>-Elementen.</a:t>
            </a:r>
          </a:p>
          <a:p>
            <a:endParaRPr lang="de-DE" sz="2400" dirty="0" smtClean="0"/>
          </a:p>
          <a:p>
            <a:r>
              <a:rPr lang="de-DE" sz="2400" dirty="0" smtClean="0"/>
              <a:t>Für eine Unabhängigkeit von einem Server brauchen wir eine Verwaltung für Funktionen (Admin) und die Daten (Storage). Um die Funktionen benutzen zu können braucht man eine Backend mit Netzwerkfähigkeit (TCP/IP und Sockets). Bei der Datenbank haben wir uns dann für </a:t>
            </a:r>
            <a:r>
              <a:rPr lang="de-DE" sz="2400" dirty="0" err="1" smtClean="0"/>
              <a:t>Sqlite</a:t>
            </a:r>
            <a:r>
              <a:rPr lang="de-DE" sz="2400" dirty="0" smtClean="0"/>
              <a:t> entschieden.</a:t>
            </a:r>
            <a:endParaRPr lang="de-DE" sz="2400" dirty="0"/>
          </a:p>
        </p:txBody>
      </p:sp>
      <p:sp>
        <p:nvSpPr>
          <p:cNvPr id="22" name="Textfeld 21"/>
          <p:cNvSpPr txBox="1"/>
          <p:nvPr/>
        </p:nvSpPr>
        <p:spPr>
          <a:xfrm>
            <a:off x="958850" y="5772150"/>
            <a:ext cx="6146800" cy="7232749"/>
          </a:xfrm>
          <a:prstGeom prst="rect">
            <a:avLst/>
          </a:prstGeom>
          <a:noFill/>
        </p:spPr>
        <p:txBody>
          <a:bodyPr wrap="square" rtlCol="0">
            <a:spAutoFit/>
          </a:bodyPr>
          <a:lstStyle/>
          <a:p>
            <a:pPr algn="just"/>
            <a:r>
              <a:rPr lang="de-DE" sz="3200" b="1" i="1" dirty="0" smtClean="0">
                <a:solidFill>
                  <a:schemeClr val="accent2"/>
                </a:solidFill>
              </a:rPr>
              <a:t>Ziel:</a:t>
            </a:r>
          </a:p>
          <a:p>
            <a:pPr algn="just"/>
            <a:endParaRPr lang="de-DE" sz="2400" dirty="0" smtClean="0"/>
          </a:p>
          <a:p>
            <a:pPr algn="just"/>
            <a:r>
              <a:rPr lang="de-DE" sz="2400" dirty="0"/>
              <a:t>Das Ziel in diesem Jahr war untergliedert in drei Teilbereiche:</a:t>
            </a:r>
          </a:p>
          <a:p>
            <a:pPr algn="just"/>
            <a:r>
              <a:rPr lang="de-DE" sz="2400" dirty="0"/>
              <a:t>-Die Anpassung der Low Level Treiber des Quadrocopters, um Sensordaten in </a:t>
            </a:r>
            <a:r>
              <a:rPr lang="de-DE" sz="2400" dirty="0" smtClean="0"/>
              <a:t>Echtzeit </a:t>
            </a:r>
            <a:r>
              <a:rPr lang="de-DE" sz="2400" dirty="0"/>
              <a:t>abrufen und auswerten zu können.</a:t>
            </a:r>
          </a:p>
          <a:p>
            <a:pPr algn="just"/>
            <a:r>
              <a:rPr lang="de-DE" sz="2400" dirty="0"/>
              <a:t>-Der Entwicklung und Anbindung einer MySQL Datenbank </a:t>
            </a:r>
            <a:r>
              <a:rPr lang="de-DE" sz="2400" dirty="0" smtClean="0"/>
              <a:t>zur Verwaltung </a:t>
            </a:r>
            <a:r>
              <a:rPr lang="de-DE" sz="2400" dirty="0"/>
              <a:t>der abgerufenen Sensordaten.</a:t>
            </a:r>
          </a:p>
          <a:p>
            <a:pPr algn="just"/>
            <a:r>
              <a:rPr lang="de-DE" sz="2400" dirty="0"/>
              <a:t>-Dem Entwurf und der Umsetzung einer grafischen Oberfläche zur Darstellung der Sensordaten</a:t>
            </a:r>
            <a:r>
              <a:rPr lang="de-DE" sz="2400" dirty="0" smtClean="0"/>
              <a:t>.</a:t>
            </a:r>
          </a:p>
          <a:p>
            <a:pPr algn="just"/>
            <a:endParaRPr lang="de-DE" sz="2400" dirty="0"/>
          </a:p>
          <a:p>
            <a:pPr algn="just"/>
            <a:r>
              <a:rPr lang="de-DE" sz="2400" dirty="0"/>
              <a:t>Zusätzliche Ziele:</a:t>
            </a:r>
          </a:p>
          <a:p>
            <a:pPr algn="just"/>
            <a:r>
              <a:rPr lang="de-DE" sz="2400" dirty="0"/>
              <a:t>-Das automatische Landen des Quadrocopters</a:t>
            </a:r>
          </a:p>
          <a:p>
            <a:pPr algn="just"/>
            <a:r>
              <a:rPr lang="de-DE" sz="2400" dirty="0"/>
              <a:t>-Implementierung einer </a:t>
            </a:r>
            <a:r>
              <a:rPr lang="de-DE" sz="2400" dirty="0" smtClean="0"/>
              <a:t>Applikation</a:t>
            </a:r>
          </a:p>
          <a:p>
            <a:pPr algn="just"/>
            <a:endParaRPr lang="de-DE" sz="2400" dirty="0" smtClean="0"/>
          </a:p>
          <a:p>
            <a:endParaRPr lang="de-DE" sz="2400" dirty="0" smtClean="0"/>
          </a:p>
        </p:txBody>
      </p:sp>
      <p:cxnSp>
        <p:nvCxnSpPr>
          <p:cNvPr id="24" name="Gerade Verbindung 23"/>
          <p:cNvCxnSpPr/>
          <p:nvPr/>
        </p:nvCxnSpPr>
        <p:spPr>
          <a:xfrm flipV="1">
            <a:off x="10997335" y="13277126"/>
            <a:ext cx="9226550" cy="53465"/>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16690110" y="13552479"/>
            <a:ext cx="4696690" cy="584775"/>
          </a:xfrm>
          <a:prstGeom prst="rect">
            <a:avLst/>
          </a:prstGeom>
          <a:noFill/>
        </p:spPr>
        <p:txBody>
          <a:bodyPr wrap="square" rtlCol="0">
            <a:spAutoFit/>
          </a:bodyPr>
          <a:lstStyle/>
          <a:p>
            <a:r>
              <a:rPr lang="de-DE" sz="3200" b="1" i="1" dirty="0" smtClean="0">
                <a:solidFill>
                  <a:schemeClr val="accent2"/>
                </a:solidFill>
              </a:rPr>
              <a:t>Embedded Systems:</a:t>
            </a:r>
            <a:endParaRPr lang="de-DE" sz="3200" b="1" i="1" dirty="0">
              <a:solidFill>
                <a:schemeClr val="accent2"/>
              </a:solidFill>
            </a:endParaRPr>
          </a:p>
        </p:txBody>
      </p:sp>
      <p:cxnSp>
        <p:nvCxnSpPr>
          <p:cNvPr id="26" name="Gerade Verbindung 25"/>
          <p:cNvCxnSpPr/>
          <p:nvPr/>
        </p:nvCxnSpPr>
        <p:spPr>
          <a:xfrm>
            <a:off x="10636526" y="24637336"/>
            <a:ext cx="0" cy="5231545"/>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13" descr="C:\Users\Philipp\Dropbox\KuBuHu\image7747.png"/>
          <p:cNvPicPr>
            <a:picLocks noChangeAspect="1" noChangeArrowheads="1"/>
          </p:cNvPicPr>
          <p:nvPr/>
        </p:nvPicPr>
        <p:blipFill>
          <a:blip r:embed="rId3" cstate="print"/>
          <a:srcRect/>
          <a:stretch>
            <a:fillRect/>
          </a:stretch>
        </p:blipFill>
        <p:spPr bwMode="auto">
          <a:xfrm>
            <a:off x="23109238" y="16108363"/>
            <a:ext cx="12152312" cy="6696075"/>
          </a:xfrm>
          <a:prstGeom prst="rect">
            <a:avLst/>
          </a:prstGeom>
          <a:noFill/>
        </p:spPr>
      </p:pic>
      <p:pic>
        <p:nvPicPr>
          <p:cNvPr id="2" name="Bild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301" y="1561901"/>
            <a:ext cx="3083493" cy="2466794"/>
          </a:xfrm>
          <a:prstGeom prst="rect">
            <a:avLst/>
          </a:prstGeom>
        </p:spPr>
      </p:pic>
      <p:sp>
        <p:nvSpPr>
          <p:cNvPr id="33" name="Textfeld 32"/>
          <p:cNvSpPr txBox="1"/>
          <p:nvPr/>
        </p:nvSpPr>
        <p:spPr>
          <a:xfrm>
            <a:off x="18621980" y="20994738"/>
            <a:ext cx="4696690" cy="584775"/>
          </a:xfrm>
          <a:prstGeom prst="rect">
            <a:avLst/>
          </a:prstGeom>
          <a:noFill/>
        </p:spPr>
        <p:txBody>
          <a:bodyPr wrap="square" rtlCol="0">
            <a:spAutoFit/>
          </a:bodyPr>
          <a:lstStyle/>
          <a:p>
            <a:r>
              <a:rPr lang="de-DE" sz="3200" b="1" i="1" dirty="0" smtClean="0">
                <a:solidFill>
                  <a:schemeClr val="accent2"/>
                </a:solidFill>
              </a:rPr>
              <a:t>DB:</a:t>
            </a:r>
            <a:endParaRPr lang="de-DE" sz="3200" b="1" i="1" dirty="0">
              <a:solidFill>
                <a:schemeClr val="accent2"/>
              </a:solidFill>
            </a:endParaRPr>
          </a:p>
        </p:txBody>
      </p:sp>
      <p:sp>
        <p:nvSpPr>
          <p:cNvPr id="34" name="Textfeld 33"/>
          <p:cNvSpPr txBox="1"/>
          <p:nvPr/>
        </p:nvSpPr>
        <p:spPr>
          <a:xfrm>
            <a:off x="900219" y="13589651"/>
            <a:ext cx="2690141" cy="584775"/>
          </a:xfrm>
          <a:prstGeom prst="rect">
            <a:avLst/>
          </a:prstGeom>
          <a:noFill/>
        </p:spPr>
        <p:txBody>
          <a:bodyPr wrap="square" rtlCol="0">
            <a:spAutoFit/>
          </a:bodyPr>
          <a:lstStyle/>
          <a:p>
            <a:r>
              <a:rPr lang="de-DE" sz="3200" b="1" i="1" dirty="0" smtClean="0">
                <a:solidFill>
                  <a:schemeClr val="accent2"/>
                </a:solidFill>
              </a:rPr>
              <a:t>Applikation:</a:t>
            </a:r>
            <a:endParaRPr lang="de-DE" sz="3200" b="1" i="1" dirty="0">
              <a:solidFill>
                <a:schemeClr val="accent2"/>
              </a:solidFill>
            </a:endParaRPr>
          </a:p>
        </p:txBody>
      </p:sp>
      <p:cxnSp>
        <p:nvCxnSpPr>
          <p:cNvPr id="39" name="Gerade Verbindung 38"/>
          <p:cNvCxnSpPr/>
          <p:nvPr/>
        </p:nvCxnSpPr>
        <p:spPr>
          <a:xfrm flipV="1">
            <a:off x="806450" y="13330591"/>
            <a:ext cx="9226550" cy="53465"/>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flipV="1">
            <a:off x="749300" y="20798429"/>
            <a:ext cx="5614924" cy="32538"/>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V="1">
            <a:off x="13937542" y="20798429"/>
            <a:ext cx="5614924" cy="32538"/>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a:off x="10543520" y="13678828"/>
            <a:ext cx="0" cy="3182708"/>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8" name="Diagramm 47"/>
          <p:cNvGraphicFramePr/>
          <p:nvPr>
            <p:extLst>
              <p:ext uri="{D42A27DB-BD31-4B8C-83A1-F6EECF244321}">
                <p14:modId xmlns:p14="http://schemas.microsoft.com/office/powerpoint/2010/main" val="946918262"/>
              </p:ext>
            </p:extLst>
          </p:nvPr>
        </p:nvGraphicFramePr>
        <p:xfrm>
          <a:off x="3892787" y="15265590"/>
          <a:ext cx="13909465" cy="99632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52007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905</Words>
  <Application>Microsoft Macintosh PowerPoint</Application>
  <PresentationFormat>Benutzerdefiniert</PresentationFormat>
  <Paragraphs>186</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Calibri</vt:lpstr>
      <vt:lpstr>Arial</vt:lpstr>
      <vt:lpstr>Larissa</vt:lpstr>
      <vt:lpstr>PowerPoint-Präsentation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Fabian</dc:creator>
  <cp:lastModifiedBy>Dominik Heinrich</cp:lastModifiedBy>
  <cp:revision>25</cp:revision>
  <cp:lastPrinted>2016-08-09T13:05:56Z</cp:lastPrinted>
  <dcterms:created xsi:type="dcterms:W3CDTF">2014-07-06T15:58:34Z</dcterms:created>
  <dcterms:modified xsi:type="dcterms:W3CDTF">2016-08-09T20:37:27Z</dcterms:modified>
</cp:coreProperties>
</file>