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Josefin Sans Medium"/>
      <p:regular r:id="rId12"/>
      <p:bold r:id="rId13"/>
      <p:italic r:id="rId14"/>
      <p:boldItalic r:id="rId15"/>
    </p:embeddedFont>
    <p:embeddedFont>
      <p:font typeface="Montserrat"/>
      <p:regular r:id="rId16"/>
      <p:bold r:id="rId17"/>
      <p:italic r:id="rId18"/>
      <p:boldItalic r:id="rId19"/>
    </p:embeddedFont>
    <p:embeddedFont>
      <p:font typeface="Bebas Neue"/>
      <p:regular r:id="rId20"/>
    </p:embeddedFont>
    <p:embeddedFont>
      <p:font typeface="Montserrat Medium"/>
      <p:regular r:id="rId21"/>
      <p:bold r:id="rId22"/>
      <p:italic r:id="rId23"/>
      <p:boldItalic r:id="rId24"/>
    </p:embeddedFont>
    <p:embeddedFont>
      <p:font typeface="Josefi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22" Type="http://schemas.openxmlformats.org/officeDocument/2006/relationships/font" Target="fonts/MontserratMedium-bold.fntdata"/><Relationship Id="rId21" Type="http://schemas.openxmlformats.org/officeDocument/2006/relationships/font" Target="fonts/MontserratMedium-regular.fntdata"/><Relationship Id="rId24" Type="http://schemas.openxmlformats.org/officeDocument/2006/relationships/font" Target="fonts/MontserratMedium-boldItalic.fntdata"/><Relationship Id="rId23" Type="http://schemas.openxmlformats.org/officeDocument/2006/relationships/font" Target="fonts/Montserrat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JosefinSans-bold.fntdata"/><Relationship Id="rId25" Type="http://schemas.openxmlformats.org/officeDocument/2006/relationships/font" Target="fonts/JosefinSans-regular.fntdata"/><Relationship Id="rId28" Type="http://schemas.openxmlformats.org/officeDocument/2006/relationships/font" Target="fonts/JosefinSans-boldItalic.fntdata"/><Relationship Id="rId27" Type="http://schemas.openxmlformats.org/officeDocument/2006/relationships/font" Target="fonts/Josefi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JosefinSansMedium-bold.fntdata"/><Relationship Id="rId12" Type="http://schemas.openxmlformats.org/officeDocument/2006/relationships/font" Target="fonts/JosefinSansMedium-regular.fntdata"/><Relationship Id="rId15" Type="http://schemas.openxmlformats.org/officeDocument/2006/relationships/font" Target="fonts/JosefinSansMedium-boldItalic.fntdata"/><Relationship Id="rId14" Type="http://schemas.openxmlformats.org/officeDocument/2006/relationships/font" Target="fonts/JosefinSansMedium-italic.fntdata"/><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0857312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0857312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0712bd35d_0_1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0712bd35d_0_1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0712bd35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0712bd35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c90a9ff7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c90a9ff7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0712bd35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0712bd35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0712bd35d_0_2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0712bd35d_0_2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0712bd35d_0_2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0712bd35d_0_2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292828"/>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684985" y="1274775"/>
            <a:ext cx="5011500" cy="21804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5200"/>
              <a:buNone/>
              <a:defRPr sz="5300">
                <a:latin typeface="Josefin Sans"/>
                <a:ea typeface="Josefin Sans"/>
                <a:cs typeface="Josefin Sans"/>
                <a:sym typeface="Josefin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9100" y="3593325"/>
            <a:ext cx="4951200" cy="4095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atin typeface="Montserrat Medium"/>
                <a:ea typeface="Montserrat Medium"/>
                <a:cs typeface="Montserrat Medium"/>
                <a:sym typeface="Montserrat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txBox="1"/>
          <p:nvPr>
            <p:ph idx="2" type="subTitle"/>
          </p:nvPr>
        </p:nvSpPr>
        <p:spPr>
          <a:xfrm>
            <a:off x="5852800" y="132100"/>
            <a:ext cx="2576100" cy="3423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 name="Google Shape;12;p2"/>
          <p:cNvSpPr txBox="1"/>
          <p:nvPr>
            <p:ph idx="3" type="subTitle"/>
          </p:nvPr>
        </p:nvSpPr>
        <p:spPr>
          <a:xfrm>
            <a:off x="719100" y="129410"/>
            <a:ext cx="3492900" cy="3423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1" sz="12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3" name="Google Shape;13;p2"/>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0" y="0"/>
            <a:ext cx="9144000" cy="294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0" name="Google Shape;50;p11"/>
          <p:cNvSpPr txBox="1"/>
          <p:nvPr>
            <p:ph idx="1" type="subTitle"/>
          </p:nvPr>
        </p:nvSpPr>
        <p:spPr>
          <a:xfrm>
            <a:off x="1284000" y="3069625"/>
            <a:ext cx="6576000" cy="5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2" name="Shape 52"/>
        <p:cNvGrpSpPr/>
        <p:nvPr/>
      </p:nvGrpSpPr>
      <p:grpSpPr>
        <a:xfrm>
          <a:off x="0" y="0"/>
          <a:ext cx="0" cy="0"/>
          <a:chOff x="0" y="0"/>
          <a:chExt cx="0" cy="0"/>
        </a:xfrm>
      </p:grpSpPr>
      <p:sp>
        <p:nvSpPr>
          <p:cNvPr id="53" name="Google Shape;53;p13"/>
          <p:cNvSpPr txBox="1"/>
          <p:nvPr>
            <p:ph type="title"/>
          </p:nvPr>
        </p:nvSpPr>
        <p:spPr>
          <a:xfrm>
            <a:off x="4064438" y="3076438"/>
            <a:ext cx="1965300" cy="809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3"/>
          <p:cNvSpPr txBox="1"/>
          <p:nvPr>
            <p:ph hasCustomPrompt="1" idx="2" type="title"/>
          </p:nvPr>
        </p:nvSpPr>
        <p:spPr>
          <a:xfrm>
            <a:off x="3253549" y="3184288"/>
            <a:ext cx="810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4000">
                <a:solidFill>
                  <a:srgbClr val="FFD96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p:nvPr>
            <p:ph idx="1" type="subTitle"/>
          </p:nvPr>
        </p:nvSpPr>
        <p:spPr>
          <a:xfrm>
            <a:off x="4064275" y="3885554"/>
            <a:ext cx="1676400" cy="53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6" name="Google Shape;56;p13"/>
          <p:cNvSpPr txBox="1"/>
          <p:nvPr>
            <p:ph idx="3" type="title"/>
          </p:nvPr>
        </p:nvSpPr>
        <p:spPr>
          <a:xfrm>
            <a:off x="6817600" y="3076438"/>
            <a:ext cx="1589400" cy="809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7" name="Google Shape;57;p13"/>
          <p:cNvSpPr txBox="1"/>
          <p:nvPr>
            <p:ph hasCustomPrompt="1" idx="4" type="title"/>
          </p:nvPr>
        </p:nvSpPr>
        <p:spPr>
          <a:xfrm>
            <a:off x="6000713" y="3184288"/>
            <a:ext cx="810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4000">
                <a:solidFill>
                  <a:srgbClr val="FFD96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idx="5" type="subTitle"/>
          </p:nvPr>
        </p:nvSpPr>
        <p:spPr>
          <a:xfrm>
            <a:off x="6817475" y="3885554"/>
            <a:ext cx="1589400" cy="53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9" name="Google Shape;59;p13"/>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 name="Google Shape;60;p13"/>
          <p:cNvSpPr txBox="1"/>
          <p:nvPr>
            <p:ph idx="7" type="title"/>
          </p:nvPr>
        </p:nvSpPr>
        <p:spPr>
          <a:xfrm>
            <a:off x="1557163" y="3076438"/>
            <a:ext cx="1589400" cy="809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13"/>
          <p:cNvSpPr txBox="1"/>
          <p:nvPr>
            <p:ph hasCustomPrompt="1" idx="8" type="title"/>
          </p:nvPr>
        </p:nvSpPr>
        <p:spPr>
          <a:xfrm>
            <a:off x="746300" y="3184288"/>
            <a:ext cx="810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4000">
                <a:solidFill>
                  <a:srgbClr val="FFD96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p:nvPr>
            <p:ph idx="9" type="subTitle"/>
          </p:nvPr>
        </p:nvSpPr>
        <p:spPr>
          <a:xfrm>
            <a:off x="1557225" y="3885554"/>
            <a:ext cx="1589400" cy="53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 name="Google Shape;63;p13"/>
          <p:cNvSpPr txBox="1"/>
          <p:nvPr>
            <p:ph idx="13" type="title"/>
          </p:nvPr>
        </p:nvSpPr>
        <p:spPr>
          <a:xfrm>
            <a:off x="4064438" y="1308638"/>
            <a:ext cx="1589400" cy="809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4" name="Google Shape;64;p13"/>
          <p:cNvSpPr txBox="1"/>
          <p:nvPr>
            <p:ph hasCustomPrompt="1" idx="14" type="title"/>
          </p:nvPr>
        </p:nvSpPr>
        <p:spPr>
          <a:xfrm>
            <a:off x="3253549" y="1416488"/>
            <a:ext cx="810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4000">
                <a:solidFill>
                  <a:srgbClr val="FFD96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idx="15" type="subTitle"/>
          </p:nvPr>
        </p:nvSpPr>
        <p:spPr>
          <a:xfrm>
            <a:off x="4064350" y="2117750"/>
            <a:ext cx="1589400" cy="53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3"/>
          <p:cNvSpPr txBox="1"/>
          <p:nvPr>
            <p:ph idx="16" type="title"/>
          </p:nvPr>
        </p:nvSpPr>
        <p:spPr>
          <a:xfrm>
            <a:off x="6817600" y="1308638"/>
            <a:ext cx="1589400" cy="809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13"/>
          <p:cNvSpPr txBox="1"/>
          <p:nvPr>
            <p:ph hasCustomPrompt="1" idx="17" type="title"/>
          </p:nvPr>
        </p:nvSpPr>
        <p:spPr>
          <a:xfrm>
            <a:off x="6000713" y="1416488"/>
            <a:ext cx="810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4000">
                <a:solidFill>
                  <a:srgbClr val="FFD96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p:nvPr>
            <p:ph idx="18" type="subTitle"/>
          </p:nvPr>
        </p:nvSpPr>
        <p:spPr>
          <a:xfrm>
            <a:off x="6817550" y="2117750"/>
            <a:ext cx="1589400" cy="53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 name="Google Shape;69;p13"/>
          <p:cNvSpPr txBox="1"/>
          <p:nvPr>
            <p:ph idx="19" type="title"/>
          </p:nvPr>
        </p:nvSpPr>
        <p:spPr>
          <a:xfrm>
            <a:off x="1557163" y="1308638"/>
            <a:ext cx="1589400" cy="809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0" name="Google Shape;70;p13"/>
          <p:cNvSpPr txBox="1"/>
          <p:nvPr>
            <p:ph hasCustomPrompt="1" idx="20" type="title"/>
          </p:nvPr>
        </p:nvSpPr>
        <p:spPr>
          <a:xfrm>
            <a:off x="746300" y="1416488"/>
            <a:ext cx="810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4000">
                <a:solidFill>
                  <a:srgbClr val="FFD96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p:nvPr>
            <p:ph idx="21" type="subTitle"/>
          </p:nvPr>
        </p:nvSpPr>
        <p:spPr>
          <a:xfrm>
            <a:off x="1557225" y="2117750"/>
            <a:ext cx="1589400" cy="53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 name="Google Shape;72;p13"/>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73" name="Shape 73"/>
        <p:cNvGrpSpPr/>
        <p:nvPr/>
      </p:nvGrpSpPr>
      <p:grpSpPr>
        <a:xfrm>
          <a:off x="0" y="0"/>
          <a:ext cx="0" cy="0"/>
          <a:chOff x="0" y="0"/>
          <a:chExt cx="0" cy="0"/>
        </a:xfrm>
      </p:grpSpPr>
      <p:sp>
        <p:nvSpPr>
          <p:cNvPr id="74" name="Google Shape;74;p14"/>
          <p:cNvSpPr txBox="1"/>
          <p:nvPr>
            <p:ph type="title"/>
          </p:nvPr>
        </p:nvSpPr>
        <p:spPr>
          <a:xfrm>
            <a:off x="717600" y="1899200"/>
            <a:ext cx="7708800" cy="1633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Font typeface="Bebas Neue"/>
              <a:buNone/>
              <a:defRPr sz="5400">
                <a:latin typeface="Josefin Sans"/>
                <a:ea typeface="Josefin Sans"/>
                <a:cs typeface="Josefin Sans"/>
                <a:sym typeface="Josefin Sans"/>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5" name="Google Shape;75;p14"/>
          <p:cNvSpPr txBox="1"/>
          <p:nvPr>
            <p:ph hasCustomPrompt="1" idx="2" type="title"/>
          </p:nvPr>
        </p:nvSpPr>
        <p:spPr>
          <a:xfrm>
            <a:off x="3633600" y="619375"/>
            <a:ext cx="1876800" cy="992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6000"/>
              <a:buNone/>
              <a:defRPr b="0" sz="10000">
                <a:solidFill>
                  <a:srgbClr val="FFD966"/>
                </a:solidFill>
                <a:latin typeface="Josefin Sans Medium"/>
                <a:ea typeface="Josefin Sans Medium"/>
                <a:cs typeface="Josefin Sans Medium"/>
                <a:sym typeface="Josefin Sans Medium"/>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76" name="Google Shape;76;p14"/>
          <p:cNvSpPr txBox="1"/>
          <p:nvPr>
            <p:ph idx="1" type="subTitle"/>
          </p:nvPr>
        </p:nvSpPr>
        <p:spPr>
          <a:xfrm>
            <a:off x="2415000" y="3754725"/>
            <a:ext cx="4314000" cy="380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7" name="Google Shape;77;p14"/>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78" name="Shape 78"/>
        <p:cNvGrpSpPr/>
        <p:nvPr/>
      </p:nvGrpSpPr>
      <p:grpSpPr>
        <a:xfrm>
          <a:off x="0" y="0"/>
          <a:ext cx="0" cy="0"/>
          <a:chOff x="0" y="0"/>
          <a:chExt cx="0" cy="0"/>
        </a:xfrm>
      </p:grpSpPr>
      <p:sp>
        <p:nvSpPr>
          <p:cNvPr id="79" name="Google Shape;79;p15"/>
          <p:cNvSpPr txBox="1"/>
          <p:nvPr>
            <p:ph type="title"/>
          </p:nvPr>
        </p:nvSpPr>
        <p:spPr>
          <a:xfrm>
            <a:off x="3915050" y="1571525"/>
            <a:ext cx="4513800" cy="18192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3600"/>
              <a:buFont typeface="Bebas Neue"/>
              <a:buNone/>
              <a:defRPr sz="5400">
                <a:latin typeface="Josefin Sans"/>
                <a:ea typeface="Josefin Sans"/>
                <a:cs typeface="Josefin Sans"/>
                <a:sym typeface="Josefin Sans"/>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80" name="Google Shape;80;p15"/>
          <p:cNvSpPr txBox="1"/>
          <p:nvPr>
            <p:ph hasCustomPrompt="1" idx="2" type="title"/>
          </p:nvPr>
        </p:nvSpPr>
        <p:spPr>
          <a:xfrm>
            <a:off x="6552050" y="535000"/>
            <a:ext cx="1876800" cy="9921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6000"/>
              <a:buNone/>
              <a:defRPr b="0" sz="10000">
                <a:solidFill>
                  <a:srgbClr val="FFD966"/>
                </a:solidFill>
                <a:latin typeface="Josefin Sans Medium"/>
                <a:ea typeface="Josefin Sans Medium"/>
                <a:cs typeface="Josefin Sans Medium"/>
                <a:sym typeface="Josefin Sans Medium"/>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81" name="Google Shape;81;p15"/>
          <p:cNvSpPr txBox="1"/>
          <p:nvPr>
            <p:ph idx="1" type="subTitle"/>
          </p:nvPr>
        </p:nvSpPr>
        <p:spPr>
          <a:xfrm>
            <a:off x="4114850" y="4227800"/>
            <a:ext cx="4314000" cy="3807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82" name="Google Shape;82;p15"/>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1_1">
    <p:spTree>
      <p:nvGrpSpPr>
        <p:cNvPr id="83" name="Shape 83"/>
        <p:cNvGrpSpPr/>
        <p:nvPr/>
      </p:nvGrpSpPr>
      <p:grpSpPr>
        <a:xfrm>
          <a:off x="0" y="0"/>
          <a:ext cx="0" cy="0"/>
          <a:chOff x="0" y="0"/>
          <a:chExt cx="0" cy="0"/>
        </a:xfrm>
      </p:grpSpPr>
      <p:sp>
        <p:nvSpPr>
          <p:cNvPr id="84" name="Google Shape;84;p16"/>
          <p:cNvSpPr/>
          <p:nvPr/>
        </p:nvSpPr>
        <p:spPr>
          <a:xfrm>
            <a:off x="4708975" y="-100"/>
            <a:ext cx="44349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ph idx="1" type="subTitle"/>
          </p:nvPr>
        </p:nvSpPr>
        <p:spPr>
          <a:xfrm>
            <a:off x="960238" y="1717738"/>
            <a:ext cx="3631500" cy="1878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 name="Google Shape;86;p16"/>
          <p:cNvSpPr txBox="1"/>
          <p:nvPr>
            <p:ph idx="2" type="subTitle"/>
          </p:nvPr>
        </p:nvSpPr>
        <p:spPr>
          <a:xfrm>
            <a:off x="4818988" y="2683960"/>
            <a:ext cx="3609900" cy="18783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87" name="Google Shape;87;p16"/>
          <p:cNvSpPr txBox="1"/>
          <p:nvPr>
            <p:ph type="title"/>
          </p:nvPr>
        </p:nvSpPr>
        <p:spPr>
          <a:xfrm>
            <a:off x="960238" y="903763"/>
            <a:ext cx="3631500" cy="551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highlight>
                  <a:srgbClr val="FFD966"/>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 name="Google Shape;88;p16"/>
          <p:cNvSpPr txBox="1"/>
          <p:nvPr>
            <p:ph idx="3" type="title"/>
          </p:nvPr>
        </p:nvSpPr>
        <p:spPr>
          <a:xfrm>
            <a:off x="4819112" y="1870000"/>
            <a:ext cx="3588600" cy="551700"/>
          </a:xfrm>
          <a:prstGeom prst="rect">
            <a:avLst/>
          </a:prstGeom>
          <a:ln>
            <a:noFill/>
          </a:ln>
        </p:spPr>
        <p:txBody>
          <a:bodyPr anchorCtr="0" anchor="ctr" bIns="91425" lIns="91425" spcFirstLastPara="1" rIns="91425" wrap="square" tIns="91425">
            <a:noAutofit/>
          </a:bodyPr>
          <a:lstStyle>
            <a:lvl1pPr lvl="0" algn="r">
              <a:spcBef>
                <a:spcPts val="0"/>
              </a:spcBef>
              <a:spcAft>
                <a:spcPts val="0"/>
              </a:spcAft>
              <a:buClr>
                <a:srgbClr val="FFD966"/>
              </a:buClr>
              <a:buSzPts val="3500"/>
              <a:buNone/>
              <a:defRPr>
                <a:solidFill>
                  <a:srgbClr val="FFD966"/>
                </a:solidFill>
                <a:highlight>
                  <a:schemeClr val="dk1"/>
                </a:highlight>
              </a:defRPr>
            </a:lvl1pPr>
            <a:lvl2pPr lvl="1">
              <a:spcBef>
                <a:spcPts val="0"/>
              </a:spcBef>
              <a:spcAft>
                <a:spcPts val="0"/>
              </a:spcAft>
              <a:buSzPts val="3500"/>
              <a:buNone/>
              <a:defRPr>
                <a:latin typeface="Montserrat Medium"/>
                <a:ea typeface="Montserrat Medium"/>
                <a:cs typeface="Montserrat Medium"/>
                <a:sym typeface="Montserrat Medium"/>
              </a:defRPr>
            </a:lvl2pPr>
            <a:lvl3pPr lvl="2">
              <a:spcBef>
                <a:spcPts val="0"/>
              </a:spcBef>
              <a:spcAft>
                <a:spcPts val="0"/>
              </a:spcAft>
              <a:buSzPts val="3500"/>
              <a:buNone/>
              <a:defRPr>
                <a:latin typeface="Montserrat Medium"/>
                <a:ea typeface="Montserrat Medium"/>
                <a:cs typeface="Montserrat Medium"/>
                <a:sym typeface="Montserrat Medium"/>
              </a:defRPr>
            </a:lvl3pPr>
            <a:lvl4pPr lvl="3">
              <a:spcBef>
                <a:spcPts val="0"/>
              </a:spcBef>
              <a:spcAft>
                <a:spcPts val="0"/>
              </a:spcAft>
              <a:buSzPts val="3500"/>
              <a:buNone/>
              <a:defRPr>
                <a:latin typeface="Montserrat Medium"/>
                <a:ea typeface="Montserrat Medium"/>
                <a:cs typeface="Montserrat Medium"/>
                <a:sym typeface="Montserrat Medium"/>
              </a:defRPr>
            </a:lvl4pPr>
            <a:lvl5pPr lvl="4">
              <a:spcBef>
                <a:spcPts val="0"/>
              </a:spcBef>
              <a:spcAft>
                <a:spcPts val="0"/>
              </a:spcAft>
              <a:buSzPts val="3500"/>
              <a:buNone/>
              <a:defRPr>
                <a:latin typeface="Montserrat Medium"/>
                <a:ea typeface="Montserrat Medium"/>
                <a:cs typeface="Montserrat Medium"/>
                <a:sym typeface="Montserrat Medium"/>
              </a:defRPr>
            </a:lvl5pPr>
            <a:lvl6pPr lvl="5">
              <a:spcBef>
                <a:spcPts val="0"/>
              </a:spcBef>
              <a:spcAft>
                <a:spcPts val="0"/>
              </a:spcAft>
              <a:buSzPts val="3500"/>
              <a:buNone/>
              <a:defRPr>
                <a:latin typeface="Montserrat Medium"/>
                <a:ea typeface="Montserrat Medium"/>
                <a:cs typeface="Montserrat Medium"/>
                <a:sym typeface="Montserrat Medium"/>
              </a:defRPr>
            </a:lvl6pPr>
            <a:lvl7pPr lvl="6">
              <a:spcBef>
                <a:spcPts val="0"/>
              </a:spcBef>
              <a:spcAft>
                <a:spcPts val="0"/>
              </a:spcAft>
              <a:buSzPts val="3500"/>
              <a:buNone/>
              <a:defRPr>
                <a:latin typeface="Montserrat Medium"/>
                <a:ea typeface="Montserrat Medium"/>
                <a:cs typeface="Montserrat Medium"/>
                <a:sym typeface="Montserrat Medium"/>
              </a:defRPr>
            </a:lvl7pPr>
            <a:lvl8pPr lvl="7">
              <a:spcBef>
                <a:spcPts val="0"/>
              </a:spcBef>
              <a:spcAft>
                <a:spcPts val="0"/>
              </a:spcAft>
              <a:buSzPts val="3500"/>
              <a:buNone/>
              <a:defRPr>
                <a:latin typeface="Montserrat Medium"/>
                <a:ea typeface="Montserrat Medium"/>
                <a:cs typeface="Montserrat Medium"/>
                <a:sym typeface="Montserrat Medium"/>
              </a:defRPr>
            </a:lvl8pPr>
            <a:lvl9pPr lvl="8">
              <a:spcBef>
                <a:spcPts val="0"/>
              </a:spcBef>
              <a:spcAft>
                <a:spcPts val="0"/>
              </a:spcAft>
              <a:buSzPts val="3500"/>
              <a:buNone/>
              <a:defRPr>
                <a:latin typeface="Montserrat Medium"/>
                <a:ea typeface="Montserrat Medium"/>
                <a:cs typeface="Montserrat Medium"/>
                <a:sym typeface="Montserrat Medium"/>
              </a:defRPr>
            </a:lvl9pPr>
          </a:lstStyle>
          <a:p/>
        </p:txBody>
      </p:sp>
      <p:sp>
        <p:nvSpPr>
          <p:cNvPr id="89" name="Google Shape;89;p16"/>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0" name="Shape 90"/>
        <p:cNvGrpSpPr/>
        <p:nvPr/>
      </p:nvGrpSpPr>
      <p:grpSpPr>
        <a:xfrm>
          <a:off x="0" y="0"/>
          <a:ext cx="0" cy="0"/>
          <a:chOff x="0" y="0"/>
          <a:chExt cx="0" cy="0"/>
        </a:xfrm>
      </p:grpSpPr>
      <p:sp>
        <p:nvSpPr>
          <p:cNvPr id="91" name="Google Shape;91;p17"/>
          <p:cNvSpPr/>
          <p:nvPr/>
        </p:nvSpPr>
        <p:spPr>
          <a:xfrm>
            <a:off x="0" y="0"/>
            <a:ext cx="9144000" cy="321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type="title"/>
          </p:nvPr>
        </p:nvSpPr>
        <p:spPr>
          <a:xfrm>
            <a:off x="3121925" y="3288900"/>
            <a:ext cx="4563900" cy="607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3" name="Google Shape;93;p17"/>
          <p:cNvSpPr txBox="1"/>
          <p:nvPr>
            <p:ph idx="1" type="subTitle"/>
          </p:nvPr>
        </p:nvSpPr>
        <p:spPr>
          <a:xfrm>
            <a:off x="1458125" y="1269025"/>
            <a:ext cx="6227700" cy="174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None/>
              <a:defRPr sz="2500">
                <a:solidFill>
                  <a:schemeClr val="dk1"/>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94" name="Google Shape;94;p17"/>
          <p:cNvSpPr/>
          <p:nvPr/>
        </p:nvSpPr>
        <p:spPr>
          <a:xfrm>
            <a:off x="7958275" y="-1006875"/>
            <a:ext cx="19800" cy="42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1092450" y="1900850"/>
            <a:ext cx="19800" cy="4226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6" name="Shape 96"/>
        <p:cNvGrpSpPr/>
        <p:nvPr/>
      </p:nvGrpSpPr>
      <p:grpSpPr>
        <a:xfrm>
          <a:off x="0" y="0"/>
          <a:ext cx="0" cy="0"/>
          <a:chOff x="0" y="0"/>
          <a:chExt cx="0" cy="0"/>
        </a:xfrm>
      </p:grpSpPr>
      <p:sp>
        <p:nvSpPr>
          <p:cNvPr id="97" name="Google Shape;97;p1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 name="Google Shape;98;p18"/>
          <p:cNvSpPr/>
          <p:nvPr/>
        </p:nvSpPr>
        <p:spPr>
          <a:xfrm>
            <a:off x="8039100" y="-19050"/>
            <a:ext cx="1104900" cy="516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00" name="Shape 100"/>
        <p:cNvGrpSpPr/>
        <p:nvPr/>
      </p:nvGrpSpPr>
      <p:grpSpPr>
        <a:xfrm>
          <a:off x="0" y="0"/>
          <a:ext cx="0" cy="0"/>
          <a:chOff x="0" y="0"/>
          <a:chExt cx="0" cy="0"/>
        </a:xfrm>
      </p:grpSpPr>
      <p:sp>
        <p:nvSpPr>
          <p:cNvPr id="101" name="Google Shape;101;p19"/>
          <p:cNvSpPr/>
          <p:nvPr/>
        </p:nvSpPr>
        <p:spPr>
          <a:xfrm>
            <a:off x="0" y="0"/>
            <a:ext cx="9144000" cy="100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txBox="1"/>
          <p:nvPr>
            <p:ph type="title"/>
          </p:nvPr>
        </p:nvSpPr>
        <p:spPr>
          <a:xfrm>
            <a:off x="720000" y="248650"/>
            <a:ext cx="77040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3" name="Google Shape;103;p19"/>
          <p:cNvSpPr/>
          <p:nvPr/>
        </p:nvSpPr>
        <p:spPr>
          <a:xfrm flipH="1">
            <a:off x="514550" y="1005600"/>
            <a:ext cx="14100" cy="4137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04" name="Shape 104"/>
        <p:cNvGrpSpPr/>
        <p:nvPr/>
      </p:nvGrpSpPr>
      <p:grpSpPr>
        <a:xfrm>
          <a:off x="0" y="0"/>
          <a:ext cx="0" cy="0"/>
          <a:chOff x="0" y="0"/>
          <a:chExt cx="0" cy="0"/>
        </a:xfrm>
      </p:grpSpPr>
      <p:sp>
        <p:nvSpPr>
          <p:cNvPr id="105" name="Google Shape;105;p20"/>
          <p:cNvSpPr txBox="1"/>
          <p:nvPr>
            <p:ph idx="1" type="subTitle"/>
          </p:nvPr>
        </p:nvSpPr>
        <p:spPr>
          <a:xfrm>
            <a:off x="715100" y="2952975"/>
            <a:ext cx="3490500" cy="160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20"/>
          <p:cNvSpPr txBox="1"/>
          <p:nvPr>
            <p:ph type="title"/>
          </p:nvPr>
        </p:nvSpPr>
        <p:spPr>
          <a:xfrm>
            <a:off x="715100" y="535000"/>
            <a:ext cx="2976300" cy="21753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7" name="Google Shape;107;p20"/>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720000" y="1695850"/>
            <a:ext cx="4402200" cy="2532000"/>
          </a:xfrm>
          <a:prstGeom prst="rect">
            <a:avLst/>
          </a:prstGeom>
          <a:ln>
            <a:noFill/>
          </a:ln>
        </p:spPr>
        <p:txBody>
          <a:bodyPr anchorCtr="0" anchor="ctr" bIns="91425" lIns="91425" spcFirstLastPara="1" rIns="91425" wrap="square" tIns="91425">
            <a:noAutofit/>
          </a:bodyPr>
          <a:lstStyle>
            <a:lvl1pPr lvl="0">
              <a:spcBef>
                <a:spcPts val="0"/>
              </a:spcBef>
              <a:spcAft>
                <a:spcPts val="0"/>
              </a:spcAft>
              <a:buSzPts val="3600"/>
              <a:buFont typeface="Bebas Neue"/>
              <a:buNone/>
              <a:defRPr sz="5400">
                <a:latin typeface="Josefin Sans"/>
                <a:ea typeface="Josefin Sans"/>
                <a:cs typeface="Josefin Sans"/>
                <a:sym typeface="Josefin Sans"/>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6" name="Google Shape;16;p3"/>
          <p:cNvSpPr txBox="1"/>
          <p:nvPr>
            <p:ph hasCustomPrompt="1" idx="2" type="title"/>
          </p:nvPr>
        </p:nvSpPr>
        <p:spPr>
          <a:xfrm>
            <a:off x="720000" y="703750"/>
            <a:ext cx="1876800" cy="992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6000"/>
              <a:buNone/>
              <a:defRPr b="0" sz="10000">
                <a:solidFill>
                  <a:srgbClr val="FFD966"/>
                </a:solidFill>
                <a:latin typeface="Josefin Sans Medium"/>
                <a:ea typeface="Josefin Sans Medium"/>
                <a:cs typeface="Josefin Sans Medium"/>
                <a:sym typeface="Josefin Sans Medium"/>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7" name="Google Shape;17;p3"/>
          <p:cNvSpPr txBox="1"/>
          <p:nvPr>
            <p:ph idx="1" type="subTitle"/>
          </p:nvPr>
        </p:nvSpPr>
        <p:spPr>
          <a:xfrm>
            <a:off x="715100" y="4227800"/>
            <a:ext cx="4114800" cy="380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8" name="Google Shape;18;p3"/>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08" name="Shape 108"/>
        <p:cNvGrpSpPr/>
        <p:nvPr/>
      </p:nvGrpSpPr>
      <p:grpSpPr>
        <a:xfrm>
          <a:off x="0" y="0"/>
          <a:ext cx="0" cy="0"/>
          <a:chOff x="0" y="0"/>
          <a:chExt cx="0" cy="0"/>
        </a:xfrm>
      </p:grpSpPr>
      <p:sp>
        <p:nvSpPr>
          <p:cNvPr id="109" name="Google Shape;109;p21"/>
          <p:cNvSpPr txBox="1"/>
          <p:nvPr>
            <p:ph type="title"/>
          </p:nvPr>
        </p:nvSpPr>
        <p:spPr>
          <a:xfrm>
            <a:off x="718788" y="3885950"/>
            <a:ext cx="2519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1"/>
                </a:solidFill>
                <a:highlight>
                  <a:srgbClr val="FFD966"/>
                </a:highlight>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10" name="Google Shape;110;p21"/>
          <p:cNvSpPr txBox="1"/>
          <p:nvPr>
            <p:ph idx="1" type="subTitle"/>
          </p:nvPr>
        </p:nvSpPr>
        <p:spPr>
          <a:xfrm>
            <a:off x="718788" y="3307625"/>
            <a:ext cx="2519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21"/>
          <p:cNvSpPr txBox="1"/>
          <p:nvPr>
            <p:ph idx="2" type="title"/>
          </p:nvPr>
        </p:nvSpPr>
        <p:spPr>
          <a:xfrm>
            <a:off x="3312150" y="3885950"/>
            <a:ext cx="2519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1"/>
                </a:solidFill>
                <a:highlight>
                  <a:srgbClr val="FFD966"/>
                </a:highlight>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12" name="Google Shape;112;p21"/>
          <p:cNvSpPr txBox="1"/>
          <p:nvPr>
            <p:ph idx="3" type="subTitle"/>
          </p:nvPr>
        </p:nvSpPr>
        <p:spPr>
          <a:xfrm>
            <a:off x="3312151" y="3307625"/>
            <a:ext cx="2519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21"/>
          <p:cNvSpPr txBox="1"/>
          <p:nvPr>
            <p:ph idx="4" type="title"/>
          </p:nvPr>
        </p:nvSpPr>
        <p:spPr>
          <a:xfrm>
            <a:off x="5906726" y="3885950"/>
            <a:ext cx="2519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1"/>
                </a:solidFill>
                <a:highlight>
                  <a:srgbClr val="FFD966"/>
                </a:highlight>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14" name="Google Shape;114;p21"/>
          <p:cNvSpPr txBox="1"/>
          <p:nvPr>
            <p:ph idx="5" type="subTitle"/>
          </p:nvPr>
        </p:nvSpPr>
        <p:spPr>
          <a:xfrm>
            <a:off x="5906726" y="3307625"/>
            <a:ext cx="2519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21"/>
          <p:cNvSpPr txBox="1"/>
          <p:nvPr>
            <p:ph idx="6" type="title"/>
          </p:nvPr>
        </p:nvSpPr>
        <p:spPr>
          <a:xfrm>
            <a:off x="3490800" y="1878525"/>
            <a:ext cx="2162400" cy="45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16" name="Shape 116"/>
        <p:cNvGrpSpPr/>
        <p:nvPr/>
      </p:nvGrpSpPr>
      <p:grpSpPr>
        <a:xfrm>
          <a:off x="0" y="0"/>
          <a:ext cx="0" cy="0"/>
          <a:chOff x="0" y="0"/>
          <a:chExt cx="0" cy="0"/>
        </a:xfrm>
      </p:grpSpPr>
      <p:sp>
        <p:nvSpPr>
          <p:cNvPr id="117" name="Google Shape;117;p22"/>
          <p:cNvSpPr/>
          <p:nvPr/>
        </p:nvSpPr>
        <p:spPr>
          <a:xfrm>
            <a:off x="-44575" y="0"/>
            <a:ext cx="9188700" cy="122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txBox="1"/>
          <p:nvPr>
            <p:ph type="title"/>
          </p:nvPr>
        </p:nvSpPr>
        <p:spPr>
          <a:xfrm>
            <a:off x="1346100" y="2954527"/>
            <a:ext cx="1737300" cy="4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19" name="Google Shape;119;p22"/>
          <p:cNvSpPr txBox="1"/>
          <p:nvPr>
            <p:ph idx="1" type="subTitle"/>
          </p:nvPr>
        </p:nvSpPr>
        <p:spPr>
          <a:xfrm>
            <a:off x="1346100" y="3527950"/>
            <a:ext cx="1737300" cy="58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22"/>
          <p:cNvSpPr txBox="1"/>
          <p:nvPr>
            <p:ph idx="2" type="title"/>
          </p:nvPr>
        </p:nvSpPr>
        <p:spPr>
          <a:xfrm>
            <a:off x="3703348" y="2954513"/>
            <a:ext cx="1737300" cy="4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21" name="Google Shape;121;p22"/>
          <p:cNvSpPr txBox="1"/>
          <p:nvPr>
            <p:ph idx="3" type="subTitle"/>
          </p:nvPr>
        </p:nvSpPr>
        <p:spPr>
          <a:xfrm>
            <a:off x="3703350" y="3527950"/>
            <a:ext cx="1737300" cy="58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22"/>
          <p:cNvSpPr txBox="1"/>
          <p:nvPr>
            <p:ph idx="4" type="title"/>
          </p:nvPr>
        </p:nvSpPr>
        <p:spPr>
          <a:xfrm>
            <a:off x="6060597" y="2954527"/>
            <a:ext cx="1737300" cy="4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23" name="Google Shape;123;p22"/>
          <p:cNvSpPr txBox="1"/>
          <p:nvPr>
            <p:ph idx="5" type="subTitle"/>
          </p:nvPr>
        </p:nvSpPr>
        <p:spPr>
          <a:xfrm>
            <a:off x="6060599" y="3527950"/>
            <a:ext cx="1737300" cy="58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22"/>
          <p:cNvSpPr txBox="1"/>
          <p:nvPr>
            <p:ph idx="6" type="title"/>
          </p:nvPr>
        </p:nvSpPr>
        <p:spPr>
          <a:xfrm>
            <a:off x="590750" y="671945"/>
            <a:ext cx="2660400" cy="1229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2_1_1">
    <p:spTree>
      <p:nvGrpSpPr>
        <p:cNvPr id="125" name="Shape 125"/>
        <p:cNvGrpSpPr/>
        <p:nvPr/>
      </p:nvGrpSpPr>
      <p:grpSpPr>
        <a:xfrm>
          <a:off x="0" y="0"/>
          <a:ext cx="0" cy="0"/>
          <a:chOff x="0" y="0"/>
          <a:chExt cx="0" cy="0"/>
        </a:xfrm>
      </p:grpSpPr>
      <p:sp>
        <p:nvSpPr>
          <p:cNvPr id="126" name="Google Shape;126;p23"/>
          <p:cNvSpPr txBox="1"/>
          <p:nvPr>
            <p:ph type="title"/>
          </p:nvPr>
        </p:nvSpPr>
        <p:spPr>
          <a:xfrm>
            <a:off x="3294981" y="3385365"/>
            <a:ext cx="1533000" cy="4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27" name="Google Shape;127;p23"/>
          <p:cNvSpPr txBox="1"/>
          <p:nvPr>
            <p:ph idx="1" type="subTitle"/>
          </p:nvPr>
        </p:nvSpPr>
        <p:spPr>
          <a:xfrm>
            <a:off x="3294981" y="3818265"/>
            <a:ext cx="1533000" cy="72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3"/>
          <p:cNvSpPr txBox="1"/>
          <p:nvPr>
            <p:ph idx="2" type="title"/>
          </p:nvPr>
        </p:nvSpPr>
        <p:spPr>
          <a:xfrm>
            <a:off x="5008802" y="3385365"/>
            <a:ext cx="1533000" cy="4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29" name="Google Shape;129;p23"/>
          <p:cNvSpPr txBox="1"/>
          <p:nvPr>
            <p:ph idx="3" type="subTitle"/>
          </p:nvPr>
        </p:nvSpPr>
        <p:spPr>
          <a:xfrm>
            <a:off x="5008802" y="3818265"/>
            <a:ext cx="1533000" cy="72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23"/>
          <p:cNvSpPr txBox="1"/>
          <p:nvPr>
            <p:ph idx="4" type="title"/>
          </p:nvPr>
        </p:nvSpPr>
        <p:spPr>
          <a:xfrm>
            <a:off x="6722624" y="3385365"/>
            <a:ext cx="1533000" cy="4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31" name="Google Shape;131;p23"/>
          <p:cNvSpPr txBox="1"/>
          <p:nvPr>
            <p:ph idx="5" type="subTitle"/>
          </p:nvPr>
        </p:nvSpPr>
        <p:spPr>
          <a:xfrm>
            <a:off x="6722624" y="3818265"/>
            <a:ext cx="1533000" cy="72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23"/>
          <p:cNvSpPr txBox="1"/>
          <p:nvPr>
            <p:ph idx="6" type="title"/>
          </p:nvPr>
        </p:nvSpPr>
        <p:spPr>
          <a:xfrm>
            <a:off x="590750" y="648825"/>
            <a:ext cx="2660400" cy="1229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3" name="Google Shape;133;p23"/>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34" name="Shape 134"/>
        <p:cNvGrpSpPr/>
        <p:nvPr/>
      </p:nvGrpSpPr>
      <p:grpSpPr>
        <a:xfrm>
          <a:off x="0" y="0"/>
          <a:ext cx="0" cy="0"/>
          <a:chOff x="0" y="0"/>
          <a:chExt cx="0" cy="0"/>
        </a:xfrm>
      </p:grpSpPr>
      <p:sp>
        <p:nvSpPr>
          <p:cNvPr id="135" name="Google Shape;135;p24"/>
          <p:cNvSpPr/>
          <p:nvPr/>
        </p:nvSpPr>
        <p:spPr>
          <a:xfrm>
            <a:off x="715100" y="3117950"/>
            <a:ext cx="8429100" cy="202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txBox="1"/>
          <p:nvPr>
            <p:ph type="title"/>
          </p:nvPr>
        </p:nvSpPr>
        <p:spPr>
          <a:xfrm>
            <a:off x="719975" y="3520664"/>
            <a:ext cx="1923300" cy="354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000">
                <a:solidFill>
                  <a:schemeClr val="accent1"/>
                </a:solidFill>
                <a:highlight>
                  <a:schemeClr val="dk1"/>
                </a:highlight>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37" name="Google Shape;137;p24"/>
          <p:cNvSpPr txBox="1"/>
          <p:nvPr>
            <p:ph idx="1" type="subTitle"/>
          </p:nvPr>
        </p:nvSpPr>
        <p:spPr>
          <a:xfrm>
            <a:off x="719988" y="3874676"/>
            <a:ext cx="1923300" cy="7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 name="Google Shape;138;p24"/>
          <p:cNvSpPr txBox="1"/>
          <p:nvPr>
            <p:ph idx="2" type="title"/>
          </p:nvPr>
        </p:nvSpPr>
        <p:spPr>
          <a:xfrm>
            <a:off x="2651976" y="3520664"/>
            <a:ext cx="1923300" cy="354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000">
                <a:solidFill>
                  <a:schemeClr val="accent1"/>
                </a:solidFill>
                <a:highlight>
                  <a:schemeClr val="dk1"/>
                </a:highlight>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39" name="Google Shape;139;p24"/>
          <p:cNvSpPr txBox="1"/>
          <p:nvPr>
            <p:ph idx="3" type="subTitle"/>
          </p:nvPr>
        </p:nvSpPr>
        <p:spPr>
          <a:xfrm>
            <a:off x="2651983" y="3874676"/>
            <a:ext cx="1923300" cy="7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24"/>
          <p:cNvSpPr txBox="1"/>
          <p:nvPr>
            <p:ph idx="4" type="title"/>
          </p:nvPr>
        </p:nvSpPr>
        <p:spPr>
          <a:xfrm>
            <a:off x="4568721" y="3520675"/>
            <a:ext cx="1923300" cy="354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000">
                <a:solidFill>
                  <a:schemeClr val="accent1"/>
                </a:solidFill>
                <a:highlight>
                  <a:schemeClr val="dk1"/>
                </a:highlight>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41" name="Google Shape;141;p24"/>
          <p:cNvSpPr txBox="1"/>
          <p:nvPr>
            <p:ph idx="5" type="subTitle"/>
          </p:nvPr>
        </p:nvSpPr>
        <p:spPr>
          <a:xfrm>
            <a:off x="4568723" y="3874699"/>
            <a:ext cx="1923300" cy="7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4"/>
          <p:cNvSpPr txBox="1"/>
          <p:nvPr>
            <p:ph idx="6" type="title"/>
          </p:nvPr>
        </p:nvSpPr>
        <p:spPr>
          <a:xfrm>
            <a:off x="6500721" y="3520675"/>
            <a:ext cx="1923300" cy="354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000">
                <a:solidFill>
                  <a:schemeClr val="accent1"/>
                </a:solidFill>
                <a:highlight>
                  <a:schemeClr val="dk1"/>
                </a:highlight>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43" name="Google Shape;143;p24"/>
          <p:cNvSpPr txBox="1"/>
          <p:nvPr>
            <p:ph idx="7" type="subTitle"/>
          </p:nvPr>
        </p:nvSpPr>
        <p:spPr>
          <a:xfrm>
            <a:off x="6500718" y="3874699"/>
            <a:ext cx="1923300" cy="7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4"/>
          <p:cNvSpPr txBox="1"/>
          <p:nvPr>
            <p:ph idx="8" type="title"/>
          </p:nvPr>
        </p:nvSpPr>
        <p:spPr>
          <a:xfrm>
            <a:off x="5867625" y="1112500"/>
            <a:ext cx="2556600" cy="1712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5" name="Google Shape;145;p24"/>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_1">
    <p:spTree>
      <p:nvGrpSpPr>
        <p:cNvPr id="146" name="Shape 146"/>
        <p:cNvGrpSpPr/>
        <p:nvPr/>
      </p:nvGrpSpPr>
      <p:grpSpPr>
        <a:xfrm>
          <a:off x="0" y="0"/>
          <a:ext cx="0" cy="0"/>
          <a:chOff x="0" y="0"/>
          <a:chExt cx="0" cy="0"/>
        </a:xfrm>
      </p:grpSpPr>
      <p:sp>
        <p:nvSpPr>
          <p:cNvPr id="147" name="Google Shape;147;p25"/>
          <p:cNvSpPr txBox="1"/>
          <p:nvPr>
            <p:ph type="title"/>
          </p:nvPr>
        </p:nvSpPr>
        <p:spPr>
          <a:xfrm>
            <a:off x="747325" y="1314676"/>
            <a:ext cx="1923300" cy="38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sz="20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48" name="Google Shape;148;p25"/>
          <p:cNvSpPr txBox="1"/>
          <p:nvPr>
            <p:ph idx="1" type="subTitle"/>
          </p:nvPr>
        </p:nvSpPr>
        <p:spPr>
          <a:xfrm>
            <a:off x="747329" y="1697626"/>
            <a:ext cx="1923300" cy="7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5"/>
          <p:cNvSpPr txBox="1"/>
          <p:nvPr>
            <p:ph idx="2" type="title"/>
          </p:nvPr>
        </p:nvSpPr>
        <p:spPr>
          <a:xfrm>
            <a:off x="2670650" y="1314676"/>
            <a:ext cx="1923300" cy="38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sz="20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50" name="Google Shape;150;p25"/>
          <p:cNvSpPr txBox="1"/>
          <p:nvPr>
            <p:ph idx="3" type="subTitle"/>
          </p:nvPr>
        </p:nvSpPr>
        <p:spPr>
          <a:xfrm>
            <a:off x="2670651" y="1697626"/>
            <a:ext cx="1923300" cy="7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5"/>
          <p:cNvSpPr txBox="1"/>
          <p:nvPr>
            <p:ph idx="4" type="title"/>
          </p:nvPr>
        </p:nvSpPr>
        <p:spPr>
          <a:xfrm>
            <a:off x="762950" y="3463044"/>
            <a:ext cx="1923300" cy="38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sz="20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52" name="Google Shape;152;p25"/>
          <p:cNvSpPr txBox="1"/>
          <p:nvPr>
            <p:ph idx="5" type="subTitle"/>
          </p:nvPr>
        </p:nvSpPr>
        <p:spPr>
          <a:xfrm>
            <a:off x="762954" y="3845887"/>
            <a:ext cx="1923300" cy="7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5"/>
          <p:cNvSpPr txBox="1"/>
          <p:nvPr>
            <p:ph idx="6" type="title"/>
          </p:nvPr>
        </p:nvSpPr>
        <p:spPr>
          <a:xfrm>
            <a:off x="2686275" y="3463044"/>
            <a:ext cx="1923300" cy="38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sz="20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54" name="Google Shape;154;p25"/>
          <p:cNvSpPr txBox="1"/>
          <p:nvPr>
            <p:ph idx="7" type="subTitle"/>
          </p:nvPr>
        </p:nvSpPr>
        <p:spPr>
          <a:xfrm>
            <a:off x="2686276" y="3845887"/>
            <a:ext cx="1923300" cy="7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5"/>
          <p:cNvSpPr txBox="1"/>
          <p:nvPr>
            <p:ph idx="8" type="title"/>
          </p:nvPr>
        </p:nvSpPr>
        <p:spPr>
          <a:xfrm>
            <a:off x="4889595" y="3211725"/>
            <a:ext cx="2583000" cy="101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6" name="Google Shape;156;p25"/>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57" name="Shape 157"/>
        <p:cNvGrpSpPr/>
        <p:nvPr/>
      </p:nvGrpSpPr>
      <p:grpSpPr>
        <a:xfrm>
          <a:off x="0" y="0"/>
          <a:ext cx="0" cy="0"/>
          <a:chOff x="0" y="0"/>
          <a:chExt cx="0" cy="0"/>
        </a:xfrm>
      </p:grpSpPr>
      <p:sp>
        <p:nvSpPr>
          <p:cNvPr id="158" name="Google Shape;158;p26"/>
          <p:cNvSpPr/>
          <p:nvPr/>
        </p:nvSpPr>
        <p:spPr>
          <a:xfrm>
            <a:off x="0" y="0"/>
            <a:ext cx="9155100" cy="11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txBox="1"/>
          <p:nvPr>
            <p:ph type="title"/>
          </p:nvPr>
        </p:nvSpPr>
        <p:spPr>
          <a:xfrm>
            <a:off x="719977" y="184672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sz="18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60" name="Google Shape;160;p26"/>
          <p:cNvSpPr txBox="1"/>
          <p:nvPr>
            <p:ph idx="1" type="subTitle"/>
          </p:nvPr>
        </p:nvSpPr>
        <p:spPr>
          <a:xfrm>
            <a:off x="719977" y="243325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 name="Google Shape;161;p26"/>
          <p:cNvSpPr txBox="1"/>
          <p:nvPr>
            <p:ph idx="2" type="title"/>
          </p:nvPr>
        </p:nvSpPr>
        <p:spPr>
          <a:xfrm>
            <a:off x="3419247" y="184672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sz="18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62" name="Google Shape;162;p26"/>
          <p:cNvSpPr txBox="1"/>
          <p:nvPr>
            <p:ph idx="3" type="subTitle"/>
          </p:nvPr>
        </p:nvSpPr>
        <p:spPr>
          <a:xfrm>
            <a:off x="3419247" y="243325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26"/>
          <p:cNvSpPr txBox="1"/>
          <p:nvPr>
            <p:ph idx="4" type="title"/>
          </p:nvPr>
        </p:nvSpPr>
        <p:spPr>
          <a:xfrm>
            <a:off x="719977" y="353717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sz="18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64" name="Google Shape;164;p26"/>
          <p:cNvSpPr txBox="1"/>
          <p:nvPr>
            <p:ph idx="5" type="subTitle"/>
          </p:nvPr>
        </p:nvSpPr>
        <p:spPr>
          <a:xfrm>
            <a:off x="719977" y="41237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26"/>
          <p:cNvSpPr txBox="1"/>
          <p:nvPr>
            <p:ph idx="6" type="title"/>
          </p:nvPr>
        </p:nvSpPr>
        <p:spPr>
          <a:xfrm>
            <a:off x="3419247" y="353717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sz="18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66" name="Google Shape;166;p26"/>
          <p:cNvSpPr txBox="1"/>
          <p:nvPr>
            <p:ph idx="7" type="subTitle"/>
          </p:nvPr>
        </p:nvSpPr>
        <p:spPr>
          <a:xfrm>
            <a:off x="3419247" y="41237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26"/>
          <p:cNvSpPr txBox="1"/>
          <p:nvPr>
            <p:ph idx="8" type="title"/>
          </p:nvPr>
        </p:nvSpPr>
        <p:spPr>
          <a:xfrm>
            <a:off x="6118523" y="184672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sz="18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68" name="Google Shape;168;p26"/>
          <p:cNvSpPr txBox="1"/>
          <p:nvPr>
            <p:ph idx="9" type="subTitle"/>
          </p:nvPr>
        </p:nvSpPr>
        <p:spPr>
          <a:xfrm>
            <a:off x="6118523" y="243325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 name="Google Shape;169;p26"/>
          <p:cNvSpPr txBox="1"/>
          <p:nvPr>
            <p:ph idx="13" type="title"/>
          </p:nvPr>
        </p:nvSpPr>
        <p:spPr>
          <a:xfrm>
            <a:off x="6118523" y="353717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sz="18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70" name="Google Shape;170;p26"/>
          <p:cNvSpPr txBox="1"/>
          <p:nvPr>
            <p:ph idx="14" type="subTitle"/>
          </p:nvPr>
        </p:nvSpPr>
        <p:spPr>
          <a:xfrm>
            <a:off x="6118523" y="41237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26"/>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2" name="Google Shape;172;p26"/>
          <p:cNvSpPr/>
          <p:nvPr/>
        </p:nvSpPr>
        <p:spPr>
          <a:xfrm flipH="1">
            <a:off x="514550" y="1119600"/>
            <a:ext cx="14100" cy="4023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73" name="Shape 173"/>
        <p:cNvGrpSpPr/>
        <p:nvPr/>
      </p:nvGrpSpPr>
      <p:grpSpPr>
        <a:xfrm>
          <a:off x="0" y="0"/>
          <a:ext cx="0" cy="0"/>
          <a:chOff x="0" y="0"/>
          <a:chExt cx="0" cy="0"/>
        </a:xfrm>
      </p:grpSpPr>
      <p:sp>
        <p:nvSpPr>
          <p:cNvPr id="174" name="Google Shape;174;p27"/>
          <p:cNvSpPr/>
          <p:nvPr/>
        </p:nvSpPr>
        <p:spPr>
          <a:xfrm>
            <a:off x="150" y="0"/>
            <a:ext cx="9144000" cy="259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txBox="1"/>
          <p:nvPr>
            <p:ph hasCustomPrompt="1" type="title"/>
          </p:nvPr>
        </p:nvSpPr>
        <p:spPr>
          <a:xfrm>
            <a:off x="1284000" y="1010156"/>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6200"/>
              <a:buNone/>
              <a:defRPr sz="7000">
                <a:solidFill>
                  <a:schemeClr val="dk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76" name="Google Shape;176;p27"/>
          <p:cNvSpPr txBox="1"/>
          <p:nvPr>
            <p:ph idx="1" type="subTitle"/>
          </p:nvPr>
        </p:nvSpPr>
        <p:spPr>
          <a:xfrm>
            <a:off x="1284000" y="1838456"/>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6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7" name="Google Shape;177;p27"/>
          <p:cNvSpPr txBox="1"/>
          <p:nvPr>
            <p:ph hasCustomPrompt="1" idx="2" type="title"/>
          </p:nvPr>
        </p:nvSpPr>
        <p:spPr>
          <a:xfrm>
            <a:off x="1284000" y="2859844"/>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7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78" name="Google Shape;178;p27"/>
          <p:cNvSpPr txBox="1"/>
          <p:nvPr>
            <p:ph idx="3" type="subTitle"/>
          </p:nvPr>
        </p:nvSpPr>
        <p:spPr>
          <a:xfrm>
            <a:off x="1284000" y="3688144"/>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79" name="Shape 179"/>
        <p:cNvGrpSpPr/>
        <p:nvPr/>
      </p:nvGrpSpPr>
      <p:grpSpPr>
        <a:xfrm>
          <a:off x="0" y="0"/>
          <a:ext cx="0" cy="0"/>
          <a:chOff x="0" y="0"/>
          <a:chExt cx="0" cy="0"/>
        </a:xfrm>
      </p:grpSpPr>
      <p:sp>
        <p:nvSpPr>
          <p:cNvPr id="180" name="Google Shape;180;p28"/>
          <p:cNvSpPr txBox="1"/>
          <p:nvPr>
            <p:ph type="ctrTitle"/>
          </p:nvPr>
        </p:nvSpPr>
        <p:spPr>
          <a:xfrm>
            <a:off x="2430000" y="535000"/>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1" name="Google Shape;181;p28"/>
          <p:cNvSpPr txBox="1"/>
          <p:nvPr>
            <p:ph idx="1" type="subTitle"/>
          </p:nvPr>
        </p:nvSpPr>
        <p:spPr>
          <a:xfrm>
            <a:off x="2425050" y="1667625"/>
            <a:ext cx="4293900" cy="136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2" name="Google Shape;182;p28"/>
          <p:cNvSpPr txBox="1"/>
          <p:nvPr/>
        </p:nvSpPr>
        <p:spPr>
          <a:xfrm>
            <a:off x="2425050" y="4115900"/>
            <a:ext cx="4293900" cy="492600"/>
          </a:xfrm>
          <a:prstGeom prst="rect">
            <a:avLst/>
          </a:prstGeom>
          <a:noFill/>
          <a:ln>
            <a:noFill/>
          </a:ln>
        </p:spPr>
        <p:txBody>
          <a:bodyPr anchorCtr="0" anchor="t" bIns="91425" lIns="91425" spcFirstLastPara="1" rIns="91425" wrap="square" tIns="91425">
            <a:spAutoFit/>
          </a:bodyPr>
          <a:lstStyle/>
          <a:p>
            <a:pPr indent="0" lvl="0" marL="0" rtl="0" algn="ctr">
              <a:spcBef>
                <a:spcPts val="300"/>
              </a:spcBef>
              <a:spcAft>
                <a:spcPts val="0"/>
              </a:spcAft>
              <a:buNone/>
            </a:pPr>
            <a:r>
              <a:rPr lang="en" sz="1000">
                <a:solidFill>
                  <a:schemeClr val="lt1"/>
                </a:solidFill>
                <a:latin typeface="Josefin Sans"/>
                <a:ea typeface="Josefin Sans"/>
                <a:cs typeface="Josefin Sans"/>
                <a:sym typeface="Josefin Sans"/>
              </a:rPr>
              <a:t>CREDITS: This presentation template was created by </a:t>
            </a:r>
            <a:r>
              <a:rPr b="1" lang="en" sz="1000">
                <a:solidFill>
                  <a:schemeClr val="lt1"/>
                </a:solidFill>
                <a:uFill>
                  <a:noFill/>
                </a:uFill>
                <a:latin typeface="Josefin Sans"/>
                <a:ea typeface="Josefin Sans"/>
                <a:cs typeface="Josefin Sans"/>
                <a:sym typeface="Josefin Sans"/>
                <a:hlinkClick r:id="rId2">
                  <a:extLst>
                    <a:ext uri="{A12FA001-AC4F-418D-AE19-62706E023703}">
                      <ahyp:hlinkClr val="tx"/>
                    </a:ext>
                  </a:extLst>
                </a:hlinkClick>
              </a:rPr>
              <a:t>Slidesgo</a:t>
            </a:r>
            <a:r>
              <a:rPr b="1" lang="en" sz="1000">
                <a:solidFill>
                  <a:schemeClr val="lt1"/>
                </a:solidFill>
                <a:latin typeface="Josefin Sans"/>
                <a:ea typeface="Josefin Sans"/>
                <a:cs typeface="Josefin Sans"/>
                <a:sym typeface="Josefin Sans"/>
              </a:rPr>
              <a:t>,</a:t>
            </a:r>
            <a:r>
              <a:rPr lang="en" sz="1000">
                <a:solidFill>
                  <a:schemeClr val="lt1"/>
                </a:solidFill>
                <a:latin typeface="Josefin Sans"/>
                <a:ea typeface="Josefin Sans"/>
                <a:cs typeface="Josefin Sans"/>
                <a:sym typeface="Josefin Sans"/>
              </a:rPr>
              <a:t> including icons by </a:t>
            </a:r>
            <a:r>
              <a:rPr b="1" lang="en" sz="1000">
                <a:solidFill>
                  <a:schemeClr val="lt1"/>
                </a:solidFill>
                <a:uFill>
                  <a:noFill/>
                </a:uFill>
                <a:latin typeface="Josefin Sans"/>
                <a:ea typeface="Josefin Sans"/>
                <a:cs typeface="Josefin Sans"/>
                <a:sym typeface="Josefin Sans"/>
                <a:hlinkClick r:id="rId3">
                  <a:extLst>
                    <a:ext uri="{A12FA001-AC4F-418D-AE19-62706E023703}">
                      <ahyp:hlinkClr val="tx"/>
                    </a:ext>
                  </a:extLst>
                </a:hlinkClick>
              </a:rPr>
              <a:t>Flaticon</a:t>
            </a:r>
            <a:r>
              <a:rPr lang="en" sz="1000">
                <a:solidFill>
                  <a:schemeClr val="lt1"/>
                </a:solidFill>
                <a:latin typeface="Josefin Sans"/>
                <a:ea typeface="Josefin Sans"/>
                <a:cs typeface="Josefin Sans"/>
                <a:sym typeface="Josefin Sans"/>
              </a:rPr>
              <a:t>, infographics &amp; images by </a:t>
            </a:r>
            <a:r>
              <a:rPr b="1" lang="en" sz="1000">
                <a:solidFill>
                  <a:schemeClr val="lt1"/>
                </a:solidFill>
                <a:uFill>
                  <a:noFill/>
                </a:uFill>
                <a:latin typeface="Josefin Sans"/>
                <a:ea typeface="Josefin Sans"/>
                <a:cs typeface="Josefin Sans"/>
                <a:sym typeface="Josefin Sans"/>
                <a:hlinkClick r:id="rId4">
                  <a:extLst>
                    <a:ext uri="{A12FA001-AC4F-418D-AE19-62706E023703}">
                      <ahyp:hlinkClr val="tx"/>
                    </a:ext>
                  </a:extLst>
                </a:hlinkClick>
              </a:rPr>
              <a:t>Freepik</a:t>
            </a:r>
            <a:endParaRPr sz="1000">
              <a:solidFill>
                <a:schemeClr val="lt1"/>
              </a:solidFill>
              <a:latin typeface="Josefin Sans"/>
              <a:ea typeface="Josefin Sans"/>
              <a:cs typeface="Josefin Sans"/>
              <a:sym typeface="Josefin Sans"/>
            </a:endParaRPr>
          </a:p>
        </p:txBody>
      </p:sp>
      <p:sp>
        <p:nvSpPr>
          <p:cNvPr id="183" name="Google Shape;183;p28"/>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84" name="Shape 184"/>
        <p:cNvGrpSpPr/>
        <p:nvPr/>
      </p:nvGrpSpPr>
      <p:grpSpPr>
        <a:xfrm>
          <a:off x="0" y="0"/>
          <a:ext cx="0" cy="0"/>
          <a:chOff x="0" y="0"/>
          <a:chExt cx="0" cy="0"/>
        </a:xfrm>
      </p:grpSpPr>
      <p:sp>
        <p:nvSpPr>
          <p:cNvPr id="185" name="Google Shape;185;p29"/>
          <p:cNvSpPr/>
          <p:nvPr/>
        </p:nvSpPr>
        <p:spPr>
          <a:xfrm>
            <a:off x="715100" y="3117950"/>
            <a:ext cx="8429100" cy="2025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9"/>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87" name="Shape 187"/>
        <p:cNvGrpSpPr/>
        <p:nvPr/>
      </p:nvGrpSpPr>
      <p:grpSpPr>
        <a:xfrm>
          <a:off x="0" y="0"/>
          <a:ext cx="0" cy="0"/>
          <a:chOff x="0" y="0"/>
          <a:chExt cx="0" cy="0"/>
        </a:xfrm>
      </p:grpSpPr>
      <p:sp>
        <p:nvSpPr>
          <p:cNvPr id="188" name="Google Shape;188;p30"/>
          <p:cNvSpPr/>
          <p:nvPr/>
        </p:nvSpPr>
        <p:spPr>
          <a:xfrm>
            <a:off x="0" y="0"/>
            <a:ext cx="9144000" cy="2591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500"/>
              <a:buNone/>
              <a:defRPr>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 name="Google Shape;21;p4"/>
          <p:cNvSpPr txBox="1"/>
          <p:nvPr>
            <p:ph idx="1" type="body"/>
          </p:nvPr>
        </p:nvSpPr>
        <p:spPr>
          <a:xfrm>
            <a:off x="720000" y="1181050"/>
            <a:ext cx="7704000" cy="3427500"/>
          </a:xfrm>
          <a:prstGeom prst="rect">
            <a:avLst/>
          </a:prstGeom>
        </p:spPr>
        <p:txBody>
          <a:bodyPr anchorCtr="0" anchor="t" bIns="91425" lIns="91425" spcFirstLastPara="1" rIns="91425" wrap="square" tIns="91425">
            <a:noAutofit/>
          </a:bodyPr>
          <a:lstStyle>
            <a:lvl1pPr indent="-323850" lvl="0" marL="457200" rtl="0">
              <a:lnSpc>
                <a:spcPct val="115000"/>
              </a:lnSpc>
              <a:spcBef>
                <a:spcPts val="0"/>
              </a:spcBef>
              <a:spcAft>
                <a:spcPts val="0"/>
              </a:spcAft>
              <a:buSzPts val="1500"/>
              <a:buChar char="●"/>
              <a:defRPr sz="1200"/>
            </a:lvl1pPr>
            <a:lvl2pPr indent="-323850" lvl="1" marL="914400" rtl="0">
              <a:lnSpc>
                <a:spcPct val="115000"/>
              </a:lnSpc>
              <a:spcBef>
                <a:spcPts val="0"/>
              </a:spcBef>
              <a:spcAft>
                <a:spcPts val="0"/>
              </a:spcAft>
              <a:buSzPts val="1500"/>
              <a:buChar char="○"/>
              <a:defRPr sz="1500"/>
            </a:lvl2pPr>
            <a:lvl3pPr indent="-323850" lvl="2" marL="1371600" rtl="0">
              <a:lnSpc>
                <a:spcPct val="115000"/>
              </a:lnSpc>
              <a:spcBef>
                <a:spcPts val="0"/>
              </a:spcBef>
              <a:spcAft>
                <a:spcPts val="0"/>
              </a:spcAft>
              <a:buSzPts val="1500"/>
              <a:buChar char="■"/>
              <a:defRPr sz="1500"/>
            </a:lvl3pPr>
            <a:lvl4pPr indent="-323850" lvl="3" marL="1828800" rtl="0">
              <a:lnSpc>
                <a:spcPct val="115000"/>
              </a:lnSpc>
              <a:spcBef>
                <a:spcPts val="0"/>
              </a:spcBef>
              <a:spcAft>
                <a:spcPts val="0"/>
              </a:spcAft>
              <a:buSzPts val="1500"/>
              <a:buChar char="●"/>
              <a:defRPr sz="1500"/>
            </a:lvl4pPr>
            <a:lvl5pPr indent="-323850" lvl="4" marL="2286000" rtl="0">
              <a:lnSpc>
                <a:spcPct val="115000"/>
              </a:lnSpc>
              <a:spcBef>
                <a:spcPts val="0"/>
              </a:spcBef>
              <a:spcAft>
                <a:spcPts val="0"/>
              </a:spcAft>
              <a:buSzPts val="1500"/>
              <a:buChar char="○"/>
              <a:defRPr sz="1500"/>
            </a:lvl5pPr>
            <a:lvl6pPr indent="-323850" lvl="5" marL="2743200" rtl="0">
              <a:lnSpc>
                <a:spcPct val="115000"/>
              </a:lnSpc>
              <a:spcBef>
                <a:spcPts val="0"/>
              </a:spcBef>
              <a:spcAft>
                <a:spcPts val="0"/>
              </a:spcAft>
              <a:buSzPts val="1500"/>
              <a:buChar char="■"/>
              <a:defRPr sz="1500"/>
            </a:lvl6pPr>
            <a:lvl7pPr indent="-323850" lvl="6" marL="3200400" rtl="0">
              <a:lnSpc>
                <a:spcPct val="115000"/>
              </a:lnSpc>
              <a:spcBef>
                <a:spcPts val="0"/>
              </a:spcBef>
              <a:spcAft>
                <a:spcPts val="0"/>
              </a:spcAft>
              <a:buSzPts val="1500"/>
              <a:buChar char="●"/>
              <a:defRPr sz="1500"/>
            </a:lvl7pPr>
            <a:lvl8pPr indent="-323850" lvl="7" marL="3657600" rtl="0">
              <a:lnSpc>
                <a:spcPct val="115000"/>
              </a:lnSpc>
              <a:spcBef>
                <a:spcPts val="0"/>
              </a:spcBef>
              <a:spcAft>
                <a:spcPts val="0"/>
              </a:spcAft>
              <a:buSzPts val="1500"/>
              <a:buChar char="○"/>
              <a:defRPr sz="1500"/>
            </a:lvl8pPr>
            <a:lvl9pPr indent="-323850" lvl="8" marL="4114800" rtl="0">
              <a:lnSpc>
                <a:spcPct val="115000"/>
              </a:lnSpc>
              <a:spcBef>
                <a:spcPts val="0"/>
              </a:spcBef>
              <a:spcAft>
                <a:spcPts val="0"/>
              </a:spcAft>
              <a:buSzPts val="1500"/>
              <a:buChar char="■"/>
              <a:defRPr sz="1500"/>
            </a:lvl9pPr>
          </a:lstStyle>
          <a:p/>
        </p:txBody>
      </p:sp>
      <p:sp>
        <p:nvSpPr>
          <p:cNvPr id="22" name="Google Shape;22;p4"/>
          <p:cNvSpPr/>
          <p:nvPr/>
        </p:nvSpPr>
        <p:spPr>
          <a:xfrm flipH="1">
            <a:off x="514550" y="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p:nvPr/>
        </p:nvSpPr>
        <p:spPr>
          <a:xfrm>
            <a:off x="0" y="0"/>
            <a:ext cx="45627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 type="subTitle"/>
          </p:nvPr>
        </p:nvSpPr>
        <p:spPr>
          <a:xfrm>
            <a:off x="979200" y="1040800"/>
            <a:ext cx="31719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3500"/>
              <a:buFont typeface="Josefin Sans"/>
              <a:buNone/>
              <a:defRPr b="1" sz="3500">
                <a:solidFill>
                  <a:schemeClr val="accent1"/>
                </a:solidFill>
                <a:highlight>
                  <a:schemeClr val="dk1"/>
                </a:highlight>
                <a:latin typeface="Josefin Sans"/>
                <a:ea typeface="Josefin Sans"/>
                <a:cs typeface="Josefin Sans"/>
                <a:sym typeface="Josefin Sans"/>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6" name="Google Shape;26;p5"/>
          <p:cNvSpPr txBox="1"/>
          <p:nvPr>
            <p:ph idx="2" type="subTitle"/>
          </p:nvPr>
        </p:nvSpPr>
        <p:spPr>
          <a:xfrm>
            <a:off x="4943850" y="1040800"/>
            <a:ext cx="31719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3500"/>
              <a:buFont typeface="Josefin Sans"/>
              <a:buNone/>
              <a:defRPr b="1" sz="3500">
                <a:solidFill>
                  <a:schemeClr val="dk1"/>
                </a:solidFill>
                <a:highlight>
                  <a:schemeClr val="accent1"/>
                </a:highlight>
                <a:latin typeface="Josefin Sans"/>
                <a:ea typeface="Josefin Sans"/>
                <a:cs typeface="Josefin Sans"/>
                <a:sym typeface="Josefin Sans"/>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7" name="Google Shape;27;p5"/>
          <p:cNvSpPr txBox="1"/>
          <p:nvPr>
            <p:ph idx="3" type="subTitle"/>
          </p:nvPr>
        </p:nvSpPr>
        <p:spPr>
          <a:xfrm>
            <a:off x="979200" y="2062700"/>
            <a:ext cx="3171900" cy="20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8" name="Google Shape;28;p5"/>
          <p:cNvSpPr txBox="1"/>
          <p:nvPr>
            <p:ph idx="4" type="subTitle"/>
          </p:nvPr>
        </p:nvSpPr>
        <p:spPr>
          <a:xfrm>
            <a:off x="4943775" y="2062700"/>
            <a:ext cx="3171900" cy="20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 name="Google Shape;31;p6"/>
          <p:cNvSpPr/>
          <p:nvPr/>
        </p:nvSpPr>
        <p:spPr>
          <a:xfrm flipH="1">
            <a:off x="514550" y="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720000" y="574363"/>
            <a:ext cx="3088800" cy="1095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 name="Google Shape;34;p7"/>
          <p:cNvSpPr txBox="1"/>
          <p:nvPr>
            <p:ph idx="1" type="body"/>
          </p:nvPr>
        </p:nvSpPr>
        <p:spPr>
          <a:xfrm>
            <a:off x="720000" y="1826288"/>
            <a:ext cx="4190700" cy="27822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5" name="Google Shape;35;p7"/>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38" name="Google Shape;38;p8"/>
          <p:cNvSpPr/>
          <p:nvPr/>
        </p:nvSpPr>
        <p:spPr>
          <a:xfrm>
            <a:off x="0" y="2616500"/>
            <a:ext cx="9144000" cy="3089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p:nvPr/>
        </p:nvSpPr>
        <p:spPr>
          <a:xfrm>
            <a:off x="8044525" y="1064925"/>
            <a:ext cx="19800" cy="42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a:off x="1079675" y="-861550"/>
            <a:ext cx="19800" cy="42264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txBox="1"/>
          <p:nvPr>
            <p:ph type="title"/>
          </p:nvPr>
        </p:nvSpPr>
        <p:spPr>
          <a:xfrm>
            <a:off x="4250264" y="1158525"/>
            <a:ext cx="4074600" cy="1430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 name="Google Shape;43;p9"/>
          <p:cNvSpPr txBox="1"/>
          <p:nvPr>
            <p:ph idx="1" type="subTitle"/>
          </p:nvPr>
        </p:nvSpPr>
        <p:spPr>
          <a:xfrm>
            <a:off x="4250260" y="2782400"/>
            <a:ext cx="4074600" cy="1291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 name="Google Shape;44;p9"/>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type="title"/>
          </p:nvPr>
        </p:nvSpPr>
        <p:spPr>
          <a:xfrm>
            <a:off x="648150" y="516319"/>
            <a:ext cx="7847700" cy="56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Josefin Sans"/>
              <a:buNone/>
              <a:defRPr b="1" sz="3500">
                <a:solidFill>
                  <a:schemeClr val="lt1"/>
                </a:solidFill>
                <a:latin typeface="Josefin Sans"/>
                <a:ea typeface="Josefin Sans"/>
                <a:cs typeface="Josefin Sans"/>
                <a:sym typeface="Josefin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1pPr>
            <a:lvl2pPr indent="-317500" lvl="1" marL="914400">
              <a:lnSpc>
                <a:spcPct val="115000"/>
              </a:lnSpc>
              <a:spcBef>
                <a:spcPts val="160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2pPr>
            <a:lvl3pPr indent="-317500" lvl="2" marL="1371600">
              <a:lnSpc>
                <a:spcPct val="115000"/>
              </a:lnSpc>
              <a:spcBef>
                <a:spcPts val="160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3pPr>
            <a:lvl4pPr indent="-317500" lvl="3" marL="1828800">
              <a:lnSpc>
                <a:spcPct val="115000"/>
              </a:lnSpc>
              <a:spcBef>
                <a:spcPts val="160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4pPr>
            <a:lvl5pPr indent="-317500" lvl="4" marL="2286000">
              <a:lnSpc>
                <a:spcPct val="115000"/>
              </a:lnSpc>
              <a:spcBef>
                <a:spcPts val="160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5pPr>
            <a:lvl6pPr indent="-317500" lvl="5" marL="2743200">
              <a:lnSpc>
                <a:spcPct val="115000"/>
              </a:lnSpc>
              <a:spcBef>
                <a:spcPts val="160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6pPr>
            <a:lvl7pPr indent="-317500" lvl="6" marL="3200400">
              <a:lnSpc>
                <a:spcPct val="115000"/>
              </a:lnSpc>
              <a:spcBef>
                <a:spcPts val="160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7pPr>
            <a:lvl8pPr indent="-317500" lvl="7" marL="3657600">
              <a:lnSpc>
                <a:spcPct val="115000"/>
              </a:lnSpc>
              <a:spcBef>
                <a:spcPts val="160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8pPr>
            <a:lvl9pPr indent="-317500" lvl="8" marL="4114800">
              <a:lnSpc>
                <a:spcPct val="115000"/>
              </a:lnSpc>
              <a:spcBef>
                <a:spcPts val="1600"/>
              </a:spcBef>
              <a:spcAft>
                <a:spcPts val="160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hyperlink" Target="https://www.researchgate.net/publication/228448180_Fuzzy_decision_trees_as_a_decision-making_framework_in_the_public_secto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ctrTitle"/>
          </p:nvPr>
        </p:nvSpPr>
        <p:spPr>
          <a:xfrm>
            <a:off x="684985" y="1274775"/>
            <a:ext cx="5011500" cy="218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OPTIMIZATION OF PSO CODE</a:t>
            </a:r>
            <a:r>
              <a:rPr lang="en" sz="4400"/>
              <a:t> </a:t>
            </a:r>
            <a:r>
              <a:rPr lang="en" sz="4200">
                <a:solidFill>
                  <a:schemeClr val="dk1"/>
                </a:solidFill>
                <a:highlight>
                  <a:srgbClr val="FFD966"/>
                </a:highlight>
              </a:rPr>
              <a:t>EXPLORATORY  PROJECT</a:t>
            </a:r>
            <a:endParaRPr sz="4200">
              <a:solidFill>
                <a:schemeClr val="dk1"/>
              </a:solidFill>
              <a:highlight>
                <a:srgbClr val="FFD966"/>
              </a:highlight>
            </a:endParaRPr>
          </a:p>
        </p:txBody>
      </p:sp>
      <p:sp>
        <p:nvSpPr>
          <p:cNvPr id="194" name="Google Shape;194;p31"/>
          <p:cNvSpPr txBox="1"/>
          <p:nvPr>
            <p:ph idx="1" type="subTitle"/>
          </p:nvPr>
        </p:nvSpPr>
        <p:spPr>
          <a:xfrm>
            <a:off x="715125" y="3811275"/>
            <a:ext cx="4951200" cy="69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Optimized the mechanism to </a:t>
            </a:r>
            <a:r>
              <a:rPr lang="en"/>
              <a:t>reduce resource and time complexities.</a:t>
            </a:r>
            <a:endParaRPr/>
          </a:p>
        </p:txBody>
      </p:sp>
      <p:sp>
        <p:nvSpPr>
          <p:cNvPr id="195" name="Google Shape;195;p31"/>
          <p:cNvSpPr txBox="1"/>
          <p:nvPr>
            <p:ph idx="3" type="subTitle"/>
          </p:nvPr>
        </p:nvSpPr>
        <p:spPr>
          <a:xfrm rot="-5400000">
            <a:off x="-2321250" y="2450525"/>
            <a:ext cx="5133600" cy="342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BAIBHAV MOHANTY | ARYAN GUPTA | ADITYA GUPTA</a:t>
            </a:r>
            <a:endParaRPr/>
          </a:p>
        </p:txBody>
      </p:sp>
      <p:sp>
        <p:nvSpPr>
          <p:cNvPr id="196" name="Google Shape;196;p31"/>
          <p:cNvSpPr/>
          <p:nvPr/>
        </p:nvSpPr>
        <p:spPr>
          <a:xfrm>
            <a:off x="5344252" y="357850"/>
            <a:ext cx="1023000" cy="10230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7" name="Google Shape;197;p31"/>
          <p:cNvPicPr preferRelativeResize="0"/>
          <p:nvPr/>
        </p:nvPicPr>
        <p:blipFill>
          <a:blip r:embed="rId3">
            <a:alphaModFix/>
          </a:blip>
          <a:stretch>
            <a:fillRect/>
          </a:stretch>
        </p:blipFill>
        <p:spPr>
          <a:xfrm>
            <a:off x="8383297" y="54875"/>
            <a:ext cx="680828" cy="696300"/>
          </a:xfrm>
          <a:prstGeom prst="rect">
            <a:avLst/>
          </a:prstGeom>
          <a:noFill/>
          <a:ln>
            <a:noFill/>
          </a:ln>
        </p:spPr>
      </p:pic>
      <p:pic>
        <p:nvPicPr>
          <p:cNvPr descr="Department of Defense Groundwater Modeling System &gt; Engineer Research and  Development Center &gt; Fact Sheet Article View" id="198" name="Google Shape;198;p31"/>
          <p:cNvPicPr preferRelativeResize="0"/>
          <p:nvPr/>
        </p:nvPicPr>
        <p:blipFill rotWithShape="1">
          <a:blip r:embed="rId4">
            <a:alphaModFix/>
          </a:blip>
          <a:srcRect b="0" l="20159" r="0" t="0"/>
          <a:stretch/>
        </p:blipFill>
        <p:spPr>
          <a:xfrm>
            <a:off x="5772750" y="1045925"/>
            <a:ext cx="3168726" cy="28882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720000" y="574375"/>
            <a:ext cx="3972000" cy="109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SWARM  </a:t>
            </a:r>
            <a:r>
              <a:rPr lang="en">
                <a:solidFill>
                  <a:schemeClr val="dk1"/>
                </a:solidFill>
                <a:highlight>
                  <a:srgbClr val="FFD966"/>
                </a:highlight>
              </a:rPr>
              <a:t>OPTIMIZATION</a:t>
            </a:r>
            <a:endParaRPr>
              <a:solidFill>
                <a:schemeClr val="dk1"/>
              </a:solidFill>
              <a:highlight>
                <a:srgbClr val="FFD966"/>
              </a:highlight>
            </a:endParaRPr>
          </a:p>
        </p:txBody>
      </p:sp>
      <p:sp>
        <p:nvSpPr>
          <p:cNvPr id="204" name="Google Shape;204;p32"/>
          <p:cNvSpPr txBox="1"/>
          <p:nvPr>
            <p:ph idx="1" type="body"/>
          </p:nvPr>
        </p:nvSpPr>
        <p:spPr>
          <a:xfrm>
            <a:off x="720000" y="1826300"/>
            <a:ext cx="4052700" cy="27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Particle swarm optimization (PSO) is one of the bio-inspired algorithms and it is a simple one to search for an optimal solution in the solution space. It is different from other optimization algorithms in such a way that only the objective function is needed and it is not dependent on the gradient or any differential form of the objective. It also has very few hyperparameters.</a:t>
            </a:r>
            <a:endParaRPr/>
          </a:p>
        </p:txBody>
      </p:sp>
      <p:sp>
        <p:nvSpPr>
          <p:cNvPr id="205" name="Google Shape;205;p32"/>
          <p:cNvSpPr txBox="1"/>
          <p:nvPr>
            <p:ph type="title"/>
          </p:nvPr>
        </p:nvSpPr>
        <p:spPr>
          <a:xfrm>
            <a:off x="6011750" y="587325"/>
            <a:ext cx="1989300" cy="646500"/>
          </a:xfrm>
          <a:prstGeom prst="rect">
            <a:avLst/>
          </a:prstGeom>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t>PROBLEMS</a:t>
            </a:r>
            <a:r>
              <a:rPr lang="en" sz="2400"/>
              <a:t> </a:t>
            </a:r>
            <a:endParaRPr sz="2400">
              <a:solidFill>
                <a:schemeClr val="dk1"/>
              </a:solidFill>
              <a:highlight>
                <a:srgbClr val="FFD966"/>
              </a:highlight>
            </a:endParaRPr>
          </a:p>
        </p:txBody>
      </p:sp>
      <p:sp>
        <p:nvSpPr>
          <p:cNvPr id="206" name="Google Shape;206;p32"/>
          <p:cNvSpPr txBox="1"/>
          <p:nvPr>
            <p:ph idx="4294967295" type="title"/>
          </p:nvPr>
        </p:nvSpPr>
        <p:spPr>
          <a:xfrm>
            <a:off x="5076850" y="1309863"/>
            <a:ext cx="810900" cy="5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01</a:t>
            </a:r>
            <a:endParaRPr>
              <a:solidFill>
                <a:schemeClr val="accent1"/>
              </a:solidFill>
            </a:endParaRPr>
          </a:p>
        </p:txBody>
      </p:sp>
      <p:sp>
        <p:nvSpPr>
          <p:cNvPr id="207" name="Google Shape;207;p32"/>
          <p:cNvSpPr txBox="1"/>
          <p:nvPr>
            <p:ph idx="4294967295" type="title"/>
          </p:nvPr>
        </p:nvSpPr>
        <p:spPr>
          <a:xfrm>
            <a:off x="5076850" y="2136888"/>
            <a:ext cx="810900" cy="5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02</a:t>
            </a:r>
            <a:endParaRPr>
              <a:solidFill>
                <a:schemeClr val="accent1"/>
              </a:solidFill>
            </a:endParaRPr>
          </a:p>
        </p:txBody>
      </p:sp>
      <p:sp>
        <p:nvSpPr>
          <p:cNvPr id="208" name="Google Shape;208;p32"/>
          <p:cNvSpPr txBox="1"/>
          <p:nvPr>
            <p:ph idx="4294967295" type="title"/>
          </p:nvPr>
        </p:nvSpPr>
        <p:spPr>
          <a:xfrm>
            <a:off x="5076850" y="2962263"/>
            <a:ext cx="810900" cy="5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03</a:t>
            </a:r>
            <a:endParaRPr>
              <a:solidFill>
                <a:schemeClr val="accent1"/>
              </a:solidFill>
            </a:endParaRPr>
          </a:p>
        </p:txBody>
      </p:sp>
      <p:sp>
        <p:nvSpPr>
          <p:cNvPr id="209" name="Google Shape;209;p32"/>
          <p:cNvSpPr txBox="1"/>
          <p:nvPr>
            <p:ph idx="4294967295" type="title"/>
          </p:nvPr>
        </p:nvSpPr>
        <p:spPr>
          <a:xfrm>
            <a:off x="5076850" y="3789288"/>
            <a:ext cx="810900" cy="5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04</a:t>
            </a:r>
            <a:endParaRPr>
              <a:solidFill>
                <a:schemeClr val="accent1"/>
              </a:solidFill>
            </a:endParaRPr>
          </a:p>
        </p:txBody>
      </p:sp>
      <p:sp>
        <p:nvSpPr>
          <p:cNvPr id="210" name="Google Shape;210;p32"/>
          <p:cNvSpPr txBox="1"/>
          <p:nvPr/>
        </p:nvSpPr>
        <p:spPr>
          <a:xfrm>
            <a:off x="5745350" y="1378975"/>
            <a:ext cx="25221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solidFill>
                  <a:schemeClr val="lt1"/>
                </a:solidFill>
                <a:latin typeface="Montserrat"/>
                <a:ea typeface="Montserrat"/>
                <a:cs typeface="Montserrat"/>
                <a:sym typeface="Montserrat"/>
              </a:rPr>
              <a:t>Large computational time for simulation model</a:t>
            </a:r>
            <a:endParaRPr>
              <a:solidFill>
                <a:schemeClr val="lt1"/>
              </a:solidFill>
              <a:latin typeface="Montserrat Medium"/>
              <a:ea typeface="Montserrat Medium"/>
              <a:cs typeface="Montserrat Medium"/>
              <a:sym typeface="Montserrat Medium"/>
            </a:endParaRPr>
          </a:p>
        </p:txBody>
      </p:sp>
      <p:sp>
        <p:nvSpPr>
          <p:cNvPr id="211" name="Google Shape;211;p32"/>
          <p:cNvSpPr txBox="1"/>
          <p:nvPr/>
        </p:nvSpPr>
        <p:spPr>
          <a:xfrm>
            <a:off x="5745350" y="2170625"/>
            <a:ext cx="25221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solidFill>
                  <a:schemeClr val="accent1"/>
                </a:solidFill>
                <a:latin typeface="Montserrat"/>
                <a:ea typeface="Montserrat"/>
                <a:cs typeface="Montserrat"/>
                <a:sym typeface="Montserrat"/>
              </a:rPr>
              <a:t>Large number of decision variables</a:t>
            </a:r>
            <a:endParaRPr>
              <a:solidFill>
                <a:schemeClr val="accent1"/>
              </a:solidFill>
              <a:latin typeface="Montserrat Medium"/>
              <a:ea typeface="Montserrat Medium"/>
              <a:cs typeface="Montserrat Medium"/>
              <a:sym typeface="Montserrat Medium"/>
            </a:endParaRPr>
          </a:p>
        </p:txBody>
      </p:sp>
      <p:sp>
        <p:nvSpPr>
          <p:cNvPr id="212" name="Google Shape;212;p32"/>
          <p:cNvSpPr txBox="1"/>
          <p:nvPr/>
        </p:nvSpPr>
        <p:spPr>
          <a:xfrm>
            <a:off x="5745350" y="2963925"/>
            <a:ext cx="27651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solidFill>
                  <a:schemeClr val="lt1"/>
                </a:solidFill>
                <a:latin typeface="Montserrat"/>
                <a:ea typeface="Montserrat"/>
                <a:cs typeface="Montserrat"/>
                <a:sym typeface="Montserrat"/>
              </a:rPr>
              <a:t>Pareto front Extension between different algorithms</a:t>
            </a:r>
            <a:endParaRPr>
              <a:solidFill>
                <a:schemeClr val="lt1"/>
              </a:solidFill>
              <a:latin typeface="Montserrat Medium"/>
              <a:ea typeface="Montserrat Medium"/>
              <a:cs typeface="Montserrat Medium"/>
              <a:sym typeface="Montserrat Medium"/>
            </a:endParaRPr>
          </a:p>
        </p:txBody>
      </p:sp>
      <p:sp>
        <p:nvSpPr>
          <p:cNvPr id="213" name="Google Shape;213;p32"/>
          <p:cNvSpPr txBox="1"/>
          <p:nvPr/>
        </p:nvSpPr>
        <p:spPr>
          <a:xfrm>
            <a:off x="5745350" y="3755575"/>
            <a:ext cx="2522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 sz="1200">
                <a:solidFill>
                  <a:schemeClr val="lt1"/>
                </a:solidFill>
                <a:latin typeface="Montserrat"/>
                <a:ea typeface="Montserrat"/>
                <a:cs typeface="Montserrat"/>
                <a:sym typeface="Montserrat"/>
              </a:rPr>
              <a:t>Different pumping rates for different stress periods</a:t>
            </a:r>
            <a:endParaRPr b="1" sz="120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p:nvPr/>
        </p:nvSpPr>
        <p:spPr>
          <a:xfrm>
            <a:off x="619207" y="627550"/>
            <a:ext cx="1127400" cy="11274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3"/>
          <p:cNvSpPr txBox="1"/>
          <p:nvPr>
            <p:ph type="title"/>
          </p:nvPr>
        </p:nvSpPr>
        <p:spPr>
          <a:xfrm>
            <a:off x="4328850" y="476050"/>
            <a:ext cx="4608000" cy="14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LARGE NUMBER OF</a:t>
            </a:r>
            <a:r>
              <a:rPr lang="en" sz="3000">
                <a:solidFill>
                  <a:schemeClr val="dk1"/>
                </a:solidFill>
                <a:highlight>
                  <a:srgbClr val="FFD966"/>
                </a:highlight>
              </a:rPr>
              <a:t> </a:t>
            </a:r>
            <a:r>
              <a:rPr lang="en" sz="3000">
                <a:solidFill>
                  <a:schemeClr val="dk1"/>
                </a:solidFill>
                <a:highlight>
                  <a:srgbClr val="FFD966"/>
                </a:highlight>
              </a:rPr>
              <a:t>DECISION VARIABLES</a:t>
            </a:r>
            <a:endParaRPr sz="3000">
              <a:solidFill>
                <a:schemeClr val="dk1"/>
              </a:solidFill>
              <a:highlight>
                <a:srgbClr val="FFD966"/>
              </a:highlight>
            </a:endParaRPr>
          </a:p>
        </p:txBody>
      </p:sp>
      <p:sp>
        <p:nvSpPr>
          <p:cNvPr id="220" name="Google Shape;220;p33"/>
          <p:cNvSpPr txBox="1"/>
          <p:nvPr>
            <p:ph idx="1" type="subTitle"/>
          </p:nvPr>
        </p:nvSpPr>
        <p:spPr>
          <a:xfrm>
            <a:off x="4672675" y="1813350"/>
            <a:ext cx="4074600" cy="2261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t>It is always better to reduce the dimension of the problem by making optimal feature selection- so that only significant features will decide the optimal  solution. We are aware of the fact that no algorithm would promise global optimum. Given this , considering too many decision variables will lead to compromising with the optimal solution.</a:t>
            </a:r>
            <a:endParaRPr sz="1100"/>
          </a:p>
          <a:p>
            <a:pPr indent="0" lvl="0" marL="0" rtl="0" algn="ctr">
              <a:lnSpc>
                <a:spcPct val="150000"/>
              </a:lnSpc>
              <a:spcBef>
                <a:spcPts val="0"/>
              </a:spcBef>
              <a:spcAft>
                <a:spcPts val="0"/>
              </a:spcAft>
              <a:buNone/>
            </a:pPr>
            <a:r>
              <a:t/>
            </a:r>
            <a:endParaRPr sz="1100"/>
          </a:p>
          <a:p>
            <a:pPr indent="0" lvl="0" marL="0" marR="0" rtl="0" algn="ctr">
              <a:lnSpc>
                <a:spcPct val="100000"/>
              </a:lnSpc>
              <a:spcBef>
                <a:spcPts val="0"/>
              </a:spcBef>
              <a:spcAft>
                <a:spcPts val="1600"/>
              </a:spcAft>
              <a:buNone/>
            </a:pPr>
            <a:r>
              <a:rPr lang="en" sz="1100"/>
              <a:t>For a simulation model to run, if it takes around 2 minutes, Imagine for 2000 iterations &amp; 30 particles (Math: 2*2000*30 minutes) It’s around 85 days!! How can we reduce this simulation time???</a:t>
            </a:r>
            <a:endParaRPr sz="1100"/>
          </a:p>
        </p:txBody>
      </p:sp>
      <p:cxnSp>
        <p:nvCxnSpPr>
          <p:cNvPr id="221" name="Google Shape;221;p33"/>
          <p:cNvCxnSpPr/>
          <p:nvPr/>
        </p:nvCxnSpPr>
        <p:spPr>
          <a:xfrm>
            <a:off x="1751775" y="1143000"/>
            <a:ext cx="2571900" cy="0"/>
          </a:xfrm>
          <a:prstGeom prst="straightConnector1">
            <a:avLst/>
          </a:prstGeom>
          <a:noFill/>
          <a:ln cap="flat" cmpd="sng" w="9525">
            <a:solidFill>
              <a:schemeClr val="dk2"/>
            </a:solidFill>
            <a:prstDash val="dash"/>
            <a:round/>
            <a:headEnd len="med" w="med" type="none"/>
            <a:tailEnd len="med" w="med" type="none"/>
          </a:ln>
        </p:spPr>
      </p:cxnSp>
      <p:cxnSp>
        <p:nvCxnSpPr>
          <p:cNvPr id="222" name="Google Shape;222;p33"/>
          <p:cNvCxnSpPr/>
          <p:nvPr/>
        </p:nvCxnSpPr>
        <p:spPr>
          <a:xfrm>
            <a:off x="4323675" y="1143000"/>
            <a:ext cx="0" cy="1233300"/>
          </a:xfrm>
          <a:prstGeom prst="straightConnector1">
            <a:avLst/>
          </a:prstGeom>
          <a:noFill/>
          <a:ln cap="flat" cmpd="sng" w="9525">
            <a:solidFill>
              <a:schemeClr val="dk2"/>
            </a:solidFill>
            <a:prstDash val="dash"/>
            <a:round/>
            <a:headEnd len="med" w="med" type="none"/>
            <a:tailEnd len="med" w="med" type="none"/>
          </a:ln>
        </p:spPr>
      </p:cxnSp>
      <p:pic>
        <p:nvPicPr>
          <p:cNvPr id="223" name="Google Shape;223;p33"/>
          <p:cNvPicPr preferRelativeResize="0"/>
          <p:nvPr/>
        </p:nvPicPr>
        <p:blipFill>
          <a:blip r:embed="rId3">
            <a:alphaModFix/>
          </a:blip>
          <a:stretch>
            <a:fillRect/>
          </a:stretch>
        </p:blipFill>
        <p:spPr>
          <a:xfrm>
            <a:off x="662800" y="1302625"/>
            <a:ext cx="3489048" cy="1962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720000" y="3688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SOLUTIONS TO THE</a:t>
            </a:r>
            <a:r>
              <a:rPr lang="en" sz="3000"/>
              <a:t> </a:t>
            </a:r>
            <a:r>
              <a:rPr lang="en" sz="3000">
                <a:solidFill>
                  <a:schemeClr val="dk1"/>
                </a:solidFill>
                <a:highlight>
                  <a:srgbClr val="FFD966"/>
                </a:highlight>
              </a:rPr>
              <a:t>SO CODE ISSUES</a:t>
            </a:r>
            <a:endParaRPr sz="3000">
              <a:solidFill>
                <a:schemeClr val="dk1"/>
              </a:solidFill>
              <a:highlight>
                <a:srgbClr val="FFD966"/>
              </a:highlight>
            </a:endParaRPr>
          </a:p>
        </p:txBody>
      </p:sp>
      <p:sp>
        <p:nvSpPr>
          <p:cNvPr id="229" name="Google Shape;229;p34"/>
          <p:cNvSpPr/>
          <p:nvPr/>
        </p:nvSpPr>
        <p:spPr>
          <a:xfrm>
            <a:off x="596325" y="1225000"/>
            <a:ext cx="1018800" cy="1018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Josefin Sans"/>
                <a:ea typeface="Josefin Sans"/>
                <a:cs typeface="Josefin Sans"/>
                <a:sym typeface="Josefin Sans"/>
              </a:rPr>
              <a:t>1</a:t>
            </a:r>
            <a:endParaRPr sz="3000">
              <a:solidFill>
                <a:schemeClr val="lt1"/>
              </a:solidFill>
              <a:latin typeface="Josefin Sans"/>
              <a:ea typeface="Josefin Sans"/>
              <a:cs typeface="Josefin Sans"/>
              <a:sym typeface="Josefin Sans"/>
            </a:endParaRPr>
          </a:p>
        </p:txBody>
      </p:sp>
      <p:sp>
        <p:nvSpPr>
          <p:cNvPr id="230" name="Google Shape;230;p34"/>
          <p:cNvSpPr/>
          <p:nvPr/>
        </p:nvSpPr>
        <p:spPr>
          <a:xfrm>
            <a:off x="4658950" y="1225000"/>
            <a:ext cx="1018800" cy="1018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Josefin Sans"/>
                <a:ea typeface="Josefin Sans"/>
                <a:cs typeface="Josefin Sans"/>
                <a:sym typeface="Josefin Sans"/>
              </a:rPr>
              <a:t>3</a:t>
            </a:r>
            <a:endParaRPr sz="3000">
              <a:solidFill>
                <a:schemeClr val="lt1"/>
              </a:solidFill>
              <a:latin typeface="Josefin Sans"/>
              <a:ea typeface="Josefin Sans"/>
              <a:cs typeface="Josefin Sans"/>
              <a:sym typeface="Josefin Sans"/>
            </a:endParaRPr>
          </a:p>
        </p:txBody>
      </p:sp>
      <p:sp>
        <p:nvSpPr>
          <p:cNvPr id="231" name="Google Shape;231;p34"/>
          <p:cNvSpPr/>
          <p:nvPr/>
        </p:nvSpPr>
        <p:spPr>
          <a:xfrm>
            <a:off x="3888625" y="2779075"/>
            <a:ext cx="1018800" cy="1018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Josefin Sans"/>
                <a:ea typeface="Josefin Sans"/>
                <a:cs typeface="Josefin Sans"/>
                <a:sym typeface="Josefin Sans"/>
              </a:rPr>
              <a:t>2</a:t>
            </a:r>
            <a:endParaRPr sz="3000">
              <a:solidFill>
                <a:schemeClr val="lt1"/>
              </a:solidFill>
              <a:latin typeface="Josefin Sans"/>
              <a:ea typeface="Josefin Sans"/>
              <a:cs typeface="Josefin Sans"/>
              <a:sym typeface="Josefin Sans"/>
            </a:endParaRPr>
          </a:p>
        </p:txBody>
      </p:sp>
      <p:sp>
        <p:nvSpPr>
          <p:cNvPr id="232" name="Google Shape;232;p34"/>
          <p:cNvSpPr/>
          <p:nvPr/>
        </p:nvSpPr>
        <p:spPr>
          <a:xfrm>
            <a:off x="7951425" y="2779075"/>
            <a:ext cx="1018800" cy="1018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Josefin Sans"/>
                <a:ea typeface="Josefin Sans"/>
                <a:cs typeface="Josefin Sans"/>
                <a:sym typeface="Josefin Sans"/>
              </a:rPr>
              <a:t>4</a:t>
            </a:r>
            <a:endParaRPr sz="3000">
              <a:solidFill>
                <a:schemeClr val="lt1"/>
              </a:solidFill>
              <a:latin typeface="Josefin Sans"/>
              <a:ea typeface="Josefin Sans"/>
              <a:cs typeface="Josefin Sans"/>
              <a:sym typeface="Josefin Sans"/>
            </a:endParaRPr>
          </a:p>
        </p:txBody>
      </p:sp>
      <p:sp>
        <p:nvSpPr>
          <p:cNvPr id="233" name="Google Shape;233;p34"/>
          <p:cNvSpPr txBox="1"/>
          <p:nvPr/>
        </p:nvSpPr>
        <p:spPr>
          <a:xfrm>
            <a:off x="1577775" y="1176950"/>
            <a:ext cx="320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Montserrat"/>
                <a:ea typeface="Montserrat"/>
                <a:cs typeface="Montserrat"/>
                <a:sym typeface="Montserrat"/>
              </a:rPr>
              <a:t>COOPERATIVE CO-EVOLUTION</a:t>
            </a:r>
            <a:endParaRPr b="1" sz="1200">
              <a:solidFill>
                <a:schemeClr val="lt1"/>
              </a:solidFill>
              <a:latin typeface="Montserrat"/>
              <a:ea typeface="Montserrat"/>
              <a:cs typeface="Montserrat"/>
              <a:sym typeface="Montserrat"/>
            </a:endParaRPr>
          </a:p>
        </p:txBody>
      </p:sp>
      <p:sp>
        <p:nvSpPr>
          <p:cNvPr id="234" name="Google Shape;234;p34"/>
          <p:cNvSpPr txBox="1"/>
          <p:nvPr/>
        </p:nvSpPr>
        <p:spPr>
          <a:xfrm>
            <a:off x="1615125" y="1515025"/>
            <a:ext cx="2667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ontserrat Medium"/>
                <a:ea typeface="Montserrat Medium"/>
                <a:cs typeface="Montserrat Medium"/>
                <a:sym typeface="Montserrat Medium"/>
              </a:rPr>
              <a:t>This method divides the decision variables into multiple groups and then optimizes each group separately. </a:t>
            </a:r>
            <a:endParaRPr sz="1000">
              <a:solidFill>
                <a:schemeClr val="lt1"/>
              </a:solidFill>
              <a:latin typeface="Montserrat Medium"/>
              <a:ea typeface="Montserrat Medium"/>
              <a:cs typeface="Montserrat Medium"/>
              <a:sym typeface="Montserrat Medium"/>
            </a:endParaRPr>
          </a:p>
        </p:txBody>
      </p:sp>
      <p:sp>
        <p:nvSpPr>
          <p:cNvPr id="235" name="Google Shape;235;p34"/>
          <p:cNvSpPr txBox="1"/>
          <p:nvPr/>
        </p:nvSpPr>
        <p:spPr>
          <a:xfrm>
            <a:off x="596325" y="2750050"/>
            <a:ext cx="32055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200">
                <a:solidFill>
                  <a:schemeClr val="lt1"/>
                </a:solidFill>
                <a:latin typeface="Montserrat"/>
                <a:ea typeface="Montserrat"/>
                <a:cs typeface="Montserrat"/>
                <a:sym typeface="Montserrat"/>
              </a:rPr>
              <a:t>DECISION VARIABLE ANALYSIS</a:t>
            </a:r>
            <a:endParaRPr b="1" sz="1200">
              <a:solidFill>
                <a:schemeClr val="lt1"/>
              </a:solidFill>
              <a:latin typeface="Montserrat"/>
              <a:ea typeface="Montserrat"/>
              <a:cs typeface="Montserrat"/>
              <a:sym typeface="Montserrat"/>
            </a:endParaRPr>
          </a:p>
        </p:txBody>
      </p:sp>
      <p:sp>
        <p:nvSpPr>
          <p:cNvPr id="236" name="Google Shape;236;p34"/>
          <p:cNvSpPr txBox="1"/>
          <p:nvPr/>
        </p:nvSpPr>
        <p:spPr>
          <a:xfrm>
            <a:off x="633675" y="3088125"/>
            <a:ext cx="31308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chemeClr val="lt1"/>
                </a:solidFill>
                <a:latin typeface="Montserrat Medium"/>
                <a:ea typeface="Montserrat Medium"/>
                <a:cs typeface="Montserrat Medium"/>
                <a:sym typeface="Montserrat Medium"/>
              </a:rPr>
              <a:t>This method focuses on proposing a mechanism for analyzing decision variables and strives to get the best grouping of decision variables</a:t>
            </a:r>
            <a:endParaRPr sz="1000">
              <a:solidFill>
                <a:schemeClr val="lt1"/>
              </a:solidFill>
              <a:latin typeface="Montserrat Medium"/>
              <a:ea typeface="Montserrat Medium"/>
              <a:cs typeface="Montserrat Medium"/>
              <a:sym typeface="Montserrat Medium"/>
            </a:endParaRPr>
          </a:p>
        </p:txBody>
      </p:sp>
      <p:sp>
        <p:nvSpPr>
          <p:cNvPr id="237" name="Google Shape;237;p34"/>
          <p:cNvSpPr txBox="1"/>
          <p:nvPr/>
        </p:nvSpPr>
        <p:spPr>
          <a:xfrm>
            <a:off x="5677750" y="1100750"/>
            <a:ext cx="320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Montserrat"/>
                <a:ea typeface="Montserrat"/>
                <a:cs typeface="Montserrat"/>
                <a:sym typeface="Montserrat"/>
              </a:rPr>
              <a:t>PROBLEM TRANSFORMATION</a:t>
            </a:r>
            <a:endParaRPr b="1" sz="1200">
              <a:solidFill>
                <a:schemeClr val="lt1"/>
              </a:solidFill>
              <a:latin typeface="Montserrat"/>
              <a:ea typeface="Montserrat"/>
              <a:cs typeface="Montserrat"/>
              <a:sym typeface="Montserrat"/>
            </a:endParaRPr>
          </a:p>
        </p:txBody>
      </p:sp>
      <p:sp>
        <p:nvSpPr>
          <p:cNvPr id="238" name="Google Shape;238;p34"/>
          <p:cNvSpPr txBox="1"/>
          <p:nvPr/>
        </p:nvSpPr>
        <p:spPr>
          <a:xfrm>
            <a:off x="5715100" y="1438825"/>
            <a:ext cx="2784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ontserrat Medium"/>
                <a:ea typeface="Montserrat Medium"/>
                <a:cs typeface="Montserrat Medium"/>
                <a:sym typeface="Montserrat Medium"/>
              </a:rPr>
              <a:t>This method solves the problem by transforming the original large-scale problem into a small-scale problem through the problem transformation function.</a:t>
            </a:r>
            <a:endParaRPr sz="1000">
              <a:solidFill>
                <a:schemeClr val="lt1"/>
              </a:solidFill>
              <a:latin typeface="Montserrat Medium"/>
              <a:ea typeface="Montserrat Medium"/>
              <a:cs typeface="Montserrat Medium"/>
              <a:sym typeface="Montserrat Medium"/>
            </a:endParaRPr>
          </a:p>
        </p:txBody>
      </p:sp>
      <p:sp>
        <p:nvSpPr>
          <p:cNvPr id="239" name="Google Shape;239;p34"/>
          <p:cNvSpPr txBox="1"/>
          <p:nvPr/>
        </p:nvSpPr>
        <p:spPr>
          <a:xfrm>
            <a:off x="4745925" y="2679675"/>
            <a:ext cx="32055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200">
                <a:solidFill>
                  <a:schemeClr val="lt1"/>
                </a:solidFill>
                <a:latin typeface="Montserrat"/>
                <a:ea typeface="Montserrat"/>
                <a:cs typeface="Montserrat"/>
                <a:sym typeface="Montserrat"/>
              </a:rPr>
              <a:t>SEARCH WITH LEARNING STRATEGIES</a:t>
            </a:r>
            <a:endParaRPr b="1" sz="1200">
              <a:solidFill>
                <a:schemeClr val="lt1"/>
              </a:solidFill>
              <a:latin typeface="Montserrat"/>
              <a:ea typeface="Montserrat"/>
              <a:cs typeface="Montserrat"/>
              <a:sym typeface="Montserrat"/>
            </a:endParaRPr>
          </a:p>
        </p:txBody>
      </p:sp>
      <p:sp>
        <p:nvSpPr>
          <p:cNvPr id="240" name="Google Shape;240;p34"/>
          <p:cNvSpPr txBox="1"/>
          <p:nvPr/>
        </p:nvSpPr>
        <p:spPr>
          <a:xfrm>
            <a:off x="5176200" y="3196725"/>
            <a:ext cx="27378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chemeClr val="lt1"/>
                </a:solidFill>
                <a:latin typeface="Montserrat Medium"/>
                <a:ea typeface="Montserrat Medium"/>
                <a:cs typeface="Montserrat Medium"/>
                <a:sym typeface="Montserrat Medium"/>
              </a:rPr>
              <a:t>This method uses the learning mechanism between particles in the original decision space to improve the searchability</a:t>
            </a:r>
            <a:endParaRPr sz="1000">
              <a:solidFill>
                <a:schemeClr val="lt1"/>
              </a:solidFill>
              <a:latin typeface="Montserrat Medium"/>
              <a:ea typeface="Montserrat Medium"/>
              <a:cs typeface="Montserrat Medium"/>
              <a:sym typeface="Montserrat Medium"/>
            </a:endParaRPr>
          </a:p>
        </p:txBody>
      </p:sp>
      <p:sp>
        <p:nvSpPr>
          <p:cNvPr id="241" name="Google Shape;241;p34"/>
          <p:cNvSpPr txBox="1"/>
          <p:nvPr/>
        </p:nvSpPr>
        <p:spPr>
          <a:xfrm>
            <a:off x="633675" y="4133850"/>
            <a:ext cx="8249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Montserrat"/>
                <a:ea typeface="Montserrat"/>
                <a:cs typeface="Montserrat"/>
                <a:sym typeface="Montserrat"/>
              </a:rPr>
              <a:t>PROBLEM WITH OLDER ALGORITHMS : </a:t>
            </a:r>
            <a:r>
              <a:rPr b="1" lang="en" sz="1000">
                <a:solidFill>
                  <a:schemeClr val="lt1"/>
                </a:solidFill>
                <a:latin typeface="Montserrat"/>
                <a:ea typeface="Montserrat"/>
                <a:cs typeface="Montserrat"/>
                <a:sym typeface="Montserrat"/>
              </a:rPr>
              <a:t>MOEAs based on the cooperative coevolution and grouping mechanism need to spend a lot of time analyzing decision variables to complete the grouping of decision variables. In addition, the performance of MOEAs based on the CC framework can be severely degraded due to inappropriate grouping.</a:t>
            </a:r>
            <a:endParaRPr b="1" sz="1000">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5"/>
          <p:cNvPicPr preferRelativeResize="0"/>
          <p:nvPr/>
        </p:nvPicPr>
        <p:blipFill>
          <a:blip r:embed="rId3">
            <a:alphaModFix/>
          </a:blip>
          <a:stretch>
            <a:fillRect/>
          </a:stretch>
        </p:blipFill>
        <p:spPr>
          <a:xfrm>
            <a:off x="4287200" y="1044238"/>
            <a:ext cx="2703250" cy="1520575"/>
          </a:xfrm>
          <a:prstGeom prst="rect">
            <a:avLst/>
          </a:prstGeom>
          <a:noFill/>
          <a:ln>
            <a:noFill/>
          </a:ln>
        </p:spPr>
      </p:pic>
      <p:sp>
        <p:nvSpPr>
          <p:cNvPr id="247" name="Google Shape;247;p35"/>
          <p:cNvSpPr txBox="1"/>
          <p:nvPr>
            <p:ph type="title"/>
          </p:nvPr>
        </p:nvSpPr>
        <p:spPr>
          <a:xfrm>
            <a:off x="770275" y="484525"/>
            <a:ext cx="6994800" cy="7545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 sz="3100"/>
              <a:t>PROPOSED </a:t>
            </a:r>
            <a:r>
              <a:rPr lang="en" sz="3100">
                <a:solidFill>
                  <a:schemeClr val="dk1"/>
                </a:solidFill>
                <a:highlight>
                  <a:schemeClr val="accent1"/>
                </a:highlight>
              </a:rPr>
              <a:t>SOLUTION</a:t>
            </a:r>
            <a:r>
              <a:rPr lang="en" sz="2400">
                <a:solidFill>
                  <a:schemeClr val="dk1"/>
                </a:solidFill>
                <a:highlight>
                  <a:schemeClr val="accent1"/>
                </a:highlight>
              </a:rPr>
              <a:t> </a:t>
            </a:r>
            <a:endParaRPr sz="2400">
              <a:solidFill>
                <a:schemeClr val="dk1"/>
              </a:solidFill>
              <a:highlight>
                <a:schemeClr val="accent1"/>
              </a:highlight>
            </a:endParaRPr>
          </a:p>
          <a:p>
            <a:pPr indent="0" lvl="0" marL="0" rtl="0" algn="l">
              <a:spcBef>
                <a:spcPts val="0"/>
              </a:spcBef>
              <a:spcAft>
                <a:spcPts val="0"/>
              </a:spcAft>
              <a:buNone/>
            </a:pPr>
            <a:r>
              <a:rPr lang="en" sz="2400">
                <a:solidFill>
                  <a:schemeClr val="accent1"/>
                </a:solidFill>
              </a:rPr>
              <a:t>FUZZY EVOLUTION</a:t>
            </a:r>
            <a:endParaRPr sz="2400">
              <a:solidFill>
                <a:schemeClr val="accent1"/>
              </a:solidFill>
            </a:endParaRPr>
          </a:p>
        </p:txBody>
      </p:sp>
      <p:sp>
        <p:nvSpPr>
          <p:cNvPr id="248" name="Google Shape;248;p35"/>
          <p:cNvSpPr txBox="1"/>
          <p:nvPr>
            <p:ph type="title"/>
          </p:nvPr>
        </p:nvSpPr>
        <p:spPr>
          <a:xfrm>
            <a:off x="7121175" y="1044250"/>
            <a:ext cx="1629000" cy="363900"/>
          </a:xfrm>
          <a:prstGeom prst="rect">
            <a:avLst/>
          </a:prstGeom>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400"/>
              <a:t>ANN TRAINING</a:t>
            </a:r>
            <a:endParaRPr sz="1400">
              <a:solidFill>
                <a:schemeClr val="dk1"/>
              </a:solidFill>
              <a:highlight>
                <a:srgbClr val="FFD966"/>
              </a:highlight>
            </a:endParaRPr>
          </a:p>
        </p:txBody>
      </p:sp>
      <p:pic>
        <p:nvPicPr>
          <p:cNvPr id="249" name="Google Shape;249;p35"/>
          <p:cNvPicPr preferRelativeResize="0"/>
          <p:nvPr/>
        </p:nvPicPr>
        <p:blipFill>
          <a:blip r:embed="rId4">
            <a:alphaModFix/>
          </a:blip>
          <a:stretch>
            <a:fillRect/>
          </a:stretch>
        </p:blipFill>
        <p:spPr>
          <a:xfrm>
            <a:off x="4108413" y="2750425"/>
            <a:ext cx="1341331" cy="754499"/>
          </a:xfrm>
          <a:prstGeom prst="rect">
            <a:avLst/>
          </a:prstGeom>
          <a:noFill/>
          <a:ln>
            <a:noFill/>
          </a:ln>
        </p:spPr>
      </p:pic>
      <p:pic>
        <p:nvPicPr>
          <p:cNvPr id="250" name="Google Shape;250;p35"/>
          <p:cNvPicPr preferRelativeResize="0"/>
          <p:nvPr/>
        </p:nvPicPr>
        <p:blipFill>
          <a:blip r:embed="rId5">
            <a:alphaModFix/>
          </a:blip>
          <a:stretch>
            <a:fillRect/>
          </a:stretch>
        </p:blipFill>
        <p:spPr>
          <a:xfrm>
            <a:off x="7121175" y="1574347"/>
            <a:ext cx="1760875" cy="990476"/>
          </a:xfrm>
          <a:prstGeom prst="rect">
            <a:avLst/>
          </a:prstGeom>
          <a:noFill/>
          <a:ln>
            <a:noFill/>
          </a:ln>
        </p:spPr>
      </p:pic>
      <p:sp>
        <p:nvSpPr>
          <p:cNvPr id="251" name="Google Shape;251;p35"/>
          <p:cNvSpPr txBox="1"/>
          <p:nvPr/>
        </p:nvSpPr>
        <p:spPr>
          <a:xfrm>
            <a:off x="849975" y="1503825"/>
            <a:ext cx="28332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ontserrat Medium"/>
                <a:ea typeface="Montserrat Medium"/>
                <a:cs typeface="Montserrat Medium"/>
                <a:sym typeface="Montserrat Medium"/>
              </a:rPr>
              <a:t>In fuzzy evolution, the fuzzy evolutionary stage is divided into multiple sub-stages through the proposed method of fuzzy evolution sub-stages division. Each sub-stage has a different degree of fuzzification, and the degree of fuzzification decreases gradually. The value range of decision variables is reduced from an infinite number of original values to a finite number of fuzzy values, so the FDV framework reduces the search range of the algorithm and improves the search efficiency of the algorithm.</a:t>
            </a:r>
            <a:endParaRPr sz="1200">
              <a:solidFill>
                <a:schemeClr val="lt1"/>
              </a:solidFill>
              <a:latin typeface="Montserrat Medium"/>
              <a:ea typeface="Montserrat Medium"/>
              <a:cs typeface="Montserrat Medium"/>
              <a:sym typeface="Montserrat Medium"/>
            </a:endParaRPr>
          </a:p>
        </p:txBody>
      </p:sp>
      <p:pic>
        <p:nvPicPr>
          <p:cNvPr id="252" name="Google Shape;252;p35"/>
          <p:cNvPicPr preferRelativeResize="0"/>
          <p:nvPr/>
        </p:nvPicPr>
        <p:blipFill>
          <a:blip r:embed="rId6">
            <a:alphaModFix/>
          </a:blip>
          <a:stretch>
            <a:fillRect/>
          </a:stretch>
        </p:blipFill>
        <p:spPr>
          <a:xfrm>
            <a:off x="5537144" y="2689838"/>
            <a:ext cx="3473933" cy="1954087"/>
          </a:xfrm>
          <a:prstGeom prst="rect">
            <a:avLst/>
          </a:prstGeom>
          <a:noFill/>
          <a:ln>
            <a:noFill/>
          </a:ln>
        </p:spPr>
      </p:pic>
      <p:sp>
        <p:nvSpPr>
          <p:cNvPr id="253" name="Google Shape;253;p35"/>
          <p:cNvSpPr txBox="1"/>
          <p:nvPr/>
        </p:nvSpPr>
        <p:spPr>
          <a:xfrm>
            <a:off x="634425" y="4643925"/>
            <a:ext cx="347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accent1"/>
                </a:solidFill>
                <a:latin typeface="Montserrat Medium"/>
                <a:ea typeface="Montserrat Medium"/>
                <a:cs typeface="Montserrat Medium"/>
                <a:sym typeface="Montserrat Medium"/>
              </a:rPr>
              <a:t>REFERENCE:</a:t>
            </a:r>
            <a:r>
              <a:rPr lang="en" sz="800">
                <a:latin typeface="Montserrat Medium"/>
                <a:ea typeface="Montserrat Medium"/>
                <a:cs typeface="Montserrat Medium"/>
                <a:sym typeface="Montserrat Medium"/>
              </a:rPr>
              <a:t> </a:t>
            </a:r>
            <a:r>
              <a:rPr lang="en" sz="800" u="sng">
                <a:solidFill>
                  <a:schemeClr val="hlink"/>
                </a:solidFill>
                <a:latin typeface="Montserrat Medium"/>
                <a:ea typeface="Montserrat Medium"/>
                <a:cs typeface="Montserrat Medium"/>
                <a:sym typeface="Montserrat Medium"/>
                <a:hlinkClick r:id="rId7"/>
              </a:rPr>
              <a:t>Fuzzy decision Variable Framework</a:t>
            </a:r>
            <a:endParaRPr sz="800">
              <a:solidFill>
                <a:schemeClr val="lt1"/>
              </a:solidFill>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GOALS</a:t>
            </a:r>
            <a:endParaRPr/>
          </a:p>
        </p:txBody>
      </p:sp>
      <p:cxnSp>
        <p:nvCxnSpPr>
          <p:cNvPr id="259" name="Google Shape;259;p36"/>
          <p:cNvCxnSpPr>
            <a:endCxn id="260" idx="4"/>
          </p:cNvCxnSpPr>
          <p:nvPr/>
        </p:nvCxnSpPr>
        <p:spPr>
          <a:xfrm>
            <a:off x="1144200" y="1329400"/>
            <a:ext cx="0" cy="3007800"/>
          </a:xfrm>
          <a:prstGeom prst="straightConnector1">
            <a:avLst/>
          </a:prstGeom>
          <a:noFill/>
          <a:ln cap="flat" cmpd="sng" w="38100">
            <a:solidFill>
              <a:schemeClr val="accent1"/>
            </a:solidFill>
            <a:prstDash val="solid"/>
            <a:round/>
            <a:headEnd len="med" w="med" type="none"/>
            <a:tailEnd len="med" w="med" type="none"/>
          </a:ln>
        </p:spPr>
      </p:cxnSp>
      <p:sp>
        <p:nvSpPr>
          <p:cNvPr id="261" name="Google Shape;261;p36"/>
          <p:cNvSpPr/>
          <p:nvPr/>
        </p:nvSpPr>
        <p:spPr>
          <a:xfrm>
            <a:off x="893550" y="1271663"/>
            <a:ext cx="501300" cy="501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6"/>
          <p:cNvSpPr/>
          <p:nvPr/>
        </p:nvSpPr>
        <p:spPr>
          <a:xfrm>
            <a:off x="893550" y="2484550"/>
            <a:ext cx="501300" cy="501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6"/>
          <p:cNvSpPr/>
          <p:nvPr/>
        </p:nvSpPr>
        <p:spPr>
          <a:xfrm>
            <a:off x="893550" y="3835900"/>
            <a:ext cx="501300" cy="501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6"/>
          <p:cNvSpPr txBox="1"/>
          <p:nvPr/>
        </p:nvSpPr>
        <p:spPr>
          <a:xfrm>
            <a:off x="1503825" y="1405750"/>
            <a:ext cx="647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ontserrat Medium"/>
                <a:ea typeface="Montserrat Medium"/>
                <a:cs typeface="Montserrat Medium"/>
                <a:sym typeface="Montserrat Medium"/>
              </a:rPr>
              <a:t>Incorporation of Fuzzy Evolution Code for the PSO Model</a:t>
            </a:r>
            <a:endParaRPr>
              <a:solidFill>
                <a:schemeClr val="lt1"/>
              </a:solidFill>
              <a:latin typeface="Montserrat Medium"/>
              <a:ea typeface="Montserrat Medium"/>
              <a:cs typeface="Montserrat Medium"/>
              <a:sym typeface="Montserrat Medium"/>
            </a:endParaRPr>
          </a:p>
        </p:txBody>
      </p:sp>
      <p:sp>
        <p:nvSpPr>
          <p:cNvPr id="264" name="Google Shape;264;p36"/>
          <p:cNvSpPr txBox="1"/>
          <p:nvPr>
            <p:ph idx="5" type="subTitle"/>
          </p:nvPr>
        </p:nvSpPr>
        <p:spPr>
          <a:xfrm>
            <a:off x="1503825" y="2089275"/>
            <a:ext cx="7333800" cy="141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Instead of selecting random block areas, We can also define the pareto in the areas of distance from the river and this will help to effectively map out the areas where we have to consider the water exchange and with how much extent, this will help us to train our model with better time complexity and also making the model flexible to different data set.</a:t>
            </a:r>
            <a:endParaRPr/>
          </a:p>
        </p:txBody>
      </p:sp>
      <p:sp>
        <p:nvSpPr>
          <p:cNvPr id="265" name="Google Shape;265;p36"/>
          <p:cNvSpPr txBox="1"/>
          <p:nvPr>
            <p:ph idx="5" type="subTitle"/>
          </p:nvPr>
        </p:nvSpPr>
        <p:spPr>
          <a:xfrm>
            <a:off x="1503825" y="3669375"/>
            <a:ext cx="7333800" cy="76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Using Deep Learning Algorithm to generate more insights and analytics and even predict seasonal variations along with more Constraints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4195425" y="3399925"/>
            <a:ext cx="4783800" cy="115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1"/>
                </a:solidFill>
              </a:rPr>
              <a:t>Guided By: </a:t>
            </a:r>
            <a:r>
              <a:rPr lang="en" sz="1800"/>
              <a:t>Prof. Shishir Gaur &amp; </a:t>
            </a:r>
            <a:endParaRPr sz="1800"/>
          </a:p>
          <a:p>
            <a:pPr indent="0" lvl="0" marL="0" rtl="0" algn="l">
              <a:spcBef>
                <a:spcPts val="0"/>
              </a:spcBef>
              <a:spcAft>
                <a:spcPts val="0"/>
              </a:spcAft>
              <a:buNone/>
            </a:pPr>
            <a:r>
              <a:rPr lang="en" sz="1800"/>
              <a:t>Prof. </a:t>
            </a:r>
            <a:r>
              <a:rPr lang="en" sz="1800"/>
              <a:t>Anurag Ohri</a:t>
            </a:r>
            <a:endParaRPr sz="1800"/>
          </a:p>
          <a:p>
            <a:pPr indent="0" lvl="0" marL="0" rtl="0" algn="l">
              <a:spcBef>
                <a:spcPts val="0"/>
              </a:spcBef>
              <a:spcAft>
                <a:spcPts val="0"/>
              </a:spcAft>
              <a:buNone/>
            </a:pPr>
            <a:r>
              <a:t/>
            </a:r>
            <a:endParaRPr sz="1800">
              <a:solidFill>
                <a:schemeClr val="accent1"/>
              </a:solidFill>
            </a:endParaRPr>
          </a:p>
          <a:p>
            <a:pPr indent="0" lvl="0" marL="0" rtl="0" algn="l">
              <a:spcBef>
                <a:spcPts val="0"/>
              </a:spcBef>
              <a:spcAft>
                <a:spcPts val="0"/>
              </a:spcAft>
              <a:buNone/>
            </a:pPr>
            <a:r>
              <a:rPr lang="en" sz="1800">
                <a:solidFill>
                  <a:schemeClr val="accent1"/>
                </a:solidFill>
              </a:rPr>
              <a:t>Special Mention:</a:t>
            </a:r>
            <a:r>
              <a:rPr lang="en" sz="1800"/>
              <a:t> Shreyansh Mishra</a:t>
            </a:r>
            <a:endParaRPr sz="1800"/>
          </a:p>
        </p:txBody>
      </p:sp>
      <p:sp>
        <p:nvSpPr>
          <p:cNvPr id="271" name="Google Shape;271;p37"/>
          <p:cNvSpPr txBox="1"/>
          <p:nvPr>
            <p:ph idx="1" type="subTitle"/>
          </p:nvPr>
        </p:nvSpPr>
        <p:spPr>
          <a:xfrm>
            <a:off x="1458125" y="1269025"/>
            <a:ext cx="6227700" cy="1740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6000"/>
              <a:t>THANK YOU</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vil Engineering Business Plan by Slidesgo">
  <a:themeElements>
    <a:clrScheme name="Simple Light">
      <a:dk1>
        <a:srgbClr val="292828"/>
      </a:dk1>
      <a:lt1>
        <a:srgbClr val="FFFFFF"/>
      </a:lt1>
      <a:dk2>
        <a:srgbClr val="B7B7B7"/>
      </a:dk2>
      <a:lt2>
        <a:srgbClr val="BF9000"/>
      </a:lt2>
      <a:accent1>
        <a:srgbClr val="FFD966"/>
      </a:accent1>
      <a:accent2>
        <a:srgbClr val="FFE59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