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Cloud-Based Web Admin Panel with Scraped Data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</a:t>
            </a:r>
          </a:p>
          <a:p>
            <a:r>
              <a:t>Pravinkumar Choudhary</a:t>
            </a:r>
          </a:p>
          <a:p>
            <a:r>
              <a:t>XP Cover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CRON jobs for automatic scraping</a:t>
            </a:r>
          </a:p>
          <a:p>
            <a:r>
              <a:t>- Export to CSV/Excel</a:t>
            </a:r>
          </a:p>
          <a:p>
            <a:r>
              <a:t>- Advanced filtering options</a:t>
            </a:r>
          </a:p>
          <a:p>
            <a:r>
              <a:t>- UI/UX improvements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built a full-stack cloud-hosted admin panel with real-time data scraping and storage, hosted entirely on cloud infrastructure.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cloud-hosted admin panel that scrapes data from a public website and displays it on a dashboard with user authentication and cloud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Next.js + Bootstrap (Vercel)</a:t>
            </a:r>
          </a:p>
          <a:p>
            <a:r>
              <a:t>- Backend: Node.js + Express + Cheerio (Railway)</a:t>
            </a:r>
          </a:p>
          <a:p>
            <a:r>
              <a:t>- Database: MongoDB Atlas</a:t>
            </a:r>
          </a:p>
          <a:p>
            <a:r>
              <a:t>- Authentication: Firebase Auth</a:t>
            </a:r>
          </a:p>
          <a:p>
            <a:r>
              <a:t>- Scraping Target: books.toscrape.com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Frontend (Next.js) → Backend API (Express) → Scraper (Cheerio) → MongoDB Atlas</a:t>
            </a:r>
          </a:p>
          <a:p>
            <a:r>
              <a:t>All hosted on cloud services (Vercel + Railway).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</a:t>
            </a:r>
          </a:p>
          <a:p>
            <a:r>
              <a:t>2. Clicks 'Scrape Now'</a:t>
            </a:r>
          </a:p>
          <a:p>
            <a:r>
              <a:t>3. Backend scrapes books.toscrape.com</a:t>
            </a:r>
          </a:p>
          <a:p>
            <a:r>
              <a:t>4. Data stored in MongoDB</a:t>
            </a:r>
          </a:p>
          <a:p>
            <a:r>
              <a:t>5. Table updates with new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- Backend Scraper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app.get('/scrape', async (req, res) =&gt; {</a:t>
            </a:r>
          </a:p>
          <a:p>
            <a:r>
              <a:t>  const data = await axios.get('http://books.toscrape.com/');</a:t>
            </a:r>
          </a:p>
          <a:p>
            <a:r>
              <a:t>  const $ = cheerio.load(data.data);</a:t>
            </a:r>
          </a:p>
          <a:p>
            <a:r>
              <a:t>  const books = [];</a:t>
            </a:r>
          </a:p>
          <a:p>
            <a:r>
              <a:t>  $('.product_pod').each((i, el) =&gt; {</a:t>
            </a:r>
          </a:p>
          <a:p>
            <a:r>
              <a:t>    const title = $(el).find('h3 a').attr('title');</a:t>
            </a:r>
          </a:p>
          <a:p>
            <a:r>
              <a:t>    const price = $(el).find('.price_color').text();</a:t>
            </a:r>
          </a:p>
          <a:p>
            <a:r>
              <a:t>    books.push({ title, price });</a:t>
            </a:r>
          </a:p>
          <a:p>
            <a:r>
              <a:t>  });</a:t>
            </a:r>
          </a:p>
          <a:p>
            <a:r>
              <a:t>  await Book.insertMany(books);</a:t>
            </a:r>
          </a:p>
          <a:p>
            <a:r>
              <a:t>  res.json({ message: 'Success' });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Demo: https://cloud-admin-scraper.vercel.app</a:t>
            </a:r>
          </a:p>
          <a:p>
            <a:r>
              <a:t>Backend API: https://your-backend-railway-url</a:t>
            </a:r>
          </a:p>
          <a:p>
            <a:r>
              <a:t>GitHub Repo: https://github.com/yourusername/cloud-admin-scraper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Panel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 with scraped book titles and prices</a:t>
            </a:r>
          </a:p>
          <a:p>
            <a:r>
              <a:t>• 'Scrape Now' button to trigger scraper</a:t>
            </a:r>
          </a:p>
          <a:p>
            <a:r>
              <a:t>• Authentication via Firebase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CORS Issues: Solved by enabling CORS middleware</a:t>
            </a:r>
          </a:p>
          <a:p>
            <a:r>
              <a:t>- Deployment Sync: Ensured both frontend and backend communicate</a:t>
            </a:r>
          </a:p>
          <a:p>
            <a:r>
              <a:t>- Scraping Blockage: Used a beginner-friendly source (Books to Scrape)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