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527" r:id="rId5"/>
    <p:sldId id="528" r:id="rId6"/>
    <p:sldId id="529" r:id="rId7"/>
    <p:sldId id="530" r:id="rId8"/>
    <p:sldId id="531" r:id="rId9"/>
    <p:sldId id="532" r:id="rId10"/>
    <p:sldId id="535" r:id="rId11"/>
    <p:sldId id="540" r:id="rId12"/>
    <p:sldId id="541" r:id="rId13"/>
    <p:sldId id="536" r:id="rId14"/>
    <p:sldId id="537" r:id="rId15"/>
    <p:sldId id="522" r:id="rId16"/>
    <p:sldId id="521" r:id="rId17"/>
    <p:sldId id="523"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5F83"/>
    <a:srgbClr val="70A0D7"/>
    <a:srgbClr val="389BC8"/>
    <a:srgbClr val="2C7CA0"/>
    <a:srgbClr val="FF733C"/>
    <a:srgbClr val="E18300"/>
    <a:srgbClr val="FFDA70"/>
    <a:srgbClr val="FFC800"/>
    <a:srgbClr val="FFAA00"/>
    <a:srgbClr val="0A78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p:cViewPr varScale="1">
        <p:scale>
          <a:sx n="76" d="100"/>
          <a:sy n="76" d="100"/>
        </p:scale>
        <p:origin x="678" y="84"/>
      </p:cViewPr>
      <p:guideLst>
        <p:guide orient="horz" pos="2176"/>
        <p:guide pos="3839"/>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8" d="100"/>
          <a:sy n="88" d="100"/>
        </p:scale>
        <p:origin x="3819" y="6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neakers%20and%20Gear\Git\Covid_CalFresh\Resources\Bottom%2010%20Counties%20By%20Infection.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neakers%20and%20Gear\Git\Covid_CalFresh\Resources\Bottom%2010%20Counties%20By%20Infection.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neakers%20and%20Gear\Git\Covid_CalFresh\Resources\Bottom%2010%20Counties%20By%20Infection.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Correlation</a:t>
            </a:r>
            <a:r>
              <a:rPr lang="en-US" baseline="0"/>
              <a:t> Between COVID Infection and Rural Populations</a:t>
            </a: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663611888112352E-2"/>
          <c:y val="0.1497348484848485"/>
          <c:w val="0.85679232662597005"/>
          <c:h val="0.64619303268909556"/>
        </c:manualLayout>
      </c:layout>
      <c:barChart>
        <c:barDir val="col"/>
        <c:grouping val="percentStacked"/>
        <c:varyColors val="0"/>
        <c:ser>
          <c:idx val="1"/>
          <c:order val="1"/>
          <c:tx>
            <c:strRef>
              <c:f>'Bottom 10 Counties By Infection'!$C$14</c:f>
              <c:strCache>
                <c:ptCount val="1"/>
                <c:pt idx="0">
                  <c:v> Total Cases 14 - Months </c:v>
                </c:pt>
              </c:strCache>
            </c:strRef>
          </c:tx>
          <c:spPr>
            <a:solidFill>
              <a:schemeClr val="tx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Infection'!$A$15:$A$24</c:f>
              <c:strCache>
                <c:ptCount val="10"/>
                <c:pt idx="0">
                  <c:v>Sierra</c:v>
                </c:pt>
                <c:pt idx="1">
                  <c:v>Alpine</c:v>
                </c:pt>
                <c:pt idx="2">
                  <c:v>Trinity</c:v>
                </c:pt>
                <c:pt idx="3">
                  <c:v>Modoc</c:v>
                </c:pt>
                <c:pt idx="4">
                  <c:v>Mariposa</c:v>
                </c:pt>
                <c:pt idx="5">
                  <c:v>Plumas</c:v>
                </c:pt>
                <c:pt idx="6">
                  <c:v>Del Norte</c:v>
                </c:pt>
                <c:pt idx="7">
                  <c:v>Inyo</c:v>
                </c:pt>
                <c:pt idx="8">
                  <c:v>Mono</c:v>
                </c:pt>
                <c:pt idx="9">
                  <c:v>Siskiyou</c:v>
                </c:pt>
              </c:strCache>
            </c:strRef>
          </c:cat>
          <c:val>
            <c:numRef>
              <c:f>'Bottom 10 Counties By Infection'!$C$15:$C$24</c:f>
              <c:numCache>
                <c:formatCode>_(* #,##0_);_(* \(#,##0\);_(* "-"??_);_(@_)</c:formatCode>
                <c:ptCount val="10"/>
                <c:pt idx="0">
                  <c:v>152</c:v>
                </c:pt>
                <c:pt idx="1">
                  <c:v>272</c:v>
                </c:pt>
                <c:pt idx="2">
                  <c:v>1029</c:v>
                </c:pt>
                <c:pt idx="3">
                  <c:v>1040</c:v>
                </c:pt>
                <c:pt idx="4">
                  <c:v>1476</c:v>
                </c:pt>
                <c:pt idx="5">
                  <c:v>1975</c:v>
                </c:pt>
                <c:pt idx="6">
                  <c:v>3576</c:v>
                </c:pt>
                <c:pt idx="7">
                  <c:v>3851</c:v>
                </c:pt>
                <c:pt idx="8">
                  <c:v>4526</c:v>
                </c:pt>
                <c:pt idx="9">
                  <c:v>5792</c:v>
                </c:pt>
              </c:numCache>
            </c:numRef>
          </c:val>
          <c:extLst>
            <c:ext xmlns:c16="http://schemas.microsoft.com/office/drawing/2014/chart" uri="{C3380CC4-5D6E-409C-BE32-E72D297353CC}">
              <c16:uniqueId val="{00000000-C13E-4D59-B818-44B420CDED90}"/>
            </c:ext>
          </c:extLst>
        </c:ser>
        <c:ser>
          <c:idx val="2"/>
          <c:order val="2"/>
          <c:tx>
            <c:strRef>
              <c:f>'Bottom 10 Counties By Infection'!$D$14</c:f>
              <c:strCache>
                <c:ptCount val="1"/>
                <c:pt idx="0">
                  <c:v> 2019 Census Pop </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Infection'!$A$15:$A$24</c:f>
              <c:strCache>
                <c:ptCount val="10"/>
                <c:pt idx="0">
                  <c:v>Sierra</c:v>
                </c:pt>
                <c:pt idx="1">
                  <c:v>Alpine</c:v>
                </c:pt>
                <c:pt idx="2">
                  <c:v>Trinity</c:v>
                </c:pt>
                <c:pt idx="3">
                  <c:v>Modoc</c:v>
                </c:pt>
                <c:pt idx="4">
                  <c:v>Mariposa</c:v>
                </c:pt>
                <c:pt idx="5">
                  <c:v>Plumas</c:v>
                </c:pt>
                <c:pt idx="6">
                  <c:v>Del Norte</c:v>
                </c:pt>
                <c:pt idx="7">
                  <c:v>Inyo</c:v>
                </c:pt>
                <c:pt idx="8">
                  <c:v>Mono</c:v>
                </c:pt>
                <c:pt idx="9">
                  <c:v>Siskiyou</c:v>
                </c:pt>
              </c:strCache>
            </c:strRef>
          </c:cat>
          <c:val>
            <c:numRef>
              <c:f>'Bottom 10 Counties By Infection'!$D$15:$D$24</c:f>
              <c:numCache>
                <c:formatCode>_(* #,##0_);_(* \(#,##0\);_(* "-"??_);_(@_)</c:formatCode>
                <c:ptCount val="10"/>
                <c:pt idx="0">
                  <c:v>3005</c:v>
                </c:pt>
                <c:pt idx="1">
                  <c:v>1129</c:v>
                </c:pt>
                <c:pt idx="2">
                  <c:v>12285</c:v>
                </c:pt>
                <c:pt idx="3">
                  <c:v>8841</c:v>
                </c:pt>
                <c:pt idx="4">
                  <c:v>17203</c:v>
                </c:pt>
                <c:pt idx="5">
                  <c:v>18807</c:v>
                </c:pt>
                <c:pt idx="6">
                  <c:v>27812</c:v>
                </c:pt>
                <c:pt idx="7">
                  <c:v>18039</c:v>
                </c:pt>
                <c:pt idx="8">
                  <c:v>14444</c:v>
                </c:pt>
                <c:pt idx="9">
                  <c:v>43539</c:v>
                </c:pt>
              </c:numCache>
            </c:numRef>
          </c:val>
          <c:extLst>
            <c:ext xmlns:c16="http://schemas.microsoft.com/office/drawing/2014/chart" uri="{C3380CC4-5D6E-409C-BE32-E72D297353CC}">
              <c16:uniqueId val="{00000001-C13E-4D59-B818-44B420CDED90}"/>
            </c:ext>
          </c:extLst>
        </c:ser>
        <c:dLbls>
          <c:showLegendKey val="0"/>
          <c:showVal val="1"/>
          <c:showCatName val="0"/>
          <c:showSerName val="0"/>
          <c:showPercent val="0"/>
          <c:showBubbleSize val="0"/>
        </c:dLbls>
        <c:gapWidth val="100"/>
        <c:overlap val="100"/>
        <c:axId val="402109840"/>
        <c:axId val="402110168"/>
      </c:barChart>
      <c:lineChart>
        <c:grouping val="stacked"/>
        <c:varyColors val="0"/>
        <c:ser>
          <c:idx val="0"/>
          <c:order val="0"/>
          <c:tx>
            <c:strRef>
              <c:f>'Bottom 10 Counties By Infection'!$B$14</c:f>
              <c:strCache>
                <c:ptCount val="1"/>
                <c:pt idx="0">
                  <c:v>Rate Of COVID Infection</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solidFill>
                <a:sysClr val="window" lastClr="FFFFFF"/>
              </a:soli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s>
            <c:dLbl>
              <c:idx val="0"/>
              <c:layout>
                <c:manualLayout>
                  <c:x val="-2.6106889329760869E-2"/>
                  <c:y val="-8.336166785969942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13E-4D59-B818-44B420CDED90}"/>
                </c:ext>
              </c:extLst>
            </c:dLbl>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Infection'!$A$15:$A$24</c:f>
              <c:strCache>
                <c:ptCount val="10"/>
                <c:pt idx="0">
                  <c:v>Sierra</c:v>
                </c:pt>
                <c:pt idx="1">
                  <c:v>Alpine</c:v>
                </c:pt>
                <c:pt idx="2">
                  <c:v>Trinity</c:v>
                </c:pt>
                <c:pt idx="3">
                  <c:v>Modoc</c:v>
                </c:pt>
                <c:pt idx="4">
                  <c:v>Mariposa</c:v>
                </c:pt>
                <c:pt idx="5">
                  <c:v>Plumas</c:v>
                </c:pt>
                <c:pt idx="6">
                  <c:v>Del Norte</c:v>
                </c:pt>
                <c:pt idx="7">
                  <c:v>Inyo</c:v>
                </c:pt>
                <c:pt idx="8">
                  <c:v>Mono</c:v>
                </c:pt>
                <c:pt idx="9">
                  <c:v>Siskiyou</c:v>
                </c:pt>
              </c:strCache>
            </c:strRef>
          </c:cat>
          <c:val>
            <c:numRef>
              <c:f>'Bottom 10 Counties By Infection'!$B$15:$B$24</c:f>
              <c:numCache>
                <c:formatCode>0%</c:formatCode>
                <c:ptCount val="10"/>
                <c:pt idx="0">
                  <c:v>5.0999999999999997E-2</c:v>
                </c:pt>
                <c:pt idx="1">
                  <c:v>0.24099999999999999</c:v>
                </c:pt>
                <c:pt idx="2">
                  <c:v>8.4000000000000005E-2</c:v>
                </c:pt>
                <c:pt idx="3">
                  <c:v>0.11799999999999999</c:v>
                </c:pt>
                <c:pt idx="4">
                  <c:v>8.5999999999999993E-2</c:v>
                </c:pt>
                <c:pt idx="5">
                  <c:v>0.105</c:v>
                </c:pt>
                <c:pt idx="6">
                  <c:v>0.129</c:v>
                </c:pt>
                <c:pt idx="7">
                  <c:v>0.21299999999999999</c:v>
                </c:pt>
                <c:pt idx="8">
                  <c:v>0.313</c:v>
                </c:pt>
                <c:pt idx="9">
                  <c:v>0.13300000000000001</c:v>
                </c:pt>
              </c:numCache>
            </c:numRef>
          </c:val>
          <c:smooth val="0"/>
          <c:extLst>
            <c:ext xmlns:c16="http://schemas.microsoft.com/office/drawing/2014/chart" uri="{C3380CC4-5D6E-409C-BE32-E72D297353CC}">
              <c16:uniqueId val="{00000002-C13E-4D59-B818-44B420CDED90}"/>
            </c:ext>
          </c:extLst>
        </c:ser>
        <c:dLbls>
          <c:showLegendKey val="0"/>
          <c:showVal val="1"/>
          <c:showCatName val="0"/>
          <c:showSerName val="0"/>
          <c:showPercent val="0"/>
          <c:showBubbleSize val="0"/>
        </c:dLbls>
        <c:marker val="1"/>
        <c:smooth val="0"/>
        <c:axId val="504299088"/>
        <c:axId val="504300072"/>
      </c:lineChart>
      <c:catAx>
        <c:axId val="402109840"/>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10</a:t>
                </a:r>
                <a:r>
                  <a:rPr lang="en-US" baseline="0"/>
                  <a:t> Least COVID Infected Counties</a:t>
                </a:r>
                <a:endParaRPr lang="en-US"/>
              </a:p>
            </c:rich>
          </c:tx>
          <c:layout>
            <c:manualLayout>
              <c:xMode val="edge"/>
              <c:yMode val="edge"/>
              <c:x val="0.38103822220766054"/>
              <c:y val="0.861072834645669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2110168"/>
        <c:crosses val="autoZero"/>
        <c:auto val="1"/>
        <c:lblAlgn val="ctr"/>
        <c:lblOffset val="100"/>
        <c:noMultiLvlLbl val="0"/>
      </c:catAx>
      <c:valAx>
        <c:axId val="40211016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2109840"/>
        <c:crosses val="autoZero"/>
        <c:crossBetween val="between"/>
      </c:valAx>
      <c:valAx>
        <c:axId val="504300072"/>
        <c:scaling>
          <c:orientation val="minMax"/>
        </c:scaling>
        <c:delete val="0"/>
        <c:axPos val="r"/>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COVID</a:t>
                </a:r>
                <a:r>
                  <a:rPr lang="en-US" baseline="0"/>
                  <a:t> Infection Rate %</a:t>
                </a:r>
                <a:endParaRPr lang="en-US"/>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4299088"/>
        <c:crosses val="max"/>
        <c:crossBetween val="between"/>
      </c:valAx>
      <c:catAx>
        <c:axId val="504299088"/>
        <c:scaling>
          <c:orientation val="minMax"/>
        </c:scaling>
        <c:delete val="1"/>
        <c:axPos val="b"/>
        <c:numFmt formatCode="General" sourceLinked="1"/>
        <c:majorTickMark val="out"/>
        <c:minorTickMark val="none"/>
        <c:tickLblPos val="nextTo"/>
        <c:crossAx val="50430007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Correlation</a:t>
            </a:r>
            <a:r>
              <a:rPr lang="en-US" baseline="0"/>
              <a:t> Between COVID Infection and Urban Populations</a:t>
            </a: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8445645529914034E-2"/>
          <c:y val="0.14322467854178891"/>
          <c:w val="0.85732441890646116"/>
          <c:h val="0.64713729520064334"/>
        </c:manualLayout>
      </c:layout>
      <c:barChart>
        <c:barDir val="col"/>
        <c:grouping val="percentStacked"/>
        <c:varyColors val="0"/>
        <c:ser>
          <c:idx val="1"/>
          <c:order val="1"/>
          <c:tx>
            <c:strRef>
              <c:f>'Bottom 10 Counties By Infection'!$H$14</c:f>
              <c:strCache>
                <c:ptCount val="1"/>
                <c:pt idx="0">
                  <c:v>Total Cases 14 - Months</c:v>
                </c:pt>
              </c:strCache>
            </c:strRef>
          </c:tx>
          <c:spPr>
            <a:solidFill>
              <a:schemeClr val="tx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Infection'!$F$15:$F$24</c:f>
              <c:strCache>
                <c:ptCount val="10"/>
                <c:pt idx="0">
                  <c:v>Los Angeles</c:v>
                </c:pt>
                <c:pt idx="1">
                  <c:v>Riverside</c:v>
                </c:pt>
                <c:pt idx="2">
                  <c:v>San Bernardino</c:v>
                </c:pt>
                <c:pt idx="3">
                  <c:v>Orange</c:v>
                </c:pt>
                <c:pt idx="4">
                  <c:v>San Diego</c:v>
                </c:pt>
                <c:pt idx="5">
                  <c:v>Kern</c:v>
                </c:pt>
                <c:pt idx="6">
                  <c:v>Fresno</c:v>
                </c:pt>
                <c:pt idx="7">
                  <c:v>Sacramento</c:v>
                </c:pt>
                <c:pt idx="8">
                  <c:v>Alameda</c:v>
                </c:pt>
                <c:pt idx="9">
                  <c:v>Santa Clara</c:v>
                </c:pt>
              </c:strCache>
            </c:strRef>
          </c:cat>
          <c:val>
            <c:numRef>
              <c:f>'Bottom 10 Counties By Infection'!$H$15:$H$24</c:f>
              <c:numCache>
                <c:formatCode>_(* #,##0_);_(* \(#,##0\);_(* "-"??_);_(@_)</c:formatCode>
                <c:ptCount val="10"/>
                <c:pt idx="0">
                  <c:v>4661814</c:v>
                </c:pt>
                <c:pt idx="1">
                  <c:v>1074629</c:v>
                </c:pt>
                <c:pt idx="2">
                  <c:v>1066821</c:v>
                </c:pt>
                <c:pt idx="3">
                  <c:v>976937</c:v>
                </c:pt>
                <c:pt idx="4">
                  <c:v>930397</c:v>
                </c:pt>
                <c:pt idx="5">
                  <c:v>429970</c:v>
                </c:pt>
                <c:pt idx="6">
                  <c:v>393772</c:v>
                </c:pt>
                <c:pt idx="7">
                  <c:v>364271</c:v>
                </c:pt>
                <c:pt idx="8">
                  <c:v>321021</c:v>
                </c:pt>
                <c:pt idx="9">
                  <c:v>290620</c:v>
                </c:pt>
              </c:numCache>
            </c:numRef>
          </c:val>
          <c:extLst>
            <c:ext xmlns:c16="http://schemas.microsoft.com/office/drawing/2014/chart" uri="{C3380CC4-5D6E-409C-BE32-E72D297353CC}">
              <c16:uniqueId val="{00000000-93C0-428C-9F03-0CF24C87F4E8}"/>
            </c:ext>
          </c:extLst>
        </c:ser>
        <c:ser>
          <c:idx val="2"/>
          <c:order val="2"/>
          <c:tx>
            <c:strRef>
              <c:f>'Bottom 10 Counties By Infection'!$I$14</c:f>
              <c:strCache>
                <c:ptCount val="1"/>
                <c:pt idx="0">
                  <c:v>2019 Census Pop</c:v>
                </c:pt>
              </c:strCache>
            </c:strRef>
          </c:tx>
          <c:spPr>
            <a:solidFill>
              <a:schemeClr val="accent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Infection'!$F$15:$F$24</c:f>
              <c:strCache>
                <c:ptCount val="10"/>
                <c:pt idx="0">
                  <c:v>Los Angeles</c:v>
                </c:pt>
                <c:pt idx="1">
                  <c:v>Riverside</c:v>
                </c:pt>
                <c:pt idx="2">
                  <c:v>San Bernardino</c:v>
                </c:pt>
                <c:pt idx="3">
                  <c:v>Orange</c:v>
                </c:pt>
                <c:pt idx="4">
                  <c:v>San Diego</c:v>
                </c:pt>
                <c:pt idx="5">
                  <c:v>Kern</c:v>
                </c:pt>
                <c:pt idx="6">
                  <c:v>Fresno</c:v>
                </c:pt>
                <c:pt idx="7">
                  <c:v>Sacramento</c:v>
                </c:pt>
                <c:pt idx="8">
                  <c:v>Alameda</c:v>
                </c:pt>
                <c:pt idx="9">
                  <c:v>Santa Clara</c:v>
                </c:pt>
              </c:strCache>
            </c:strRef>
          </c:cat>
          <c:val>
            <c:numRef>
              <c:f>'Bottom 10 Counties By Infection'!$I$15:$I$24</c:f>
              <c:numCache>
                <c:formatCode>_(* #,##0_);_(* \(#,##0\);_(* "-"??_);_(@_)</c:formatCode>
                <c:ptCount val="10"/>
                <c:pt idx="0">
                  <c:v>10039107</c:v>
                </c:pt>
                <c:pt idx="1">
                  <c:v>2470546</c:v>
                </c:pt>
                <c:pt idx="2">
                  <c:v>2180085</c:v>
                </c:pt>
                <c:pt idx="3">
                  <c:v>3175692</c:v>
                </c:pt>
                <c:pt idx="4">
                  <c:v>3338330</c:v>
                </c:pt>
                <c:pt idx="5">
                  <c:v>900202</c:v>
                </c:pt>
                <c:pt idx="6">
                  <c:v>999101</c:v>
                </c:pt>
                <c:pt idx="7">
                  <c:v>1552058</c:v>
                </c:pt>
                <c:pt idx="8">
                  <c:v>1671329</c:v>
                </c:pt>
                <c:pt idx="9">
                  <c:v>1927852</c:v>
                </c:pt>
              </c:numCache>
            </c:numRef>
          </c:val>
          <c:extLst>
            <c:ext xmlns:c16="http://schemas.microsoft.com/office/drawing/2014/chart" uri="{C3380CC4-5D6E-409C-BE32-E72D297353CC}">
              <c16:uniqueId val="{00000001-93C0-428C-9F03-0CF24C87F4E8}"/>
            </c:ext>
          </c:extLst>
        </c:ser>
        <c:dLbls>
          <c:showLegendKey val="0"/>
          <c:showVal val="1"/>
          <c:showCatName val="0"/>
          <c:showSerName val="0"/>
          <c:showPercent val="0"/>
          <c:showBubbleSize val="0"/>
        </c:dLbls>
        <c:gapWidth val="100"/>
        <c:overlap val="100"/>
        <c:axId val="402109840"/>
        <c:axId val="402110168"/>
      </c:barChart>
      <c:lineChart>
        <c:grouping val="stacked"/>
        <c:varyColors val="0"/>
        <c:ser>
          <c:idx val="0"/>
          <c:order val="0"/>
          <c:tx>
            <c:strRef>
              <c:f>'Bottom 10 Counties By Infection'!$G$14</c:f>
              <c:strCache>
                <c:ptCount val="1"/>
                <c:pt idx="0">
                  <c:v>Rate Of COVID Infection</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solidFill>
                <a:sysClr val="window" lastClr="FFFFFF"/>
              </a:soli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Infection'!$F$15:$F$24</c:f>
              <c:strCache>
                <c:ptCount val="10"/>
                <c:pt idx="0">
                  <c:v>Los Angeles</c:v>
                </c:pt>
                <c:pt idx="1">
                  <c:v>Riverside</c:v>
                </c:pt>
                <c:pt idx="2">
                  <c:v>San Bernardino</c:v>
                </c:pt>
                <c:pt idx="3">
                  <c:v>Orange</c:v>
                </c:pt>
                <c:pt idx="4">
                  <c:v>San Diego</c:v>
                </c:pt>
                <c:pt idx="5">
                  <c:v>Kern</c:v>
                </c:pt>
                <c:pt idx="6">
                  <c:v>Fresno</c:v>
                </c:pt>
                <c:pt idx="7">
                  <c:v>Sacramento</c:v>
                </c:pt>
                <c:pt idx="8">
                  <c:v>Alameda</c:v>
                </c:pt>
                <c:pt idx="9">
                  <c:v>Santa Clara</c:v>
                </c:pt>
              </c:strCache>
            </c:strRef>
          </c:cat>
          <c:val>
            <c:numRef>
              <c:f>'Bottom 10 Counties By Infection'!$G$15:$G$24</c:f>
              <c:numCache>
                <c:formatCode>0%</c:formatCode>
                <c:ptCount val="10"/>
                <c:pt idx="0">
                  <c:v>0.46439999999999998</c:v>
                </c:pt>
                <c:pt idx="1">
                  <c:v>0.435</c:v>
                </c:pt>
                <c:pt idx="2">
                  <c:v>0.48930000000000001</c:v>
                </c:pt>
                <c:pt idx="3">
                  <c:v>0.30759999999999998</c:v>
                </c:pt>
                <c:pt idx="4">
                  <c:v>0.2787</c:v>
                </c:pt>
                <c:pt idx="5">
                  <c:v>0.47760000000000002</c:v>
                </c:pt>
                <c:pt idx="6">
                  <c:v>0.39410000000000001</c:v>
                </c:pt>
                <c:pt idx="7">
                  <c:v>0.23469999999999999</c:v>
                </c:pt>
                <c:pt idx="8">
                  <c:v>0.19209999999999999</c:v>
                </c:pt>
                <c:pt idx="9">
                  <c:v>0.1507</c:v>
                </c:pt>
              </c:numCache>
            </c:numRef>
          </c:val>
          <c:smooth val="0"/>
          <c:extLst>
            <c:ext xmlns:c16="http://schemas.microsoft.com/office/drawing/2014/chart" uri="{C3380CC4-5D6E-409C-BE32-E72D297353CC}">
              <c16:uniqueId val="{00000002-93C0-428C-9F03-0CF24C87F4E8}"/>
            </c:ext>
          </c:extLst>
        </c:ser>
        <c:dLbls>
          <c:showLegendKey val="0"/>
          <c:showVal val="1"/>
          <c:showCatName val="0"/>
          <c:showSerName val="0"/>
          <c:showPercent val="0"/>
          <c:showBubbleSize val="0"/>
        </c:dLbls>
        <c:marker val="1"/>
        <c:smooth val="0"/>
        <c:axId val="504299088"/>
        <c:axId val="504300072"/>
      </c:lineChart>
      <c:catAx>
        <c:axId val="402109840"/>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10</a:t>
                </a:r>
                <a:r>
                  <a:rPr lang="en-US" baseline="0"/>
                  <a:t> Most COVID Infected Counties</a:t>
                </a:r>
                <a:endParaRPr lang="en-US"/>
              </a:p>
            </c:rich>
          </c:tx>
          <c:layout>
            <c:manualLayout>
              <c:xMode val="edge"/>
              <c:yMode val="edge"/>
              <c:x val="0.37490674652375783"/>
              <c:y val="0.8671131082714561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402110168"/>
        <c:crosses val="autoZero"/>
        <c:auto val="1"/>
        <c:lblAlgn val="ctr"/>
        <c:lblOffset val="100"/>
        <c:noMultiLvlLbl val="0"/>
      </c:catAx>
      <c:valAx>
        <c:axId val="40211016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2109840"/>
        <c:crosses val="autoZero"/>
        <c:crossBetween val="between"/>
      </c:valAx>
      <c:valAx>
        <c:axId val="504300072"/>
        <c:scaling>
          <c:orientation val="minMax"/>
        </c:scaling>
        <c:delete val="0"/>
        <c:axPos val="r"/>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COVID</a:t>
                </a:r>
                <a:r>
                  <a:rPr lang="en-US" baseline="0"/>
                  <a:t> Infection Rate %</a:t>
                </a:r>
                <a:endParaRPr lang="en-US"/>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4299088"/>
        <c:crosses val="max"/>
        <c:crossBetween val="between"/>
      </c:valAx>
      <c:catAx>
        <c:axId val="504299088"/>
        <c:scaling>
          <c:orientation val="minMax"/>
        </c:scaling>
        <c:delete val="1"/>
        <c:axPos val="b"/>
        <c:numFmt formatCode="General" sourceLinked="1"/>
        <c:majorTickMark val="out"/>
        <c:minorTickMark val="none"/>
        <c:tickLblPos val="nextTo"/>
        <c:crossAx val="50430007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Highest COVID Infection Rates By County</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6587774226957439E-2"/>
          <c:y val="7.3203703703703701E-2"/>
          <c:w val="0.86185979301933102"/>
          <c:h val="0.80483318751822686"/>
        </c:manualLayout>
      </c:layout>
      <c:barChart>
        <c:barDir val="col"/>
        <c:grouping val="percentStacked"/>
        <c:varyColors val="0"/>
        <c:ser>
          <c:idx val="1"/>
          <c:order val="1"/>
          <c:tx>
            <c:strRef>
              <c:f>'Bottom 10 Counties By Infection'!$AB$1</c:f>
              <c:strCache>
                <c:ptCount val="1"/>
                <c:pt idx="0">
                  <c:v>Sum of Cases</c:v>
                </c:pt>
              </c:strCache>
            </c:strRef>
          </c:tx>
          <c:spPr>
            <a:solidFill>
              <a:schemeClr val="tx2"/>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Pt>
            <c:idx val="0"/>
            <c:invertIfNegative val="0"/>
            <c:bubble3D val="0"/>
            <c:spPr>
              <a:solidFill>
                <a:schemeClr val="tx2"/>
              </a:solidFill>
              <a:ln w="38100">
                <a:solidFill>
                  <a:srgbClr val="FFC000"/>
                </a:solid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F06C-41B7-9441-8893BDBF120D}"/>
              </c:ext>
            </c:extLst>
          </c:dPt>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Infection'!$Z$2:$Z$11</c:f>
              <c:strCache>
                <c:ptCount val="10"/>
                <c:pt idx="0">
                  <c:v>Imperial</c:v>
                </c:pt>
                <c:pt idx="1">
                  <c:v>Lassen</c:v>
                </c:pt>
                <c:pt idx="2">
                  <c:v>Kings</c:v>
                </c:pt>
                <c:pt idx="3">
                  <c:v>San Bernardino</c:v>
                </c:pt>
                <c:pt idx="4">
                  <c:v>Kern</c:v>
                </c:pt>
                <c:pt idx="5">
                  <c:v>Los Angeles</c:v>
                </c:pt>
                <c:pt idx="6">
                  <c:v>Tulare</c:v>
                </c:pt>
                <c:pt idx="7">
                  <c:v>Riverside</c:v>
                </c:pt>
                <c:pt idx="8">
                  <c:v>Merced</c:v>
                </c:pt>
                <c:pt idx="9">
                  <c:v>Stanislaus</c:v>
                </c:pt>
              </c:strCache>
            </c:strRef>
          </c:cat>
          <c:val>
            <c:numRef>
              <c:f>'Bottom 10 Counties By Infection'!$AB$2:$AB$11</c:f>
              <c:numCache>
                <c:formatCode>General</c:formatCode>
                <c:ptCount val="10"/>
                <c:pt idx="0">
                  <c:v>145274</c:v>
                </c:pt>
                <c:pt idx="1">
                  <c:v>20904</c:v>
                </c:pt>
                <c:pt idx="2">
                  <c:v>100711</c:v>
                </c:pt>
                <c:pt idx="3">
                  <c:v>1066821</c:v>
                </c:pt>
                <c:pt idx="4">
                  <c:v>429970</c:v>
                </c:pt>
                <c:pt idx="5">
                  <c:v>4661814</c:v>
                </c:pt>
                <c:pt idx="6">
                  <c:v>210330</c:v>
                </c:pt>
                <c:pt idx="7">
                  <c:v>1074629</c:v>
                </c:pt>
                <c:pt idx="8">
                  <c:v>118590</c:v>
                </c:pt>
                <c:pt idx="9">
                  <c:v>229638</c:v>
                </c:pt>
              </c:numCache>
            </c:numRef>
          </c:val>
          <c:extLst>
            <c:ext xmlns:c16="http://schemas.microsoft.com/office/drawing/2014/chart" uri="{C3380CC4-5D6E-409C-BE32-E72D297353CC}">
              <c16:uniqueId val="{00000000-F06C-41B7-9441-8893BDBF120D}"/>
            </c:ext>
          </c:extLst>
        </c:ser>
        <c:ser>
          <c:idx val="2"/>
          <c:order val="2"/>
          <c:tx>
            <c:strRef>
              <c:f>'Bottom 10 Counties By Infection'!$AC$1</c:f>
              <c:strCache>
                <c:ptCount val="1"/>
                <c:pt idx="0">
                  <c:v>2019 Census Pop</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Pt>
            <c:idx val="0"/>
            <c:invertIfNegative val="0"/>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38100">
                <a:solidFill>
                  <a:srgbClr val="FFC000"/>
                </a:solid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4-F06C-41B7-9441-8893BDBF120D}"/>
              </c:ext>
            </c:extLst>
          </c:dPt>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Infection'!$Z$2:$Z$11</c:f>
              <c:strCache>
                <c:ptCount val="10"/>
                <c:pt idx="0">
                  <c:v>Imperial</c:v>
                </c:pt>
                <c:pt idx="1">
                  <c:v>Lassen</c:v>
                </c:pt>
                <c:pt idx="2">
                  <c:v>Kings</c:v>
                </c:pt>
                <c:pt idx="3">
                  <c:v>San Bernardino</c:v>
                </c:pt>
                <c:pt idx="4">
                  <c:v>Kern</c:v>
                </c:pt>
                <c:pt idx="5">
                  <c:v>Los Angeles</c:v>
                </c:pt>
                <c:pt idx="6">
                  <c:v>Tulare</c:v>
                </c:pt>
                <c:pt idx="7">
                  <c:v>Riverside</c:v>
                </c:pt>
                <c:pt idx="8">
                  <c:v>Merced</c:v>
                </c:pt>
                <c:pt idx="9">
                  <c:v>Stanislaus</c:v>
                </c:pt>
              </c:strCache>
            </c:strRef>
          </c:cat>
          <c:val>
            <c:numRef>
              <c:f>'Bottom 10 Counties By Infection'!$AC$2:$AC$11</c:f>
              <c:numCache>
                <c:formatCode>General</c:formatCode>
                <c:ptCount val="10"/>
                <c:pt idx="0">
                  <c:v>181215</c:v>
                </c:pt>
                <c:pt idx="1">
                  <c:v>30573</c:v>
                </c:pt>
                <c:pt idx="2">
                  <c:v>152940</c:v>
                </c:pt>
                <c:pt idx="3">
                  <c:v>2180085</c:v>
                </c:pt>
                <c:pt idx="4">
                  <c:v>900202</c:v>
                </c:pt>
                <c:pt idx="5">
                  <c:v>10039107</c:v>
                </c:pt>
                <c:pt idx="6">
                  <c:v>466195</c:v>
                </c:pt>
                <c:pt idx="7">
                  <c:v>2470546</c:v>
                </c:pt>
                <c:pt idx="8">
                  <c:v>277680</c:v>
                </c:pt>
                <c:pt idx="9">
                  <c:v>550660</c:v>
                </c:pt>
              </c:numCache>
            </c:numRef>
          </c:val>
          <c:extLst>
            <c:ext xmlns:c16="http://schemas.microsoft.com/office/drawing/2014/chart" uri="{C3380CC4-5D6E-409C-BE32-E72D297353CC}">
              <c16:uniqueId val="{00000001-F06C-41B7-9441-8893BDBF120D}"/>
            </c:ext>
          </c:extLst>
        </c:ser>
        <c:dLbls>
          <c:showLegendKey val="0"/>
          <c:showVal val="1"/>
          <c:showCatName val="0"/>
          <c:showSerName val="0"/>
          <c:showPercent val="0"/>
          <c:showBubbleSize val="0"/>
        </c:dLbls>
        <c:gapWidth val="100"/>
        <c:overlap val="100"/>
        <c:axId val="402109840"/>
        <c:axId val="402110168"/>
      </c:barChart>
      <c:lineChart>
        <c:grouping val="stacked"/>
        <c:varyColors val="0"/>
        <c:ser>
          <c:idx val="0"/>
          <c:order val="0"/>
          <c:tx>
            <c:strRef>
              <c:f>'Bottom 10 Counties By Infection'!$AA$1</c:f>
              <c:strCache>
                <c:ptCount val="1"/>
                <c:pt idx="0">
                  <c:v>Rate Of Infection</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solidFill>
                <a:sysClr val="window" lastClr="FFFFFF"/>
              </a:soli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'Bottom 10 Counties By Infection'!$Z$2:$Z$11</c:f>
              <c:strCache>
                <c:ptCount val="10"/>
                <c:pt idx="0">
                  <c:v>Imperial</c:v>
                </c:pt>
                <c:pt idx="1">
                  <c:v>Lassen</c:v>
                </c:pt>
                <c:pt idx="2">
                  <c:v>Kings</c:v>
                </c:pt>
                <c:pt idx="3">
                  <c:v>San Bernardino</c:v>
                </c:pt>
                <c:pt idx="4">
                  <c:v>Kern</c:v>
                </c:pt>
                <c:pt idx="5">
                  <c:v>Los Angeles</c:v>
                </c:pt>
                <c:pt idx="6">
                  <c:v>Tulare</c:v>
                </c:pt>
                <c:pt idx="7">
                  <c:v>Riverside</c:v>
                </c:pt>
                <c:pt idx="8">
                  <c:v>Merced</c:v>
                </c:pt>
                <c:pt idx="9">
                  <c:v>Stanislaus</c:v>
                </c:pt>
              </c:strCache>
            </c:strRef>
          </c:cat>
          <c:val>
            <c:numRef>
              <c:f>'Bottom 10 Counties By Infection'!$AA$2:$AA$11</c:f>
              <c:numCache>
                <c:formatCode>0%</c:formatCode>
                <c:ptCount val="10"/>
                <c:pt idx="0">
                  <c:v>0.80169999999999997</c:v>
                </c:pt>
                <c:pt idx="1">
                  <c:v>0.68369999999999997</c:v>
                </c:pt>
                <c:pt idx="2">
                  <c:v>0.65849999999999997</c:v>
                </c:pt>
                <c:pt idx="3">
                  <c:v>0.48930000000000001</c:v>
                </c:pt>
                <c:pt idx="4">
                  <c:v>0.47760000000000002</c:v>
                </c:pt>
                <c:pt idx="5">
                  <c:v>0.46439999999999998</c:v>
                </c:pt>
                <c:pt idx="6">
                  <c:v>0.45119999999999999</c:v>
                </c:pt>
                <c:pt idx="7">
                  <c:v>0.435</c:v>
                </c:pt>
                <c:pt idx="8">
                  <c:v>0.42709999999999998</c:v>
                </c:pt>
                <c:pt idx="9">
                  <c:v>0.41699999999999998</c:v>
                </c:pt>
              </c:numCache>
            </c:numRef>
          </c:val>
          <c:smooth val="0"/>
          <c:extLst>
            <c:ext xmlns:c16="http://schemas.microsoft.com/office/drawing/2014/chart" uri="{C3380CC4-5D6E-409C-BE32-E72D297353CC}">
              <c16:uniqueId val="{00000002-F06C-41B7-9441-8893BDBF120D}"/>
            </c:ext>
          </c:extLst>
        </c:ser>
        <c:dLbls>
          <c:showLegendKey val="0"/>
          <c:showVal val="1"/>
          <c:showCatName val="0"/>
          <c:showSerName val="0"/>
          <c:showPercent val="0"/>
          <c:showBubbleSize val="0"/>
        </c:dLbls>
        <c:marker val="1"/>
        <c:smooth val="0"/>
        <c:axId val="504299088"/>
        <c:axId val="504300072"/>
      </c:lineChart>
      <c:catAx>
        <c:axId val="402109840"/>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10</a:t>
                </a:r>
                <a:r>
                  <a:rPr lang="en-US" baseline="0"/>
                  <a:t> Most COVID Infected Counties</a:t>
                </a:r>
                <a:endParaRPr lang="en-US"/>
              </a:p>
            </c:rich>
          </c:tx>
          <c:layout>
            <c:manualLayout>
              <c:xMode val="edge"/>
              <c:yMode val="edge"/>
              <c:x val="0.38697552814045294"/>
              <c:y val="0.9320800524934382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402110168"/>
        <c:crosses val="autoZero"/>
        <c:auto val="1"/>
        <c:lblAlgn val="ctr"/>
        <c:lblOffset val="100"/>
        <c:noMultiLvlLbl val="0"/>
      </c:catAx>
      <c:valAx>
        <c:axId val="40211016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2109840"/>
        <c:crosses val="autoZero"/>
        <c:crossBetween val="between"/>
      </c:valAx>
      <c:valAx>
        <c:axId val="504300072"/>
        <c:scaling>
          <c:orientation val="minMax"/>
        </c:scaling>
        <c:delete val="0"/>
        <c:axPos val="r"/>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COVID</a:t>
                </a:r>
                <a:r>
                  <a:rPr lang="en-US" baseline="0"/>
                  <a:t> Infection Rate %</a:t>
                </a:r>
                <a:endParaRPr lang="en-US"/>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4299088"/>
        <c:crosses val="max"/>
        <c:crossBetween val="between"/>
      </c:valAx>
      <c:catAx>
        <c:axId val="504299088"/>
        <c:scaling>
          <c:orientation val="minMax"/>
        </c:scaling>
        <c:delete val="1"/>
        <c:axPos val="b"/>
        <c:numFmt formatCode="General" sourceLinked="1"/>
        <c:majorTickMark val="out"/>
        <c:minorTickMark val="none"/>
        <c:tickLblPos val="nextTo"/>
        <c:crossAx val="50430007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CCF8C4-AE8F-43DE-9602-D1B2A7B6E4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5A1263-B86C-4FD3-A66B-54EAA711AE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1426BD-E17F-4764-AD4B-233F514BBAC8}" type="datetimeFigureOut">
              <a:rPr lang="en-US" smtClean="0"/>
              <a:t>5/1/2021</a:t>
            </a:fld>
            <a:endParaRPr lang="en-US" dirty="0"/>
          </a:p>
        </p:txBody>
      </p:sp>
      <p:sp>
        <p:nvSpPr>
          <p:cNvPr id="4" name="Footer Placeholder 3">
            <a:extLst>
              <a:ext uri="{FF2B5EF4-FFF2-40B4-BE49-F238E27FC236}">
                <a16:creationId xmlns:a16="http://schemas.microsoft.com/office/drawing/2014/main" id="{E5CA9750-17D9-4C3D-AA6D-43C607E379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418F409-AD41-42D9-AB40-8EEFFE5136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DAF53-FBBA-4F17-B20E-53978F21E7C5}" type="slidenum">
              <a:rPr lang="en-US" smtClean="0"/>
              <a:t>‹#›</a:t>
            </a:fld>
            <a:endParaRPr lang="en-US" dirty="0"/>
          </a:p>
        </p:txBody>
      </p:sp>
    </p:spTree>
    <p:extLst>
      <p:ext uri="{BB962C8B-B14F-4D97-AF65-F5344CB8AC3E}">
        <p14:creationId xmlns:p14="http://schemas.microsoft.com/office/powerpoint/2010/main" val="2573155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5/1/2021</a:t>
            </a:fld>
            <a:endParaRPr lang="en-US" dirty="0"/>
          </a:p>
        </p:txBody>
      </p:sp>
      <p:sp>
        <p:nvSpPr>
          <p:cNvPr id="4" name="Slide Image Placeholder 3"/>
          <p:cNvSpPr>
            <a:spLocks noGrp="1" noRot="1" noChangeAspect="1"/>
          </p:cNvSpPr>
          <p:nvPr>
            <p:ph type="sldImg" idx="2"/>
          </p:nvPr>
        </p:nvSpPr>
        <p:spPr>
          <a:xfrm>
            <a:off x="304800" y="6096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a:t>
            </a:fld>
            <a:endParaRPr lang="en-US" dirty="0"/>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a:t>
            </a:fld>
            <a:endParaRPr lang="en-US" dirty="0"/>
          </a:p>
        </p:txBody>
      </p:sp>
    </p:spTree>
    <p:extLst>
      <p:ext uri="{BB962C8B-B14F-4D97-AF65-F5344CB8AC3E}">
        <p14:creationId xmlns:p14="http://schemas.microsoft.com/office/powerpoint/2010/main" val="1374435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0FCC8D5-6D68-A443-97C0-91AE5977134B}" type="slidenum">
              <a:rPr lang="en-US" smtClean="0"/>
              <a:pPr/>
              <a:t>7</a:t>
            </a:fld>
            <a:endParaRPr lang="en-US" dirty="0"/>
          </a:p>
        </p:txBody>
      </p:sp>
    </p:spTree>
    <p:extLst>
      <p:ext uri="{BB962C8B-B14F-4D97-AF65-F5344CB8AC3E}">
        <p14:creationId xmlns:p14="http://schemas.microsoft.com/office/powerpoint/2010/main" val="376900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initial assumption was that COVID infection rates would contribute to the rise of CalFresh assistance. It did not – initially</a:t>
            </a:r>
          </a:p>
          <a:p>
            <a:endParaRPr lang="en-US" dirty="0"/>
          </a:p>
          <a:p>
            <a:r>
              <a:rPr lang="en-US" dirty="0"/>
              <a:t>The government shutdown policies had a direct and pronounced affect to the rise of unemployment and consequently CalFresh assistance.</a:t>
            </a:r>
          </a:p>
          <a:p>
            <a:endParaRPr lang="en-US" dirty="0"/>
          </a:p>
          <a:p>
            <a:r>
              <a:rPr lang="en-US" dirty="0"/>
              <a:t>As unemployment dropped, so did CalFresh in parallel; except late in 2020, where the two diverged</a:t>
            </a:r>
          </a:p>
          <a:p>
            <a:endParaRPr lang="en-US" dirty="0"/>
          </a:p>
          <a:p>
            <a:r>
              <a:rPr lang="en-US" dirty="0"/>
              <a:t>If we look back at Covid cases, we see there was an inflection point when COVID cases spiked, CalFresh did as well, with a delayed response. </a:t>
            </a:r>
          </a:p>
        </p:txBody>
      </p:sp>
      <p:sp>
        <p:nvSpPr>
          <p:cNvPr id="4" name="Slide Number Placeholder 3"/>
          <p:cNvSpPr>
            <a:spLocks noGrp="1"/>
          </p:cNvSpPr>
          <p:nvPr>
            <p:ph type="sldNum" sz="quarter" idx="5"/>
          </p:nvPr>
        </p:nvSpPr>
        <p:spPr/>
        <p:txBody>
          <a:bodyPr/>
          <a:lstStyle/>
          <a:p>
            <a:fld id="{B0FCC8D5-6D68-A443-97C0-91AE5977134B}" type="slidenum">
              <a:rPr lang="en-US" smtClean="0"/>
              <a:pPr/>
              <a:t>10</a:t>
            </a:fld>
            <a:endParaRPr lang="en-US" dirty="0"/>
          </a:p>
        </p:txBody>
      </p:sp>
    </p:spTree>
    <p:extLst>
      <p:ext uri="{BB962C8B-B14F-4D97-AF65-F5344CB8AC3E}">
        <p14:creationId xmlns:p14="http://schemas.microsoft.com/office/powerpoint/2010/main" val="2093336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0FCC8D5-6D68-A443-97C0-91AE5977134B}" type="slidenum">
              <a:rPr lang="en-US" smtClean="0"/>
              <a:pPr/>
              <a:t>11</a:t>
            </a:fld>
            <a:endParaRPr lang="en-US" dirty="0"/>
          </a:p>
        </p:txBody>
      </p:sp>
    </p:spTree>
    <p:extLst>
      <p:ext uri="{BB962C8B-B14F-4D97-AF65-F5344CB8AC3E}">
        <p14:creationId xmlns:p14="http://schemas.microsoft.com/office/powerpoint/2010/main" val="489361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12</a:t>
            </a:fld>
            <a:endParaRPr lang="en-US" dirty="0"/>
          </a:p>
        </p:txBody>
      </p:sp>
    </p:spTree>
    <p:extLst>
      <p:ext uri="{BB962C8B-B14F-4D97-AF65-F5344CB8AC3E}">
        <p14:creationId xmlns:p14="http://schemas.microsoft.com/office/powerpoint/2010/main" val="4007677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13</a:t>
            </a:fld>
            <a:endParaRPr lang="en-US" dirty="0"/>
          </a:p>
        </p:txBody>
      </p:sp>
    </p:spTree>
    <p:extLst>
      <p:ext uri="{BB962C8B-B14F-4D97-AF65-F5344CB8AC3E}">
        <p14:creationId xmlns:p14="http://schemas.microsoft.com/office/powerpoint/2010/main" val="3635999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14</a:t>
            </a:fld>
            <a:endParaRPr lang="en-US" dirty="0"/>
          </a:p>
        </p:txBody>
      </p:sp>
    </p:spTree>
    <p:extLst>
      <p:ext uri="{BB962C8B-B14F-4D97-AF65-F5344CB8AC3E}">
        <p14:creationId xmlns:p14="http://schemas.microsoft.com/office/powerpoint/2010/main" val="3462786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1905000"/>
            <a:ext cx="10360501" cy="2079624"/>
          </a:xfrm>
        </p:spPr>
        <p:txBody>
          <a:bodyPr>
            <a:noAutofit/>
          </a:bodyPr>
          <a:lstStyle>
            <a:lvl1pPr>
              <a:defRPr sz="7200" b="1"/>
            </a:lvl1pPr>
          </a:lstStyle>
          <a:p>
            <a:r>
              <a:rPr lang="en-US"/>
              <a:t>Click to edit Master title style</a:t>
            </a:r>
            <a:endParaRPr lang="en-US" dirty="0"/>
          </a:p>
        </p:txBody>
      </p:sp>
      <p:sp>
        <p:nvSpPr>
          <p:cNvPr id="3" name="Subtitle 2"/>
          <p:cNvSpPr>
            <a:spLocks noGrp="1"/>
          </p:cNvSpPr>
          <p:nvPr>
            <p:ph type="subTitle" idx="1"/>
          </p:nvPr>
        </p:nvSpPr>
        <p:spPr>
          <a:xfrm>
            <a:off x="912814" y="4038600"/>
            <a:ext cx="10363198" cy="762000"/>
          </a:xfrm>
        </p:spPr>
        <p:txBody>
          <a:bodyPr/>
          <a:lstStyle>
            <a:lvl1pPr marL="0" indent="0" algn="ctr">
              <a:buNone/>
              <a:defRPr>
                <a:solidFill>
                  <a:srgbClr val="70A0D7"/>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Slide">
    <p:bg>
      <p:bgPr>
        <a:gradFill>
          <a:gsLst>
            <a:gs pos="0">
              <a:srgbClr val="FF733C"/>
            </a:gs>
            <a:gs pos="54000">
              <a:srgbClr val="FF733C"/>
            </a:gs>
            <a:gs pos="100000">
              <a:srgbClr val="FF8C19"/>
            </a:gs>
          </a:gsLst>
          <a:lin ang="19320000" scaled="0"/>
        </a:gradFill>
        <a:effectLst/>
      </p:bgPr>
    </p:bg>
    <p:spTree>
      <p:nvGrpSpPr>
        <p:cNvPr id="1" name="Shape 152"/>
        <p:cNvGrpSpPr/>
        <p:nvPr/>
      </p:nvGrpSpPr>
      <p:grpSpPr>
        <a:xfrm>
          <a:off x="0" y="0"/>
          <a:ext cx="0" cy="0"/>
          <a:chOff x="0" y="0"/>
          <a:chExt cx="0" cy="0"/>
        </a:xfrm>
      </p:grpSpPr>
      <p:grpSp>
        <p:nvGrpSpPr>
          <p:cNvPr id="153" name="Shape 153"/>
          <p:cNvGrpSpPr/>
          <p:nvPr/>
        </p:nvGrpSpPr>
        <p:grpSpPr>
          <a:xfrm>
            <a:off x="10361612" y="5791200"/>
            <a:ext cx="1659556" cy="922216"/>
            <a:chOff x="4056062" y="2305050"/>
            <a:chExt cx="4071937" cy="2262188"/>
          </a:xfrm>
        </p:grpSpPr>
        <p:sp>
          <p:nvSpPr>
            <p:cNvPr id="154" name="Shape 154"/>
            <p:cNvSpPr/>
            <p:nvPr/>
          </p:nvSpPr>
          <p:spPr>
            <a:xfrm>
              <a:off x="5259387" y="2684463"/>
              <a:ext cx="314324" cy="679449"/>
            </a:xfrm>
            <a:custGeom>
              <a:avLst/>
              <a:gdLst/>
              <a:ahLst/>
              <a:cxnLst/>
              <a:rect l="0" t="0" r="0" b="0"/>
              <a:pathLst>
                <a:path w="120000" h="120000" extrusionOk="0">
                  <a:moveTo>
                    <a:pt x="120000" y="59368"/>
                  </a:moveTo>
                  <a:cubicBezTo>
                    <a:pt x="46363" y="59368"/>
                    <a:pt x="46363" y="59368"/>
                    <a:pt x="46363" y="59368"/>
                  </a:cubicBezTo>
                  <a:cubicBezTo>
                    <a:pt x="46363" y="98526"/>
                    <a:pt x="46363" y="98526"/>
                    <a:pt x="46363" y="98526"/>
                  </a:cubicBezTo>
                  <a:cubicBezTo>
                    <a:pt x="46363" y="102315"/>
                    <a:pt x="51818" y="104842"/>
                    <a:pt x="60000" y="104842"/>
                  </a:cubicBezTo>
                  <a:cubicBezTo>
                    <a:pt x="70909" y="104842"/>
                    <a:pt x="73636" y="102315"/>
                    <a:pt x="73636" y="98526"/>
                  </a:cubicBezTo>
                  <a:cubicBezTo>
                    <a:pt x="73636" y="66947"/>
                    <a:pt x="73636" y="66947"/>
                    <a:pt x="73636" y="66947"/>
                  </a:cubicBezTo>
                  <a:cubicBezTo>
                    <a:pt x="120000" y="66947"/>
                    <a:pt x="120000" y="66947"/>
                    <a:pt x="120000" y="66947"/>
                  </a:cubicBezTo>
                  <a:cubicBezTo>
                    <a:pt x="120000" y="98526"/>
                    <a:pt x="120000" y="98526"/>
                    <a:pt x="120000" y="98526"/>
                  </a:cubicBezTo>
                  <a:cubicBezTo>
                    <a:pt x="120000" y="112421"/>
                    <a:pt x="100909" y="120000"/>
                    <a:pt x="60000" y="120000"/>
                  </a:cubicBezTo>
                  <a:cubicBezTo>
                    <a:pt x="19090" y="120000"/>
                    <a:pt x="0" y="112421"/>
                    <a:pt x="0" y="98526"/>
                  </a:cubicBezTo>
                  <a:cubicBezTo>
                    <a:pt x="0" y="20210"/>
                    <a:pt x="0" y="20210"/>
                    <a:pt x="0" y="20210"/>
                  </a:cubicBezTo>
                  <a:cubicBezTo>
                    <a:pt x="0" y="6315"/>
                    <a:pt x="19090" y="0"/>
                    <a:pt x="60000" y="0"/>
                  </a:cubicBezTo>
                  <a:cubicBezTo>
                    <a:pt x="100909" y="0"/>
                    <a:pt x="120000" y="6315"/>
                    <a:pt x="120000" y="20210"/>
                  </a:cubicBezTo>
                  <a:lnTo>
                    <a:pt x="120000" y="59368"/>
                  </a:lnTo>
                  <a:close/>
                  <a:moveTo>
                    <a:pt x="73636" y="45473"/>
                  </a:moveTo>
                  <a:cubicBezTo>
                    <a:pt x="73636" y="20210"/>
                    <a:pt x="73636" y="20210"/>
                    <a:pt x="73636" y="20210"/>
                  </a:cubicBezTo>
                  <a:cubicBezTo>
                    <a:pt x="73636" y="15157"/>
                    <a:pt x="70909" y="12631"/>
                    <a:pt x="60000" y="12631"/>
                  </a:cubicBezTo>
                  <a:cubicBezTo>
                    <a:pt x="51818" y="12631"/>
                    <a:pt x="46363" y="15157"/>
                    <a:pt x="46363" y="20210"/>
                  </a:cubicBezTo>
                  <a:cubicBezTo>
                    <a:pt x="46363" y="45473"/>
                    <a:pt x="46363" y="45473"/>
                    <a:pt x="46363" y="45473"/>
                  </a:cubicBezTo>
                  <a:lnTo>
                    <a:pt x="7363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5" name="Shape 155"/>
            <p:cNvSpPr/>
            <p:nvPr/>
          </p:nvSpPr>
          <p:spPr>
            <a:xfrm>
              <a:off x="5816600" y="2684463"/>
              <a:ext cx="315912" cy="679449"/>
            </a:xfrm>
            <a:custGeom>
              <a:avLst/>
              <a:gdLst/>
              <a:ahLst/>
              <a:cxnLst/>
              <a:rect l="0" t="0" r="0" b="0"/>
              <a:pathLst>
                <a:path w="120000" h="120000" extrusionOk="0">
                  <a:moveTo>
                    <a:pt x="120000" y="59368"/>
                  </a:moveTo>
                  <a:cubicBezTo>
                    <a:pt x="46363" y="59368"/>
                    <a:pt x="46363" y="59368"/>
                    <a:pt x="46363" y="59368"/>
                  </a:cubicBezTo>
                  <a:cubicBezTo>
                    <a:pt x="46363" y="98526"/>
                    <a:pt x="46363" y="98526"/>
                    <a:pt x="46363" y="98526"/>
                  </a:cubicBezTo>
                  <a:cubicBezTo>
                    <a:pt x="46363" y="102315"/>
                    <a:pt x="51818" y="104842"/>
                    <a:pt x="60000" y="104842"/>
                  </a:cubicBezTo>
                  <a:cubicBezTo>
                    <a:pt x="68181" y="104842"/>
                    <a:pt x="73636" y="102315"/>
                    <a:pt x="73636" y="98526"/>
                  </a:cubicBezTo>
                  <a:cubicBezTo>
                    <a:pt x="73636" y="66947"/>
                    <a:pt x="73636" y="66947"/>
                    <a:pt x="73636" y="66947"/>
                  </a:cubicBezTo>
                  <a:cubicBezTo>
                    <a:pt x="120000" y="66947"/>
                    <a:pt x="120000" y="66947"/>
                    <a:pt x="120000" y="66947"/>
                  </a:cubicBezTo>
                  <a:cubicBezTo>
                    <a:pt x="120000" y="98526"/>
                    <a:pt x="120000" y="98526"/>
                    <a:pt x="120000" y="98526"/>
                  </a:cubicBezTo>
                  <a:cubicBezTo>
                    <a:pt x="120000" y="112421"/>
                    <a:pt x="100909" y="120000"/>
                    <a:pt x="60000" y="120000"/>
                  </a:cubicBezTo>
                  <a:cubicBezTo>
                    <a:pt x="19090" y="120000"/>
                    <a:pt x="0" y="112421"/>
                    <a:pt x="0" y="98526"/>
                  </a:cubicBezTo>
                  <a:cubicBezTo>
                    <a:pt x="0" y="20210"/>
                    <a:pt x="0" y="20210"/>
                    <a:pt x="0" y="20210"/>
                  </a:cubicBezTo>
                  <a:cubicBezTo>
                    <a:pt x="0" y="6315"/>
                    <a:pt x="19090" y="0"/>
                    <a:pt x="60000" y="0"/>
                  </a:cubicBezTo>
                  <a:cubicBezTo>
                    <a:pt x="100909" y="0"/>
                    <a:pt x="120000" y="6315"/>
                    <a:pt x="120000" y="20210"/>
                  </a:cubicBezTo>
                  <a:lnTo>
                    <a:pt x="120000" y="59368"/>
                  </a:lnTo>
                  <a:close/>
                  <a:moveTo>
                    <a:pt x="73636" y="45473"/>
                  </a:moveTo>
                  <a:cubicBezTo>
                    <a:pt x="73636" y="20210"/>
                    <a:pt x="73636" y="20210"/>
                    <a:pt x="73636" y="20210"/>
                  </a:cubicBezTo>
                  <a:cubicBezTo>
                    <a:pt x="73636" y="15157"/>
                    <a:pt x="68181" y="12631"/>
                    <a:pt x="60000" y="12631"/>
                  </a:cubicBezTo>
                  <a:cubicBezTo>
                    <a:pt x="51818" y="12631"/>
                    <a:pt x="46363" y="15157"/>
                    <a:pt x="46363" y="20210"/>
                  </a:cubicBezTo>
                  <a:cubicBezTo>
                    <a:pt x="46363" y="45473"/>
                    <a:pt x="46363" y="45473"/>
                    <a:pt x="46363" y="45473"/>
                  </a:cubicBezTo>
                  <a:lnTo>
                    <a:pt x="7363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6" name="Shape 156"/>
            <p:cNvSpPr/>
            <p:nvPr/>
          </p:nvSpPr>
          <p:spPr>
            <a:xfrm>
              <a:off x="6167437" y="2684463"/>
              <a:ext cx="322263" cy="679449"/>
            </a:xfrm>
            <a:custGeom>
              <a:avLst/>
              <a:gdLst/>
              <a:ahLst/>
              <a:cxnLst/>
              <a:rect l="0" t="0" r="0" b="0"/>
              <a:pathLst>
                <a:path w="120000" h="120000" extrusionOk="0">
                  <a:moveTo>
                    <a:pt x="120000" y="118736"/>
                  </a:moveTo>
                  <a:cubicBezTo>
                    <a:pt x="72000" y="118736"/>
                    <a:pt x="72000" y="118736"/>
                    <a:pt x="72000" y="118736"/>
                  </a:cubicBezTo>
                  <a:cubicBezTo>
                    <a:pt x="72000" y="114947"/>
                    <a:pt x="72000" y="114947"/>
                    <a:pt x="72000" y="114947"/>
                  </a:cubicBezTo>
                  <a:cubicBezTo>
                    <a:pt x="69333" y="118736"/>
                    <a:pt x="58666" y="120000"/>
                    <a:pt x="40000" y="120000"/>
                  </a:cubicBezTo>
                  <a:cubicBezTo>
                    <a:pt x="13333" y="120000"/>
                    <a:pt x="0" y="114947"/>
                    <a:pt x="0" y="104842"/>
                  </a:cubicBezTo>
                  <a:cubicBezTo>
                    <a:pt x="0" y="66947"/>
                    <a:pt x="0" y="66947"/>
                    <a:pt x="0" y="66947"/>
                  </a:cubicBezTo>
                  <a:cubicBezTo>
                    <a:pt x="0" y="61894"/>
                    <a:pt x="2666" y="58105"/>
                    <a:pt x="10666" y="55578"/>
                  </a:cubicBezTo>
                  <a:cubicBezTo>
                    <a:pt x="16000" y="51789"/>
                    <a:pt x="29333" y="48000"/>
                    <a:pt x="50666" y="42947"/>
                  </a:cubicBezTo>
                  <a:cubicBezTo>
                    <a:pt x="64000" y="40421"/>
                    <a:pt x="72000" y="37894"/>
                    <a:pt x="72000" y="36631"/>
                  </a:cubicBezTo>
                  <a:cubicBezTo>
                    <a:pt x="72000" y="20210"/>
                    <a:pt x="72000" y="20210"/>
                    <a:pt x="72000" y="20210"/>
                  </a:cubicBezTo>
                  <a:cubicBezTo>
                    <a:pt x="72000" y="15157"/>
                    <a:pt x="69333" y="12631"/>
                    <a:pt x="58666" y="12631"/>
                  </a:cubicBezTo>
                  <a:cubicBezTo>
                    <a:pt x="50666" y="12631"/>
                    <a:pt x="45333" y="15157"/>
                    <a:pt x="45333" y="20210"/>
                  </a:cubicBezTo>
                  <a:cubicBezTo>
                    <a:pt x="45333" y="37894"/>
                    <a:pt x="45333" y="37894"/>
                    <a:pt x="45333" y="37894"/>
                  </a:cubicBezTo>
                  <a:cubicBezTo>
                    <a:pt x="0" y="37894"/>
                    <a:pt x="0" y="37894"/>
                    <a:pt x="0" y="37894"/>
                  </a:cubicBezTo>
                  <a:cubicBezTo>
                    <a:pt x="0" y="20210"/>
                    <a:pt x="0" y="20210"/>
                    <a:pt x="0" y="20210"/>
                  </a:cubicBezTo>
                  <a:cubicBezTo>
                    <a:pt x="0" y="6315"/>
                    <a:pt x="21333" y="0"/>
                    <a:pt x="58666" y="0"/>
                  </a:cubicBezTo>
                  <a:cubicBezTo>
                    <a:pt x="98666" y="0"/>
                    <a:pt x="120000" y="6315"/>
                    <a:pt x="120000" y="20210"/>
                  </a:cubicBezTo>
                  <a:lnTo>
                    <a:pt x="120000" y="118736"/>
                  </a:lnTo>
                  <a:close/>
                  <a:moveTo>
                    <a:pt x="72000" y="98526"/>
                  </a:moveTo>
                  <a:cubicBezTo>
                    <a:pt x="72000" y="55578"/>
                    <a:pt x="72000" y="55578"/>
                    <a:pt x="72000" y="55578"/>
                  </a:cubicBezTo>
                  <a:cubicBezTo>
                    <a:pt x="56000" y="56842"/>
                    <a:pt x="45333" y="59368"/>
                    <a:pt x="45333" y="63157"/>
                  </a:cubicBezTo>
                  <a:cubicBezTo>
                    <a:pt x="45333" y="98526"/>
                    <a:pt x="45333" y="98526"/>
                    <a:pt x="45333" y="98526"/>
                  </a:cubicBezTo>
                  <a:cubicBezTo>
                    <a:pt x="45333" y="102315"/>
                    <a:pt x="50666" y="104842"/>
                    <a:pt x="58666" y="104842"/>
                  </a:cubicBezTo>
                  <a:cubicBezTo>
                    <a:pt x="69333" y="104842"/>
                    <a:pt x="72000" y="102315"/>
                    <a:pt x="72000"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7" name="Shape 157"/>
            <p:cNvSpPr/>
            <p:nvPr/>
          </p:nvSpPr>
          <p:spPr>
            <a:xfrm>
              <a:off x="6524625" y="2684463"/>
              <a:ext cx="315912" cy="673099"/>
            </a:xfrm>
            <a:custGeom>
              <a:avLst/>
              <a:gdLst/>
              <a:ahLst/>
              <a:cxnLst/>
              <a:rect l="0" t="0" r="0" b="0"/>
              <a:pathLst>
                <a:path w="120000" h="120000" extrusionOk="0">
                  <a:moveTo>
                    <a:pt x="120000" y="45957"/>
                  </a:moveTo>
                  <a:cubicBezTo>
                    <a:pt x="73636" y="45957"/>
                    <a:pt x="73636" y="45957"/>
                    <a:pt x="73636" y="45957"/>
                  </a:cubicBezTo>
                  <a:cubicBezTo>
                    <a:pt x="73636" y="20425"/>
                    <a:pt x="73636" y="20425"/>
                    <a:pt x="73636" y="20425"/>
                  </a:cubicBezTo>
                  <a:cubicBezTo>
                    <a:pt x="73636" y="15319"/>
                    <a:pt x="68181" y="12765"/>
                    <a:pt x="60000" y="12765"/>
                  </a:cubicBezTo>
                  <a:cubicBezTo>
                    <a:pt x="51818" y="12765"/>
                    <a:pt x="46363" y="15319"/>
                    <a:pt x="46363" y="20425"/>
                  </a:cubicBezTo>
                  <a:cubicBezTo>
                    <a:pt x="46363" y="120000"/>
                    <a:pt x="46363" y="120000"/>
                    <a:pt x="46363" y="120000"/>
                  </a:cubicBezTo>
                  <a:cubicBezTo>
                    <a:pt x="0" y="120000"/>
                    <a:pt x="0" y="120000"/>
                    <a:pt x="0" y="120000"/>
                  </a:cubicBezTo>
                  <a:cubicBezTo>
                    <a:pt x="0" y="0"/>
                    <a:pt x="0" y="0"/>
                    <a:pt x="0" y="0"/>
                  </a:cubicBezTo>
                  <a:cubicBezTo>
                    <a:pt x="46363" y="0"/>
                    <a:pt x="46363" y="0"/>
                    <a:pt x="46363" y="0"/>
                  </a:cubicBezTo>
                  <a:cubicBezTo>
                    <a:pt x="46363" y="3829"/>
                    <a:pt x="46363" y="3829"/>
                    <a:pt x="46363" y="3829"/>
                  </a:cubicBezTo>
                  <a:cubicBezTo>
                    <a:pt x="54545" y="1276"/>
                    <a:pt x="68181" y="0"/>
                    <a:pt x="84545" y="0"/>
                  </a:cubicBezTo>
                  <a:cubicBezTo>
                    <a:pt x="92727" y="0"/>
                    <a:pt x="100909" y="1276"/>
                    <a:pt x="109090" y="5106"/>
                  </a:cubicBezTo>
                  <a:cubicBezTo>
                    <a:pt x="117272"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8" name="Shape 158"/>
            <p:cNvSpPr/>
            <p:nvPr/>
          </p:nvSpPr>
          <p:spPr>
            <a:xfrm>
              <a:off x="6869113" y="2684463"/>
              <a:ext cx="322263" cy="673099"/>
            </a:xfrm>
            <a:custGeom>
              <a:avLst/>
              <a:gdLst/>
              <a:ahLst/>
              <a:cxnLst/>
              <a:rect l="0" t="0" r="0" b="0"/>
              <a:pathLst>
                <a:path w="120000" h="120000" extrusionOk="0">
                  <a:moveTo>
                    <a:pt x="120000" y="120000"/>
                  </a:moveTo>
                  <a:cubicBezTo>
                    <a:pt x="74666" y="120000"/>
                    <a:pt x="74666" y="120000"/>
                    <a:pt x="74666" y="120000"/>
                  </a:cubicBezTo>
                  <a:cubicBezTo>
                    <a:pt x="74666" y="20425"/>
                    <a:pt x="74666" y="20425"/>
                    <a:pt x="74666" y="20425"/>
                  </a:cubicBezTo>
                  <a:cubicBezTo>
                    <a:pt x="74666" y="15319"/>
                    <a:pt x="69333" y="12765"/>
                    <a:pt x="61333" y="12765"/>
                  </a:cubicBezTo>
                  <a:cubicBezTo>
                    <a:pt x="50666" y="12765"/>
                    <a:pt x="48000" y="15319"/>
                    <a:pt x="48000" y="20425"/>
                  </a:cubicBezTo>
                  <a:cubicBezTo>
                    <a:pt x="48000" y="120000"/>
                    <a:pt x="48000" y="120000"/>
                    <a:pt x="48000" y="120000"/>
                  </a:cubicBezTo>
                  <a:cubicBezTo>
                    <a:pt x="0" y="120000"/>
                    <a:pt x="0" y="120000"/>
                    <a:pt x="0" y="120000"/>
                  </a:cubicBezTo>
                  <a:cubicBezTo>
                    <a:pt x="0" y="0"/>
                    <a:pt x="0" y="0"/>
                    <a:pt x="0" y="0"/>
                  </a:cubicBezTo>
                  <a:cubicBezTo>
                    <a:pt x="48000" y="0"/>
                    <a:pt x="48000" y="0"/>
                    <a:pt x="48000" y="0"/>
                  </a:cubicBezTo>
                  <a:cubicBezTo>
                    <a:pt x="48000" y="3829"/>
                    <a:pt x="48000" y="3829"/>
                    <a:pt x="48000" y="3829"/>
                  </a:cubicBezTo>
                  <a:cubicBezTo>
                    <a:pt x="56000" y="1276"/>
                    <a:pt x="69333" y="0"/>
                    <a:pt x="82666" y="0"/>
                  </a:cubicBezTo>
                  <a:cubicBezTo>
                    <a:pt x="93333" y="0"/>
                    <a:pt x="101333" y="1276"/>
                    <a:pt x="109333" y="5106"/>
                  </a:cubicBezTo>
                  <a:cubicBezTo>
                    <a:pt x="117333" y="8936"/>
                    <a:pt x="120000" y="14042"/>
                    <a:pt x="120000" y="20425"/>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9" name="Shape 159"/>
            <p:cNvSpPr/>
            <p:nvPr/>
          </p:nvSpPr>
          <p:spPr>
            <a:xfrm>
              <a:off x="7219950" y="2547938"/>
              <a:ext cx="120649" cy="809624"/>
            </a:xfrm>
            <a:custGeom>
              <a:avLst/>
              <a:gdLst/>
              <a:ahLst/>
              <a:cxnLst/>
              <a:rect l="0" t="0" r="0" b="0"/>
              <a:pathLst>
                <a:path w="120000" h="120000" extrusionOk="0">
                  <a:moveTo>
                    <a:pt x="0" y="8495"/>
                  </a:moveTo>
                  <a:cubicBezTo>
                    <a:pt x="0" y="6371"/>
                    <a:pt x="7058" y="4247"/>
                    <a:pt x="21176" y="2123"/>
                  </a:cubicBezTo>
                  <a:cubicBezTo>
                    <a:pt x="35294" y="1061"/>
                    <a:pt x="49411" y="0"/>
                    <a:pt x="63529" y="0"/>
                  </a:cubicBezTo>
                  <a:cubicBezTo>
                    <a:pt x="77647" y="0"/>
                    <a:pt x="91764" y="1061"/>
                    <a:pt x="105882" y="2123"/>
                  </a:cubicBezTo>
                  <a:cubicBezTo>
                    <a:pt x="112941" y="4247"/>
                    <a:pt x="120000" y="6371"/>
                    <a:pt x="120000" y="8495"/>
                  </a:cubicBezTo>
                  <a:cubicBezTo>
                    <a:pt x="120000" y="11681"/>
                    <a:pt x="112941" y="13805"/>
                    <a:pt x="105882" y="14867"/>
                  </a:cubicBezTo>
                  <a:cubicBezTo>
                    <a:pt x="91764" y="16991"/>
                    <a:pt x="77647" y="18053"/>
                    <a:pt x="63529" y="18053"/>
                  </a:cubicBezTo>
                  <a:cubicBezTo>
                    <a:pt x="42352" y="18053"/>
                    <a:pt x="28235" y="16991"/>
                    <a:pt x="21176" y="14867"/>
                  </a:cubicBezTo>
                  <a:cubicBezTo>
                    <a:pt x="7058" y="13805"/>
                    <a:pt x="0" y="11681"/>
                    <a:pt x="0" y="8495"/>
                  </a:cubicBezTo>
                  <a:close/>
                  <a:moveTo>
                    <a:pt x="120000" y="20176"/>
                  </a:moveTo>
                  <a:cubicBezTo>
                    <a:pt x="0" y="20176"/>
                    <a:pt x="0" y="20176"/>
                    <a:pt x="0" y="20176"/>
                  </a:cubicBezTo>
                  <a:cubicBezTo>
                    <a:pt x="0" y="120000"/>
                    <a:pt x="0" y="120000"/>
                    <a:pt x="0" y="120000"/>
                  </a:cubicBezTo>
                  <a:cubicBezTo>
                    <a:pt x="120000" y="120000"/>
                    <a:pt x="120000" y="120000"/>
                    <a:pt x="120000" y="120000"/>
                  </a:cubicBezTo>
                  <a:lnTo>
                    <a:pt x="120000" y="2017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0" name="Shape 160"/>
            <p:cNvSpPr/>
            <p:nvPr/>
          </p:nvSpPr>
          <p:spPr>
            <a:xfrm>
              <a:off x="7377113" y="2684463"/>
              <a:ext cx="322263" cy="673099"/>
            </a:xfrm>
            <a:custGeom>
              <a:avLst/>
              <a:gdLst/>
              <a:ahLst/>
              <a:cxnLst/>
              <a:rect l="0" t="0" r="0" b="0"/>
              <a:pathLst>
                <a:path w="120000" h="120000" extrusionOk="0">
                  <a:moveTo>
                    <a:pt x="120000" y="120000"/>
                  </a:moveTo>
                  <a:cubicBezTo>
                    <a:pt x="74666" y="120000"/>
                    <a:pt x="74666" y="120000"/>
                    <a:pt x="74666" y="120000"/>
                  </a:cubicBezTo>
                  <a:cubicBezTo>
                    <a:pt x="74666" y="20425"/>
                    <a:pt x="74666" y="20425"/>
                    <a:pt x="74666" y="20425"/>
                  </a:cubicBezTo>
                  <a:cubicBezTo>
                    <a:pt x="74666" y="15319"/>
                    <a:pt x="69333" y="12765"/>
                    <a:pt x="61333" y="12765"/>
                  </a:cubicBezTo>
                  <a:cubicBezTo>
                    <a:pt x="50666" y="12765"/>
                    <a:pt x="48000" y="15319"/>
                    <a:pt x="48000" y="20425"/>
                  </a:cubicBezTo>
                  <a:cubicBezTo>
                    <a:pt x="48000" y="120000"/>
                    <a:pt x="48000" y="120000"/>
                    <a:pt x="48000" y="120000"/>
                  </a:cubicBezTo>
                  <a:cubicBezTo>
                    <a:pt x="0" y="120000"/>
                    <a:pt x="0" y="120000"/>
                    <a:pt x="0" y="120000"/>
                  </a:cubicBezTo>
                  <a:cubicBezTo>
                    <a:pt x="0" y="0"/>
                    <a:pt x="0" y="0"/>
                    <a:pt x="0" y="0"/>
                  </a:cubicBezTo>
                  <a:cubicBezTo>
                    <a:pt x="48000" y="0"/>
                    <a:pt x="48000" y="0"/>
                    <a:pt x="48000" y="0"/>
                  </a:cubicBezTo>
                  <a:cubicBezTo>
                    <a:pt x="48000" y="3829"/>
                    <a:pt x="48000" y="3829"/>
                    <a:pt x="48000" y="3829"/>
                  </a:cubicBezTo>
                  <a:cubicBezTo>
                    <a:pt x="56000" y="1276"/>
                    <a:pt x="69333" y="0"/>
                    <a:pt x="85333" y="0"/>
                  </a:cubicBezTo>
                  <a:cubicBezTo>
                    <a:pt x="93333" y="0"/>
                    <a:pt x="101333" y="1276"/>
                    <a:pt x="109333" y="5106"/>
                  </a:cubicBezTo>
                  <a:cubicBezTo>
                    <a:pt x="117333" y="8936"/>
                    <a:pt x="120000" y="14042"/>
                    <a:pt x="120000" y="20425"/>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1" name="Shape 161"/>
            <p:cNvSpPr/>
            <p:nvPr/>
          </p:nvSpPr>
          <p:spPr>
            <a:xfrm>
              <a:off x="7727950" y="2684463"/>
              <a:ext cx="320675" cy="673099"/>
            </a:xfrm>
            <a:custGeom>
              <a:avLst/>
              <a:gdLst/>
              <a:ahLst/>
              <a:cxnLst/>
              <a:rect l="0" t="0" r="0" b="0"/>
              <a:pathLst>
                <a:path w="120000" h="120000" extrusionOk="0">
                  <a:moveTo>
                    <a:pt x="8000" y="120000"/>
                  </a:moveTo>
                  <a:cubicBezTo>
                    <a:pt x="8000" y="104680"/>
                    <a:pt x="8000" y="104680"/>
                    <a:pt x="8000" y="104680"/>
                  </a:cubicBezTo>
                  <a:cubicBezTo>
                    <a:pt x="50666" y="104680"/>
                    <a:pt x="50666" y="104680"/>
                    <a:pt x="50666" y="104680"/>
                  </a:cubicBezTo>
                  <a:cubicBezTo>
                    <a:pt x="64000" y="104680"/>
                    <a:pt x="72000" y="100851"/>
                    <a:pt x="72000" y="94468"/>
                  </a:cubicBezTo>
                  <a:cubicBezTo>
                    <a:pt x="58666" y="95744"/>
                    <a:pt x="48000" y="97021"/>
                    <a:pt x="40000" y="97021"/>
                  </a:cubicBezTo>
                  <a:cubicBezTo>
                    <a:pt x="13333" y="97021"/>
                    <a:pt x="0" y="90638"/>
                    <a:pt x="0" y="77872"/>
                  </a:cubicBezTo>
                  <a:cubicBezTo>
                    <a:pt x="0" y="20425"/>
                    <a:pt x="0" y="20425"/>
                    <a:pt x="0" y="20425"/>
                  </a:cubicBezTo>
                  <a:cubicBezTo>
                    <a:pt x="0" y="6382"/>
                    <a:pt x="13333" y="0"/>
                    <a:pt x="40000" y="0"/>
                  </a:cubicBezTo>
                  <a:cubicBezTo>
                    <a:pt x="48000" y="0"/>
                    <a:pt x="58666" y="1276"/>
                    <a:pt x="72000" y="3829"/>
                  </a:cubicBezTo>
                  <a:cubicBezTo>
                    <a:pt x="72000" y="0"/>
                    <a:pt x="72000" y="0"/>
                    <a:pt x="72000" y="0"/>
                  </a:cubicBezTo>
                  <a:cubicBezTo>
                    <a:pt x="117333" y="0"/>
                    <a:pt x="117333" y="0"/>
                    <a:pt x="117333" y="0"/>
                  </a:cubicBezTo>
                  <a:cubicBezTo>
                    <a:pt x="117333" y="94468"/>
                    <a:pt x="117333" y="94468"/>
                    <a:pt x="117333" y="94468"/>
                  </a:cubicBezTo>
                  <a:cubicBezTo>
                    <a:pt x="120000" y="100851"/>
                    <a:pt x="117333" y="107234"/>
                    <a:pt x="109333" y="112340"/>
                  </a:cubicBezTo>
                  <a:cubicBezTo>
                    <a:pt x="101333" y="117446"/>
                    <a:pt x="85333" y="120000"/>
                    <a:pt x="61333" y="120000"/>
                  </a:cubicBezTo>
                  <a:lnTo>
                    <a:pt x="8000" y="120000"/>
                  </a:lnTo>
                  <a:close/>
                  <a:moveTo>
                    <a:pt x="72000" y="77872"/>
                  </a:moveTo>
                  <a:cubicBezTo>
                    <a:pt x="72000" y="20425"/>
                    <a:pt x="72000" y="20425"/>
                    <a:pt x="72000" y="20425"/>
                  </a:cubicBezTo>
                  <a:cubicBezTo>
                    <a:pt x="72000" y="15319"/>
                    <a:pt x="66666" y="12765"/>
                    <a:pt x="58666" y="12765"/>
                  </a:cubicBezTo>
                  <a:cubicBezTo>
                    <a:pt x="50666" y="12765"/>
                    <a:pt x="45333" y="15319"/>
                    <a:pt x="45333" y="20425"/>
                  </a:cubicBezTo>
                  <a:cubicBezTo>
                    <a:pt x="45333" y="77872"/>
                    <a:pt x="45333" y="77872"/>
                    <a:pt x="45333" y="77872"/>
                  </a:cubicBezTo>
                  <a:cubicBezTo>
                    <a:pt x="45333" y="81702"/>
                    <a:pt x="50666" y="84255"/>
                    <a:pt x="58666" y="84255"/>
                  </a:cubicBezTo>
                  <a:cubicBezTo>
                    <a:pt x="66666" y="84255"/>
                    <a:pt x="72000" y="81702"/>
                    <a:pt x="72000" y="77872"/>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2" name="Shape 162"/>
            <p:cNvSpPr/>
            <p:nvPr/>
          </p:nvSpPr>
          <p:spPr>
            <a:xfrm>
              <a:off x="5259387" y="3465512"/>
              <a:ext cx="328613" cy="679449"/>
            </a:xfrm>
            <a:custGeom>
              <a:avLst/>
              <a:gdLst/>
              <a:ahLst/>
              <a:cxnLst/>
              <a:rect l="0" t="0" r="0" b="0"/>
              <a:pathLst>
                <a:path w="120000" h="120000" extrusionOk="0">
                  <a:moveTo>
                    <a:pt x="46956" y="114947"/>
                  </a:moveTo>
                  <a:cubicBezTo>
                    <a:pt x="46956" y="118736"/>
                    <a:pt x="46956" y="118736"/>
                    <a:pt x="46956" y="118736"/>
                  </a:cubicBezTo>
                  <a:cubicBezTo>
                    <a:pt x="0" y="118736"/>
                    <a:pt x="0" y="118736"/>
                    <a:pt x="0" y="118736"/>
                  </a:cubicBezTo>
                  <a:cubicBezTo>
                    <a:pt x="0" y="0"/>
                    <a:pt x="0" y="0"/>
                    <a:pt x="0" y="0"/>
                  </a:cubicBezTo>
                  <a:cubicBezTo>
                    <a:pt x="46956" y="0"/>
                    <a:pt x="46956" y="0"/>
                    <a:pt x="46956" y="0"/>
                  </a:cubicBezTo>
                  <a:cubicBezTo>
                    <a:pt x="46956" y="16421"/>
                    <a:pt x="46956" y="16421"/>
                    <a:pt x="46956" y="16421"/>
                  </a:cubicBezTo>
                  <a:cubicBezTo>
                    <a:pt x="54782" y="13894"/>
                    <a:pt x="67826" y="12631"/>
                    <a:pt x="83478" y="12631"/>
                  </a:cubicBezTo>
                  <a:cubicBezTo>
                    <a:pt x="91304" y="12631"/>
                    <a:pt x="101739" y="13894"/>
                    <a:pt x="106956" y="16421"/>
                  </a:cubicBezTo>
                  <a:cubicBezTo>
                    <a:pt x="114782" y="17684"/>
                    <a:pt x="120000" y="24000"/>
                    <a:pt x="120000" y="32842"/>
                  </a:cubicBezTo>
                  <a:cubicBezTo>
                    <a:pt x="120000" y="98526"/>
                    <a:pt x="120000" y="98526"/>
                    <a:pt x="120000" y="98526"/>
                  </a:cubicBezTo>
                  <a:cubicBezTo>
                    <a:pt x="120000" y="107368"/>
                    <a:pt x="114782" y="112421"/>
                    <a:pt x="106956" y="114947"/>
                  </a:cubicBezTo>
                  <a:cubicBezTo>
                    <a:pt x="96521" y="118736"/>
                    <a:pt x="86086" y="120000"/>
                    <a:pt x="73043" y="120000"/>
                  </a:cubicBezTo>
                  <a:cubicBezTo>
                    <a:pt x="62608" y="120000"/>
                    <a:pt x="54782" y="118736"/>
                    <a:pt x="46956" y="114947"/>
                  </a:cubicBezTo>
                  <a:close/>
                  <a:moveTo>
                    <a:pt x="73043" y="98526"/>
                  </a:moveTo>
                  <a:cubicBezTo>
                    <a:pt x="73043" y="32842"/>
                    <a:pt x="73043" y="32842"/>
                    <a:pt x="73043" y="32842"/>
                  </a:cubicBezTo>
                  <a:cubicBezTo>
                    <a:pt x="73043" y="27789"/>
                    <a:pt x="67826" y="26526"/>
                    <a:pt x="60000" y="26526"/>
                  </a:cubicBezTo>
                  <a:cubicBezTo>
                    <a:pt x="49565" y="26526"/>
                    <a:pt x="46956" y="27789"/>
                    <a:pt x="46956" y="32842"/>
                  </a:cubicBezTo>
                  <a:cubicBezTo>
                    <a:pt x="46956" y="98526"/>
                    <a:pt x="46956" y="98526"/>
                    <a:pt x="46956" y="98526"/>
                  </a:cubicBezTo>
                  <a:cubicBezTo>
                    <a:pt x="46956" y="102315"/>
                    <a:pt x="49565" y="104842"/>
                    <a:pt x="60000" y="104842"/>
                  </a:cubicBezTo>
                  <a:cubicBezTo>
                    <a:pt x="67826" y="104842"/>
                    <a:pt x="73043" y="102315"/>
                    <a:pt x="73043"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3" name="Shape 163"/>
            <p:cNvSpPr/>
            <p:nvPr/>
          </p:nvSpPr>
          <p:spPr>
            <a:xfrm>
              <a:off x="5624512" y="3465512"/>
              <a:ext cx="320675" cy="671513"/>
            </a:xfrm>
            <a:custGeom>
              <a:avLst/>
              <a:gdLst/>
              <a:ahLst/>
              <a:cxnLst/>
              <a:rect l="0" t="0" r="0" b="0"/>
              <a:pathLst>
                <a:path w="120000" h="120000" extrusionOk="0">
                  <a:moveTo>
                    <a:pt x="120000" y="45957"/>
                  </a:moveTo>
                  <a:cubicBezTo>
                    <a:pt x="74666" y="45957"/>
                    <a:pt x="74666" y="45957"/>
                    <a:pt x="74666" y="45957"/>
                  </a:cubicBezTo>
                  <a:cubicBezTo>
                    <a:pt x="74666" y="20425"/>
                    <a:pt x="74666" y="20425"/>
                    <a:pt x="74666" y="20425"/>
                  </a:cubicBezTo>
                  <a:cubicBezTo>
                    <a:pt x="74666" y="15319"/>
                    <a:pt x="69333" y="12765"/>
                    <a:pt x="61333" y="12765"/>
                  </a:cubicBezTo>
                  <a:cubicBezTo>
                    <a:pt x="50666" y="12765"/>
                    <a:pt x="45333" y="15319"/>
                    <a:pt x="45333" y="20425"/>
                  </a:cubicBezTo>
                  <a:cubicBezTo>
                    <a:pt x="45333" y="120000"/>
                    <a:pt x="45333" y="120000"/>
                    <a:pt x="45333" y="120000"/>
                  </a:cubicBezTo>
                  <a:cubicBezTo>
                    <a:pt x="0" y="120000"/>
                    <a:pt x="0" y="120000"/>
                    <a:pt x="0" y="120000"/>
                  </a:cubicBezTo>
                  <a:cubicBezTo>
                    <a:pt x="0" y="0"/>
                    <a:pt x="0" y="0"/>
                    <a:pt x="0" y="0"/>
                  </a:cubicBezTo>
                  <a:cubicBezTo>
                    <a:pt x="45333" y="0"/>
                    <a:pt x="45333" y="0"/>
                    <a:pt x="45333" y="0"/>
                  </a:cubicBezTo>
                  <a:cubicBezTo>
                    <a:pt x="45333" y="3829"/>
                    <a:pt x="45333" y="3829"/>
                    <a:pt x="45333" y="3829"/>
                  </a:cubicBezTo>
                  <a:cubicBezTo>
                    <a:pt x="56000" y="1276"/>
                    <a:pt x="69333" y="0"/>
                    <a:pt x="85333" y="0"/>
                  </a:cubicBezTo>
                  <a:cubicBezTo>
                    <a:pt x="93333" y="0"/>
                    <a:pt x="101333" y="1276"/>
                    <a:pt x="109333" y="5106"/>
                  </a:cubicBezTo>
                  <a:cubicBezTo>
                    <a:pt x="117333"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4" name="Shape 164"/>
            <p:cNvSpPr/>
            <p:nvPr/>
          </p:nvSpPr>
          <p:spPr>
            <a:xfrm>
              <a:off x="5973762" y="3465512"/>
              <a:ext cx="330200" cy="679449"/>
            </a:xfrm>
            <a:custGeom>
              <a:avLst/>
              <a:gdLst/>
              <a:ahLst/>
              <a:cxnLst/>
              <a:rect l="0" t="0" r="0" b="0"/>
              <a:pathLst>
                <a:path w="120000" h="120000" extrusionOk="0">
                  <a:moveTo>
                    <a:pt x="0" y="98526"/>
                  </a:moveTo>
                  <a:cubicBezTo>
                    <a:pt x="0" y="20210"/>
                    <a:pt x="0" y="20210"/>
                    <a:pt x="0" y="20210"/>
                  </a:cubicBezTo>
                  <a:cubicBezTo>
                    <a:pt x="0" y="6315"/>
                    <a:pt x="20869" y="0"/>
                    <a:pt x="60000" y="0"/>
                  </a:cubicBezTo>
                  <a:cubicBezTo>
                    <a:pt x="99130" y="0"/>
                    <a:pt x="120000" y="6315"/>
                    <a:pt x="120000" y="20210"/>
                  </a:cubicBezTo>
                  <a:cubicBezTo>
                    <a:pt x="120000" y="98526"/>
                    <a:pt x="120000" y="98526"/>
                    <a:pt x="120000" y="98526"/>
                  </a:cubicBezTo>
                  <a:cubicBezTo>
                    <a:pt x="120000" y="112421"/>
                    <a:pt x="99130" y="120000"/>
                    <a:pt x="60000" y="120000"/>
                  </a:cubicBezTo>
                  <a:cubicBezTo>
                    <a:pt x="20869" y="120000"/>
                    <a:pt x="0" y="112421"/>
                    <a:pt x="0" y="98526"/>
                  </a:cubicBezTo>
                  <a:close/>
                  <a:moveTo>
                    <a:pt x="73043" y="98526"/>
                  </a:moveTo>
                  <a:cubicBezTo>
                    <a:pt x="73043" y="20210"/>
                    <a:pt x="73043" y="20210"/>
                    <a:pt x="73043" y="20210"/>
                  </a:cubicBezTo>
                  <a:cubicBezTo>
                    <a:pt x="73043" y="15157"/>
                    <a:pt x="67826" y="12631"/>
                    <a:pt x="60000" y="12631"/>
                  </a:cubicBezTo>
                  <a:cubicBezTo>
                    <a:pt x="49565" y="12631"/>
                    <a:pt x="46956" y="15157"/>
                    <a:pt x="46956" y="20210"/>
                  </a:cubicBezTo>
                  <a:cubicBezTo>
                    <a:pt x="46956" y="98526"/>
                    <a:pt x="46956" y="98526"/>
                    <a:pt x="46956" y="98526"/>
                  </a:cubicBezTo>
                  <a:cubicBezTo>
                    <a:pt x="46956" y="102315"/>
                    <a:pt x="49565" y="104842"/>
                    <a:pt x="60000" y="104842"/>
                  </a:cubicBezTo>
                  <a:cubicBezTo>
                    <a:pt x="67826" y="104842"/>
                    <a:pt x="73043" y="102315"/>
                    <a:pt x="73043"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5" name="Shape 165"/>
            <p:cNvSpPr/>
            <p:nvPr/>
          </p:nvSpPr>
          <p:spPr>
            <a:xfrm>
              <a:off x="6332537" y="3465512"/>
              <a:ext cx="263525" cy="671513"/>
            </a:xfrm>
            <a:custGeom>
              <a:avLst/>
              <a:gdLst/>
              <a:ahLst/>
              <a:cxnLst/>
              <a:rect l="0" t="0" r="0" b="0"/>
              <a:pathLst>
                <a:path w="120000" h="120000" extrusionOk="0">
                  <a:moveTo>
                    <a:pt x="120000" y="39574"/>
                  </a:moveTo>
                  <a:cubicBezTo>
                    <a:pt x="74594" y="39574"/>
                    <a:pt x="74594" y="39574"/>
                    <a:pt x="74594" y="39574"/>
                  </a:cubicBezTo>
                  <a:cubicBezTo>
                    <a:pt x="74594" y="94468"/>
                    <a:pt x="74594" y="94468"/>
                    <a:pt x="74594" y="94468"/>
                  </a:cubicBezTo>
                  <a:cubicBezTo>
                    <a:pt x="74594" y="102127"/>
                    <a:pt x="81081" y="105957"/>
                    <a:pt x="90810" y="105957"/>
                  </a:cubicBezTo>
                  <a:cubicBezTo>
                    <a:pt x="120000" y="105957"/>
                    <a:pt x="120000" y="105957"/>
                    <a:pt x="120000" y="105957"/>
                  </a:cubicBezTo>
                  <a:cubicBezTo>
                    <a:pt x="120000" y="120000"/>
                    <a:pt x="120000" y="120000"/>
                    <a:pt x="120000" y="120000"/>
                  </a:cubicBezTo>
                  <a:cubicBezTo>
                    <a:pt x="90810" y="120000"/>
                    <a:pt x="90810" y="120000"/>
                    <a:pt x="90810" y="120000"/>
                  </a:cubicBezTo>
                  <a:cubicBezTo>
                    <a:pt x="61621" y="120000"/>
                    <a:pt x="42162" y="117446"/>
                    <a:pt x="32432" y="113617"/>
                  </a:cubicBezTo>
                  <a:cubicBezTo>
                    <a:pt x="22702" y="109787"/>
                    <a:pt x="16216" y="103404"/>
                    <a:pt x="16216" y="94468"/>
                  </a:cubicBezTo>
                  <a:cubicBezTo>
                    <a:pt x="16216" y="39574"/>
                    <a:pt x="16216" y="39574"/>
                    <a:pt x="16216" y="39574"/>
                  </a:cubicBezTo>
                  <a:cubicBezTo>
                    <a:pt x="0" y="39574"/>
                    <a:pt x="0" y="39574"/>
                    <a:pt x="0" y="39574"/>
                  </a:cubicBezTo>
                  <a:cubicBezTo>
                    <a:pt x="0" y="25531"/>
                    <a:pt x="0" y="25531"/>
                    <a:pt x="0" y="25531"/>
                  </a:cubicBezTo>
                  <a:cubicBezTo>
                    <a:pt x="16216" y="25531"/>
                    <a:pt x="16216" y="25531"/>
                    <a:pt x="16216" y="25531"/>
                  </a:cubicBezTo>
                  <a:cubicBezTo>
                    <a:pt x="16216" y="0"/>
                    <a:pt x="16216" y="0"/>
                    <a:pt x="16216" y="0"/>
                  </a:cubicBezTo>
                  <a:cubicBezTo>
                    <a:pt x="74594" y="0"/>
                    <a:pt x="74594" y="0"/>
                    <a:pt x="74594" y="0"/>
                  </a:cubicBezTo>
                  <a:cubicBezTo>
                    <a:pt x="74594" y="25531"/>
                    <a:pt x="74594" y="25531"/>
                    <a:pt x="74594" y="25531"/>
                  </a:cubicBezTo>
                  <a:cubicBezTo>
                    <a:pt x="120000" y="25531"/>
                    <a:pt x="120000" y="25531"/>
                    <a:pt x="120000" y="25531"/>
                  </a:cubicBezTo>
                  <a:lnTo>
                    <a:pt x="120000" y="39574"/>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6" name="Shape 166"/>
            <p:cNvSpPr/>
            <p:nvPr/>
          </p:nvSpPr>
          <p:spPr>
            <a:xfrm>
              <a:off x="6632575" y="3465512"/>
              <a:ext cx="328613" cy="671513"/>
            </a:xfrm>
            <a:custGeom>
              <a:avLst/>
              <a:gdLst/>
              <a:ahLst/>
              <a:cxnLst/>
              <a:rect l="0" t="0" r="0" b="0"/>
              <a:pathLst>
                <a:path w="120000" h="120000" extrusionOk="0">
                  <a:moveTo>
                    <a:pt x="120000" y="120000"/>
                  </a:moveTo>
                  <a:cubicBezTo>
                    <a:pt x="73043" y="120000"/>
                    <a:pt x="73043" y="120000"/>
                    <a:pt x="73043" y="120000"/>
                  </a:cubicBezTo>
                  <a:cubicBezTo>
                    <a:pt x="73043" y="33191"/>
                    <a:pt x="73043" y="33191"/>
                    <a:pt x="73043" y="33191"/>
                  </a:cubicBezTo>
                  <a:cubicBezTo>
                    <a:pt x="73043" y="28085"/>
                    <a:pt x="67826" y="26808"/>
                    <a:pt x="60000" y="26808"/>
                  </a:cubicBezTo>
                  <a:cubicBezTo>
                    <a:pt x="49565" y="26808"/>
                    <a:pt x="46956" y="28085"/>
                    <a:pt x="46956" y="33191"/>
                  </a:cubicBezTo>
                  <a:cubicBezTo>
                    <a:pt x="46956" y="120000"/>
                    <a:pt x="46956" y="120000"/>
                    <a:pt x="46956" y="120000"/>
                  </a:cubicBezTo>
                  <a:cubicBezTo>
                    <a:pt x="0" y="120000"/>
                    <a:pt x="0" y="120000"/>
                    <a:pt x="0" y="120000"/>
                  </a:cubicBezTo>
                  <a:cubicBezTo>
                    <a:pt x="0" y="0"/>
                    <a:pt x="0" y="0"/>
                    <a:pt x="0" y="0"/>
                  </a:cubicBezTo>
                  <a:cubicBezTo>
                    <a:pt x="46956" y="0"/>
                    <a:pt x="46956" y="0"/>
                    <a:pt x="46956" y="0"/>
                  </a:cubicBezTo>
                  <a:cubicBezTo>
                    <a:pt x="46956" y="16595"/>
                    <a:pt x="46956" y="16595"/>
                    <a:pt x="46956" y="16595"/>
                  </a:cubicBezTo>
                  <a:cubicBezTo>
                    <a:pt x="54782" y="14042"/>
                    <a:pt x="67826" y="12765"/>
                    <a:pt x="80869" y="12765"/>
                  </a:cubicBezTo>
                  <a:cubicBezTo>
                    <a:pt x="91304" y="12765"/>
                    <a:pt x="99130" y="14042"/>
                    <a:pt x="106956" y="16595"/>
                  </a:cubicBezTo>
                  <a:cubicBezTo>
                    <a:pt x="114782" y="19148"/>
                    <a:pt x="120000" y="24255"/>
                    <a:pt x="120000" y="33191"/>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7" name="Shape 167"/>
            <p:cNvSpPr/>
            <p:nvPr/>
          </p:nvSpPr>
          <p:spPr>
            <a:xfrm>
              <a:off x="6997700" y="3465512"/>
              <a:ext cx="322263" cy="679449"/>
            </a:xfrm>
            <a:custGeom>
              <a:avLst/>
              <a:gdLst/>
              <a:ahLst/>
              <a:cxnLst/>
              <a:rect l="0" t="0" r="0" b="0"/>
              <a:pathLst>
                <a:path w="120000" h="120000" extrusionOk="0">
                  <a:moveTo>
                    <a:pt x="120000" y="59368"/>
                  </a:moveTo>
                  <a:cubicBezTo>
                    <a:pt x="45333" y="59368"/>
                    <a:pt x="45333" y="59368"/>
                    <a:pt x="45333" y="59368"/>
                  </a:cubicBezTo>
                  <a:cubicBezTo>
                    <a:pt x="45333" y="98526"/>
                    <a:pt x="45333" y="98526"/>
                    <a:pt x="45333" y="98526"/>
                  </a:cubicBezTo>
                  <a:cubicBezTo>
                    <a:pt x="45333" y="102315"/>
                    <a:pt x="50666" y="104842"/>
                    <a:pt x="61333" y="104842"/>
                  </a:cubicBezTo>
                  <a:cubicBezTo>
                    <a:pt x="69333" y="104842"/>
                    <a:pt x="74666" y="102315"/>
                    <a:pt x="74666" y="98526"/>
                  </a:cubicBezTo>
                  <a:cubicBezTo>
                    <a:pt x="74666" y="66947"/>
                    <a:pt x="74666" y="66947"/>
                    <a:pt x="74666" y="66947"/>
                  </a:cubicBezTo>
                  <a:cubicBezTo>
                    <a:pt x="120000" y="66947"/>
                    <a:pt x="120000" y="66947"/>
                    <a:pt x="120000" y="66947"/>
                  </a:cubicBezTo>
                  <a:cubicBezTo>
                    <a:pt x="120000" y="98526"/>
                    <a:pt x="120000" y="98526"/>
                    <a:pt x="120000" y="98526"/>
                  </a:cubicBezTo>
                  <a:cubicBezTo>
                    <a:pt x="120000" y="112421"/>
                    <a:pt x="101333" y="120000"/>
                    <a:pt x="61333" y="120000"/>
                  </a:cubicBezTo>
                  <a:cubicBezTo>
                    <a:pt x="18666" y="120000"/>
                    <a:pt x="0" y="112421"/>
                    <a:pt x="0" y="98526"/>
                  </a:cubicBezTo>
                  <a:cubicBezTo>
                    <a:pt x="0" y="20210"/>
                    <a:pt x="0" y="20210"/>
                    <a:pt x="0" y="20210"/>
                  </a:cubicBezTo>
                  <a:cubicBezTo>
                    <a:pt x="0" y="6315"/>
                    <a:pt x="18666" y="0"/>
                    <a:pt x="61333" y="0"/>
                  </a:cubicBezTo>
                  <a:cubicBezTo>
                    <a:pt x="101333" y="0"/>
                    <a:pt x="120000" y="6315"/>
                    <a:pt x="120000" y="20210"/>
                  </a:cubicBezTo>
                  <a:lnTo>
                    <a:pt x="120000" y="59368"/>
                  </a:lnTo>
                  <a:close/>
                  <a:moveTo>
                    <a:pt x="74666" y="45473"/>
                  </a:moveTo>
                  <a:cubicBezTo>
                    <a:pt x="74666" y="20210"/>
                    <a:pt x="74666" y="20210"/>
                    <a:pt x="74666" y="20210"/>
                  </a:cubicBezTo>
                  <a:cubicBezTo>
                    <a:pt x="74666" y="15157"/>
                    <a:pt x="69333" y="12631"/>
                    <a:pt x="61333" y="12631"/>
                  </a:cubicBezTo>
                  <a:cubicBezTo>
                    <a:pt x="50666" y="12631"/>
                    <a:pt x="45333" y="15157"/>
                    <a:pt x="45333" y="20210"/>
                  </a:cubicBezTo>
                  <a:cubicBezTo>
                    <a:pt x="45333" y="45473"/>
                    <a:pt x="45333" y="45473"/>
                    <a:pt x="45333" y="45473"/>
                  </a:cubicBezTo>
                  <a:lnTo>
                    <a:pt x="7466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8" name="Shape 168"/>
            <p:cNvSpPr/>
            <p:nvPr/>
          </p:nvSpPr>
          <p:spPr>
            <a:xfrm>
              <a:off x="7354888" y="3465512"/>
              <a:ext cx="330200" cy="671513"/>
            </a:xfrm>
            <a:custGeom>
              <a:avLst/>
              <a:gdLst/>
              <a:ahLst/>
              <a:cxnLst/>
              <a:rect l="0" t="0" r="0" b="0"/>
              <a:pathLst>
                <a:path w="120000" h="120000" extrusionOk="0">
                  <a:moveTo>
                    <a:pt x="120000" y="45957"/>
                  </a:moveTo>
                  <a:cubicBezTo>
                    <a:pt x="73043" y="45957"/>
                    <a:pt x="73043" y="45957"/>
                    <a:pt x="73043" y="45957"/>
                  </a:cubicBezTo>
                  <a:cubicBezTo>
                    <a:pt x="73043" y="20425"/>
                    <a:pt x="73043" y="20425"/>
                    <a:pt x="73043" y="20425"/>
                  </a:cubicBezTo>
                  <a:cubicBezTo>
                    <a:pt x="73043" y="15319"/>
                    <a:pt x="70434" y="12765"/>
                    <a:pt x="60000" y="12765"/>
                  </a:cubicBezTo>
                  <a:cubicBezTo>
                    <a:pt x="52173" y="12765"/>
                    <a:pt x="46956" y="15319"/>
                    <a:pt x="46956" y="20425"/>
                  </a:cubicBezTo>
                  <a:cubicBezTo>
                    <a:pt x="46956" y="120000"/>
                    <a:pt x="46956" y="120000"/>
                    <a:pt x="46956" y="120000"/>
                  </a:cubicBezTo>
                  <a:cubicBezTo>
                    <a:pt x="0" y="120000"/>
                    <a:pt x="0" y="120000"/>
                    <a:pt x="0" y="120000"/>
                  </a:cubicBezTo>
                  <a:cubicBezTo>
                    <a:pt x="0" y="0"/>
                    <a:pt x="0" y="0"/>
                    <a:pt x="0" y="0"/>
                  </a:cubicBezTo>
                  <a:cubicBezTo>
                    <a:pt x="46956" y="0"/>
                    <a:pt x="46956" y="0"/>
                    <a:pt x="46956" y="0"/>
                  </a:cubicBezTo>
                  <a:cubicBezTo>
                    <a:pt x="46956" y="3829"/>
                    <a:pt x="46956" y="3829"/>
                    <a:pt x="46956" y="3829"/>
                  </a:cubicBezTo>
                  <a:cubicBezTo>
                    <a:pt x="57391" y="1276"/>
                    <a:pt x="67826" y="0"/>
                    <a:pt x="83478" y="0"/>
                  </a:cubicBezTo>
                  <a:cubicBezTo>
                    <a:pt x="93913" y="0"/>
                    <a:pt x="101739" y="1276"/>
                    <a:pt x="109565" y="5106"/>
                  </a:cubicBezTo>
                  <a:cubicBezTo>
                    <a:pt x="117391"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9" name="Shape 169"/>
            <p:cNvSpPr/>
            <p:nvPr/>
          </p:nvSpPr>
          <p:spPr>
            <a:xfrm>
              <a:off x="7713663" y="3465512"/>
              <a:ext cx="328613" cy="679449"/>
            </a:xfrm>
            <a:custGeom>
              <a:avLst/>
              <a:gdLst/>
              <a:ahLst/>
              <a:cxnLst/>
              <a:rect l="0" t="0" r="0" b="0"/>
              <a:pathLst>
                <a:path w="120000" h="120000" extrusionOk="0">
                  <a:moveTo>
                    <a:pt x="0" y="79578"/>
                  </a:moveTo>
                  <a:cubicBezTo>
                    <a:pt x="46956" y="79578"/>
                    <a:pt x="46956" y="79578"/>
                    <a:pt x="46956" y="79578"/>
                  </a:cubicBezTo>
                  <a:cubicBezTo>
                    <a:pt x="46956" y="98526"/>
                    <a:pt x="46956" y="98526"/>
                    <a:pt x="46956" y="98526"/>
                  </a:cubicBezTo>
                  <a:cubicBezTo>
                    <a:pt x="46956" y="102315"/>
                    <a:pt x="52173" y="104842"/>
                    <a:pt x="60000" y="104842"/>
                  </a:cubicBezTo>
                  <a:cubicBezTo>
                    <a:pt x="67826" y="104842"/>
                    <a:pt x="73043" y="102315"/>
                    <a:pt x="73043" y="98526"/>
                  </a:cubicBezTo>
                  <a:cubicBezTo>
                    <a:pt x="73043" y="88421"/>
                    <a:pt x="65217" y="77052"/>
                    <a:pt x="46956" y="66947"/>
                  </a:cubicBezTo>
                  <a:cubicBezTo>
                    <a:pt x="28695" y="55578"/>
                    <a:pt x="15652" y="49263"/>
                    <a:pt x="10434" y="46736"/>
                  </a:cubicBezTo>
                  <a:cubicBezTo>
                    <a:pt x="2608" y="42947"/>
                    <a:pt x="0" y="39157"/>
                    <a:pt x="0" y="34105"/>
                  </a:cubicBezTo>
                  <a:cubicBezTo>
                    <a:pt x="0" y="20210"/>
                    <a:pt x="0" y="20210"/>
                    <a:pt x="0" y="20210"/>
                  </a:cubicBezTo>
                  <a:cubicBezTo>
                    <a:pt x="0" y="6315"/>
                    <a:pt x="20869" y="0"/>
                    <a:pt x="60000" y="0"/>
                  </a:cubicBezTo>
                  <a:cubicBezTo>
                    <a:pt x="99130" y="0"/>
                    <a:pt x="120000" y="6315"/>
                    <a:pt x="120000" y="20210"/>
                  </a:cubicBezTo>
                  <a:cubicBezTo>
                    <a:pt x="120000" y="39157"/>
                    <a:pt x="120000" y="39157"/>
                    <a:pt x="120000" y="39157"/>
                  </a:cubicBezTo>
                  <a:cubicBezTo>
                    <a:pt x="73043" y="39157"/>
                    <a:pt x="73043" y="39157"/>
                    <a:pt x="73043" y="39157"/>
                  </a:cubicBezTo>
                  <a:cubicBezTo>
                    <a:pt x="73043" y="20210"/>
                    <a:pt x="73043" y="20210"/>
                    <a:pt x="73043" y="20210"/>
                  </a:cubicBezTo>
                  <a:cubicBezTo>
                    <a:pt x="73043" y="15157"/>
                    <a:pt x="67826" y="12631"/>
                    <a:pt x="60000" y="12631"/>
                  </a:cubicBezTo>
                  <a:cubicBezTo>
                    <a:pt x="52173" y="12631"/>
                    <a:pt x="46956" y="15157"/>
                    <a:pt x="46956" y="20210"/>
                  </a:cubicBezTo>
                  <a:cubicBezTo>
                    <a:pt x="46956" y="27789"/>
                    <a:pt x="49565" y="32842"/>
                    <a:pt x="52173" y="35368"/>
                  </a:cubicBezTo>
                  <a:cubicBezTo>
                    <a:pt x="57391" y="37894"/>
                    <a:pt x="70434" y="44210"/>
                    <a:pt x="88695" y="56842"/>
                  </a:cubicBezTo>
                  <a:cubicBezTo>
                    <a:pt x="109565" y="68210"/>
                    <a:pt x="120000" y="78315"/>
                    <a:pt x="120000" y="84631"/>
                  </a:cubicBezTo>
                  <a:cubicBezTo>
                    <a:pt x="120000" y="98526"/>
                    <a:pt x="120000" y="98526"/>
                    <a:pt x="120000" y="98526"/>
                  </a:cubicBezTo>
                  <a:cubicBezTo>
                    <a:pt x="120000" y="112421"/>
                    <a:pt x="99130" y="120000"/>
                    <a:pt x="60000" y="120000"/>
                  </a:cubicBezTo>
                  <a:cubicBezTo>
                    <a:pt x="20869" y="120000"/>
                    <a:pt x="0" y="112421"/>
                    <a:pt x="0" y="98526"/>
                  </a:cubicBezTo>
                  <a:lnTo>
                    <a:pt x="0" y="7957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0" name="Shape 170"/>
            <p:cNvSpPr/>
            <p:nvPr/>
          </p:nvSpPr>
          <p:spPr>
            <a:xfrm>
              <a:off x="5610225" y="2684463"/>
              <a:ext cx="128587" cy="673099"/>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1" name="Shape 171"/>
            <p:cNvSpPr/>
            <p:nvPr/>
          </p:nvSpPr>
          <p:spPr>
            <a:xfrm>
              <a:off x="5616575" y="3243263"/>
              <a:ext cx="171449" cy="11430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2" name="Shape 172"/>
            <p:cNvSpPr/>
            <p:nvPr/>
          </p:nvSpPr>
          <p:spPr>
            <a:xfrm>
              <a:off x="8042275" y="4159250"/>
              <a:ext cx="85724" cy="85724"/>
            </a:xfrm>
            <a:custGeom>
              <a:avLst/>
              <a:gdLst/>
              <a:ahLst/>
              <a:cxnLst/>
              <a:rect l="0" t="0" r="0" b="0"/>
              <a:pathLst>
                <a:path w="120000" h="120000" extrusionOk="0">
                  <a:moveTo>
                    <a:pt x="120000" y="60000"/>
                  </a:moveTo>
                  <a:cubicBezTo>
                    <a:pt x="120000" y="90000"/>
                    <a:pt x="100000" y="120000"/>
                    <a:pt x="60000" y="120000"/>
                  </a:cubicBezTo>
                  <a:cubicBezTo>
                    <a:pt x="30000" y="120000"/>
                    <a:pt x="0" y="90000"/>
                    <a:pt x="0" y="60000"/>
                  </a:cubicBezTo>
                  <a:cubicBezTo>
                    <a:pt x="0" y="20000"/>
                    <a:pt x="30000" y="0"/>
                    <a:pt x="60000" y="0"/>
                  </a:cubicBezTo>
                  <a:cubicBezTo>
                    <a:pt x="100000" y="0"/>
                    <a:pt x="120000" y="20000"/>
                    <a:pt x="120000" y="60000"/>
                  </a:cubicBezTo>
                  <a:close/>
                  <a:moveTo>
                    <a:pt x="10000" y="60000"/>
                  </a:moveTo>
                  <a:cubicBezTo>
                    <a:pt x="10000" y="80000"/>
                    <a:pt x="30000" y="110000"/>
                    <a:pt x="60000" y="110000"/>
                  </a:cubicBezTo>
                  <a:cubicBezTo>
                    <a:pt x="90000" y="110000"/>
                    <a:pt x="110000" y="80000"/>
                    <a:pt x="110000" y="60000"/>
                  </a:cubicBezTo>
                  <a:cubicBezTo>
                    <a:pt x="110000" y="30000"/>
                    <a:pt x="90000" y="10000"/>
                    <a:pt x="60000" y="10000"/>
                  </a:cubicBezTo>
                  <a:cubicBezTo>
                    <a:pt x="30000" y="10000"/>
                    <a:pt x="10000" y="30000"/>
                    <a:pt x="10000" y="60000"/>
                  </a:cubicBezTo>
                  <a:close/>
                  <a:moveTo>
                    <a:pt x="50000" y="90000"/>
                  </a:moveTo>
                  <a:cubicBezTo>
                    <a:pt x="40000" y="90000"/>
                    <a:pt x="40000" y="90000"/>
                    <a:pt x="40000" y="90000"/>
                  </a:cubicBezTo>
                  <a:cubicBezTo>
                    <a:pt x="40000" y="30000"/>
                    <a:pt x="40000" y="30000"/>
                    <a:pt x="40000" y="30000"/>
                  </a:cubicBezTo>
                  <a:cubicBezTo>
                    <a:pt x="40000" y="30000"/>
                    <a:pt x="50000" y="30000"/>
                    <a:pt x="60000" y="30000"/>
                  </a:cubicBezTo>
                  <a:cubicBezTo>
                    <a:pt x="70000" y="30000"/>
                    <a:pt x="80000" y="30000"/>
                    <a:pt x="80000" y="30000"/>
                  </a:cubicBezTo>
                  <a:cubicBezTo>
                    <a:pt x="90000" y="30000"/>
                    <a:pt x="90000" y="40000"/>
                    <a:pt x="90000" y="40000"/>
                  </a:cubicBezTo>
                  <a:cubicBezTo>
                    <a:pt x="90000" y="50000"/>
                    <a:pt x="80000" y="60000"/>
                    <a:pt x="80000" y="60000"/>
                  </a:cubicBezTo>
                  <a:cubicBezTo>
                    <a:pt x="80000" y="60000"/>
                    <a:pt x="80000" y="60000"/>
                    <a:pt x="80000" y="60000"/>
                  </a:cubicBezTo>
                  <a:cubicBezTo>
                    <a:pt x="80000" y="60000"/>
                    <a:pt x="80000" y="70000"/>
                    <a:pt x="90000" y="70000"/>
                  </a:cubicBezTo>
                  <a:cubicBezTo>
                    <a:pt x="90000" y="80000"/>
                    <a:pt x="90000" y="90000"/>
                    <a:pt x="90000" y="90000"/>
                  </a:cubicBezTo>
                  <a:cubicBezTo>
                    <a:pt x="80000" y="90000"/>
                    <a:pt x="80000" y="90000"/>
                    <a:pt x="80000" y="90000"/>
                  </a:cubicBezTo>
                  <a:cubicBezTo>
                    <a:pt x="70000" y="90000"/>
                    <a:pt x="70000" y="80000"/>
                    <a:pt x="70000" y="70000"/>
                  </a:cubicBezTo>
                  <a:cubicBezTo>
                    <a:pt x="70000" y="70000"/>
                    <a:pt x="70000" y="70000"/>
                    <a:pt x="60000" y="70000"/>
                  </a:cubicBezTo>
                  <a:cubicBezTo>
                    <a:pt x="50000" y="70000"/>
                    <a:pt x="50000" y="70000"/>
                    <a:pt x="50000" y="70000"/>
                  </a:cubicBezTo>
                  <a:lnTo>
                    <a:pt x="50000" y="90000"/>
                  </a:lnTo>
                  <a:close/>
                  <a:moveTo>
                    <a:pt x="50000" y="50000"/>
                  </a:moveTo>
                  <a:cubicBezTo>
                    <a:pt x="60000" y="50000"/>
                    <a:pt x="60000" y="50000"/>
                    <a:pt x="60000" y="50000"/>
                  </a:cubicBezTo>
                  <a:cubicBezTo>
                    <a:pt x="70000" y="50000"/>
                    <a:pt x="70000" y="50000"/>
                    <a:pt x="70000" y="50000"/>
                  </a:cubicBezTo>
                  <a:cubicBezTo>
                    <a:pt x="70000" y="40000"/>
                    <a:pt x="70000" y="40000"/>
                    <a:pt x="60000" y="40000"/>
                  </a:cubicBezTo>
                  <a:cubicBezTo>
                    <a:pt x="60000" y="40000"/>
                    <a:pt x="50000" y="40000"/>
                    <a:pt x="50000" y="40000"/>
                  </a:cubicBezTo>
                  <a:lnTo>
                    <a:pt x="50000" y="5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3" name="Shape 173"/>
            <p:cNvSpPr/>
            <p:nvPr/>
          </p:nvSpPr>
          <p:spPr>
            <a:xfrm>
              <a:off x="4056062" y="2570163"/>
              <a:ext cx="1166812" cy="1997075"/>
            </a:xfrm>
            <a:custGeom>
              <a:avLst/>
              <a:gdLst/>
              <a:ahLst/>
              <a:cxnLst/>
              <a:rect l="0" t="0" r="0" b="0"/>
              <a:pathLst>
                <a:path w="120000" h="120000" extrusionOk="0">
                  <a:moveTo>
                    <a:pt x="119263" y="107096"/>
                  </a:moveTo>
                  <a:cubicBezTo>
                    <a:pt x="119263" y="107096"/>
                    <a:pt x="119263" y="105806"/>
                    <a:pt x="116319" y="104946"/>
                  </a:cubicBezTo>
                  <a:cubicBezTo>
                    <a:pt x="111165" y="104086"/>
                    <a:pt x="109693" y="102365"/>
                    <a:pt x="108220" y="101505"/>
                  </a:cubicBezTo>
                  <a:cubicBezTo>
                    <a:pt x="107484" y="101075"/>
                    <a:pt x="105276" y="100215"/>
                    <a:pt x="105276" y="100215"/>
                  </a:cubicBezTo>
                  <a:cubicBezTo>
                    <a:pt x="107484" y="99784"/>
                    <a:pt x="107484" y="99784"/>
                    <a:pt x="107484" y="99784"/>
                  </a:cubicBezTo>
                  <a:cubicBezTo>
                    <a:pt x="107484" y="99784"/>
                    <a:pt x="106748" y="98064"/>
                    <a:pt x="106012" y="96774"/>
                  </a:cubicBezTo>
                  <a:cubicBezTo>
                    <a:pt x="104539" y="95913"/>
                    <a:pt x="105276" y="95053"/>
                    <a:pt x="105276" y="92903"/>
                  </a:cubicBezTo>
                  <a:cubicBezTo>
                    <a:pt x="104539" y="90752"/>
                    <a:pt x="105276" y="89462"/>
                    <a:pt x="105276" y="88172"/>
                  </a:cubicBezTo>
                  <a:cubicBezTo>
                    <a:pt x="105276" y="87311"/>
                    <a:pt x="105276" y="85161"/>
                    <a:pt x="106012" y="82150"/>
                  </a:cubicBezTo>
                  <a:cubicBezTo>
                    <a:pt x="106012" y="79569"/>
                    <a:pt x="109693" y="61075"/>
                    <a:pt x="109693" y="58924"/>
                  </a:cubicBezTo>
                  <a:cubicBezTo>
                    <a:pt x="109693" y="57204"/>
                    <a:pt x="109693" y="52903"/>
                    <a:pt x="109693" y="52903"/>
                  </a:cubicBezTo>
                  <a:cubicBezTo>
                    <a:pt x="109693" y="52903"/>
                    <a:pt x="111901" y="52903"/>
                    <a:pt x="113374" y="53333"/>
                  </a:cubicBezTo>
                  <a:cubicBezTo>
                    <a:pt x="114110" y="53763"/>
                    <a:pt x="114846" y="54193"/>
                    <a:pt x="115582" y="51612"/>
                  </a:cubicBezTo>
                  <a:cubicBezTo>
                    <a:pt x="115582" y="47311"/>
                    <a:pt x="109693" y="41290"/>
                    <a:pt x="109693" y="40000"/>
                  </a:cubicBezTo>
                  <a:cubicBezTo>
                    <a:pt x="108957" y="39139"/>
                    <a:pt x="111165" y="39569"/>
                    <a:pt x="110429" y="38279"/>
                  </a:cubicBezTo>
                  <a:cubicBezTo>
                    <a:pt x="108957" y="36989"/>
                    <a:pt x="110429" y="36559"/>
                    <a:pt x="110429" y="33548"/>
                  </a:cubicBezTo>
                  <a:cubicBezTo>
                    <a:pt x="110429" y="30967"/>
                    <a:pt x="108957" y="28817"/>
                    <a:pt x="109693" y="25376"/>
                  </a:cubicBezTo>
                  <a:cubicBezTo>
                    <a:pt x="111165" y="21935"/>
                    <a:pt x="108957" y="16344"/>
                    <a:pt x="108957" y="14193"/>
                  </a:cubicBezTo>
                  <a:cubicBezTo>
                    <a:pt x="108957" y="12473"/>
                    <a:pt x="107484" y="12903"/>
                    <a:pt x="104539" y="12473"/>
                  </a:cubicBezTo>
                  <a:cubicBezTo>
                    <a:pt x="101595" y="11612"/>
                    <a:pt x="94969" y="9892"/>
                    <a:pt x="94233" y="9032"/>
                  </a:cubicBezTo>
                  <a:cubicBezTo>
                    <a:pt x="94233" y="8172"/>
                    <a:pt x="92760" y="7311"/>
                    <a:pt x="92760" y="7311"/>
                  </a:cubicBezTo>
                  <a:cubicBezTo>
                    <a:pt x="92760" y="7311"/>
                    <a:pt x="92024" y="9892"/>
                    <a:pt x="90552" y="10752"/>
                  </a:cubicBezTo>
                  <a:cubicBezTo>
                    <a:pt x="89815" y="11182"/>
                    <a:pt x="89079" y="10322"/>
                    <a:pt x="87607" y="9892"/>
                  </a:cubicBezTo>
                  <a:cubicBezTo>
                    <a:pt x="86871" y="9032"/>
                    <a:pt x="81717" y="7311"/>
                    <a:pt x="79509" y="6451"/>
                  </a:cubicBezTo>
                  <a:cubicBezTo>
                    <a:pt x="77300" y="5161"/>
                    <a:pt x="78773" y="6451"/>
                    <a:pt x="78773" y="6451"/>
                  </a:cubicBezTo>
                  <a:cubicBezTo>
                    <a:pt x="78773" y="6451"/>
                    <a:pt x="77300" y="7741"/>
                    <a:pt x="74355" y="9032"/>
                  </a:cubicBezTo>
                  <a:cubicBezTo>
                    <a:pt x="72147" y="10322"/>
                    <a:pt x="61104" y="12473"/>
                    <a:pt x="61104" y="12473"/>
                  </a:cubicBezTo>
                  <a:cubicBezTo>
                    <a:pt x="60368" y="12473"/>
                    <a:pt x="60368" y="12473"/>
                    <a:pt x="60368" y="12903"/>
                  </a:cubicBezTo>
                  <a:cubicBezTo>
                    <a:pt x="58895" y="11612"/>
                    <a:pt x="57423" y="10752"/>
                    <a:pt x="55950" y="10322"/>
                  </a:cubicBezTo>
                  <a:cubicBezTo>
                    <a:pt x="54478" y="9462"/>
                    <a:pt x="53742" y="8602"/>
                    <a:pt x="53742" y="8602"/>
                  </a:cubicBezTo>
                  <a:cubicBezTo>
                    <a:pt x="53742" y="8602"/>
                    <a:pt x="53742" y="5591"/>
                    <a:pt x="50061" y="5161"/>
                  </a:cubicBezTo>
                  <a:cubicBezTo>
                    <a:pt x="49325" y="6881"/>
                    <a:pt x="49325" y="9462"/>
                    <a:pt x="49325" y="9462"/>
                  </a:cubicBezTo>
                  <a:cubicBezTo>
                    <a:pt x="47116" y="11182"/>
                    <a:pt x="47116" y="11182"/>
                    <a:pt x="47116" y="11182"/>
                  </a:cubicBezTo>
                  <a:cubicBezTo>
                    <a:pt x="46380" y="8602"/>
                    <a:pt x="46380" y="8602"/>
                    <a:pt x="46380" y="8602"/>
                  </a:cubicBezTo>
                  <a:cubicBezTo>
                    <a:pt x="46380" y="8602"/>
                    <a:pt x="44907" y="7311"/>
                    <a:pt x="43435" y="6451"/>
                  </a:cubicBezTo>
                  <a:cubicBezTo>
                    <a:pt x="42699" y="5591"/>
                    <a:pt x="37546" y="3010"/>
                    <a:pt x="37546" y="860"/>
                  </a:cubicBezTo>
                  <a:cubicBezTo>
                    <a:pt x="37546" y="860"/>
                    <a:pt x="36073" y="0"/>
                    <a:pt x="35337" y="860"/>
                  </a:cubicBezTo>
                  <a:cubicBezTo>
                    <a:pt x="33865" y="1720"/>
                    <a:pt x="33865" y="2150"/>
                    <a:pt x="27975" y="3010"/>
                  </a:cubicBezTo>
                  <a:cubicBezTo>
                    <a:pt x="21349" y="3440"/>
                    <a:pt x="16196" y="3440"/>
                    <a:pt x="12515" y="8602"/>
                  </a:cubicBezTo>
                  <a:cubicBezTo>
                    <a:pt x="8098" y="13763"/>
                    <a:pt x="3680" y="18064"/>
                    <a:pt x="3680" y="21935"/>
                  </a:cubicBezTo>
                  <a:cubicBezTo>
                    <a:pt x="3680" y="25376"/>
                    <a:pt x="2208" y="25376"/>
                    <a:pt x="1472" y="27096"/>
                  </a:cubicBezTo>
                  <a:cubicBezTo>
                    <a:pt x="0" y="29247"/>
                    <a:pt x="0" y="30537"/>
                    <a:pt x="2208" y="35268"/>
                  </a:cubicBezTo>
                  <a:cubicBezTo>
                    <a:pt x="4417" y="39569"/>
                    <a:pt x="5889" y="48172"/>
                    <a:pt x="10306" y="49892"/>
                  </a:cubicBezTo>
                  <a:cubicBezTo>
                    <a:pt x="11042" y="50322"/>
                    <a:pt x="11779" y="51182"/>
                    <a:pt x="13251" y="51182"/>
                  </a:cubicBezTo>
                  <a:cubicBezTo>
                    <a:pt x="14723" y="51182"/>
                    <a:pt x="18404" y="48172"/>
                    <a:pt x="21349" y="46451"/>
                  </a:cubicBezTo>
                  <a:cubicBezTo>
                    <a:pt x="24294" y="46451"/>
                    <a:pt x="25030" y="46021"/>
                    <a:pt x="28711" y="47741"/>
                  </a:cubicBezTo>
                  <a:cubicBezTo>
                    <a:pt x="32392" y="49892"/>
                    <a:pt x="32392" y="49032"/>
                    <a:pt x="32392" y="49032"/>
                  </a:cubicBezTo>
                  <a:cubicBezTo>
                    <a:pt x="32392" y="49032"/>
                    <a:pt x="33128" y="49892"/>
                    <a:pt x="31656" y="50322"/>
                  </a:cubicBezTo>
                  <a:cubicBezTo>
                    <a:pt x="29447" y="50322"/>
                    <a:pt x="27975" y="49462"/>
                    <a:pt x="26503" y="49032"/>
                  </a:cubicBezTo>
                  <a:cubicBezTo>
                    <a:pt x="25030" y="48602"/>
                    <a:pt x="22085" y="51182"/>
                    <a:pt x="19877" y="53333"/>
                  </a:cubicBezTo>
                  <a:cubicBezTo>
                    <a:pt x="17668" y="55053"/>
                    <a:pt x="18404" y="55483"/>
                    <a:pt x="17668" y="58064"/>
                  </a:cubicBezTo>
                  <a:cubicBezTo>
                    <a:pt x="16932" y="60645"/>
                    <a:pt x="14723" y="64086"/>
                    <a:pt x="13987" y="68387"/>
                  </a:cubicBezTo>
                  <a:cubicBezTo>
                    <a:pt x="13251" y="72688"/>
                    <a:pt x="10306" y="100215"/>
                    <a:pt x="8834" y="103225"/>
                  </a:cubicBezTo>
                  <a:cubicBezTo>
                    <a:pt x="7361" y="105806"/>
                    <a:pt x="5889" y="107526"/>
                    <a:pt x="5889" y="107526"/>
                  </a:cubicBezTo>
                  <a:cubicBezTo>
                    <a:pt x="8834" y="109247"/>
                    <a:pt x="8834" y="109247"/>
                    <a:pt x="8834" y="109247"/>
                  </a:cubicBezTo>
                  <a:cubicBezTo>
                    <a:pt x="8834" y="113118"/>
                    <a:pt x="8834" y="113118"/>
                    <a:pt x="8834" y="113118"/>
                  </a:cubicBezTo>
                  <a:cubicBezTo>
                    <a:pt x="8834" y="113118"/>
                    <a:pt x="9570" y="113118"/>
                    <a:pt x="9570" y="113978"/>
                  </a:cubicBezTo>
                  <a:cubicBezTo>
                    <a:pt x="9570" y="114408"/>
                    <a:pt x="7361" y="116129"/>
                    <a:pt x="10306" y="117419"/>
                  </a:cubicBezTo>
                  <a:cubicBezTo>
                    <a:pt x="13987" y="119139"/>
                    <a:pt x="23558" y="120000"/>
                    <a:pt x="24294" y="117849"/>
                  </a:cubicBezTo>
                  <a:cubicBezTo>
                    <a:pt x="25030" y="115698"/>
                    <a:pt x="22822" y="113548"/>
                    <a:pt x="22085" y="112688"/>
                  </a:cubicBezTo>
                  <a:cubicBezTo>
                    <a:pt x="21349" y="111827"/>
                    <a:pt x="20613" y="110107"/>
                    <a:pt x="20613" y="110107"/>
                  </a:cubicBezTo>
                  <a:cubicBezTo>
                    <a:pt x="22822" y="109677"/>
                    <a:pt x="22822" y="109677"/>
                    <a:pt x="22822" y="109677"/>
                  </a:cubicBezTo>
                  <a:cubicBezTo>
                    <a:pt x="22822" y="109677"/>
                    <a:pt x="23558" y="106236"/>
                    <a:pt x="24294" y="105376"/>
                  </a:cubicBezTo>
                  <a:cubicBezTo>
                    <a:pt x="25766" y="104086"/>
                    <a:pt x="26503" y="101075"/>
                    <a:pt x="26503" y="97634"/>
                  </a:cubicBezTo>
                  <a:cubicBezTo>
                    <a:pt x="26503" y="94193"/>
                    <a:pt x="28711" y="87311"/>
                    <a:pt x="30184" y="84731"/>
                  </a:cubicBezTo>
                  <a:cubicBezTo>
                    <a:pt x="30920" y="81720"/>
                    <a:pt x="35337" y="76559"/>
                    <a:pt x="35337" y="73978"/>
                  </a:cubicBezTo>
                  <a:cubicBezTo>
                    <a:pt x="35337" y="71827"/>
                    <a:pt x="36073" y="70537"/>
                    <a:pt x="37546" y="68387"/>
                  </a:cubicBezTo>
                  <a:cubicBezTo>
                    <a:pt x="38282" y="66236"/>
                    <a:pt x="39018" y="64946"/>
                    <a:pt x="40490" y="63655"/>
                  </a:cubicBezTo>
                  <a:cubicBezTo>
                    <a:pt x="41226" y="65806"/>
                    <a:pt x="40490" y="66666"/>
                    <a:pt x="41226" y="68817"/>
                  </a:cubicBezTo>
                  <a:cubicBezTo>
                    <a:pt x="41226" y="71397"/>
                    <a:pt x="41963" y="77419"/>
                    <a:pt x="42699" y="78709"/>
                  </a:cubicBezTo>
                  <a:cubicBezTo>
                    <a:pt x="43435" y="80430"/>
                    <a:pt x="42699" y="82150"/>
                    <a:pt x="41963" y="84301"/>
                  </a:cubicBezTo>
                  <a:cubicBezTo>
                    <a:pt x="41963" y="86451"/>
                    <a:pt x="44171" y="91612"/>
                    <a:pt x="44171" y="93333"/>
                  </a:cubicBezTo>
                  <a:cubicBezTo>
                    <a:pt x="43435" y="95483"/>
                    <a:pt x="42699" y="101505"/>
                    <a:pt x="42699" y="102795"/>
                  </a:cubicBezTo>
                  <a:cubicBezTo>
                    <a:pt x="42699" y="104516"/>
                    <a:pt x="41963" y="106666"/>
                    <a:pt x="41963" y="106666"/>
                  </a:cubicBezTo>
                  <a:cubicBezTo>
                    <a:pt x="41963" y="107096"/>
                    <a:pt x="41963" y="107096"/>
                    <a:pt x="41963" y="107096"/>
                  </a:cubicBezTo>
                  <a:cubicBezTo>
                    <a:pt x="41963" y="109247"/>
                    <a:pt x="41963" y="109247"/>
                    <a:pt x="41963" y="109247"/>
                  </a:cubicBezTo>
                  <a:cubicBezTo>
                    <a:pt x="41226" y="109677"/>
                    <a:pt x="41226" y="109677"/>
                    <a:pt x="41226" y="109677"/>
                  </a:cubicBezTo>
                  <a:cubicBezTo>
                    <a:pt x="41226" y="111397"/>
                    <a:pt x="41226" y="111397"/>
                    <a:pt x="41226" y="111397"/>
                  </a:cubicBezTo>
                  <a:cubicBezTo>
                    <a:pt x="41226" y="111397"/>
                    <a:pt x="44907" y="112688"/>
                    <a:pt x="50061" y="112688"/>
                  </a:cubicBezTo>
                  <a:cubicBezTo>
                    <a:pt x="50797" y="112688"/>
                    <a:pt x="51533" y="112258"/>
                    <a:pt x="51533" y="112258"/>
                  </a:cubicBezTo>
                  <a:cubicBezTo>
                    <a:pt x="51533" y="112258"/>
                    <a:pt x="52269" y="111827"/>
                    <a:pt x="55950" y="113548"/>
                  </a:cubicBezTo>
                  <a:cubicBezTo>
                    <a:pt x="60368" y="115268"/>
                    <a:pt x="64785" y="116129"/>
                    <a:pt x="67730" y="116129"/>
                  </a:cubicBezTo>
                  <a:cubicBezTo>
                    <a:pt x="71411" y="115698"/>
                    <a:pt x="71411" y="115268"/>
                    <a:pt x="71411" y="115268"/>
                  </a:cubicBezTo>
                  <a:cubicBezTo>
                    <a:pt x="71411" y="113978"/>
                    <a:pt x="71411" y="113978"/>
                    <a:pt x="71411" y="113978"/>
                  </a:cubicBezTo>
                  <a:cubicBezTo>
                    <a:pt x="71411" y="113978"/>
                    <a:pt x="71411" y="112688"/>
                    <a:pt x="65521" y="110107"/>
                  </a:cubicBezTo>
                  <a:cubicBezTo>
                    <a:pt x="60368" y="107956"/>
                    <a:pt x="59631" y="106666"/>
                    <a:pt x="60368" y="106666"/>
                  </a:cubicBezTo>
                  <a:cubicBezTo>
                    <a:pt x="61104" y="106666"/>
                    <a:pt x="61104" y="106666"/>
                    <a:pt x="61104" y="106666"/>
                  </a:cubicBezTo>
                  <a:cubicBezTo>
                    <a:pt x="61104" y="106666"/>
                    <a:pt x="59631" y="103655"/>
                    <a:pt x="59631" y="101935"/>
                  </a:cubicBezTo>
                  <a:cubicBezTo>
                    <a:pt x="59631" y="100645"/>
                    <a:pt x="60368" y="93333"/>
                    <a:pt x="60368" y="90752"/>
                  </a:cubicBezTo>
                  <a:cubicBezTo>
                    <a:pt x="61104" y="88602"/>
                    <a:pt x="61104" y="80430"/>
                    <a:pt x="62576" y="75268"/>
                  </a:cubicBezTo>
                  <a:cubicBezTo>
                    <a:pt x="63312" y="70537"/>
                    <a:pt x="63312" y="64946"/>
                    <a:pt x="64049" y="63225"/>
                  </a:cubicBezTo>
                  <a:cubicBezTo>
                    <a:pt x="64049" y="63225"/>
                    <a:pt x="64049" y="61075"/>
                    <a:pt x="63312" y="58494"/>
                  </a:cubicBezTo>
                  <a:cubicBezTo>
                    <a:pt x="64049" y="58924"/>
                    <a:pt x="64049" y="59354"/>
                    <a:pt x="64049" y="59354"/>
                  </a:cubicBezTo>
                  <a:cubicBezTo>
                    <a:pt x="74355" y="58494"/>
                    <a:pt x="74355" y="58494"/>
                    <a:pt x="74355" y="58494"/>
                  </a:cubicBezTo>
                  <a:cubicBezTo>
                    <a:pt x="74355" y="58494"/>
                    <a:pt x="75828" y="60645"/>
                    <a:pt x="75828" y="61505"/>
                  </a:cubicBezTo>
                  <a:cubicBezTo>
                    <a:pt x="76564" y="62795"/>
                    <a:pt x="77300" y="63655"/>
                    <a:pt x="76564" y="64086"/>
                  </a:cubicBezTo>
                  <a:cubicBezTo>
                    <a:pt x="75828" y="64516"/>
                    <a:pt x="73619" y="61935"/>
                    <a:pt x="73619" y="61505"/>
                  </a:cubicBezTo>
                  <a:cubicBezTo>
                    <a:pt x="72883" y="62365"/>
                    <a:pt x="74355" y="63655"/>
                    <a:pt x="74355" y="64086"/>
                  </a:cubicBezTo>
                  <a:cubicBezTo>
                    <a:pt x="75092" y="64946"/>
                    <a:pt x="75092" y="66236"/>
                    <a:pt x="73619" y="65806"/>
                  </a:cubicBezTo>
                  <a:cubicBezTo>
                    <a:pt x="72883" y="65376"/>
                    <a:pt x="72883" y="65376"/>
                    <a:pt x="72147" y="65806"/>
                  </a:cubicBezTo>
                  <a:cubicBezTo>
                    <a:pt x="71411" y="66236"/>
                    <a:pt x="66993" y="65376"/>
                    <a:pt x="66993" y="65376"/>
                  </a:cubicBezTo>
                  <a:cubicBezTo>
                    <a:pt x="66993" y="65376"/>
                    <a:pt x="67730" y="71397"/>
                    <a:pt x="67730" y="73118"/>
                  </a:cubicBezTo>
                  <a:cubicBezTo>
                    <a:pt x="67730" y="74838"/>
                    <a:pt x="69202" y="85591"/>
                    <a:pt x="68466" y="89032"/>
                  </a:cubicBezTo>
                  <a:cubicBezTo>
                    <a:pt x="67730" y="92473"/>
                    <a:pt x="69938" y="102795"/>
                    <a:pt x="69938" y="103655"/>
                  </a:cubicBezTo>
                  <a:cubicBezTo>
                    <a:pt x="69938" y="104946"/>
                    <a:pt x="74355" y="104946"/>
                    <a:pt x="74355" y="104946"/>
                  </a:cubicBezTo>
                  <a:cubicBezTo>
                    <a:pt x="74355" y="104946"/>
                    <a:pt x="73619" y="106236"/>
                    <a:pt x="73619" y="107956"/>
                  </a:cubicBezTo>
                  <a:cubicBezTo>
                    <a:pt x="73619" y="108387"/>
                    <a:pt x="72883" y="109677"/>
                    <a:pt x="73619" y="110967"/>
                  </a:cubicBezTo>
                  <a:cubicBezTo>
                    <a:pt x="74355" y="111827"/>
                    <a:pt x="76564" y="113118"/>
                    <a:pt x="81717" y="113548"/>
                  </a:cubicBezTo>
                  <a:cubicBezTo>
                    <a:pt x="82453" y="113548"/>
                    <a:pt x="85398" y="112688"/>
                    <a:pt x="86134" y="111827"/>
                  </a:cubicBezTo>
                  <a:cubicBezTo>
                    <a:pt x="86871" y="110537"/>
                    <a:pt x="86134" y="110107"/>
                    <a:pt x="86134" y="108817"/>
                  </a:cubicBezTo>
                  <a:cubicBezTo>
                    <a:pt x="85398" y="107526"/>
                    <a:pt x="84662" y="105376"/>
                    <a:pt x="84662" y="104946"/>
                  </a:cubicBezTo>
                  <a:cubicBezTo>
                    <a:pt x="86134" y="104516"/>
                    <a:pt x="85398" y="103655"/>
                    <a:pt x="85398" y="103655"/>
                  </a:cubicBezTo>
                  <a:cubicBezTo>
                    <a:pt x="85398" y="103655"/>
                    <a:pt x="86134" y="100215"/>
                    <a:pt x="85398" y="98924"/>
                  </a:cubicBezTo>
                  <a:cubicBezTo>
                    <a:pt x="84662" y="97204"/>
                    <a:pt x="86134" y="93333"/>
                    <a:pt x="85398" y="92043"/>
                  </a:cubicBezTo>
                  <a:cubicBezTo>
                    <a:pt x="84662" y="90322"/>
                    <a:pt x="83926" y="90322"/>
                    <a:pt x="84662" y="89032"/>
                  </a:cubicBezTo>
                  <a:cubicBezTo>
                    <a:pt x="85398" y="88172"/>
                    <a:pt x="84662" y="86451"/>
                    <a:pt x="85398" y="84301"/>
                  </a:cubicBezTo>
                  <a:cubicBezTo>
                    <a:pt x="86134" y="81720"/>
                    <a:pt x="86871" y="75698"/>
                    <a:pt x="87607" y="73118"/>
                  </a:cubicBezTo>
                  <a:cubicBezTo>
                    <a:pt x="89079" y="70537"/>
                    <a:pt x="87607" y="69677"/>
                    <a:pt x="89079" y="68387"/>
                  </a:cubicBezTo>
                  <a:cubicBezTo>
                    <a:pt x="89815" y="69677"/>
                    <a:pt x="90552" y="79139"/>
                    <a:pt x="90552" y="81720"/>
                  </a:cubicBezTo>
                  <a:cubicBezTo>
                    <a:pt x="89815" y="83870"/>
                    <a:pt x="91288" y="90322"/>
                    <a:pt x="92024" y="92903"/>
                  </a:cubicBezTo>
                  <a:cubicBezTo>
                    <a:pt x="92760" y="95483"/>
                    <a:pt x="92760" y="101935"/>
                    <a:pt x="92760" y="101935"/>
                  </a:cubicBezTo>
                  <a:cubicBezTo>
                    <a:pt x="94233" y="101935"/>
                    <a:pt x="94233" y="101935"/>
                    <a:pt x="94233" y="101935"/>
                  </a:cubicBezTo>
                  <a:cubicBezTo>
                    <a:pt x="93496" y="104516"/>
                    <a:pt x="93496" y="104516"/>
                    <a:pt x="93496" y="104516"/>
                  </a:cubicBezTo>
                  <a:cubicBezTo>
                    <a:pt x="101595" y="106236"/>
                    <a:pt x="101595" y="106236"/>
                    <a:pt x="101595" y="106236"/>
                  </a:cubicBezTo>
                  <a:cubicBezTo>
                    <a:pt x="101595" y="106236"/>
                    <a:pt x="102331" y="105806"/>
                    <a:pt x="104539" y="107096"/>
                  </a:cubicBezTo>
                  <a:cubicBezTo>
                    <a:pt x="109693" y="109247"/>
                    <a:pt x="117055" y="109677"/>
                    <a:pt x="118527" y="109247"/>
                  </a:cubicBezTo>
                  <a:cubicBezTo>
                    <a:pt x="120000" y="109247"/>
                    <a:pt x="119263" y="107096"/>
                    <a:pt x="119263" y="10709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4" name="Shape 174"/>
            <p:cNvSpPr/>
            <p:nvPr/>
          </p:nvSpPr>
          <p:spPr>
            <a:xfrm>
              <a:off x="4392612" y="2305050"/>
              <a:ext cx="250825" cy="265113"/>
            </a:xfrm>
            <a:custGeom>
              <a:avLst/>
              <a:gdLst/>
              <a:ahLst/>
              <a:cxnLst/>
              <a:rect l="0" t="0" r="0" b="0"/>
              <a:pathLst>
                <a:path w="120000" h="120000" extrusionOk="0">
                  <a:moveTo>
                    <a:pt x="6857" y="103783"/>
                  </a:moveTo>
                  <a:cubicBezTo>
                    <a:pt x="6857" y="110270"/>
                    <a:pt x="13714" y="120000"/>
                    <a:pt x="13714" y="120000"/>
                  </a:cubicBezTo>
                  <a:cubicBezTo>
                    <a:pt x="13714" y="94054"/>
                    <a:pt x="13714" y="94054"/>
                    <a:pt x="13714" y="94054"/>
                  </a:cubicBezTo>
                  <a:cubicBezTo>
                    <a:pt x="13714" y="94054"/>
                    <a:pt x="13714" y="97297"/>
                    <a:pt x="6857" y="94054"/>
                  </a:cubicBezTo>
                  <a:cubicBezTo>
                    <a:pt x="0" y="90810"/>
                    <a:pt x="3428" y="64864"/>
                    <a:pt x="10285" y="68108"/>
                  </a:cubicBezTo>
                  <a:cubicBezTo>
                    <a:pt x="17142" y="68108"/>
                    <a:pt x="20571" y="74594"/>
                    <a:pt x="20571" y="74594"/>
                  </a:cubicBezTo>
                  <a:cubicBezTo>
                    <a:pt x="20571" y="74594"/>
                    <a:pt x="20571" y="68108"/>
                    <a:pt x="20571" y="61621"/>
                  </a:cubicBezTo>
                  <a:cubicBezTo>
                    <a:pt x="20571" y="58378"/>
                    <a:pt x="34285" y="45405"/>
                    <a:pt x="34285" y="42162"/>
                  </a:cubicBezTo>
                  <a:cubicBezTo>
                    <a:pt x="37714" y="38918"/>
                    <a:pt x="37714" y="32432"/>
                    <a:pt x="44571" y="29189"/>
                  </a:cubicBezTo>
                  <a:cubicBezTo>
                    <a:pt x="75428" y="12972"/>
                    <a:pt x="99428" y="32432"/>
                    <a:pt x="106285" y="42162"/>
                  </a:cubicBezTo>
                  <a:cubicBezTo>
                    <a:pt x="116571" y="51891"/>
                    <a:pt x="102857" y="97297"/>
                    <a:pt x="106285" y="94054"/>
                  </a:cubicBezTo>
                  <a:cubicBezTo>
                    <a:pt x="106285" y="90810"/>
                    <a:pt x="113142" y="87567"/>
                    <a:pt x="113142" y="77837"/>
                  </a:cubicBezTo>
                  <a:cubicBezTo>
                    <a:pt x="116571" y="71351"/>
                    <a:pt x="116571" y="51891"/>
                    <a:pt x="116571" y="45405"/>
                  </a:cubicBezTo>
                  <a:cubicBezTo>
                    <a:pt x="116571" y="38918"/>
                    <a:pt x="120000" y="32432"/>
                    <a:pt x="116571" y="25945"/>
                  </a:cubicBezTo>
                  <a:cubicBezTo>
                    <a:pt x="113142" y="19459"/>
                    <a:pt x="102857" y="16216"/>
                    <a:pt x="99428" y="12972"/>
                  </a:cubicBezTo>
                  <a:cubicBezTo>
                    <a:pt x="96000" y="9729"/>
                    <a:pt x="89142" y="9729"/>
                    <a:pt x="85714" y="9729"/>
                  </a:cubicBezTo>
                  <a:cubicBezTo>
                    <a:pt x="82285" y="9729"/>
                    <a:pt x="78857" y="19459"/>
                    <a:pt x="78857" y="12972"/>
                  </a:cubicBezTo>
                  <a:cubicBezTo>
                    <a:pt x="78857" y="6486"/>
                    <a:pt x="72000" y="0"/>
                    <a:pt x="72000" y="0"/>
                  </a:cubicBezTo>
                  <a:cubicBezTo>
                    <a:pt x="72000" y="3243"/>
                    <a:pt x="68571" y="9729"/>
                    <a:pt x="68571" y="9729"/>
                  </a:cubicBezTo>
                  <a:cubicBezTo>
                    <a:pt x="68571" y="9729"/>
                    <a:pt x="68571" y="3243"/>
                    <a:pt x="65142" y="6486"/>
                  </a:cubicBezTo>
                  <a:cubicBezTo>
                    <a:pt x="61714" y="9729"/>
                    <a:pt x="48000" y="9729"/>
                    <a:pt x="48000" y="12972"/>
                  </a:cubicBezTo>
                  <a:cubicBezTo>
                    <a:pt x="44571" y="12972"/>
                    <a:pt x="41142" y="9729"/>
                    <a:pt x="34285" y="12972"/>
                  </a:cubicBezTo>
                  <a:cubicBezTo>
                    <a:pt x="24000" y="19459"/>
                    <a:pt x="17142" y="29189"/>
                    <a:pt x="13714" y="32432"/>
                  </a:cubicBezTo>
                  <a:cubicBezTo>
                    <a:pt x="10285" y="35675"/>
                    <a:pt x="13714" y="35675"/>
                    <a:pt x="10285" y="38918"/>
                  </a:cubicBezTo>
                  <a:cubicBezTo>
                    <a:pt x="10285" y="42162"/>
                    <a:pt x="6857" y="48648"/>
                    <a:pt x="6857" y="48648"/>
                  </a:cubicBezTo>
                  <a:cubicBezTo>
                    <a:pt x="6857" y="51891"/>
                    <a:pt x="3428" y="61621"/>
                    <a:pt x="3428" y="71351"/>
                  </a:cubicBezTo>
                  <a:cubicBezTo>
                    <a:pt x="0" y="77837"/>
                    <a:pt x="3428" y="100540"/>
                    <a:pt x="3428" y="100540"/>
                  </a:cubicBezTo>
                  <a:cubicBezTo>
                    <a:pt x="3428" y="100540"/>
                    <a:pt x="3428" y="97297"/>
                    <a:pt x="6857" y="103783"/>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5" name="Shape 175"/>
            <p:cNvSpPr/>
            <p:nvPr/>
          </p:nvSpPr>
          <p:spPr>
            <a:xfrm>
              <a:off x="4779962" y="2398713"/>
              <a:ext cx="206374" cy="192088"/>
            </a:xfrm>
            <a:custGeom>
              <a:avLst/>
              <a:gdLst/>
              <a:ahLst/>
              <a:cxnLst/>
              <a:rect l="0" t="0" r="0" b="0"/>
              <a:pathLst>
                <a:path w="120000" h="120000" extrusionOk="0">
                  <a:moveTo>
                    <a:pt x="16551" y="120000"/>
                  </a:moveTo>
                  <a:cubicBezTo>
                    <a:pt x="20689" y="111111"/>
                    <a:pt x="16551" y="93333"/>
                    <a:pt x="16551" y="88888"/>
                  </a:cubicBezTo>
                  <a:cubicBezTo>
                    <a:pt x="16551" y="80000"/>
                    <a:pt x="20689" y="80000"/>
                    <a:pt x="20689" y="66666"/>
                  </a:cubicBezTo>
                  <a:cubicBezTo>
                    <a:pt x="20689" y="57777"/>
                    <a:pt x="20689" y="57777"/>
                    <a:pt x="28965" y="44444"/>
                  </a:cubicBezTo>
                  <a:cubicBezTo>
                    <a:pt x="33103" y="31111"/>
                    <a:pt x="57931" y="31111"/>
                    <a:pt x="74482" y="31111"/>
                  </a:cubicBezTo>
                  <a:cubicBezTo>
                    <a:pt x="91034" y="31111"/>
                    <a:pt x="99310" y="40000"/>
                    <a:pt x="103448" y="44444"/>
                  </a:cubicBezTo>
                  <a:cubicBezTo>
                    <a:pt x="103448" y="48888"/>
                    <a:pt x="111724" y="71111"/>
                    <a:pt x="107586" y="93333"/>
                  </a:cubicBezTo>
                  <a:cubicBezTo>
                    <a:pt x="103448" y="115555"/>
                    <a:pt x="111724" y="111111"/>
                    <a:pt x="111724" y="111111"/>
                  </a:cubicBezTo>
                  <a:cubicBezTo>
                    <a:pt x="111724" y="111111"/>
                    <a:pt x="111724" y="102222"/>
                    <a:pt x="115862" y="97777"/>
                  </a:cubicBezTo>
                  <a:cubicBezTo>
                    <a:pt x="120000" y="84444"/>
                    <a:pt x="115862" y="62222"/>
                    <a:pt x="111724" y="48888"/>
                  </a:cubicBezTo>
                  <a:cubicBezTo>
                    <a:pt x="111724" y="40000"/>
                    <a:pt x="107586" y="31111"/>
                    <a:pt x="107586" y="26666"/>
                  </a:cubicBezTo>
                  <a:cubicBezTo>
                    <a:pt x="103448" y="26666"/>
                    <a:pt x="103448" y="22222"/>
                    <a:pt x="99310" y="17777"/>
                  </a:cubicBezTo>
                  <a:cubicBezTo>
                    <a:pt x="95172" y="8888"/>
                    <a:pt x="78620" y="8888"/>
                    <a:pt x="70344" y="4444"/>
                  </a:cubicBezTo>
                  <a:cubicBezTo>
                    <a:pt x="62068" y="0"/>
                    <a:pt x="45517" y="8888"/>
                    <a:pt x="37241" y="8888"/>
                  </a:cubicBezTo>
                  <a:cubicBezTo>
                    <a:pt x="33103" y="13333"/>
                    <a:pt x="33103" y="17777"/>
                    <a:pt x="20689" y="22222"/>
                  </a:cubicBezTo>
                  <a:cubicBezTo>
                    <a:pt x="12413" y="31111"/>
                    <a:pt x="16551" y="35555"/>
                    <a:pt x="12413" y="40000"/>
                  </a:cubicBezTo>
                  <a:cubicBezTo>
                    <a:pt x="12413" y="48888"/>
                    <a:pt x="12413" y="44444"/>
                    <a:pt x="8275" y="53333"/>
                  </a:cubicBezTo>
                  <a:cubicBezTo>
                    <a:pt x="4137" y="66666"/>
                    <a:pt x="4137" y="62222"/>
                    <a:pt x="4137" y="71111"/>
                  </a:cubicBezTo>
                  <a:cubicBezTo>
                    <a:pt x="0" y="84444"/>
                    <a:pt x="8275" y="106666"/>
                    <a:pt x="12413" y="115555"/>
                  </a:cubicBezTo>
                  <a:cubicBezTo>
                    <a:pt x="12413" y="120000"/>
                    <a:pt x="16551" y="120000"/>
                    <a:pt x="16551"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grpSp>
      <p:sp>
        <p:nvSpPr>
          <p:cNvPr id="25" name="Title 1"/>
          <p:cNvSpPr>
            <a:spLocks noGrp="1"/>
          </p:cNvSpPr>
          <p:nvPr>
            <p:ph type="ctrTitle"/>
          </p:nvPr>
        </p:nvSpPr>
        <p:spPr>
          <a:xfrm>
            <a:off x="914162" y="1905000"/>
            <a:ext cx="10360501" cy="2079624"/>
          </a:xfrm>
        </p:spPr>
        <p:txBody>
          <a:bodyPr>
            <a:noAutofit/>
          </a:bodyPr>
          <a:lstStyle>
            <a:lvl1pPr>
              <a:defRPr sz="72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03800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lang="en-US" dirty="0"/>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28600"/>
            <a:ext cx="10969943" cy="944561"/>
          </a:xfrm>
          <a:prstGeom prst="rect">
            <a:avLst/>
          </a:prstGeom>
        </p:spPr>
        <p:txBody>
          <a:bodyPr vert="horz" lIns="121899" tIns="60949" rIns="121899" bIns="60949"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441" y="1447800"/>
            <a:ext cx="10969943" cy="46482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205046" y="6264275"/>
            <a:ext cx="2844059" cy="365125"/>
          </a:xfrm>
          <a:prstGeom prst="rect">
            <a:avLst/>
          </a:prstGeom>
        </p:spPr>
        <p:txBody>
          <a:bodyPr vert="horz" lIns="121899" tIns="60949" rIns="121899" bIns="60949" rtlCol="0" anchor="ctr"/>
          <a:lstStyle>
            <a:lvl1pPr algn="r">
              <a:defRPr sz="1600">
                <a:solidFill>
                  <a:schemeClr val="tx1">
                    <a:tint val="75000"/>
                  </a:schemeClr>
                </a:solidFill>
                <a:latin typeface="Arial"/>
                <a:cs typeface="Arial"/>
              </a:defRPr>
            </a:lvl1pPr>
          </a:lstStyle>
          <a:p>
            <a:fld id="{7091A9FD-CDA2-4BA5-8C18-59D6F59EB34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1218987" rtl="0" eaLnBrk="1" latinLnBrk="0" hangingPunct="1">
        <a:lnSpc>
          <a:spcPct val="85000"/>
        </a:lnSpc>
        <a:spcBef>
          <a:spcPts val="0"/>
        </a:spcBef>
        <a:spcAft>
          <a:spcPts val="600"/>
        </a:spcAft>
        <a:buNone/>
        <a:defRPr sz="5400" kern="1200">
          <a:solidFill>
            <a:srgbClr val="0C4B92"/>
          </a:solidFill>
          <a:latin typeface="Arial"/>
          <a:ea typeface="+mj-ea"/>
          <a:cs typeface="Arial"/>
        </a:defRPr>
      </a:lvl1pPr>
    </p:titleStyle>
    <p:body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rgbClr val="70A0D7"/>
          </a:solidFill>
          <a:latin typeface="Arial"/>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rgbClr val="70A0D7"/>
          </a:solidFill>
          <a:latin typeface="Arial"/>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rgbClr val="70A0D7"/>
          </a:solidFill>
          <a:latin typeface="Arial"/>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49000" b="-49000"/>
          </a:stretch>
        </a:blipFill>
        <a:effectLst/>
      </p:bgPr>
    </p:bg>
    <p:spTree>
      <p:nvGrpSpPr>
        <p:cNvPr id="1" name=""/>
        <p:cNvGrpSpPr/>
        <p:nvPr/>
      </p:nvGrpSpPr>
      <p:grpSpPr>
        <a:xfrm>
          <a:off x="0" y="0"/>
          <a:ext cx="0" cy="0"/>
          <a:chOff x="0" y="0"/>
          <a:chExt cx="0" cy="0"/>
        </a:xfrm>
      </p:grpSpPr>
      <p:sp>
        <p:nvSpPr>
          <p:cNvPr id="5" name="Title 4" hidden="1"/>
          <p:cNvSpPr>
            <a:spLocks noGrp="1"/>
          </p:cNvSpPr>
          <p:nvPr>
            <p:ph type="ctrTitle"/>
          </p:nvPr>
        </p:nvSpPr>
        <p:spPr/>
        <p:txBody>
          <a:bodyPr/>
          <a:lstStyle/>
          <a:p>
            <a:r>
              <a:rPr lang="en-US" dirty="0"/>
              <a:t>PowerPoint Infographics Sampler</a:t>
            </a:r>
          </a:p>
        </p:txBody>
      </p:sp>
      <p:grpSp>
        <p:nvGrpSpPr>
          <p:cNvPr id="9" name="Frame Lines">
            <a:extLst>
              <a:ext uri="{C183D7F6-B498-43B3-948B-1728B52AA6E4}">
                <adec:decorative xmlns:adec="http://schemas.microsoft.com/office/drawing/2017/decorative" val="1"/>
              </a:ext>
            </a:extLst>
          </p:cNvPr>
          <p:cNvGrpSpPr/>
          <p:nvPr/>
        </p:nvGrpSpPr>
        <p:grpSpPr>
          <a:xfrm>
            <a:off x="0" y="0"/>
            <a:ext cx="12197242" cy="6858000"/>
            <a:chOff x="0" y="0"/>
            <a:chExt cx="12197242" cy="6858000"/>
          </a:xfrm>
        </p:grpSpPr>
        <p:grpSp>
          <p:nvGrpSpPr>
            <p:cNvPr id="10" name="Group 9"/>
            <p:cNvGrpSpPr/>
            <p:nvPr/>
          </p:nvGrpSpPr>
          <p:grpSpPr>
            <a:xfrm>
              <a:off x="0" y="0"/>
              <a:ext cx="12188825" cy="6858000"/>
              <a:chOff x="0" y="0"/>
              <a:chExt cx="12188825" cy="6858000"/>
            </a:xfrm>
          </p:grpSpPr>
          <p:cxnSp>
            <p:nvCxnSpPr>
              <p:cNvPr id="12" name="Straight Connector 11" descr="White horizontal divider line."/>
              <p:cNvCxnSpPr/>
              <p:nvPr/>
            </p:nvCxnSpPr>
            <p:spPr>
              <a:xfrm>
                <a:off x="0" y="3454399"/>
                <a:ext cx="1218882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descr="White vertical divider line."/>
              <p:cNvCxnSpPr/>
              <p:nvPr/>
            </p:nvCxnSpPr>
            <p:spPr>
              <a:xfrm>
                <a:off x="6099495" y="0"/>
                <a:ext cx="0" cy="685800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White Boarder" descr="White boarder line."/>
            <p:cNvSpPr/>
            <p:nvPr/>
          </p:nvSpPr>
          <p:spPr>
            <a:xfrm>
              <a:off x="8417" y="0"/>
              <a:ext cx="12188825" cy="685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Rectangle 15">
            <a:extLst>
              <a:ext uri="{FF2B5EF4-FFF2-40B4-BE49-F238E27FC236}">
                <a16:creationId xmlns:a16="http://schemas.microsoft.com/office/drawing/2014/main" id="{D165F28E-F19F-4245-B2B4-BD42B4CF790E}"/>
              </a:ext>
            </a:extLst>
          </p:cNvPr>
          <p:cNvSpPr/>
          <p:nvPr/>
        </p:nvSpPr>
        <p:spPr>
          <a:xfrm>
            <a:off x="-9054" y="0"/>
            <a:ext cx="6089904" cy="344423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FEF1468-AC3E-4F11-8E4A-B7299C0A4C6E}"/>
              </a:ext>
            </a:extLst>
          </p:cNvPr>
          <p:cNvSpPr/>
          <p:nvPr/>
        </p:nvSpPr>
        <p:spPr>
          <a:xfrm>
            <a:off x="6109803" y="3454399"/>
            <a:ext cx="6089904" cy="340359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6719F75-1F0D-4C3C-80BE-15A8C22768DD}"/>
              </a:ext>
            </a:extLst>
          </p:cNvPr>
          <p:cNvSpPr/>
          <p:nvPr/>
        </p:nvSpPr>
        <p:spPr>
          <a:xfrm>
            <a:off x="-9054" y="3474720"/>
            <a:ext cx="6089904" cy="3383280"/>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AC791519-B59E-4454-9FFA-F521AE97BBC6}"/>
              </a:ext>
            </a:extLst>
          </p:cNvPr>
          <p:cNvSpPr/>
          <p:nvPr/>
        </p:nvSpPr>
        <p:spPr>
          <a:xfrm>
            <a:off x="6112267" y="0"/>
            <a:ext cx="6089904" cy="3444239"/>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C183D7F6-B498-43B3-948B-1728B52AA6E4}">
                <adec:decorative xmlns:adec="http://schemas.microsoft.com/office/drawing/2017/decorative" val="1"/>
              </a:ext>
            </a:extLst>
          </p:cNvPr>
          <p:cNvSpPr/>
          <p:nvPr/>
        </p:nvSpPr>
        <p:spPr>
          <a:xfrm>
            <a:off x="342051" y="2468881"/>
            <a:ext cx="2286000" cy="45719"/>
          </a:xfrm>
          <a:prstGeom prst="rect">
            <a:avLst/>
          </a:prstGeom>
          <a:solidFill>
            <a:schemeClr val="tx1">
              <a:lumMod val="95000"/>
              <a:lumOff val="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7170" y="0"/>
            <a:ext cx="11140782" cy="5078313"/>
          </a:xfrm>
          <a:prstGeom prst="rect">
            <a:avLst/>
          </a:prstGeom>
          <a:noFill/>
        </p:spPr>
        <p:txBody>
          <a:bodyPr wrap="square" rtlCol="0">
            <a:spAutoFit/>
          </a:bodyPr>
          <a:lstStyle/>
          <a:p>
            <a:endParaRPr lang="en-US" sz="6600" b="1" dirty="0">
              <a:solidFill>
                <a:schemeClr val="bg1"/>
              </a:solidFill>
              <a:latin typeface="Arial Black" charset="0"/>
              <a:ea typeface="Arial Black" charset="0"/>
              <a:cs typeface="Arial Black" charset="0"/>
            </a:endParaRPr>
          </a:p>
          <a:p>
            <a:r>
              <a:rPr lang="en-US" sz="6600" b="1" dirty="0">
                <a:solidFill>
                  <a:schemeClr val="tx1">
                    <a:lumMod val="75000"/>
                    <a:lumOff val="25000"/>
                  </a:schemeClr>
                </a:solidFill>
                <a:latin typeface="Palatino Linotype" panose="02040502050505030304" pitchFamily="18" charset="0"/>
                <a:ea typeface="Arial Black" charset="0"/>
                <a:cs typeface="Times" panose="02020603050405020304" pitchFamily="18" charset="0"/>
              </a:rPr>
              <a:t>Project CalFresh</a:t>
            </a:r>
          </a:p>
          <a:p>
            <a:endParaRPr lang="en-US" sz="4800" b="1" dirty="0">
              <a:solidFill>
                <a:schemeClr val="tx1">
                  <a:lumMod val="75000"/>
                  <a:lumOff val="25000"/>
                </a:schemeClr>
              </a:solidFill>
              <a:latin typeface="Arial Black" charset="0"/>
              <a:ea typeface="Arial Black" charset="0"/>
              <a:cs typeface="Arial Black" charset="0"/>
            </a:endParaRPr>
          </a:p>
          <a:p>
            <a:r>
              <a:rPr lang="en-US" sz="4800" b="1" dirty="0">
                <a:solidFill>
                  <a:schemeClr val="tx1">
                    <a:lumMod val="75000"/>
                    <a:lumOff val="25000"/>
                  </a:schemeClr>
                </a:solidFill>
                <a:latin typeface="Arial" panose="020B0604020202020204" pitchFamily="34" charset="0"/>
                <a:ea typeface="Arial Black" charset="0"/>
                <a:cs typeface="Arial" panose="020B0604020202020204" pitchFamily="34" charset="0"/>
              </a:rPr>
              <a:t>Charting COVID-19 </a:t>
            </a:r>
          </a:p>
          <a:p>
            <a:r>
              <a:rPr lang="en-US" sz="4800" b="1" dirty="0">
                <a:solidFill>
                  <a:schemeClr val="tx1">
                    <a:lumMod val="75000"/>
                    <a:lumOff val="25000"/>
                  </a:schemeClr>
                </a:solidFill>
                <a:latin typeface="Arial" panose="020B0604020202020204" pitchFamily="34" charset="0"/>
                <a:ea typeface="Arial Black" charset="0"/>
                <a:cs typeface="Arial" panose="020B0604020202020204" pitchFamily="34" charset="0"/>
              </a:rPr>
              <a:t>Impact to California’s Food </a:t>
            </a:r>
          </a:p>
          <a:p>
            <a:r>
              <a:rPr lang="en-US" sz="4800" b="1" dirty="0">
                <a:solidFill>
                  <a:schemeClr val="tx1">
                    <a:lumMod val="75000"/>
                    <a:lumOff val="25000"/>
                  </a:schemeClr>
                </a:solidFill>
                <a:latin typeface="Arial" panose="020B0604020202020204" pitchFamily="34" charset="0"/>
                <a:ea typeface="Arial Black" charset="0"/>
                <a:cs typeface="Arial" panose="020B0604020202020204" pitchFamily="34" charset="0"/>
              </a:rPr>
              <a:t>Assistance Program (SNAP)</a:t>
            </a:r>
          </a:p>
        </p:txBody>
      </p:sp>
      <p:sp>
        <p:nvSpPr>
          <p:cNvPr id="2" name="TextBox 1">
            <a:extLst>
              <a:ext uri="{FF2B5EF4-FFF2-40B4-BE49-F238E27FC236}">
                <a16:creationId xmlns:a16="http://schemas.microsoft.com/office/drawing/2014/main" id="{6F0A06CA-6C83-42E3-9C5A-A03B11EFC844}"/>
              </a:ext>
            </a:extLst>
          </p:cNvPr>
          <p:cNvSpPr txBox="1"/>
          <p:nvPr/>
        </p:nvSpPr>
        <p:spPr>
          <a:xfrm>
            <a:off x="74612" y="6096000"/>
            <a:ext cx="1879041" cy="461665"/>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May 1, 2021</a:t>
            </a:r>
          </a:p>
        </p:txBody>
      </p:sp>
    </p:spTree>
    <p:extLst>
      <p:ext uri="{BB962C8B-B14F-4D97-AF65-F5344CB8AC3E}">
        <p14:creationId xmlns:p14="http://schemas.microsoft.com/office/powerpoint/2010/main" val="657288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B8DB-AA7C-41EC-A1A7-673C1789C8F6}"/>
              </a:ext>
            </a:extLst>
          </p:cNvPr>
          <p:cNvSpPr>
            <a:spLocks noGrp="1"/>
          </p:cNvSpPr>
          <p:nvPr>
            <p:ph type="title"/>
          </p:nvPr>
        </p:nvSpPr>
        <p:spPr/>
        <p:txBody>
          <a:bodyPr/>
          <a:lstStyle/>
          <a:p>
            <a:pPr algn="l"/>
            <a:r>
              <a:rPr lang="en-US" dirty="0">
                <a:solidFill>
                  <a:srgbClr val="405F83"/>
                </a:solidFill>
              </a:rPr>
              <a:t>Conclusion</a:t>
            </a:r>
          </a:p>
        </p:txBody>
      </p:sp>
      <p:sp>
        <p:nvSpPr>
          <p:cNvPr id="3" name="Text Placeholder 2">
            <a:extLst>
              <a:ext uri="{FF2B5EF4-FFF2-40B4-BE49-F238E27FC236}">
                <a16:creationId xmlns:a16="http://schemas.microsoft.com/office/drawing/2014/main" id="{3614DBDE-5188-408D-AB39-100D05C172E3}"/>
              </a:ext>
            </a:extLst>
          </p:cNvPr>
          <p:cNvSpPr>
            <a:spLocks noGrp="1"/>
          </p:cNvSpPr>
          <p:nvPr>
            <p:ph type="body" idx="1"/>
          </p:nvPr>
        </p:nvSpPr>
        <p:spPr/>
        <p:txBody>
          <a:bodyPr>
            <a:normAutofit/>
          </a:bodyPr>
          <a:lstStyle/>
          <a:p>
            <a:r>
              <a:rPr lang="en-US" sz="2800" dirty="0"/>
              <a:t>COVID had no direct impact</a:t>
            </a:r>
          </a:p>
        </p:txBody>
      </p:sp>
      <p:pic>
        <p:nvPicPr>
          <p:cNvPr id="19" name="Content Placeholder 18">
            <a:extLst>
              <a:ext uri="{FF2B5EF4-FFF2-40B4-BE49-F238E27FC236}">
                <a16:creationId xmlns:a16="http://schemas.microsoft.com/office/drawing/2014/main" id="{529C7CD5-FD00-4FD7-8D23-6DE9B933DE91}"/>
              </a:ext>
            </a:extLst>
          </p:cNvPr>
          <p:cNvPicPr>
            <a:picLocks noGrp="1" noChangeAspect="1"/>
          </p:cNvPicPr>
          <p:nvPr>
            <p:ph sz="half" idx="2"/>
          </p:nvPr>
        </p:nvPicPr>
        <p:blipFill>
          <a:blip r:embed="rId3"/>
          <a:stretch>
            <a:fillRect/>
          </a:stretch>
        </p:blipFill>
        <p:spPr>
          <a:xfrm>
            <a:off x="609600" y="2636044"/>
            <a:ext cx="5384800" cy="3028949"/>
          </a:xfrm>
        </p:spPr>
      </p:pic>
      <p:pic>
        <p:nvPicPr>
          <p:cNvPr id="25" name="Content Placeholder 24">
            <a:extLst>
              <a:ext uri="{FF2B5EF4-FFF2-40B4-BE49-F238E27FC236}">
                <a16:creationId xmlns:a16="http://schemas.microsoft.com/office/drawing/2014/main" id="{9244EE3C-F2B1-4170-9AC9-5A5F2E3F9ADB}"/>
              </a:ext>
            </a:extLst>
          </p:cNvPr>
          <p:cNvPicPr>
            <a:picLocks noGrp="1" noChangeAspect="1"/>
          </p:cNvPicPr>
          <p:nvPr>
            <p:ph sz="quarter" idx="4"/>
          </p:nvPr>
        </p:nvPicPr>
        <p:blipFill>
          <a:blip r:embed="rId4"/>
          <a:stretch>
            <a:fillRect/>
          </a:stretch>
        </p:blipFill>
        <p:spPr>
          <a:xfrm>
            <a:off x="6191250" y="2635151"/>
            <a:ext cx="5387975" cy="3030735"/>
          </a:xfrm>
        </p:spPr>
      </p:pic>
      <p:sp>
        <p:nvSpPr>
          <p:cNvPr id="32" name="Text Placeholder 31">
            <a:extLst>
              <a:ext uri="{FF2B5EF4-FFF2-40B4-BE49-F238E27FC236}">
                <a16:creationId xmlns:a16="http://schemas.microsoft.com/office/drawing/2014/main" id="{A0B46487-9DDD-4170-8DBE-60AC36E0BF06}"/>
              </a:ext>
            </a:extLst>
          </p:cNvPr>
          <p:cNvSpPr>
            <a:spLocks noGrp="1"/>
          </p:cNvSpPr>
          <p:nvPr>
            <p:ph type="body" sz="quarter" idx="3"/>
          </p:nvPr>
        </p:nvSpPr>
        <p:spPr/>
        <p:txBody>
          <a:bodyPr>
            <a:normAutofit/>
          </a:bodyPr>
          <a:lstStyle/>
          <a:p>
            <a:r>
              <a:rPr lang="en-US" sz="2800" dirty="0"/>
              <a:t>Policies had immediate affect</a:t>
            </a:r>
          </a:p>
        </p:txBody>
      </p:sp>
      <p:sp>
        <p:nvSpPr>
          <p:cNvPr id="33" name="Text Placeholder 2">
            <a:extLst>
              <a:ext uri="{FF2B5EF4-FFF2-40B4-BE49-F238E27FC236}">
                <a16:creationId xmlns:a16="http://schemas.microsoft.com/office/drawing/2014/main" id="{74752B95-F18F-40A5-93FC-10FD8AC640DB}"/>
              </a:ext>
            </a:extLst>
          </p:cNvPr>
          <p:cNvSpPr txBox="1">
            <a:spLocks/>
          </p:cNvSpPr>
          <p:nvPr/>
        </p:nvSpPr>
        <p:spPr>
          <a:xfrm>
            <a:off x="609440" y="5867400"/>
            <a:ext cx="10514171" cy="639763"/>
          </a:xfrm>
          <a:prstGeom prst="rect">
            <a:avLst/>
          </a:prstGeom>
        </p:spPr>
        <p:txBody>
          <a:bodyPr vert="horz" lIns="121899" tIns="60949" rIns="121899" bIns="60949" rtlCol="0" anchor="b">
            <a:normAutofit fontScale="92500"/>
          </a:bodyPr>
          <a:lstStyle>
            <a:lvl1pPr marL="0" indent="0" algn="l" defTabSz="1218987" rtl="0" eaLnBrk="1" latinLnBrk="0" hangingPunct="1">
              <a:lnSpc>
                <a:spcPct val="85000"/>
              </a:lnSpc>
              <a:spcBef>
                <a:spcPts val="0"/>
              </a:spcBef>
              <a:spcAft>
                <a:spcPts val="600"/>
              </a:spcAft>
              <a:buFont typeface="Arial" pitchFamily="34" charset="0"/>
              <a:buNone/>
              <a:defRPr sz="3200" b="1" kern="1200">
                <a:solidFill>
                  <a:srgbClr val="70A0D7"/>
                </a:solidFill>
                <a:latin typeface="Arial"/>
                <a:ea typeface="+mn-ea"/>
                <a:cs typeface="Arial"/>
              </a:defRPr>
            </a:lvl1pPr>
            <a:lvl2pPr marL="609493" indent="0" algn="l" defTabSz="1218987" rtl="0" eaLnBrk="1" latinLnBrk="0" hangingPunct="1">
              <a:lnSpc>
                <a:spcPct val="85000"/>
              </a:lnSpc>
              <a:spcBef>
                <a:spcPts val="0"/>
              </a:spcBef>
              <a:spcAft>
                <a:spcPts val="600"/>
              </a:spcAft>
              <a:buFont typeface="Arial" pitchFamily="34" charset="0"/>
              <a:buNone/>
              <a:defRPr sz="2700" b="1" kern="1200">
                <a:solidFill>
                  <a:srgbClr val="70A0D7"/>
                </a:solidFill>
                <a:latin typeface="Arial"/>
                <a:ea typeface="+mn-ea"/>
                <a:cs typeface="Arial"/>
              </a:defRPr>
            </a:lvl2pPr>
            <a:lvl3pPr marL="1218987" indent="0" algn="l" defTabSz="1218987" rtl="0" eaLnBrk="1" latinLnBrk="0" hangingPunct="1">
              <a:lnSpc>
                <a:spcPct val="85000"/>
              </a:lnSpc>
              <a:spcBef>
                <a:spcPts val="0"/>
              </a:spcBef>
              <a:spcAft>
                <a:spcPts val="600"/>
              </a:spcAft>
              <a:buFont typeface="Arial" pitchFamily="34" charset="0"/>
              <a:buNone/>
              <a:defRPr sz="2400" b="1" kern="1200">
                <a:solidFill>
                  <a:srgbClr val="70A0D7"/>
                </a:solidFill>
                <a:latin typeface="Arial"/>
                <a:ea typeface="+mn-ea"/>
                <a:cs typeface="Arial"/>
              </a:defRPr>
            </a:lvl3pPr>
            <a:lvl4pPr marL="1828480" indent="0" algn="l" defTabSz="1218987" rtl="0" eaLnBrk="1" latinLnBrk="0" hangingPunct="1">
              <a:lnSpc>
                <a:spcPct val="85000"/>
              </a:lnSpc>
              <a:spcBef>
                <a:spcPts val="0"/>
              </a:spcBef>
              <a:spcAft>
                <a:spcPts val="600"/>
              </a:spcAft>
              <a:buFont typeface="Arial" pitchFamily="34" charset="0"/>
              <a:buNone/>
              <a:defRPr sz="2100" b="1" kern="1200">
                <a:solidFill>
                  <a:srgbClr val="70A0D7"/>
                </a:solidFill>
                <a:latin typeface="Arial"/>
                <a:ea typeface="+mn-ea"/>
                <a:cs typeface="Arial"/>
              </a:defRPr>
            </a:lvl4pPr>
            <a:lvl5pPr marL="2437973" indent="0" algn="l" defTabSz="1218987" rtl="0" eaLnBrk="1" latinLnBrk="0" hangingPunct="1">
              <a:lnSpc>
                <a:spcPct val="85000"/>
              </a:lnSpc>
              <a:spcBef>
                <a:spcPts val="0"/>
              </a:spcBef>
              <a:spcAft>
                <a:spcPts val="600"/>
              </a:spcAft>
              <a:buFont typeface="Arial" pitchFamily="34" charset="0"/>
              <a:buNone/>
              <a:defRPr sz="2100" b="1" kern="1200">
                <a:solidFill>
                  <a:srgbClr val="70A0D7"/>
                </a:solidFill>
                <a:latin typeface="Arial"/>
                <a:ea typeface="+mn-ea"/>
                <a:cs typeface="Arial"/>
              </a:defRPr>
            </a:lvl5pPr>
            <a:lvl6pPr marL="3047467" indent="0" algn="l" defTabSz="1218987" rtl="0" eaLnBrk="1" latinLnBrk="0" hangingPunct="1">
              <a:spcBef>
                <a:spcPct val="20000"/>
              </a:spcBef>
              <a:buFont typeface="Arial" pitchFamily="34" charset="0"/>
              <a:buNone/>
              <a:defRPr sz="2100" b="1" kern="1200">
                <a:solidFill>
                  <a:schemeClr val="tx1"/>
                </a:solidFill>
                <a:latin typeface="+mn-lt"/>
                <a:ea typeface="+mn-ea"/>
                <a:cs typeface="+mn-cs"/>
              </a:defRPr>
            </a:lvl6pPr>
            <a:lvl7pPr marL="3656960" indent="0" algn="l" defTabSz="1218987" rtl="0" eaLnBrk="1" latinLnBrk="0" hangingPunct="1">
              <a:spcBef>
                <a:spcPct val="20000"/>
              </a:spcBef>
              <a:buFont typeface="Arial" pitchFamily="34" charset="0"/>
              <a:buNone/>
              <a:defRPr sz="2100" b="1" kern="1200">
                <a:solidFill>
                  <a:schemeClr val="tx1"/>
                </a:solidFill>
                <a:latin typeface="+mn-lt"/>
                <a:ea typeface="+mn-ea"/>
                <a:cs typeface="+mn-cs"/>
              </a:defRPr>
            </a:lvl7pPr>
            <a:lvl8pPr marL="4266453" indent="0" algn="l" defTabSz="1218987" rtl="0" eaLnBrk="1" latinLnBrk="0" hangingPunct="1">
              <a:spcBef>
                <a:spcPct val="20000"/>
              </a:spcBef>
              <a:buFont typeface="Arial" pitchFamily="34" charset="0"/>
              <a:buNone/>
              <a:defRPr sz="2100" b="1" kern="1200">
                <a:solidFill>
                  <a:schemeClr val="tx1"/>
                </a:solidFill>
                <a:latin typeface="+mn-lt"/>
                <a:ea typeface="+mn-ea"/>
                <a:cs typeface="+mn-cs"/>
              </a:defRPr>
            </a:lvl8pPr>
            <a:lvl9pPr marL="4875947" indent="0" algn="l" defTabSz="1218987" rtl="0" eaLnBrk="1" latinLnBrk="0" hangingPunct="1">
              <a:spcBef>
                <a:spcPct val="20000"/>
              </a:spcBef>
              <a:buFont typeface="Arial" pitchFamily="34" charset="0"/>
              <a:buNone/>
              <a:defRPr sz="2100" b="1" kern="1200">
                <a:solidFill>
                  <a:schemeClr val="tx1"/>
                </a:solidFill>
                <a:latin typeface="+mn-lt"/>
                <a:ea typeface="+mn-ea"/>
                <a:cs typeface="+mn-cs"/>
              </a:defRPr>
            </a:lvl9pPr>
          </a:lstStyle>
          <a:p>
            <a:r>
              <a:rPr lang="en-US" sz="2800" dirty="0">
                <a:solidFill>
                  <a:srgbClr val="C00000"/>
                </a:solidFill>
              </a:rPr>
              <a:t>Inflection point for CalFresh enrollment as COVID rapidly rise</a:t>
            </a:r>
          </a:p>
        </p:txBody>
      </p:sp>
      <p:pic>
        <p:nvPicPr>
          <p:cNvPr id="34" name="Content Placeholder 18">
            <a:extLst>
              <a:ext uri="{FF2B5EF4-FFF2-40B4-BE49-F238E27FC236}">
                <a16:creationId xmlns:a16="http://schemas.microsoft.com/office/drawing/2014/main" id="{534AAD97-43AE-4C88-AADC-6BD71EFF8A43}"/>
              </a:ext>
            </a:extLst>
          </p:cNvPr>
          <p:cNvPicPr>
            <a:picLocks noChangeAspect="1"/>
          </p:cNvPicPr>
          <p:nvPr/>
        </p:nvPicPr>
        <p:blipFill>
          <a:blip r:embed="rId3"/>
          <a:stretch>
            <a:fillRect/>
          </a:stretch>
        </p:blipFill>
        <p:spPr>
          <a:xfrm>
            <a:off x="612648" y="2633472"/>
            <a:ext cx="5384800" cy="3028949"/>
          </a:xfrm>
          <a:prstGeom prst="rect">
            <a:avLst/>
          </a:prstGeom>
        </p:spPr>
      </p:pic>
      <p:sp>
        <p:nvSpPr>
          <p:cNvPr id="35" name="Arrow: Right 34">
            <a:extLst>
              <a:ext uri="{FF2B5EF4-FFF2-40B4-BE49-F238E27FC236}">
                <a16:creationId xmlns:a16="http://schemas.microsoft.com/office/drawing/2014/main" id="{0A6120A1-F5A4-4B05-AA1C-DED814B2B595}"/>
              </a:ext>
            </a:extLst>
          </p:cNvPr>
          <p:cNvSpPr/>
          <p:nvPr/>
        </p:nvSpPr>
        <p:spPr>
          <a:xfrm rot="19995658">
            <a:off x="4098278" y="3830636"/>
            <a:ext cx="457200" cy="381000"/>
          </a:xfrm>
          <a:prstGeom prst="rightArrow">
            <a:avLst/>
          </a:prstGeom>
          <a:solidFill>
            <a:srgbClr val="FFC0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01794944-DE51-4F66-A2B5-14526040BEB5}"/>
              </a:ext>
            </a:extLst>
          </p:cNvPr>
          <p:cNvSpPr txBox="1"/>
          <p:nvPr/>
        </p:nvSpPr>
        <p:spPr>
          <a:xfrm>
            <a:off x="2360612" y="2074197"/>
            <a:ext cx="1828800" cy="523220"/>
          </a:xfrm>
          <a:prstGeom prst="rect">
            <a:avLst/>
          </a:prstGeom>
          <a:noFill/>
        </p:spPr>
        <p:txBody>
          <a:bodyPr wrap="square" rtlCol="0">
            <a:spAutoFit/>
          </a:bodyPr>
          <a:lstStyle/>
          <a:p>
            <a:r>
              <a:rPr lang="en-US" sz="2800" b="1" dirty="0">
                <a:solidFill>
                  <a:srgbClr val="70A0D7"/>
                </a:solidFill>
                <a:latin typeface="Arial" panose="020B0604020202020204" pitchFamily="34" charset="0"/>
                <a:cs typeface="Arial" panose="020B0604020202020204" pitchFamily="34" charset="0"/>
              </a:rPr>
              <a:t>initially</a:t>
            </a:r>
            <a:endParaRPr lang="en-US" b="1" dirty="0">
              <a:solidFill>
                <a:srgbClr val="70A0D7"/>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5620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set>
                                      <p:cBhvr override="childStyle">
                                        <p:cTn dur="1" fill="hold" display="0" masterRel="nextClick" afterEffect="1"/>
                                        <p:tgtEl>
                                          <p:spTgt spid="3">
                                            <p:txEl>
                                              <p:pRg st="0" end="0"/>
                                            </p:txEl>
                                          </p:spTgt>
                                        </p:tgtEl>
                                        <p:attrNameLst>
                                          <p:attrName>style.visibility</p:attrName>
                                        </p:attrNameLst>
                                      </p:cBhvr>
                                      <p:to>
                                        <p:strVal val="hidden"/>
                                      </p:to>
                                    </p:set>
                                  </p:sub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par>
                                <p:cTn id="11" presetID="1" presetClass="entr" presetSubtype="0" fill="hold" grpId="0" nodeType="withEffect">
                                  <p:stCondLst>
                                    <p:cond delay="1500"/>
                                  </p:stCondLst>
                                  <p:childTnLst>
                                    <p:set>
                                      <p:cBhvr>
                                        <p:cTn id="12" dur="1" fill="hold">
                                          <p:stCondLst>
                                            <p:cond delay="0"/>
                                          </p:stCondLst>
                                        </p:cTn>
                                        <p:tgtEl>
                                          <p:spTgt spid="36"/>
                                        </p:tgtEl>
                                        <p:attrNameLst>
                                          <p:attrName>style.visibility</p:attrName>
                                        </p:attrNameLst>
                                      </p:cBhvr>
                                      <p:to>
                                        <p:strVal val="visible"/>
                                      </p:to>
                                    </p:se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
                                            <p:txEl>
                                              <p:pRg st="0" end="0"/>
                                            </p:txEl>
                                          </p:spTgt>
                                        </p:tgtEl>
                                        <p:attrNameLst>
                                          <p:attrName>style.visibility</p:attrName>
                                        </p:attrNameLst>
                                      </p:cBhvr>
                                      <p:to>
                                        <p:strVal val="visible"/>
                                      </p:to>
                                    </p:set>
                                    <p:animEffect transition="in" filter="fade">
                                      <p:cBhvr>
                                        <p:cTn id="17" dur="500"/>
                                        <p:tgtEl>
                                          <p:spTgt spid="32">
                                            <p:txEl>
                                              <p:pRg st="0" end="0"/>
                                            </p:txEl>
                                          </p:spTgt>
                                        </p:tgtEl>
                                      </p:cBhvr>
                                    </p:animEffect>
                                  </p:childTnLst>
                                  <p:subTnLst>
                                    <p:set>
                                      <p:cBhvr override="childStyle">
                                        <p:cTn dur="1" fill="hold" display="0" masterRel="nextClick" afterEffect="1"/>
                                        <p:tgtEl>
                                          <p:spTgt spid="32">
                                            <p:txEl>
                                              <p:pRg st="0" end="0"/>
                                            </p:txEl>
                                          </p:spTgt>
                                        </p:tgtEl>
                                        <p:attrNameLst>
                                          <p:attrName>style.visibility</p:attrName>
                                        </p:attrNameLst>
                                      </p:cBhvr>
                                      <p:to>
                                        <p:strVal val="hidden"/>
                                      </p:to>
                                    </p:set>
                                  </p:subTnLst>
                                </p:cTn>
                              </p:par>
                              <p:par>
                                <p:cTn id="18" presetID="10" presetClass="entr" presetSubtype="0"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500"/>
                                  </p:stCondLst>
                                  <p:childTnLst>
                                    <p:set>
                                      <p:cBhvr>
                                        <p:cTn id="27" dur="1" fill="hold">
                                          <p:stCondLst>
                                            <p:cond delay="0"/>
                                          </p:stCondLst>
                                        </p:cTn>
                                        <p:tgtEl>
                                          <p:spTgt spid="33"/>
                                        </p:tgtEl>
                                        <p:attrNameLst>
                                          <p:attrName>style.visibility</p:attrName>
                                        </p:attrNameLst>
                                      </p:cBhvr>
                                      <p:to>
                                        <p:strVal val="visible"/>
                                      </p:to>
                                    </p:set>
                                  </p:childTnLst>
                                </p:cTn>
                              </p:par>
                            </p:childTnLst>
                          </p:cTn>
                        </p:par>
                        <p:par>
                          <p:cTn id="28" fill="hold">
                            <p:stCondLst>
                              <p:cond delay="500"/>
                            </p:stCondLst>
                            <p:childTnLst>
                              <p:par>
                                <p:cTn id="29" presetID="10" presetClass="entr" presetSubtype="0" fill="hold" grpId="0" nodeType="afterEffect">
                                  <p:stCondLst>
                                    <p:cond delay="250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2" grpId="0" build="p"/>
      <p:bldP spid="33" grpId="0"/>
      <p:bldP spid="35" grpId="0" animBg="1"/>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1A9FDBC-73A1-4F58-9E07-C286C974B2C5}"/>
              </a:ext>
            </a:extLst>
          </p:cNvPr>
          <p:cNvSpPr>
            <a:spLocks noGrp="1"/>
          </p:cNvSpPr>
          <p:nvPr>
            <p:ph type="body" idx="1"/>
          </p:nvPr>
        </p:nvSpPr>
        <p:spPr/>
        <p:txBody>
          <a:bodyPr>
            <a:normAutofit/>
          </a:bodyPr>
          <a:lstStyle/>
          <a:p>
            <a:pPr algn="ctr"/>
            <a:r>
              <a:rPr lang="en-US" sz="6000" b="1" dirty="0">
                <a:solidFill>
                  <a:srgbClr val="405F83"/>
                </a:solidFill>
              </a:rPr>
              <a:t>Thank You!</a:t>
            </a:r>
          </a:p>
        </p:txBody>
      </p:sp>
    </p:spTree>
    <p:extLst>
      <p:ext uri="{BB962C8B-B14F-4D97-AF65-F5344CB8AC3E}">
        <p14:creationId xmlns:p14="http://schemas.microsoft.com/office/powerpoint/2010/main" val="1497504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2</a:t>
            </a:r>
          </a:p>
        </p:txBody>
      </p:sp>
      <p:sp>
        <p:nvSpPr>
          <p:cNvPr id="82" name="Rectangle 81">
            <a:extLst>
              <a:ext uri="{C183D7F6-B498-43B3-948B-1728B52AA6E4}">
                <adec:decorative xmlns:adec="http://schemas.microsoft.com/office/drawing/2017/decorative" val="1"/>
              </a:ext>
            </a:extLst>
          </p:cNvPr>
          <p:cNvSpPr/>
          <p:nvPr/>
        </p:nvSpPr>
        <p:spPr bwMode="auto">
          <a:xfrm rot="5400000">
            <a:off x="2655688" y="-2695241"/>
            <a:ext cx="6858000" cy="12208274"/>
          </a:xfrm>
          <a:prstGeom prst="rect">
            <a:avLst/>
          </a:prstGeom>
          <a:gradFill flip="none" rotWithShape="1">
            <a:gsLst>
              <a:gs pos="27000">
                <a:srgbClr val="E0E0E0"/>
              </a:gs>
              <a:gs pos="100000">
                <a:srgbClr val="A8A8A8"/>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89" name="Rectangle 88">
            <a:extLst>
              <a:ext uri="{C183D7F6-B498-43B3-948B-1728B52AA6E4}">
                <adec:decorative xmlns:adec="http://schemas.microsoft.com/office/drawing/2017/decorative" val="1"/>
              </a:ext>
            </a:extLst>
          </p:cNvPr>
          <p:cNvSpPr/>
          <p:nvPr/>
        </p:nvSpPr>
        <p:spPr bwMode="auto">
          <a:xfrm>
            <a:off x="-12701" y="-12701"/>
            <a:ext cx="12201525" cy="1306517"/>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215" name="TextBox 214"/>
          <p:cNvSpPr txBox="1"/>
          <p:nvPr/>
        </p:nvSpPr>
        <p:spPr>
          <a:xfrm>
            <a:off x="218796" y="204892"/>
            <a:ext cx="11743016" cy="861774"/>
          </a:xfrm>
          <a:prstGeom prst="rect">
            <a:avLst/>
          </a:prstGeom>
          <a:noFill/>
        </p:spPr>
        <p:txBody>
          <a:bodyPr wrap="square" rtlCol="0">
            <a:spAutoFit/>
          </a:bodyPr>
          <a:lstStyle/>
          <a:p>
            <a:r>
              <a:rPr lang="en-US" sz="3200" dirty="0">
                <a:solidFill>
                  <a:srgbClr val="FFFFFF"/>
                </a:solidFill>
                <a:latin typeface="Arial"/>
                <a:cs typeface="Arial"/>
              </a:rPr>
              <a:t>Your Infographic Title Here:</a:t>
            </a:r>
          </a:p>
          <a:p>
            <a:r>
              <a:rPr lang="en-US" sz="1600" dirty="0">
                <a:solidFill>
                  <a:srgbClr val="D4D4D4"/>
                </a:solidFill>
                <a:latin typeface="Arial"/>
                <a:cs typeface="Arial"/>
              </a:rPr>
              <a:t>THE SUBTITLE IN THIS AREA</a:t>
            </a:r>
          </a:p>
        </p:txBody>
      </p:sp>
      <p:sp>
        <p:nvSpPr>
          <p:cNvPr id="216" name="Rectangle 215">
            <a:extLst>
              <a:ext uri="{C183D7F6-B498-43B3-948B-1728B52AA6E4}">
                <adec:decorative xmlns:adec="http://schemas.microsoft.com/office/drawing/2017/decorative" val="1"/>
              </a:ext>
            </a:extLst>
          </p:cNvPr>
          <p:cNvSpPr/>
          <p:nvPr/>
        </p:nvSpPr>
        <p:spPr bwMode="auto">
          <a:xfrm>
            <a:off x="-12701" y="1295400"/>
            <a:ext cx="12201525" cy="76200"/>
          </a:xfrm>
          <a:prstGeom prst="rect">
            <a:avLst/>
          </a:prstGeom>
          <a:solidFill>
            <a:srgbClr val="9F9F9F"/>
          </a:solidFill>
          <a:ln w="9525">
            <a:noFill/>
            <a:miter lim="800000"/>
            <a:headEnd/>
            <a:tailEnd/>
          </a:ln>
          <a:effectLst/>
        </p:spPr>
        <p:txBody>
          <a:bodyPr wrap="none" anchor="ctr">
            <a:prstTxWarp prst="textNoShape">
              <a:avLst/>
            </a:prstTxWarp>
          </a:bodyPr>
          <a:lstStyle/>
          <a:p>
            <a:endParaRPr lang="en-US" dirty="0"/>
          </a:p>
        </p:txBody>
      </p:sp>
      <p:sp>
        <p:nvSpPr>
          <p:cNvPr id="214" name="Rectangle 213">
            <a:extLst>
              <a:ext uri="{C183D7F6-B498-43B3-948B-1728B52AA6E4}">
                <adec:decorative xmlns:adec="http://schemas.microsoft.com/office/drawing/2017/decorative" val="1"/>
              </a:ext>
            </a:extLst>
          </p:cNvPr>
          <p:cNvSpPr/>
          <p:nvPr/>
        </p:nvSpPr>
        <p:spPr bwMode="auto">
          <a:xfrm>
            <a:off x="-19449" y="6553200"/>
            <a:ext cx="12208273" cy="304800"/>
          </a:xfrm>
          <a:prstGeom prst="rect">
            <a:avLst/>
          </a:prstGeom>
          <a:gradFill flip="none" rotWithShape="1">
            <a:gsLst>
              <a:gs pos="0">
                <a:srgbClr val="878787"/>
              </a:gs>
              <a:gs pos="100000">
                <a:srgbClr val="5D5D5D"/>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213" name="Rectangle 70"/>
          <p:cNvSpPr>
            <a:spLocks noChangeArrowheads="1"/>
          </p:cNvSpPr>
          <p:nvPr/>
        </p:nvSpPr>
        <p:spPr bwMode="auto">
          <a:xfrm>
            <a:off x="770651" y="2133600"/>
            <a:ext cx="2362200"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7030A0"/>
                </a:solidFill>
                <a:latin typeface="Arial"/>
                <a:cs typeface="Arial"/>
              </a:rPr>
              <a:t>2</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19" name="Oval 118">
            <a:extLst>
              <a:ext uri="{C183D7F6-B498-43B3-948B-1728B52AA6E4}">
                <adec:decorative xmlns:adec="http://schemas.microsoft.com/office/drawing/2017/decorative" val="1"/>
              </a:ext>
            </a:extLst>
          </p:cNvPr>
          <p:cNvSpPr>
            <a:spLocks noChangeAspect="1"/>
          </p:cNvSpPr>
          <p:nvPr/>
        </p:nvSpPr>
        <p:spPr>
          <a:xfrm rot="16200000">
            <a:off x="2584921" y="3002440"/>
            <a:ext cx="673155" cy="673153"/>
          </a:xfrm>
          <a:prstGeom prst="ellipse">
            <a:avLst/>
          </a:prstGeom>
          <a:gradFill flip="none" rotWithShape="1">
            <a:gsLst>
              <a:gs pos="0">
                <a:srgbClr val="884DDB"/>
              </a:gs>
              <a:gs pos="100000">
                <a:srgbClr val="7030A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22" name="Group 121">
            <a:extLst>
              <a:ext uri="{C183D7F6-B498-43B3-948B-1728B52AA6E4}">
                <adec:decorative xmlns:adec="http://schemas.microsoft.com/office/drawing/2017/decorative" val="1"/>
              </a:ext>
            </a:extLst>
          </p:cNvPr>
          <p:cNvGrpSpPr/>
          <p:nvPr/>
        </p:nvGrpSpPr>
        <p:grpSpPr>
          <a:xfrm>
            <a:off x="2707430" y="3174699"/>
            <a:ext cx="436647" cy="321117"/>
            <a:chOff x="-152400" y="685800"/>
            <a:chExt cx="1287499" cy="946849"/>
          </a:xfrm>
          <a:noFill/>
        </p:grpSpPr>
        <p:sp>
          <p:nvSpPr>
            <p:cNvPr id="194" name="Rectangle 193"/>
            <p:cNvSpPr/>
            <p:nvPr/>
          </p:nvSpPr>
          <p:spPr bwMode="auto">
            <a:xfrm>
              <a:off x="46528" y="870649"/>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195" name="Rectangle 194"/>
            <p:cNvSpPr/>
            <p:nvPr/>
          </p:nvSpPr>
          <p:spPr bwMode="auto">
            <a:xfrm rot="21315080">
              <a:off x="-42372" y="781749"/>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196" name="Rectangle 195"/>
            <p:cNvSpPr/>
            <p:nvPr/>
          </p:nvSpPr>
          <p:spPr bwMode="auto">
            <a:xfrm>
              <a:off x="-152400" y="685800"/>
              <a:ext cx="1088571" cy="762000"/>
            </a:xfrm>
            <a:prstGeom prst="rect">
              <a:avLst/>
            </a:prstGeom>
            <a:grpFill/>
            <a:ln w="6350"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212" name="Rectangle 70"/>
          <p:cNvSpPr>
            <a:spLocks noChangeArrowheads="1"/>
          </p:cNvSpPr>
          <p:nvPr/>
        </p:nvSpPr>
        <p:spPr bwMode="auto">
          <a:xfrm>
            <a:off x="1598613" y="4501813"/>
            <a:ext cx="2269374"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0070C0"/>
                </a:solidFill>
                <a:latin typeface="Arial"/>
                <a:cs typeface="Arial"/>
              </a:rPr>
              <a:t>2</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30" name="Oval 129">
            <a:extLst>
              <a:ext uri="{C183D7F6-B498-43B3-948B-1728B52AA6E4}">
                <adec:decorative xmlns:adec="http://schemas.microsoft.com/office/drawing/2017/decorative" val="1"/>
              </a:ext>
            </a:extLst>
          </p:cNvPr>
          <p:cNvSpPr>
            <a:spLocks noChangeAspect="1"/>
          </p:cNvSpPr>
          <p:nvPr/>
        </p:nvSpPr>
        <p:spPr>
          <a:xfrm rot="16200000">
            <a:off x="3352736" y="3593867"/>
            <a:ext cx="766887" cy="766885"/>
          </a:xfrm>
          <a:prstGeom prst="ellipse">
            <a:avLst/>
          </a:prstGeom>
          <a:gradFill flip="none" rotWithShape="1">
            <a:gsLst>
              <a:gs pos="0">
                <a:srgbClr val="0070FF"/>
              </a:gs>
              <a:gs pos="100000">
                <a:srgbClr val="0070C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33" name="Freeform 77">
            <a:extLst>
              <a:ext uri="{C183D7F6-B498-43B3-948B-1728B52AA6E4}">
                <adec:decorative xmlns:adec="http://schemas.microsoft.com/office/drawing/2017/decorative" val="1"/>
              </a:ext>
            </a:extLst>
          </p:cNvPr>
          <p:cNvSpPr>
            <a:spLocks noEditPoints="1"/>
          </p:cNvSpPr>
          <p:nvPr/>
        </p:nvSpPr>
        <p:spPr bwMode="auto">
          <a:xfrm>
            <a:off x="3444149" y="3830162"/>
            <a:ext cx="580846" cy="254785"/>
          </a:xfrm>
          <a:custGeom>
            <a:avLst/>
            <a:gdLst/>
            <a:ahLst/>
            <a:cxnLst>
              <a:cxn ang="0">
                <a:pos x="3769" y="850"/>
              </a:cxn>
              <a:cxn ang="0">
                <a:pos x="3525" y="562"/>
              </a:cxn>
              <a:cxn ang="0">
                <a:pos x="3204" y="327"/>
              </a:cxn>
              <a:cxn ang="0">
                <a:pos x="2889" y="176"/>
              </a:cxn>
              <a:cxn ang="0">
                <a:pos x="2462" y="53"/>
              </a:cxn>
              <a:cxn ang="0">
                <a:pos x="1996" y="1"/>
              </a:cxn>
              <a:cxn ang="0">
                <a:pos x="1899" y="0"/>
              </a:cxn>
              <a:cxn ang="0">
                <a:pos x="1566" y="22"/>
              </a:cxn>
              <a:cxn ang="0">
                <a:pos x="1135" y="110"/>
              </a:cxn>
              <a:cxn ang="0">
                <a:pos x="747" y="262"/>
              </a:cxn>
              <a:cxn ang="0">
                <a:pos x="456" y="438"/>
              </a:cxn>
              <a:cxn ang="0">
                <a:pos x="172" y="700"/>
              </a:cxn>
              <a:cxn ang="0">
                <a:pos x="14" y="929"/>
              </a:cxn>
              <a:cxn ang="0">
                <a:pos x="349" y="978"/>
              </a:cxn>
              <a:cxn ang="0">
                <a:pos x="555" y="756"/>
              </a:cxn>
              <a:cxn ang="0">
                <a:pos x="833" y="567"/>
              </a:cxn>
              <a:cxn ang="0">
                <a:pos x="1022" y="479"/>
              </a:cxn>
              <a:cxn ang="0">
                <a:pos x="1132" y="495"/>
              </a:cxn>
              <a:cxn ang="0">
                <a:pos x="1081" y="649"/>
              </a:cxn>
              <a:cxn ang="0">
                <a:pos x="1059" y="811"/>
              </a:cxn>
              <a:cxn ang="0">
                <a:pos x="1076" y="1010"/>
              </a:cxn>
              <a:cxn ang="0">
                <a:pos x="1160" y="1241"/>
              </a:cxn>
              <a:cxn ang="0">
                <a:pos x="1305" y="1435"/>
              </a:cxn>
              <a:cxn ang="0">
                <a:pos x="1498" y="1579"/>
              </a:cxn>
              <a:cxn ang="0">
                <a:pos x="1729" y="1663"/>
              </a:cxn>
              <a:cxn ang="0">
                <a:pos x="1943" y="1679"/>
              </a:cxn>
              <a:cxn ang="0">
                <a:pos x="2188" y="1630"/>
              </a:cxn>
              <a:cxn ang="0">
                <a:pos x="2402" y="1514"/>
              </a:cxn>
              <a:cxn ang="0">
                <a:pos x="2573" y="1343"/>
              </a:cxn>
              <a:cxn ang="0">
                <a:pos x="2689" y="1128"/>
              </a:cxn>
              <a:cxn ang="0">
                <a:pos x="2738" y="883"/>
              </a:cxn>
              <a:cxn ang="0">
                <a:pos x="2732" y="725"/>
              </a:cxn>
              <a:cxn ang="0">
                <a:pos x="2693" y="562"/>
              </a:cxn>
              <a:cxn ang="0">
                <a:pos x="2624" y="414"/>
              </a:cxn>
              <a:cxn ang="0">
                <a:pos x="2829" y="487"/>
              </a:cxn>
              <a:cxn ang="0">
                <a:pos x="3047" y="596"/>
              </a:cxn>
              <a:cxn ang="0">
                <a:pos x="3314" y="791"/>
              </a:cxn>
              <a:cxn ang="0">
                <a:pos x="3507" y="1017"/>
              </a:cxn>
              <a:cxn ang="0">
                <a:pos x="1899" y="1182"/>
              </a:cxn>
              <a:cxn ang="0">
                <a:pos x="1798" y="1167"/>
              </a:cxn>
              <a:cxn ang="0">
                <a:pos x="1708" y="1124"/>
              </a:cxn>
              <a:cxn ang="0">
                <a:pos x="1635" y="1058"/>
              </a:cxn>
              <a:cxn ang="0">
                <a:pos x="1583" y="973"/>
              </a:cxn>
              <a:cxn ang="0">
                <a:pos x="1558" y="875"/>
              </a:cxn>
              <a:cxn ang="0">
                <a:pos x="1561" y="787"/>
              </a:cxn>
              <a:cxn ang="0">
                <a:pos x="1591" y="692"/>
              </a:cxn>
              <a:cxn ang="0">
                <a:pos x="1646" y="610"/>
              </a:cxn>
              <a:cxn ang="0">
                <a:pos x="1722" y="547"/>
              </a:cxn>
              <a:cxn ang="0">
                <a:pos x="1814" y="509"/>
              </a:cxn>
              <a:cxn ang="0">
                <a:pos x="1899" y="498"/>
              </a:cxn>
              <a:cxn ang="0">
                <a:pos x="2001" y="513"/>
              </a:cxn>
              <a:cxn ang="0">
                <a:pos x="2091" y="556"/>
              </a:cxn>
              <a:cxn ang="0">
                <a:pos x="2164" y="622"/>
              </a:cxn>
              <a:cxn ang="0">
                <a:pos x="2214" y="707"/>
              </a:cxn>
              <a:cxn ang="0">
                <a:pos x="2241" y="805"/>
              </a:cxn>
              <a:cxn ang="0">
                <a:pos x="2238" y="893"/>
              </a:cxn>
              <a:cxn ang="0">
                <a:pos x="2208" y="988"/>
              </a:cxn>
              <a:cxn ang="0">
                <a:pos x="2153" y="1070"/>
              </a:cxn>
              <a:cxn ang="0">
                <a:pos x="2077" y="1133"/>
              </a:cxn>
              <a:cxn ang="0">
                <a:pos x="1984" y="1171"/>
              </a:cxn>
              <a:cxn ang="0">
                <a:pos x="1899" y="1182"/>
              </a:cxn>
            </a:cxnLst>
            <a:rect l="0" t="0" r="r" b="b"/>
            <a:pathLst>
              <a:path w="3830" h="1680">
                <a:moveTo>
                  <a:pt x="3830" y="956"/>
                </a:moveTo>
                <a:lnTo>
                  <a:pt x="3830" y="956"/>
                </a:lnTo>
                <a:lnTo>
                  <a:pt x="3816" y="929"/>
                </a:lnTo>
                <a:lnTo>
                  <a:pt x="3800" y="902"/>
                </a:lnTo>
                <a:lnTo>
                  <a:pt x="3785" y="876"/>
                </a:lnTo>
                <a:lnTo>
                  <a:pt x="3769" y="850"/>
                </a:lnTo>
                <a:lnTo>
                  <a:pt x="3734" y="798"/>
                </a:lnTo>
                <a:lnTo>
                  <a:pt x="3697" y="748"/>
                </a:lnTo>
                <a:lnTo>
                  <a:pt x="3658" y="700"/>
                </a:lnTo>
                <a:lnTo>
                  <a:pt x="3616" y="652"/>
                </a:lnTo>
                <a:lnTo>
                  <a:pt x="3571" y="607"/>
                </a:lnTo>
                <a:lnTo>
                  <a:pt x="3525" y="562"/>
                </a:lnTo>
                <a:lnTo>
                  <a:pt x="3477" y="519"/>
                </a:lnTo>
                <a:lnTo>
                  <a:pt x="3427" y="477"/>
                </a:lnTo>
                <a:lnTo>
                  <a:pt x="3374" y="438"/>
                </a:lnTo>
                <a:lnTo>
                  <a:pt x="3319" y="400"/>
                </a:lnTo>
                <a:lnTo>
                  <a:pt x="3263" y="363"/>
                </a:lnTo>
                <a:lnTo>
                  <a:pt x="3204" y="327"/>
                </a:lnTo>
                <a:lnTo>
                  <a:pt x="3144" y="293"/>
                </a:lnTo>
                <a:lnTo>
                  <a:pt x="3083" y="262"/>
                </a:lnTo>
                <a:lnTo>
                  <a:pt x="3083" y="262"/>
                </a:lnTo>
                <a:lnTo>
                  <a:pt x="3020" y="231"/>
                </a:lnTo>
                <a:lnTo>
                  <a:pt x="2955" y="202"/>
                </a:lnTo>
                <a:lnTo>
                  <a:pt x="2889" y="176"/>
                </a:lnTo>
                <a:lnTo>
                  <a:pt x="2821" y="151"/>
                </a:lnTo>
                <a:lnTo>
                  <a:pt x="2752" y="127"/>
                </a:lnTo>
                <a:lnTo>
                  <a:pt x="2681" y="105"/>
                </a:lnTo>
                <a:lnTo>
                  <a:pt x="2609" y="86"/>
                </a:lnTo>
                <a:lnTo>
                  <a:pt x="2536" y="68"/>
                </a:lnTo>
                <a:lnTo>
                  <a:pt x="2462" y="53"/>
                </a:lnTo>
                <a:lnTo>
                  <a:pt x="2388" y="38"/>
                </a:lnTo>
                <a:lnTo>
                  <a:pt x="2311" y="28"/>
                </a:lnTo>
                <a:lnTo>
                  <a:pt x="2233" y="17"/>
                </a:lnTo>
                <a:lnTo>
                  <a:pt x="2156" y="10"/>
                </a:lnTo>
                <a:lnTo>
                  <a:pt x="2075" y="4"/>
                </a:lnTo>
                <a:lnTo>
                  <a:pt x="1996" y="1"/>
                </a:lnTo>
                <a:lnTo>
                  <a:pt x="1915" y="0"/>
                </a:lnTo>
                <a:lnTo>
                  <a:pt x="1915" y="0"/>
                </a:lnTo>
                <a:lnTo>
                  <a:pt x="1908" y="0"/>
                </a:lnTo>
                <a:lnTo>
                  <a:pt x="1908" y="0"/>
                </a:lnTo>
                <a:lnTo>
                  <a:pt x="1899" y="0"/>
                </a:lnTo>
                <a:lnTo>
                  <a:pt x="1899" y="0"/>
                </a:lnTo>
                <a:lnTo>
                  <a:pt x="1872" y="0"/>
                </a:lnTo>
                <a:lnTo>
                  <a:pt x="1872" y="0"/>
                </a:lnTo>
                <a:lnTo>
                  <a:pt x="1794" y="2"/>
                </a:lnTo>
                <a:lnTo>
                  <a:pt x="1718" y="7"/>
                </a:lnTo>
                <a:lnTo>
                  <a:pt x="1641" y="13"/>
                </a:lnTo>
                <a:lnTo>
                  <a:pt x="1566" y="22"/>
                </a:lnTo>
                <a:lnTo>
                  <a:pt x="1491" y="31"/>
                </a:lnTo>
                <a:lnTo>
                  <a:pt x="1418" y="43"/>
                </a:lnTo>
                <a:lnTo>
                  <a:pt x="1345" y="57"/>
                </a:lnTo>
                <a:lnTo>
                  <a:pt x="1273" y="73"/>
                </a:lnTo>
                <a:lnTo>
                  <a:pt x="1204" y="91"/>
                </a:lnTo>
                <a:lnTo>
                  <a:pt x="1135" y="110"/>
                </a:lnTo>
                <a:lnTo>
                  <a:pt x="1066" y="130"/>
                </a:lnTo>
                <a:lnTo>
                  <a:pt x="999" y="154"/>
                </a:lnTo>
                <a:lnTo>
                  <a:pt x="935" y="178"/>
                </a:lnTo>
                <a:lnTo>
                  <a:pt x="870" y="205"/>
                </a:lnTo>
                <a:lnTo>
                  <a:pt x="808" y="232"/>
                </a:lnTo>
                <a:lnTo>
                  <a:pt x="747" y="262"/>
                </a:lnTo>
                <a:lnTo>
                  <a:pt x="747" y="262"/>
                </a:lnTo>
                <a:lnTo>
                  <a:pt x="686" y="293"/>
                </a:lnTo>
                <a:lnTo>
                  <a:pt x="626" y="327"/>
                </a:lnTo>
                <a:lnTo>
                  <a:pt x="567" y="363"/>
                </a:lnTo>
                <a:lnTo>
                  <a:pt x="511" y="400"/>
                </a:lnTo>
                <a:lnTo>
                  <a:pt x="456" y="438"/>
                </a:lnTo>
                <a:lnTo>
                  <a:pt x="403" y="477"/>
                </a:lnTo>
                <a:lnTo>
                  <a:pt x="353" y="519"/>
                </a:lnTo>
                <a:lnTo>
                  <a:pt x="305" y="562"/>
                </a:lnTo>
                <a:lnTo>
                  <a:pt x="259" y="607"/>
                </a:lnTo>
                <a:lnTo>
                  <a:pt x="214" y="652"/>
                </a:lnTo>
                <a:lnTo>
                  <a:pt x="172" y="700"/>
                </a:lnTo>
                <a:lnTo>
                  <a:pt x="133" y="748"/>
                </a:lnTo>
                <a:lnTo>
                  <a:pt x="96" y="798"/>
                </a:lnTo>
                <a:lnTo>
                  <a:pt x="61" y="850"/>
                </a:lnTo>
                <a:lnTo>
                  <a:pt x="45" y="876"/>
                </a:lnTo>
                <a:lnTo>
                  <a:pt x="30" y="902"/>
                </a:lnTo>
                <a:lnTo>
                  <a:pt x="14" y="929"/>
                </a:lnTo>
                <a:lnTo>
                  <a:pt x="0" y="956"/>
                </a:lnTo>
                <a:lnTo>
                  <a:pt x="278" y="1097"/>
                </a:lnTo>
                <a:lnTo>
                  <a:pt x="278" y="1097"/>
                </a:lnTo>
                <a:lnTo>
                  <a:pt x="299" y="1057"/>
                </a:lnTo>
                <a:lnTo>
                  <a:pt x="323" y="1017"/>
                </a:lnTo>
                <a:lnTo>
                  <a:pt x="349" y="978"/>
                </a:lnTo>
                <a:lnTo>
                  <a:pt x="379" y="939"/>
                </a:lnTo>
                <a:lnTo>
                  <a:pt x="409" y="901"/>
                </a:lnTo>
                <a:lnTo>
                  <a:pt x="443" y="864"/>
                </a:lnTo>
                <a:lnTo>
                  <a:pt x="479" y="827"/>
                </a:lnTo>
                <a:lnTo>
                  <a:pt x="516" y="791"/>
                </a:lnTo>
                <a:lnTo>
                  <a:pt x="555" y="756"/>
                </a:lnTo>
                <a:lnTo>
                  <a:pt x="597" y="722"/>
                </a:lnTo>
                <a:lnTo>
                  <a:pt x="640" y="689"/>
                </a:lnTo>
                <a:lnTo>
                  <a:pt x="686" y="657"/>
                </a:lnTo>
                <a:lnTo>
                  <a:pt x="732" y="626"/>
                </a:lnTo>
                <a:lnTo>
                  <a:pt x="783" y="596"/>
                </a:lnTo>
                <a:lnTo>
                  <a:pt x="833" y="567"/>
                </a:lnTo>
                <a:lnTo>
                  <a:pt x="886" y="540"/>
                </a:lnTo>
                <a:lnTo>
                  <a:pt x="886" y="540"/>
                </a:lnTo>
                <a:lnTo>
                  <a:pt x="919" y="524"/>
                </a:lnTo>
                <a:lnTo>
                  <a:pt x="953" y="509"/>
                </a:lnTo>
                <a:lnTo>
                  <a:pt x="987" y="493"/>
                </a:lnTo>
                <a:lnTo>
                  <a:pt x="1022" y="479"/>
                </a:lnTo>
                <a:lnTo>
                  <a:pt x="1094" y="451"/>
                </a:lnTo>
                <a:lnTo>
                  <a:pt x="1168" y="425"/>
                </a:lnTo>
                <a:lnTo>
                  <a:pt x="1168" y="425"/>
                </a:lnTo>
                <a:lnTo>
                  <a:pt x="1156" y="449"/>
                </a:lnTo>
                <a:lnTo>
                  <a:pt x="1144" y="471"/>
                </a:lnTo>
                <a:lnTo>
                  <a:pt x="1132" y="495"/>
                </a:lnTo>
                <a:lnTo>
                  <a:pt x="1121" y="521"/>
                </a:lnTo>
                <a:lnTo>
                  <a:pt x="1112" y="546"/>
                </a:lnTo>
                <a:lnTo>
                  <a:pt x="1104" y="571"/>
                </a:lnTo>
                <a:lnTo>
                  <a:pt x="1095" y="596"/>
                </a:lnTo>
                <a:lnTo>
                  <a:pt x="1088" y="622"/>
                </a:lnTo>
                <a:lnTo>
                  <a:pt x="1081" y="649"/>
                </a:lnTo>
                <a:lnTo>
                  <a:pt x="1075" y="675"/>
                </a:lnTo>
                <a:lnTo>
                  <a:pt x="1070" y="701"/>
                </a:lnTo>
                <a:lnTo>
                  <a:pt x="1066" y="729"/>
                </a:lnTo>
                <a:lnTo>
                  <a:pt x="1063" y="756"/>
                </a:lnTo>
                <a:lnTo>
                  <a:pt x="1060" y="784"/>
                </a:lnTo>
                <a:lnTo>
                  <a:pt x="1059" y="811"/>
                </a:lnTo>
                <a:lnTo>
                  <a:pt x="1059" y="840"/>
                </a:lnTo>
                <a:lnTo>
                  <a:pt x="1059" y="840"/>
                </a:lnTo>
                <a:lnTo>
                  <a:pt x="1060" y="883"/>
                </a:lnTo>
                <a:lnTo>
                  <a:pt x="1063" y="926"/>
                </a:lnTo>
                <a:lnTo>
                  <a:pt x="1069" y="968"/>
                </a:lnTo>
                <a:lnTo>
                  <a:pt x="1076" y="1010"/>
                </a:lnTo>
                <a:lnTo>
                  <a:pt x="1086" y="1051"/>
                </a:lnTo>
                <a:lnTo>
                  <a:pt x="1096" y="1090"/>
                </a:lnTo>
                <a:lnTo>
                  <a:pt x="1110" y="1128"/>
                </a:lnTo>
                <a:lnTo>
                  <a:pt x="1125" y="1167"/>
                </a:lnTo>
                <a:lnTo>
                  <a:pt x="1142" y="1204"/>
                </a:lnTo>
                <a:lnTo>
                  <a:pt x="1160" y="1241"/>
                </a:lnTo>
                <a:lnTo>
                  <a:pt x="1180" y="1276"/>
                </a:lnTo>
                <a:lnTo>
                  <a:pt x="1203" y="1310"/>
                </a:lnTo>
                <a:lnTo>
                  <a:pt x="1226" y="1343"/>
                </a:lnTo>
                <a:lnTo>
                  <a:pt x="1251" y="1375"/>
                </a:lnTo>
                <a:lnTo>
                  <a:pt x="1277" y="1405"/>
                </a:lnTo>
                <a:lnTo>
                  <a:pt x="1305" y="1435"/>
                </a:lnTo>
                <a:lnTo>
                  <a:pt x="1335" y="1462"/>
                </a:lnTo>
                <a:lnTo>
                  <a:pt x="1364" y="1489"/>
                </a:lnTo>
                <a:lnTo>
                  <a:pt x="1397" y="1514"/>
                </a:lnTo>
                <a:lnTo>
                  <a:pt x="1429" y="1536"/>
                </a:lnTo>
                <a:lnTo>
                  <a:pt x="1464" y="1559"/>
                </a:lnTo>
                <a:lnTo>
                  <a:pt x="1498" y="1579"/>
                </a:lnTo>
                <a:lnTo>
                  <a:pt x="1534" y="1597"/>
                </a:lnTo>
                <a:lnTo>
                  <a:pt x="1573" y="1614"/>
                </a:lnTo>
                <a:lnTo>
                  <a:pt x="1610" y="1630"/>
                </a:lnTo>
                <a:lnTo>
                  <a:pt x="1649" y="1643"/>
                </a:lnTo>
                <a:lnTo>
                  <a:pt x="1689" y="1654"/>
                </a:lnTo>
                <a:lnTo>
                  <a:pt x="1729" y="1663"/>
                </a:lnTo>
                <a:lnTo>
                  <a:pt x="1771" y="1670"/>
                </a:lnTo>
                <a:lnTo>
                  <a:pt x="1813" y="1676"/>
                </a:lnTo>
                <a:lnTo>
                  <a:pt x="1856" y="1679"/>
                </a:lnTo>
                <a:lnTo>
                  <a:pt x="1899" y="1680"/>
                </a:lnTo>
                <a:lnTo>
                  <a:pt x="1899" y="1680"/>
                </a:lnTo>
                <a:lnTo>
                  <a:pt x="1943" y="1679"/>
                </a:lnTo>
                <a:lnTo>
                  <a:pt x="1986" y="1676"/>
                </a:lnTo>
                <a:lnTo>
                  <a:pt x="2028" y="1670"/>
                </a:lnTo>
                <a:lnTo>
                  <a:pt x="2069" y="1663"/>
                </a:lnTo>
                <a:lnTo>
                  <a:pt x="2110" y="1654"/>
                </a:lnTo>
                <a:lnTo>
                  <a:pt x="2150" y="1643"/>
                </a:lnTo>
                <a:lnTo>
                  <a:pt x="2188" y="1630"/>
                </a:lnTo>
                <a:lnTo>
                  <a:pt x="2226" y="1614"/>
                </a:lnTo>
                <a:lnTo>
                  <a:pt x="2263" y="1597"/>
                </a:lnTo>
                <a:lnTo>
                  <a:pt x="2300" y="1579"/>
                </a:lnTo>
                <a:lnTo>
                  <a:pt x="2335" y="1559"/>
                </a:lnTo>
                <a:lnTo>
                  <a:pt x="2370" y="1536"/>
                </a:lnTo>
                <a:lnTo>
                  <a:pt x="2402" y="1514"/>
                </a:lnTo>
                <a:lnTo>
                  <a:pt x="2434" y="1489"/>
                </a:lnTo>
                <a:lnTo>
                  <a:pt x="2464" y="1462"/>
                </a:lnTo>
                <a:lnTo>
                  <a:pt x="2494" y="1435"/>
                </a:lnTo>
                <a:lnTo>
                  <a:pt x="2522" y="1405"/>
                </a:lnTo>
                <a:lnTo>
                  <a:pt x="2548" y="1375"/>
                </a:lnTo>
                <a:lnTo>
                  <a:pt x="2573" y="1343"/>
                </a:lnTo>
                <a:lnTo>
                  <a:pt x="2596" y="1310"/>
                </a:lnTo>
                <a:lnTo>
                  <a:pt x="2619" y="1276"/>
                </a:lnTo>
                <a:lnTo>
                  <a:pt x="2639" y="1241"/>
                </a:lnTo>
                <a:lnTo>
                  <a:pt x="2657" y="1204"/>
                </a:lnTo>
                <a:lnTo>
                  <a:pt x="2674" y="1167"/>
                </a:lnTo>
                <a:lnTo>
                  <a:pt x="2689" y="1128"/>
                </a:lnTo>
                <a:lnTo>
                  <a:pt x="2703" y="1090"/>
                </a:lnTo>
                <a:lnTo>
                  <a:pt x="2713" y="1051"/>
                </a:lnTo>
                <a:lnTo>
                  <a:pt x="2723" y="1010"/>
                </a:lnTo>
                <a:lnTo>
                  <a:pt x="2730" y="968"/>
                </a:lnTo>
                <a:lnTo>
                  <a:pt x="2736" y="926"/>
                </a:lnTo>
                <a:lnTo>
                  <a:pt x="2738" y="883"/>
                </a:lnTo>
                <a:lnTo>
                  <a:pt x="2740" y="840"/>
                </a:lnTo>
                <a:lnTo>
                  <a:pt x="2740" y="840"/>
                </a:lnTo>
                <a:lnTo>
                  <a:pt x="2740" y="811"/>
                </a:lnTo>
                <a:lnTo>
                  <a:pt x="2738" y="783"/>
                </a:lnTo>
                <a:lnTo>
                  <a:pt x="2736" y="754"/>
                </a:lnTo>
                <a:lnTo>
                  <a:pt x="2732" y="725"/>
                </a:lnTo>
                <a:lnTo>
                  <a:pt x="2728" y="698"/>
                </a:lnTo>
                <a:lnTo>
                  <a:pt x="2723" y="670"/>
                </a:lnTo>
                <a:lnTo>
                  <a:pt x="2717" y="643"/>
                </a:lnTo>
                <a:lnTo>
                  <a:pt x="2710" y="615"/>
                </a:lnTo>
                <a:lnTo>
                  <a:pt x="2701" y="589"/>
                </a:lnTo>
                <a:lnTo>
                  <a:pt x="2693" y="562"/>
                </a:lnTo>
                <a:lnTo>
                  <a:pt x="2683" y="536"/>
                </a:lnTo>
                <a:lnTo>
                  <a:pt x="2673" y="511"/>
                </a:lnTo>
                <a:lnTo>
                  <a:pt x="2662" y="486"/>
                </a:lnTo>
                <a:lnTo>
                  <a:pt x="2650" y="462"/>
                </a:lnTo>
                <a:lnTo>
                  <a:pt x="2637" y="437"/>
                </a:lnTo>
                <a:lnTo>
                  <a:pt x="2624" y="414"/>
                </a:lnTo>
                <a:lnTo>
                  <a:pt x="2624" y="414"/>
                </a:lnTo>
                <a:lnTo>
                  <a:pt x="2667" y="427"/>
                </a:lnTo>
                <a:lnTo>
                  <a:pt x="2709" y="440"/>
                </a:lnTo>
                <a:lnTo>
                  <a:pt x="2749" y="456"/>
                </a:lnTo>
                <a:lnTo>
                  <a:pt x="2790" y="471"/>
                </a:lnTo>
                <a:lnTo>
                  <a:pt x="2829" y="487"/>
                </a:lnTo>
                <a:lnTo>
                  <a:pt x="2868" y="504"/>
                </a:lnTo>
                <a:lnTo>
                  <a:pt x="2906" y="522"/>
                </a:lnTo>
                <a:lnTo>
                  <a:pt x="2944" y="540"/>
                </a:lnTo>
                <a:lnTo>
                  <a:pt x="2944" y="540"/>
                </a:lnTo>
                <a:lnTo>
                  <a:pt x="2997" y="567"/>
                </a:lnTo>
                <a:lnTo>
                  <a:pt x="3047" y="596"/>
                </a:lnTo>
                <a:lnTo>
                  <a:pt x="3096" y="626"/>
                </a:lnTo>
                <a:lnTo>
                  <a:pt x="3144" y="657"/>
                </a:lnTo>
                <a:lnTo>
                  <a:pt x="3190" y="689"/>
                </a:lnTo>
                <a:lnTo>
                  <a:pt x="3233" y="722"/>
                </a:lnTo>
                <a:lnTo>
                  <a:pt x="3275" y="756"/>
                </a:lnTo>
                <a:lnTo>
                  <a:pt x="3314" y="791"/>
                </a:lnTo>
                <a:lnTo>
                  <a:pt x="3351" y="827"/>
                </a:lnTo>
                <a:lnTo>
                  <a:pt x="3387" y="864"/>
                </a:lnTo>
                <a:lnTo>
                  <a:pt x="3421" y="901"/>
                </a:lnTo>
                <a:lnTo>
                  <a:pt x="3451" y="939"/>
                </a:lnTo>
                <a:lnTo>
                  <a:pt x="3479" y="978"/>
                </a:lnTo>
                <a:lnTo>
                  <a:pt x="3507" y="1017"/>
                </a:lnTo>
                <a:lnTo>
                  <a:pt x="3531" y="1057"/>
                </a:lnTo>
                <a:lnTo>
                  <a:pt x="3552" y="1097"/>
                </a:lnTo>
                <a:lnTo>
                  <a:pt x="3830" y="956"/>
                </a:lnTo>
                <a:lnTo>
                  <a:pt x="3830" y="956"/>
                </a:lnTo>
                <a:close/>
                <a:moveTo>
                  <a:pt x="1899" y="1182"/>
                </a:moveTo>
                <a:lnTo>
                  <a:pt x="1899" y="1182"/>
                </a:lnTo>
                <a:lnTo>
                  <a:pt x="1881" y="1182"/>
                </a:lnTo>
                <a:lnTo>
                  <a:pt x="1865" y="1181"/>
                </a:lnTo>
                <a:lnTo>
                  <a:pt x="1847" y="1179"/>
                </a:lnTo>
                <a:lnTo>
                  <a:pt x="1830" y="1175"/>
                </a:lnTo>
                <a:lnTo>
                  <a:pt x="1814" y="1171"/>
                </a:lnTo>
                <a:lnTo>
                  <a:pt x="1798" y="1167"/>
                </a:lnTo>
                <a:lnTo>
                  <a:pt x="1782" y="1162"/>
                </a:lnTo>
                <a:lnTo>
                  <a:pt x="1767" y="1156"/>
                </a:lnTo>
                <a:lnTo>
                  <a:pt x="1751" y="1149"/>
                </a:lnTo>
                <a:lnTo>
                  <a:pt x="1737" y="1140"/>
                </a:lnTo>
                <a:lnTo>
                  <a:pt x="1722" y="1133"/>
                </a:lnTo>
                <a:lnTo>
                  <a:pt x="1708" y="1124"/>
                </a:lnTo>
                <a:lnTo>
                  <a:pt x="1695" y="1114"/>
                </a:lnTo>
                <a:lnTo>
                  <a:pt x="1682" y="1104"/>
                </a:lnTo>
                <a:lnTo>
                  <a:pt x="1670" y="1094"/>
                </a:lnTo>
                <a:lnTo>
                  <a:pt x="1658" y="1082"/>
                </a:lnTo>
                <a:lnTo>
                  <a:pt x="1646" y="1070"/>
                </a:lnTo>
                <a:lnTo>
                  <a:pt x="1635" y="1058"/>
                </a:lnTo>
                <a:lnTo>
                  <a:pt x="1625" y="1045"/>
                </a:lnTo>
                <a:lnTo>
                  <a:pt x="1616" y="1031"/>
                </a:lnTo>
                <a:lnTo>
                  <a:pt x="1606" y="1017"/>
                </a:lnTo>
                <a:lnTo>
                  <a:pt x="1599" y="1003"/>
                </a:lnTo>
                <a:lnTo>
                  <a:pt x="1591" y="988"/>
                </a:lnTo>
                <a:lnTo>
                  <a:pt x="1583" y="973"/>
                </a:lnTo>
                <a:lnTo>
                  <a:pt x="1577" y="957"/>
                </a:lnTo>
                <a:lnTo>
                  <a:pt x="1573" y="942"/>
                </a:lnTo>
                <a:lnTo>
                  <a:pt x="1568" y="925"/>
                </a:lnTo>
                <a:lnTo>
                  <a:pt x="1564" y="909"/>
                </a:lnTo>
                <a:lnTo>
                  <a:pt x="1561" y="893"/>
                </a:lnTo>
                <a:lnTo>
                  <a:pt x="1558" y="875"/>
                </a:lnTo>
                <a:lnTo>
                  <a:pt x="1557" y="858"/>
                </a:lnTo>
                <a:lnTo>
                  <a:pt x="1557" y="840"/>
                </a:lnTo>
                <a:lnTo>
                  <a:pt x="1557" y="840"/>
                </a:lnTo>
                <a:lnTo>
                  <a:pt x="1557" y="822"/>
                </a:lnTo>
                <a:lnTo>
                  <a:pt x="1558" y="805"/>
                </a:lnTo>
                <a:lnTo>
                  <a:pt x="1561" y="787"/>
                </a:lnTo>
                <a:lnTo>
                  <a:pt x="1564" y="771"/>
                </a:lnTo>
                <a:lnTo>
                  <a:pt x="1568" y="755"/>
                </a:lnTo>
                <a:lnTo>
                  <a:pt x="1573" y="738"/>
                </a:lnTo>
                <a:lnTo>
                  <a:pt x="1577" y="723"/>
                </a:lnTo>
                <a:lnTo>
                  <a:pt x="1583" y="707"/>
                </a:lnTo>
                <a:lnTo>
                  <a:pt x="1591" y="692"/>
                </a:lnTo>
                <a:lnTo>
                  <a:pt x="1599" y="677"/>
                </a:lnTo>
                <a:lnTo>
                  <a:pt x="1606" y="663"/>
                </a:lnTo>
                <a:lnTo>
                  <a:pt x="1616" y="649"/>
                </a:lnTo>
                <a:lnTo>
                  <a:pt x="1625" y="635"/>
                </a:lnTo>
                <a:lnTo>
                  <a:pt x="1635" y="622"/>
                </a:lnTo>
                <a:lnTo>
                  <a:pt x="1646" y="610"/>
                </a:lnTo>
                <a:lnTo>
                  <a:pt x="1658" y="598"/>
                </a:lnTo>
                <a:lnTo>
                  <a:pt x="1670" y="586"/>
                </a:lnTo>
                <a:lnTo>
                  <a:pt x="1682" y="576"/>
                </a:lnTo>
                <a:lnTo>
                  <a:pt x="1695" y="566"/>
                </a:lnTo>
                <a:lnTo>
                  <a:pt x="1708" y="556"/>
                </a:lnTo>
                <a:lnTo>
                  <a:pt x="1722" y="547"/>
                </a:lnTo>
                <a:lnTo>
                  <a:pt x="1737" y="540"/>
                </a:lnTo>
                <a:lnTo>
                  <a:pt x="1751" y="531"/>
                </a:lnTo>
                <a:lnTo>
                  <a:pt x="1767" y="524"/>
                </a:lnTo>
                <a:lnTo>
                  <a:pt x="1782" y="518"/>
                </a:lnTo>
                <a:lnTo>
                  <a:pt x="1798" y="513"/>
                </a:lnTo>
                <a:lnTo>
                  <a:pt x="1814" y="509"/>
                </a:lnTo>
                <a:lnTo>
                  <a:pt x="1830" y="505"/>
                </a:lnTo>
                <a:lnTo>
                  <a:pt x="1847" y="501"/>
                </a:lnTo>
                <a:lnTo>
                  <a:pt x="1865" y="499"/>
                </a:lnTo>
                <a:lnTo>
                  <a:pt x="1881" y="498"/>
                </a:lnTo>
                <a:lnTo>
                  <a:pt x="1899" y="498"/>
                </a:lnTo>
                <a:lnTo>
                  <a:pt x="1899" y="498"/>
                </a:lnTo>
                <a:lnTo>
                  <a:pt x="1917" y="498"/>
                </a:lnTo>
                <a:lnTo>
                  <a:pt x="1934" y="499"/>
                </a:lnTo>
                <a:lnTo>
                  <a:pt x="1952" y="501"/>
                </a:lnTo>
                <a:lnTo>
                  <a:pt x="1969" y="505"/>
                </a:lnTo>
                <a:lnTo>
                  <a:pt x="1984" y="509"/>
                </a:lnTo>
                <a:lnTo>
                  <a:pt x="2001" y="513"/>
                </a:lnTo>
                <a:lnTo>
                  <a:pt x="2017" y="518"/>
                </a:lnTo>
                <a:lnTo>
                  <a:pt x="2032" y="524"/>
                </a:lnTo>
                <a:lnTo>
                  <a:pt x="2048" y="531"/>
                </a:lnTo>
                <a:lnTo>
                  <a:pt x="2062" y="540"/>
                </a:lnTo>
                <a:lnTo>
                  <a:pt x="2077" y="547"/>
                </a:lnTo>
                <a:lnTo>
                  <a:pt x="2091" y="556"/>
                </a:lnTo>
                <a:lnTo>
                  <a:pt x="2104" y="566"/>
                </a:lnTo>
                <a:lnTo>
                  <a:pt x="2117" y="576"/>
                </a:lnTo>
                <a:lnTo>
                  <a:pt x="2129" y="586"/>
                </a:lnTo>
                <a:lnTo>
                  <a:pt x="2141" y="598"/>
                </a:lnTo>
                <a:lnTo>
                  <a:pt x="2153" y="610"/>
                </a:lnTo>
                <a:lnTo>
                  <a:pt x="2164" y="622"/>
                </a:lnTo>
                <a:lnTo>
                  <a:pt x="2174" y="635"/>
                </a:lnTo>
                <a:lnTo>
                  <a:pt x="2183" y="649"/>
                </a:lnTo>
                <a:lnTo>
                  <a:pt x="2193" y="663"/>
                </a:lnTo>
                <a:lnTo>
                  <a:pt x="2200" y="677"/>
                </a:lnTo>
                <a:lnTo>
                  <a:pt x="2208" y="692"/>
                </a:lnTo>
                <a:lnTo>
                  <a:pt x="2214" y="707"/>
                </a:lnTo>
                <a:lnTo>
                  <a:pt x="2221" y="723"/>
                </a:lnTo>
                <a:lnTo>
                  <a:pt x="2226" y="738"/>
                </a:lnTo>
                <a:lnTo>
                  <a:pt x="2231" y="755"/>
                </a:lnTo>
                <a:lnTo>
                  <a:pt x="2235" y="771"/>
                </a:lnTo>
                <a:lnTo>
                  <a:pt x="2238" y="787"/>
                </a:lnTo>
                <a:lnTo>
                  <a:pt x="2241" y="805"/>
                </a:lnTo>
                <a:lnTo>
                  <a:pt x="2242" y="822"/>
                </a:lnTo>
                <a:lnTo>
                  <a:pt x="2242" y="840"/>
                </a:lnTo>
                <a:lnTo>
                  <a:pt x="2242" y="840"/>
                </a:lnTo>
                <a:lnTo>
                  <a:pt x="2242" y="858"/>
                </a:lnTo>
                <a:lnTo>
                  <a:pt x="2241" y="875"/>
                </a:lnTo>
                <a:lnTo>
                  <a:pt x="2238" y="893"/>
                </a:lnTo>
                <a:lnTo>
                  <a:pt x="2235" y="909"/>
                </a:lnTo>
                <a:lnTo>
                  <a:pt x="2231" y="925"/>
                </a:lnTo>
                <a:lnTo>
                  <a:pt x="2226" y="942"/>
                </a:lnTo>
                <a:lnTo>
                  <a:pt x="2221" y="957"/>
                </a:lnTo>
                <a:lnTo>
                  <a:pt x="2214" y="973"/>
                </a:lnTo>
                <a:lnTo>
                  <a:pt x="2208" y="988"/>
                </a:lnTo>
                <a:lnTo>
                  <a:pt x="2200" y="1003"/>
                </a:lnTo>
                <a:lnTo>
                  <a:pt x="2193" y="1017"/>
                </a:lnTo>
                <a:lnTo>
                  <a:pt x="2183" y="1031"/>
                </a:lnTo>
                <a:lnTo>
                  <a:pt x="2174" y="1045"/>
                </a:lnTo>
                <a:lnTo>
                  <a:pt x="2164" y="1058"/>
                </a:lnTo>
                <a:lnTo>
                  <a:pt x="2153" y="1070"/>
                </a:lnTo>
                <a:lnTo>
                  <a:pt x="2141" y="1082"/>
                </a:lnTo>
                <a:lnTo>
                  <a:pt x="2129" y="1094"/>
                </a:lnTo>
                <a:lnTo>
                  <a:pt x="2117" y="1104"/>
                </a:lnTo>
                <a:lnTo>
                  <a:pt x="2104" y="1114"/>
                </a:lnTo>
                <a:lnTo>
                  <a:pt x="2091" y="1124"/>
                </a:lnTo>
                <a:lnTo>
                  <a:pt x="2077" y="1133"/>
                </a:lnTo>
                <a:lnTo>
                  <a:pt x="2062" y="1140"/>
                </a:lnTo>
                <a:lnTo>
                  <a:pt x="2048" y="1149"/>
                </a:lnTo>
                <a:lnTo>
                  <a:pt x="2032" y="1156"/>
                </a:lnTo>
                <a:lnTo>
                  <a:pt x="2017" y="1162"/>
                </a:lnTo>
                <a:lnTo>
                  <a:pt x="2001" y="1167"/>
                </a:lnTo>
                <a:lnTo>
                  <a:pt x="1984" y="1171"/>
                </a:lnTo>
                <a:lnTo>
                  <a:pt x="1969" y="1175"/>
                </a:lnTo>
                <a:lnTo>
                  <a:pt x="1952" y="1179"/>
                </a:lnTo>
                <a:lnTo>
                  <a:pt x="1934" y="1181"/>
                </a:lnTo>
                <a:lnTo>
                  <a:pt x="1917" y="1182"/>
                </a:lnTo>
                <a:lnTo>
                  <a:pt x="1899" y="1182"/>
                </a:lnTo>
                <a:lnTo>
                  <a:pt x="1899" y="1182"/>
                </a:lnTo>
                <a:close/>
              </a:path>
            </a:pathLst>
          </a:custGeom>
          <a:no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sz="1600" dirty="0"/>
          </a:p>
        </p:txBody>
      </p:sp>
      <p:sp>
        <p:nvSpPr>
          <p:cNvPr id="211" name="Rectangle 70"/>
          <p:cNvSpPr>
            <a:spLocks noChangeArrowheads="1"/>
          </p:cNvSpPr>
          <p:nvPr/>
        </p:nvSpPr>
        <p:spPr bwMode="auto">
          <a:xfrm>
            <a:off x="4189412" y="1752600"/>
            <a:ext cx="2133600" cy="714022"/>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288F93"/>
                </a:solidFill>
                <a:latin typeface="Arial"/>
                <a:cs typeface="Arial"/>
              </a:rPr>
              <a:t>232</a:t>
            </a:r>
          </a:p>
          <a:p>
            <a:pPr>
              <a:lnSpc>
                <a:spcPct val="85000"/>
              </a:lnSpc>
              <a:spcBef>
                <a:spcPts val="200"/>
              </a:spcBef>
            </a:pPr>
            <a:r>
              <a:rPr lang="en-US" sz="1200" dirty="0">
                <a:solidFill>
                  <a:srgbClr val="6C6C6C"/>
                </a:solidFill>
                <a:latin typeface="Arial"/>
                <a:cs typeface="Arial"/>
              </a:rPr>
              <a:t>Place your words here. </a:t>
            </a:r>
          </a:p>
        </p:txBody>
      </p:sp>
      <p:sp>
        <p:nvSpPr>
          <p:cNvPr id="144" name="Oval 143">
            <a:extLst>
              <a:ext uri="{C183D7F6-B498-43B3-948B-1728B52AA6E4}">
                <adec:decorative xmlns:adec="http://schemas.microsoft.com/office/drawing/2017/decorative" val="1"/>
              </a:ext>
            </a:extLst>
          </p:cNvPr>
          <p:cNvSpPr>
            <a:spLocks noChangeAspect="1"/>
          </p:cNvSpPr>
          <p:nvPr/>
        </p:nvSpPr>
        <p:spPr>
          <a:xfrm rot="16200000">
            <a:off x="4120099" y="2727945"/>
            <a:ext cx="836746" cy="836744"/>
          </a:xfrm>
          <a:prstGeom prst="ellipse">
            <a:avLst/>
          </a:prstGeom>
          <a:gradFill flip="none" rotWithShape="1">
            <a:gsLst>
              <a:gs pos="0">
                <a:srgbClr val="2CBCC8"/>
              </a:gs>
              <a:gs pos="100000">
                <a:srgbClr val="288889"/>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grpSp>
        <p:nvGrpSpPr>
          <p:cNvPr id="145" name="Group 144">
            <a:extLst>
              <a:ext uri="{C183D7F6-B498-43B3-948B-1728B52AA6E4}">
                <adec:decorative xmlns:adec="http://schemas.microsoft.com/office/drawing/2017/decorative" val="1"/>
              </a:ext>
            </a:extLst>
          </p:cNvPr>
          <p:cNvGrpSpPr/>
          <p:nvPr/>
        </p:nvGrpSpPr>
        <p:grpSpPr>
          <a:xfrm rot="16200000">
            <a:off x="4368900" y="2740016"/>
            <a:ext cx="329085" cy="640253"/>
            <a:chOff x="2608038" y="5041507"/>
            <a:chExt cx="554039" cy="1077911"/>
          </a:xfrm>
          <a:noFill/>
        </p:grpSpPr>
        <p:sp>
          <p:nvSpPr>
            <p:cNvPr id="190" name="Freeform 24"/>
            <p:cNvSpPr>
              <a:spLocks/>
            </p:cNvSpPr>
            <p:nvPr/>
          </p:nvSpPr>
          <p:spPr bwMode="auto">
            <a:xfrm rot="5400000">
              <a:off x="2346102" y="5303443"/>
              <a:ext cx="1077911" cy="554039"/>
            </a:xfrm>
            <a:custGeom>
              <a:avLst/>
              <a:gdLst>
                <a:gd name="T0" fmla="*/ 185 w 185"/>
                <a:gd name="T1" fmla="*/ 89 h 95"/>
                <a:gd name="T2" fmla="*/ 157 w 185"/>
                <a:gd name="T3" fmla="*/ 26 h 95"/>
                <a:gd name="T4" fmla="*/ 93 w 185"/>
                <a:gd name="T5" fmla="*/ 0 h 95"/>
                <a:gd name="T6" fmla="*/ 29 w 185"/>
                <a:gd name="T7" fmla="*/ 26 h 95"/>
                <a:gd name="T8" fmla="*/ 1 w 185"/>
                <a:gd name="T9" fmla="*/ 89 h 95"/>
                <a:gd name="T10" fmla="*/ 0 w 185"/>
                <a:gd name="T11" fmla="*/ 94 h 95"/>
                <a:gd name="T12" fmla="*/ 20 w 185"/>
                <a:gd name="T13" fmla="*/ 95 h 95"/>
                <a:gd name="T14" fmla="*/ 20 w 185"/>
                <a:gd name="T15" fmla="*/ 90 h 95"/>
                <a:gd name="T16" fmla="*/ 93 w 185"/>
                <a:gd name="T17" fmla="*/ 20 h 95"/>
                <a:gd name="T18" fmla="*/ 166 w 185"/>
                <a:gd name="T19" fmla="*/ 90 h 95"/>
                <a:gd name="T20" fmla="*/ 166 w 185"/>
                <a:gd name="T21" fmla="*/ 95 h 95"/>
                <a:gd name="T22" fmla="*/ 185 w 185"/>
                <a:gd name="T23" fmla="*/ 94 h 95"/>
                <a:gd name="T24" fmla="*/ 185 w 185"/>
                <a:gd name="T25" fmla="*/ 8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5" h="95">
                  <a:moveTo>
                    <a:pt x="185" y="89"/>
                  </a:moveTo>
                  <a:cubicBezTo>
                    <a:pt x="184" y="65"/>
                    <a:pt x="174" y="43"/>
                    <a:pt x="157" y="26"/>
                  </a:cubicBezTo>
                  <a:cubicBezTo>
                    <a:pt x="140" y="9"/>
                    <a:pt x="117" y="0"/>
                    <a:pt x="93" y="0"/>
                  </a:cubicBezTo>
                  <a:cubicBezTo>
                    <a:pt x="69" y="0"/>
                    <a:pt x="46" y="9"/>
                    <a:pt x="29" y="26"/>
                  </a:cubicBezTo>
                  <a:cubicBezTo>
                    <a:pt x="12" y="43"/>
                    <a:pt x="2" y="65"/>
                    <a:pt x="1" y="89"/>
                  </a:cubicBezTo>
                  <a:cubicBezTo>
                    <a:pt x="0" y="94"/>
                    <a:pt x="0" y="94"/>
                    <a:pt x="0" y="94"/>
                  </a:cubicBezTo>
                  <a:cubicBezTo>
                    <a:pt x="20" y="95"/>
                    <a:pt x="20" y="95"/>
                    <a:pt x="20" y="95"/>
                  </a:cubicBezTo>
                  <a:cubicBezTo>
                    <a:pt x="20" y="90"/>
                    <a:pt x="20" y="90"/>
                    <a:pt x="20" y="90"/>
                  </a:cubicBezTo>
                  <a:cubicBezTo>
                    <a:pt x="22" y="50"/>
                    <a:pt x="54" y="20"/>
                    <a:pt x="93" y="20"/>
                  </a:cubicBezTo>
                  <a:cubicBezTo>
                    <a:pt x="132" y="20"/>
                    <a:pt x="164" y="50"/>
                    <a:pt x="166" y="90"/>
                  </a:cubicBezTo>
                  <a:cubicBezTo>
                    <a:pt x="166" y="95"/>
                    <a:pt x="166" y="95"/>
                    <a:pt x="166" y="95"/>
                  </a:cubicBezTo>
                  <a:cubicBezTo>
                    <a:pt x="185" y="94"/>
                    <a:pt x="185" y="94"/>
                    <a:pt x="185" y="94"/>
                  </a:cubicBezTo>
                  <a:lnTo>
                    <a:pt x="185" y="89"/>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1" name="Freeform 25"/>
            <p:cNvSpPr>
              <a:spLocks/>
            </p:cNvSpPr>
            <p:nvPr/>
          </p:nvSpPr>
          <p:spPr bwMode="auto">
            <a:xfrm rot="5400000">
              <a:off x="2789011" y="5466949"/>
              <a:ext cx="157163" cy="390525"/>
            </a:xfrm>
            <a:custGeom>
              <a:avLst/>
              <a:gdLst>
                <a:gd name="T0" fmla="*/ 19 w 27"/>
                <a:gd name="T1" fmla="*/ 50 h 67"/>
                <a:gd name="T2" fmla="*/ 1 w 27"/>
                <a:gd name="T3" fmla="*/ 0 h 67"/>
                <a:gd name="T4" fmla="*/ 0 w 27"/>
                <a:gd name="T5" fmla="*/ 0 h 67"/>
                <a:gd name="T6" fmla="*/ 12 w 27"/>
                <a:gd name="T7" fmla="*/ 52 h 67"/>
                <a:gd name="T8" fmla="*/ 9 w 27"/>
                <a:gd name="T9" fmla="*/ 59 h 67"/>
                <a:gd name="T10" fmla="*/ 18 w 27"/>
                <a:gd name="T11" fmla="*/ 67 h 67"/>
                <a:gd name="T12" fmla="*/ 27 w 27"/>
                <a:gd name="T13" fmla="*/ 59 h 67"/>
                <a:gd name="T14" fmla="*/ 19 w 27"/>
                <a:gd name="T15" fmla="*/ 5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7">
                  <a:moveTo>
                    <a:pt x="19" y="50"/>
                  </a:moveTo>
                  <a:cubicBezTo>
                    <a:pt x="1" y="0"/>
                    <a:pt x="1" y="0"/>
                    <a:pt x="1" y="0"/>
                  </a:cubicBezTo>
                  <a:cubicBezTo>
                    <a:pt x="0" y="0"/>
                    <a:pt x="0" y="0"/>
                    <a:pt x="0" y="0"/>
                  </a:cubicBezTo>
                  <a:cubicBezTo>
                    <a:pt x="12" y="52"/>
                    <a:pt x="12" y="52"/>
                    <a:pt x="12" y="52"/>
                  </a:cubicBezTo>
                  <a:cubicBezTo>
                    <a:pt x="10" y="53"/>
                    <a:pt x="9" y="56"/>
                    <a:pt x="9" y="59"/>
                  </a:cubicBezTo>
                  <a:cubicBezTo>
                    <a:pt x="9" y="63"/>
                    <a:pt x="13" y="67"/>
                    <a:pt x="18" y="67"/>
                  </a:cubicBezTo>
                  <a:cubicBezTo>
                    <a:pt x="23" y="67"/>
                    <a:pt x="27" y="63"/>
                    <a:pt x="27" y="59"/>
                  </a:cubicBezTo>
                  <a:cubicBezTo>
                    <a:pt x="27" y="54"/>
                    <a:pt x="24" y="51"/>
                    <a:pt x="19" y="50"/>
                  </a:cubicBez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10" name="Rectangle 70"/>
          <p:cNvSpPr>
            <a:spLocks noChangeArrowheads="1"/>
          </p:cNvSpPr>
          <p:nvPr/>
        </p:nvSpPr>
        <p:spPr bwMode="auto">
          <a:xfrm>
            <a:off x="5408612" y="2667000"/>
            <a:ext cx="2895600"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459D49"/>
                </a:solidFill>
                <a:latin typeface="Arial"/>
                <a:cs typeface="Arial"/>
              </a:rPr>
              <a:t>232</a:t>
            </a:r>
          </a:p>
          <a:p>
            <a:pPr>
              <a:lnSpc>
                <a:spcPct val="85000"/>
              </a:lnSpc>
              <a:spcBef>
                <a:spcPts val="200"/>
              </a:spcBef>
            </a:pPr>
            <a:r>
              <a:rPr lang="en-US" sz="1200" dirty="0">
                <a:solidFill>
                  <a:srgbClr val="6C6C6C"/>
                </a:solidFill>
                <a:latin typeface="Arial"/>
                <a:cs typeface="Arial"/>
              </a:rPr>
              <a:t>Place your content here. </a:t>
            </a:r>
          </a:p>
        </p:txBody>
      </p:sp>
      <p:sp>
        <p:nvSpPr>
          <p:cNvPr id="146" name="Oval 145">
            <a:extLst>
              <a:ext uri="{C183D7F6-B498-43B3-948B-1728B52AA6E4}">
                <adec:decorative xmlns:adec="http://schemas.microsoft.com/office/drawing/2017/decorative" val="1"/>
              </a:ext>
            </a:extLst>
          </p:cNvPr>
          <p:cNvSpPr>
            <a:spLocks noChangeAspect="1"/>
          </p:cNvSpPr>
          <p:nvPr/>
        </p:nvSpPr>
        <p:spPr>
          <a:xfrm rot="16200000">
            <a:off x="5123893" y="3519753"/>
            <a:ext cx="836746" cy="836744"/>
          </a:xfrm>
          <a:prstGeom prst="ellipse">
            <a:avLst/>
          </a:prstGeom>
          <a:gradFill flip="none" rotWithShape="1">
            <a:gsLst>
              <a:gs pos="0">
                <a:srgbClr val="4AC654"/>
              </a:gs>
              <a:gs pos="100000">
                <a:srgbClr val="459D49"/>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47" name="Group 146">
            <a:extLst>
              <a:ext uri="{C183D7F6-B498-43B3-948B-1728B52AA6E4}">
                <adec:decorative xmlns:adec="http://schemas.microsoft.com/office/drawing/2017/decorative" val="1"/>
              </a:ext>
            </a:extLst>
          </p:cNvPr>
          <p:cNvGrpSpPr/>
          <p:nvPr/>
        </p:nvGrpSpPr>
        <p:grpSpPr>
          <a:xfrm>
            <a:off x="5277660" y="3695742"/>
            <a:ext cx="528312" cy="422650"/>
            <a:chOff x="4276165" y="1800411"/>
            <a:chExt cx="516379" cy="442259"/>
          </a:xfrm>
          <a:noFill/>
          <a:effectLst/>
        </p:grpSpPr>
        <p:sp>
          <p:nvSpPr>
            <p:cNvPr id="178" name="Rectangle 325"/>
            <p:cNvSpPr>
              <a:spLocks noChangeArrowheads="1"/>
            </p:cNvSpPr>
            <p:nvPr/>
          </p:nvSpPr>
          <p:spPr bwMode="auto">
            <a:xfrm>
              <a:off x="4276165" y="1928888"/>
              <a:ext cx="66710" cy="26189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9" name="Rectangle 326"/>
            <p:cNvSpPr>
              <a:spLocks noChangeArrowheads="1"/>
            </p:cNvSpPr>
            <p:nvPr/>
          </p:nvSpPr>
          <p:spPr bwMode="auto">
            <a:xfrm>
              <a:off x="4276165" y="2215491"/>
              <a:ext cx="66710"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0" name="Rectangle 327"/>
            <p:cNvSpPr>
              <a:spLocks noChangeArrowheads="1"/>
            </p:cNvSpPr>
            <p:nvPr/>
          </p:nvSpPr>
          <p:spPr bwMode="auto">
            <a:xfrm>
              <a:off x="4367581" y="1800411"/>
              <a:ext cx="64239" cy="390373"/>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1" name="Rectangle 328"/>
            <p:cNvSpPr>
              <a:spLocks noChangeArrowheads="1"/>
            </p:cNvSpPr>
            <p:nvPr/>
          </p:nvSpPr>
          <p:spPr bwMode="auto">
            <a:xfrm>
              <a:off x="4367581"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2" name="Rectangle 329"/>
            <p:cNvSpPr>
              <a:spLocks noChangeArrowheads="1"/>
            </p:cNvSpPr>
            <p:nvPr/>
          </p:nvSpPr>
          <p:spPr bwMode="auto">
            <a:xfrm>
              <a:off x="4456527" y="1862180"/>
              <a:ext cx="66710" cy="32860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3" name="Rectangle 330"/>
            <p:cNvSpPr>
              <a:spLocks noChangeArrowheads="1"/>
            </p:cNvSpPr>
            <p:nvPr/>
          </p:nvSpPr>
          <p:spPr bwMode="auto">
            <a:xfrm>
              <a:off x="4456527" y="2215491"/>
              <a:ext cx="66710"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4" name="Rectangle 331"/>
            <p:cNvSpPr>
              <a:spLocks noChangeArrowheads="1"/>
            </p:cNvSpPr>
            <p:nvPr/>
          </p:nvSpPr>
          <p:spPr bwMode="auto">
            <a:xfrm>
              <a:off x="4547944" y="1965950"/>
              <a:ext cx="64239" cy="224836"/>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5" name="Rectangle 332"/>
            <p:cNvSpPr>
              <a:spLocks noChangeArrowheads="1"/>
            </p:cNvSpPr>
            <p:nvPr/>
          </p:nvSpPr>
          <p:spPr bwMode="auto">
            <a:xfrm>
              <a:off x="4547944"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6" name="Rectangle 333"/>
            <p:cNvSpPr>
              <a:spLocks noChangeArrowheads="1"/>
            </p:cNvSpPr>
            <p:nvPr/>
          </p:nvSpPr>
          <p:spPr bwMode="auto">
            <a:xfrm>
              <a:off x="4639360" y="2045013"/>
              <a:ext cx="64239" cy="148243"/>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7" name="Rectangle 334"/>
            <p:cNvSpPr>
              <a:spLocks noChangeArrowheads="1"/>
            </p:cNvSpPr>
            <p:nvPr/>
          </p:nvSpPr>
          <p:spPr bwMode="auto">
            <a:xfrm>
              <a:off x="4639360"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8" name="Rectangle 335"/>
            <p:cNvSpPr>
              <a:spLocks noChangeArrowheads="1"/>
            </p:cNvSpPr>
            <p:nvPr/>
          </p:nvSpPr>
          <p:spPr bwMode="auto">
            <a:xfrm>
              <a:off x="4728305" y="1884415"/>
              <a:ext cx="64239" cy="30389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9" name="Rectangle 336"/>
            <p:cNvSpPr>
              <a:spLocks noChangeArrowheads="1"/>
            </p:cNvSpPr>
            <p:nvPr/>
          </p:nvSpPr>
          <p:spPr bwMode="auto">
            <a:xfrm>
              <a:off x="4728305" y="2215491"/>
              <a:ext cx="64239" cy="27179"/>
            </a:xfrm>
            <a:prstGeom prst="rect">
              <a:avLst/>
            </a:pr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09" name="Rectangle 70"/>
          <p:cNvSpPr>
            <a:spLocks noChangeArrowheads="1"/>
          </p:cNvSpPr>
          <p:nvPr/>
        </p:nvSpPr>
        <p:spPr bwMode="auto">
          <a:xfrm>
            <a:off x="4122928" y="5638800"/>
            <a:ext cx="2631511" cy="838200"/>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3600" b="1" dirty="0">
                <a:solidFill>
                  <a:srgbClr val="DBC700"/>
                </a:solidFill>
                <a:latin typeface="Arial"/>
                <a:cs typeface="Arial"/>
              </a:rPr>
              <a:t>80%</a:t>
            </a:r>
          </a:p>
          <a:p>
            <a:pPr algn="r">
              <a:lnSpc>
                <a:spcPct val="85000"/>
              </a:lnSpc>
              <a:spcBef>
                <a:spcPts val="200"/>
              </a:spcBef>
            </a:pPr>
            <a:r>
              <a:rPr lang="en-US" sz="1200" dirty="0">
                <a:solidFill>
                  <a:srgbClr val="6C6C6C"/>
                </a:solidFill>
                <a:latin typeface="Arial"/>
                <a:cs typeface="Arial"/>
              </a:rPr>
              <a:t>Place additional content here. </a:t>
            </a:r>
          </a:p>
        </p:txBody>
      </p:sp>
      <p:sp>
        <p:nvSpPr>
          <p:cNvPr id="136" name="Oval 135">
            <a:extLst>
              <a:ext uri="{C183D7F6-B498-43B3-948B-1728B52AA6E4}">
                <adec:decorative xmlns:adec="http://schemas.microsoft.com/office/drawing/2017/decorative" val="1"/>
              </a:ext>
            </a:extLst>
          </p:cNvPr>
          <p:cNvSpPr>
            <a:spLocks noChangeAspect="1"/>
          </p:cNvSpPr>
          <p:nvPr/>
        </p:nvSpPr>
        <p:spPr>
          <a:xfrm rot="16200000">
            <a:off x="5782101" y="4501759"/>
            <a:ext cx="882691" cy="882690"/>
          </a:xfrm>
          <a:prstGeom prst="ellipse">
            <a:avLst/>
          </a:prstGeom>
          <a:gradFill flip="none" rotWithShape="1">
            <a:gsLst>
              <a:gs pos="0">
                <a:srgbClr val="F2EE00"/>
              </a:gs>
              <a:gs pos="100000">
                <a:srgbClr val="DBC70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39" name="Group 138">
            <a:extLst>
              <a:ext uri="{C183D7F6-B498-43B3-948B-1728B52AA6E4}">
                <adec:decorative xmlns:adec="http://schemas.microsoft.com/office/drawing/2017/decorative" val="1"/>
              </a:ext>
            </a:extLst>
          </p:cNvPr>
          <p:cNvGrpSpPr/>
          <p:nvPr/>
        </p:nvGrpSpPr>
        <p:grpSpPr>
          <a:xfrm rot="5400000">
            <a:off x="5956929" y="4659366"/>
            <a:ext cx="522959" cy="549363"/>
            <a:chOff x="7283825" y="1765532"/>
            <a:chExt cx="457200" cy="480283"/>
          </a:xfrm>
          <a:noFill/>
          <a:effectLst/>
        </p:grpSpPr>
        <p:sp>
          <p:nvSpPr>
            <p:cNvPr id="192" name="Freeform 34"/>
            <p:cNvSpPr>
              <a:spLocks/>
            </p:cNvSpPr>
            <p:nvPr/>
          </p:nvSpPr>
          <p:spPr bwMode="auto">
            <a:xfrm>
              <a:off x="7283825" y="1765532"/>
              <a:ext cx="207581" cy="218147"/>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3" name="Freeform 35"/>
            <p:cNvSpPr>
              <a:spLocks/>
            </p:cNvSpPr>
            <p:nvPr/>
          </p:nvSpPr>
          <p:spPr bwMode="auto">
            <a:xfrm>
              <a:off x="7304732" y="1809832"/>
              <a:ext cx="436293" cy="43598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grpFill/>
            <a:ln w="9525">
              <a:solidFill>
                <a:srgbClr val="FFFFFF"/>
              </a:solid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sp>
        <p:nvSpPr>
          <p:cNvPr id="208" name="Rectangle 70"/>
          <p:cNvSpPr>
            <a:spLocks noChangeArrowheads="1"/>
          </p:cNvSpPr>
          <p:nvPr/>
        </p:nvSpPr>
        <p:spPr bwMode="auto">
          <a:xfrm>
            <a:off x="7161212" y="4800600"/>
            <a:ext cx="1299284"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E18300"/>
                </a:solidFill>
                <a:latin typeface="Arial"/>
                <a:cs typeface="Arial"/>
              </a:rPr>
              <a:t>7</a:t>
            </a:r>
          </a:p>
          <a:p>
            <a:pPr>
              <a:lnSpc>
                <a:spcPct val="85000"/>
              </a:lnSpc>
              <a:spcBef>
                <a:spcPts val="200"/>
              </a:spcBef>
            </a:pPr>
            <a:r>
              <a:rPr lang="en-US" sz="1200" dirty="0">
                <a:solidFill>
                  <a:srgbClr val="6C6C6C"/>
                </a:solidFill>
                <a:latin typeface="Arial"/>
                <a:cs typeface="Arial"/>
              </a:rPr>
              <a:t>Place additional content here. </a:t>
            </a:r>
          </a:p>
        </p:txBody>
      </p:sp>
      <p:sp>
        <p:nvSpPr>
          <p:cNvPr id="97" name="Oval 96">
            <a:extLst>
              <a:ext uri="{C183D7F6-B498-43B3-948B-1728B52AA6E4}">
                <adec:decorative xmlns:adec="http://schemas.microsoft.com/office/drawing/2017/decorative" val="1"/>
              </a:ext>
            </a:extLst>
          </p:cNvPr>
          <p:cNvSpPr>
            <a:spLocks noChangeAspect="1"/>
          </p:cNvSpPr>
          <p:nvPr/>
        </p:nvSpPr>
        <p:spPr>
          <a:xfrm rot="16200000">
            <a:off x="6763505" y="3685099"/>
            <a:ext cx="934862" cy="934860"/>
          </a:xfrm>
          <a:prstGeom prst="ellipse">
            <a:avLst/>
          </a:prstGeom>
          <a:gradFill flip="none" rotWithShape="1">
            <a:gsLst>
              <a:gs pos="0">
                <a:srgbClr val="FFAA00"/>
              </a:gs>
              <a:gs pos="100000">
                <a:srgbClr val="E18300"/>
              </a:gs>
            </a:gsLst>
            <a:lin ang="2700000" scaled="1"/>
            <a:tileRect/>
          </a:gra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latin typeface="Arial Narrow" pitchFamily="112" charset="0"/>
            </a:endParaRPr>
          </a:p>
        </p:txBody>
      </p:sp>
      <p:grpSp>
        <p:nvGrpSpPr>
          <p:cNvPr id="100" name="Group 99">
            <a:extLst>
              <a:ext uri="{C183D7F6-B498-43B3-948B-1728B52AA6E4}">
                <adec:decorative xmlns:adec="http://schemas.microsoft.com/office/drawing/2017/decorative" val="1"/>
              </a:ext>
            </a:extLst>
          </p:cNvPr>
          <p:cNvGrpSpPr/>
          <p:nvPr/>
        </p:nvGrpSpPr>
        <p:grpSpPr>
          <a:xfrm>
            <a:off x="6827714" y="3935887"/>
            <a:ext cx="809620" cy="416676"/>
            <a:chOff x="2701926" y="5168900"/>
            <a:chExt cx="2436812" cy="1254125"/>
          </a:xfrm>
          <a:noFill/>
        </p:grpSpPr>
        <p:sp>
          <p:nvSpPr>
            <p:cNvPr id="197" name="Freeform 10"/>
            <p:cNvSpPr>
              <a:spLocks/>
            </p:cNvSpPr>
            <p:nvPr/>
          </p:nvSpPr>
          <p:spPr bwMode="auto">
            <a:xfrm>
              <a:off x="2701926" y="5238750"/>
              <a:ext cx="758825" cy="609600"/>
            </a:xfrm>
            <a:custGeom>
              <a:avLst/>
              <a:gdLst>
                <a:gd name="T0" fmla="*/ 12 w 153"/>
                <a:gd name="T1" fmla="*/ 15 h 123"/>
                <a:gd name="T2" fmla="*/ 37 w 153"/>
                <a:gd name="T3" fmla="*/ 5 h 123"/>
                <a:gd name="T4" fmla="*/ 88 w 153"/>
                <a:gd name="T5" fmla="*/ 11 h 123"/>
                <a:gd name="T6" fmla="*/ 110 w 153"/>
                <a:gd name="T7" fmla="*/ 10 h 123"/>
                <a:gd name="T8" fmla="*/ 120 w 153"/>
                <a:gd name="T9" fmla="*/ 10 h 123"/>
                <a:gd name="T10" fmla="*/ 133 w 153"/>
                <a:gd name="T11" fmla="*/ 1 h 123"/>
                <a:gd name="T12" fmla="*/ 149 w 153"/>
                <a:gd name="T13" fmla="*/ 14 h 123"/>
                <a:gd name="T14" fmla="*/ 141 w 153"/>
                <a:gd name="T15" fmla="*/ 20 h 123"/>
                <a:gd name="T16" fmla="*/ 136 w 153"/>
                <a:gd name="T17" fmla="*/ 13 h 123"/>
                <a:gd name="T18" fmla="*/ 129 w 153"/>
                <a:gd name="T19" fmla="*/ 7 h 123"/>
                <a:gd name="T20" fmla="*/ 113 w 153"/>
                <a:gd name="T21" fmla="*/ 16 h 123"/>
                <a:gd name="T22" fmla="*/ 110 w 153"/>
                <a:gd name="T23" fmla="*/ 33 h 123"/>
                <a:gd name="T24" fmla="*/ 125 w 153"/>
                <a:gd name="T25" fmla="*/ 20 h 123"/>
                <a:gd name="T26" fmla="*/ 140 w 153"/>
                <a:gd name="T27" fmla="*/ 25 h 123"/>
                <a:gd name="T28" fmla="*/ 147 w 153"/>
                <a:gd name="T29" fmla="*/ 33 h 123"/>
                <a:gd name="T30" fmla="*/ 149 w 153"/>
                <a:gd name="T31" fmla="*/ 46 h 123"/>
                <a:gd name="T32" fmla="*/ 140 w 153"/>
                <a:gd name="T33" fmla="*/ 40 h 123"/>
                <a:gd name="T34" fmla="*/ 131 w 153"/>
                <a:gd name="T35" fmla="*/ 46 h 123"/>
                <a:gd name="T36" fmla="*/ 120 w 153"/>
                <a:gd name="T37" fmla="*/ 53 h 123"/>
                <a:gd name="T38" fmla="*/ 93 w 153"/>
                <a:gd name="T39" fmla="*/ 81 h 123"/>
                <a:gd name="T40" fmla="*/ 83 w 153"/>
                <a:gd name="T41" fmla="*/ 79 h 123"/>
                <a:gd name="T42" fmla="*/ 63 w 153"/>
                <a:gd name="T43" fmla="*/ 95 h 123"/>
                <a:gd name="T44" fmla="*/ 81 w 153"/>
                <a:gd name="T45" fmla="*/ 94 h 123"/>
                <a:gd name="T46" fmla="*/ 85 w 153"/>
                <a:gd name="T47" fmla="*/ 107 h 123"/>
                <a:gd name="T48" fmla="*/ 87 w 153"/>
                <a:gd name="T49" fmla="*/ 122 h 123"/>
                <a:gd name="T50" fmla="*/ 67 w 153"/>
                <a:gd name="T51" fmla="*/ 108 h 123"/>
                <a:gd name="T52" fmla="*/ 48 w 153"/>
                <a:gd name="T53" fmla="*/ 93 h 123"/>
                <a:gd name="T54" fmla="*/ 42 w 153"/>
                <a:gd name="T55" fmla="*/ 91 h 123"/>
                <a:gd name="T56" fmla="*/ 33 w 153"/>
                <a:gd name="T57" fmla="*/ 71 h 123"/>
                <a:gd name="T58" fmla="*/ 39 w 153"/>
                <a:gd name="T59" fmla="*/ 40 h 123"/>
                <a:gd name="T60" fmla="*/ 33 w 153"/>
                <a:gd name="T61" fmla="*/ 23 h 123"/>
                <a:gd name="T62" fmla="*/ 7 w 153"/>
                <a:gd name="T63" fmla="*/ 29 h 123"/>
                <a:gd name="T64" fmla="*/ 14 w 153"/>
                <a:gd name="T65" fmla="*/ 1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3" h="123">
                  <a:moveTo>
                    <a:pt x="14" y="17"/>
                  </a:moveTo>
                  <a:cubicBezTo>
                    <a:pt x="16" y="17"/>
                    <a:pt x="12" y="18"/>
                    <a:pt x="12" y="15"/>
                  </a:cubicBezTo>
                  <a:cubicBezTo>
                    <a:pt x="12" y="12"/>
                    <a:pt x="20" y="14"/>
                    <a:pt x="21" y="11"/>
                  </a:cubicBezTo>
                  <a:cubicBezTo>
                    <a:pt x="21" y="9"/>
                    <a:pt x="30" y="6"/>
                    <a:pt x="37" y="5"/>
                  </a:cubicBezTo>
                  <a:cubicBezTo>
                    <a:pt x="44" y="4"/>
                    <a:pt x="60" y="9"/>
                    <a:pt x="70" y="7"/>
                  </a:cubicBezTo>
                  <a:cubicBezTo>
                    <a:pt x="80" y="5"/>
                    <a:pt x="82" y="10"/>
                    <a:pt x="88" y="11"/>
                  </a:cubicBezTo>
                  <a:cubicBezTo>
                    <a:pt x="93" y="12"/>
                    <a:pt x="92" y="7"/>
                    <a:pt x="97" y="9"/>
                  </a:cubicBezTo>
                  <a:cubicBezTo>
                    <a:pt x="102" y="11"/>
                    <a:pt x="106" y="14"/>
                    <a:pt x="110" y="10"/>
                  </a:cubicBezTo>
                  <a:cubicBezTo>
                    <a:pt x="115" y="5"/>
                    <a:pt x="115" y="0"/>
                    <a:pt x="118" y="4"/>
                  </a:cubicBezTo>
                  <a:cubicBezTo>
                    <a:pt x="121" y="7"/>
                    <a:pt x="116" y="12"/>
                    <a:pt x="120" y="10"/>
                  </a:cubicBezTo>
                  <a:cubicBezTo>
                    <a:pt x="123" y="9"/>
                    <a:pt x="124" y="10"/>
                    <a:pt x="124" y="6"/>
                  </a:cubicBezTo>
                  <a:cubicBezTo>
                    <a:pt x="124" y="3"/>
                    <a:pt x="128" y="0"/>
                    <a:pt x="133" y="1"/>
                  </a:cubicBezTo>
                  <a:cubicBezTo>
                    <a:pt x="138" y="2"/>
                    <a:pt x="142" y="7"/>
                    <a:pt x="146" y="8"/>
                  </a:cubicBezTo>
                  <a:cubicBezTo>
                    <a:pt x="149" y="8"/>
                    <a:pt x="153" y="13"/>
                    <a:pt x="149" y="14"/>
                  </a:cubicBezTo>
                  <a:cubicBezTo>
                    <a:pt x="146" y="15"/>
                    <a:pt x="143" y="11"/>
                    <a:pt x="143" y="13"/>
                  </a:cubicBezTo>
                  <a:cubicBezTo>
                    <a:pt x="142" y="15"/>
                    <a:pt x="146" y="20"/>
                    <a:pt x="141" y="20"/>
                  </a:cubicBezTo>
                  <a:cubicBezTo>
                    <a:pt x="136" y="20"/>
                    <a:pt x="136" y="15"/>
                    <a:pt x="133" y="16"/>
                  </a:cubicBezTo>
                  <a:cubicBezTo>
                    <a:pt x="130" y="16"/>
                    <a:pt x="132" y="14"/>
                    <a:pt x="136" y="13"/>
                  </a:cubicBezTo>
                  <a:cubicBezTo>
                    <a:pt x="140" y="11"/>
                    <a:pt x="139" y="6"/>
                    <a:pt x="136" y="7"/>
                  </a:cubicBezTo>
                  <a:cubicBezTo>
                    <a:pt x="132" y="7"/>
                    <a:pt x="129" y="4"/>
                    <a:pt x="129" y="7"/>
                  </a:cubicBezTo>
                  <a:cubicBezTo>
                    <a:pt x="128" y="10"/>
                    <a:pt x="129" y="12"/>
                    <a:pt x="125" y="13"/>
                  </a:cubicBezTo>
                  <a:cubicBezTo>
                    <a:pt x="121" y="14"/>
                    <a:pt x="119" y="14"/>
                    <a:pt x="113" y="16"/>
                  </a:cubicBezTo>
                  <a:cubicBezTo>
                    <a:pt x="106" y="19"/>
                    <a:pt x="97" y="21"/>
                    <a:pt x="100" y="28"/>
                  </a:cubicBezTo>
                  <a:cubicBezTo>
                    <a:pt x="103" y="34"/>
                    <a:pt x="111" y="31"/>
                    <a:pt x="110" y="33"/>
                  </a:cubicBezTo>
                  <a:cubicBezTo>
                    <a:pt x="110" y="35"/>
                    <a:pt x="112" y="37"/>
                    <a:pt x="117" y="33"/>
                  </a:cubicBezTo>
                  <a:cubicBezTo>
                    <a:pt x="121" y="28"/>
                    <a:pt x="119" y="23"/>
                    <a:pt x="125" y="20"/>
                  </a:cubicBezTo>
                  <a:cubicBezTo>
                    <a:pt x="131" y="18"/>
                    <a:pt x="135" y="20"/>
                    <a:pt x="135" y="23"/>
                  </a:cubicBezTo>
                  <a:cubicBezTo>
                    <a:pt x="135" y="27"/>
                    <a:pt x="136" y="27"/>
                    <a:pt x="140" y="25"/>
                  </a:cubicBezTo>
                  <a:cubicBezTo>
                    <a:pt x="143" y="22"/>
                    <a:pt x="145" y="26"/>
                    <a:pt x="144" y="30"/>
                  </a:cubicBezTo>
                  <a:cubicBezTo>
                    <a:pt x="143" y="33"/>
                    <a:pt x="145" y="30"/>
                    <a:pt x="147" y="33"/>
                  </a:cubicBezTo>
                  <a:cubicBezTo>
                    <a:pt x="149" y="36"/>
                    <a:pt x="147" y="37"/>
                    <a:pt x="146" y="40"/>
                  </a:cubicBezTo>
                  <a:cubicBezTo>
                    <a:pt x="145" y="44"/>
                    <a:pt x="151" y="43"/>
                    <a:pt x="149" y="46"/>
                  </a:cubicBezTo>
                  <a:cubicBezTo>
                    <a:pt x="146" y="49"/>
                    <a:pt x="146" y="46"/>
                    <a:pt x="141" y="45"/>
                  </a:cubicBezTo>
                  <a:cubicBezTo>
                    <a:pt x="136" y="45"/>
                    <a:pt x="144" y="41"/>
                    <a:pt x="140" y="40"/>
                  </a:cubicBezTo>
                  <a:cubicBezTo>
                    <a:pt x="137" y="40"/>
                    <a:pt x="133" y="38"/>
                    <a:pt x="130" y="41"/>
                  </a:cubicBezTo>
                  <a:cubicBezTo>
                    <a:pt x="126" y="44"/>
                    <a:pt x="128" y="45"/>
                    <a:pt x="131" y="46"/>
                  </a:cubicBezTo>
                  <a:cubicBezTo>
                    <a:pt x="134" y="48"/>
                    <a:pt x="134" y="51"/>
                    <a:pt x="129" y="51"/>
                  </a:cubicBezTo>
                  <a:cubicBezTo>
                    <a:pt x="125" y="52"/>
                    <a:pt x="124" y="47"/>
                    <a:pt x="120" y="53"/>
                  </a:cubicBezTo>
                  <a:cubicBezTo>
                    <a:pt x="115" y="59"/>
                    <a:pt x="106" y="67"/>
                    <a:pt x="100" y="71"/>
                  </a:cubicBezTo>
                  <a:cubicBezTo>
                    <a:pt x="93" y="75"/>
                    <a:pt x="92" y="77"/>
                    <a:pt x="93" y="81"/>
                  </a:cubicBezTo>
                  <a:cubicBezTo>
                    <a:pt x="93" y="85"/>
                    <a:pt x="95" y="89"/>
                    <a:pt x="91" y="89"/>
                  </a:cubicBezTo>
                  <a:cubicBezTo>
                    <a:pt x="88" y="88"/>
                    <a:pt x="91" y="79"/>
                    <a:pt x="83" y="79"/>
                  </a:cubicBezTo>
                  <a:cubicBezTo>
                    <a:pt x="76" y="78"/>
                    <a:pt x="74" y="79"/>
                    <a:pt x="70" y="81"/>
                  </a:cubicBezTo>
                  <a:cubicBezTo>
                    <a:pt x="65" y="82"/>
                    <a:pt x="61" y="89"/>
                    <a:pt x="63" y="95"/>
                  </a:cubicBezTo>
                  <a:cubicBezTo>
                    <a:pt x="66" y="101"/>
                    <a:pt x="68" y="103"/>
                    <a:pt x="72" y="99"/>
                  </a:cubicBezTo>
                  <a:cubicBezTo>
                    <a:pt x="76" y="94"/>
                    <a:pt x="82" y="90"/>
                    <a:pt x="81" y="94"/>
                  </a:cubicBezTo>
                  <a:cubicBezTo>
                    <a:pt x="80" y="99"/>
                    <a:pt x="72" y="104"/>
                    <a:pt x="76" y="105"/>
                  </a:cubicBezTo>
                  <a:cubicBezTo>
                    <a:pt x="80" y="106"/>
                    <a:pt x="84" y="104"/>
                    <a:pt x="85" y="107"/>
                  </a:cubicBezTo>
                  <a:cubicBezTo>
                    <a:pt x="86" y="111"/>
                    <a:pt x="81" y="117"/>
                    <a:pt x="86" y="118"/>
                  </a:cubicBezTo>
                  <a:cubicBezTo>
                    <a:pt x="92" y="119"/>
                    <a:pt x="90" y="123"/>
                    <a:pt x="87" y="122"/>
                  </a:cubicBezTo>
                  <a:cubicBezTo>
                    <a:pt x="84" y="121"/>
                    <a:pt x="82" y="119"/>
                    <a:pt x="78" y="114"/>
                  </a:cubicBezTo>
                  <a:cubicBezTo>
                    <a:pt x="74" y="109"/>
                    <a:pt x="71" y="110"/>
                    <a:pt x="67" y="108"/>
                  </a:cubicBezTo>
                  <a:cubicBezTo>
                    <a:pt x="63" y="106"/>
                    <a:pt x="58" y="107"/>
                    <a:pt x="54" y="104"/>
                  </a:cubicBezTo>
                  <a:cubicBezTo>
                    <a:pt x="51" y="101"/>
                    <a:pt x="51" y="97"/>
                    <a:pt x="48" y="93"/>
                  </a:cubicBezTo>
                  <a:cubicBezTo>
                    <a:pt x="46" y="88"/>
                    <a:pt x="42" y="82"/>
                    <a:pt x="41" y="80"/>
                  </a:cubicBezTo>
                  <a:cubicBezTo>
                    <a:pt x="39" y="79"/>
                    <a:pt x="44" y="87"/>
                    <a:pt x="42" y="91"/>
                  </a:cubicBezTo>
                  <a:cubicBezTo>
                    <a:pt x="41" y="94"/>
                    <a:pt x="39" y="89"/>
                    <a:pt x="37" y="83"/>
                  </a:cubicBezTo>
                  <a:cubicBezTo>
                    <a:pt x="35" y="76"/>
                    <a:pt x="36" y="73"/>
                    <a:pt x="33" y="71"/>
                  </a:cubicBezTo>
                  <a:cubicBezTo>
                    <a:pt x="30" y="69"/>
                    <a:pt x="28" y="64"/>
                    <a:pt x="31" y="59"/>
                  </a:cubicBezTo>
                  <a:cubicBezTo>
                    <a:pt x="34" y="53"/>
                    <a:pt x="41" y="48"/>
                    <a:pt x="39" y="40"/>
                  </a:cubicBezTo>
                  <a:cubicBezTo>
                    <a:pt x="36" y="32"/>
                    <a:pt x="45" y="34"/>
                    <a:pt x="42" y="29"/>
                  </a:cubicBezTo>
                  <a:cubicBezTo>
                    <a:pt x="40" y="24"/>
                    <a:pt x="37" y="22"/>
                    <a:pt x="33" y="23"/>
                  </a:cubicBezTo>
                  <a:cubicBezTo>
                    <a:pt x="29" y="23"/>
                    <a:pt x="23" y="22"/>
                    <a:pt x="20" y="23"/>
                  </a:cubicBezTo>
                  <a:cubicBezTo>
                    <a:pt x="16" y="25"/>
                    <a:pt x="15" y="27"/>
                    <a:pt x="7" y="29"/>
                  </a:cubicBezTo>
                  <a:cubicBezTo>
                    <a:pt x="0" y="30"/>
                    <a:pt x="2" y="28"/>
                    <a:pt x="4" y="25"/>
                  </a:cubicBezTo>
                  <a:cubicBezTo>
                    <a:pt x="6" y="21"/>
                    <a:pt x="3" y="20"/>
                    <a:pt x="14" y="17"/>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11"/>
            <p:cNvSpPr>
              <a:spLocks/>
            </p:cNvSpPr>
            <p:nvPr/>
          </p:nvSpPr>
          <p:spPr bwMode="auto">
            <a:xfrm>
              <a:off x="3122613" y="5788025"/>
              <a:ext cx="411163" cy="635000"/>
            </a:xfrm>
            <a:custGeom>
              <a:avLst/>
              <a:gdLst>
                <a:gd name="T0" fmla="*/ 19 w 83"/>
                <a:gd name="T1" fmla="*/ 1 h 128"/>
                <a:gd name="T2" fmla="*/ 11 w 83"/>
                <a:gd name="T3" fmla="*/ 8 h 128"/>
                <a:gd name="T4" fmla="*/ 7 w 83"/>
                <a:gd name="T5" fmla="*/ 14 h 128"/>
                <a:gd name="T6" fmla="*/ 3 w 83"/>
                <a:gd name="T7" fmla="*/ 28 h 128"/>
                <a:gd name="T8" fmla="*/ 6 w 83"/>
                <a:gd name="T9" fmla="*/ 41 h 128"/>
                <a:gd name="T10" fmla="*/ 16 w 83"/>
                <a:gd name="T11" fmla="*/ 56 h 128"/>
                <a:gd name="T12" fmla="*/ 24 w 83"/>
                <a:gd name="T13" fmla="*/ 76 h 128"/>
                <a:gd name="T14" fmla="*/ 30 w 83"/>
                <a:gd name="T15" fmla="*/ 109 h 128"/>
                <a:gd name="T16" fmla="*/ 46 w 83"/>
                <a:gd name="T17" fmla="*/ 128 h 128"/>
                <a:gd name="T18" fmla="*/ 43 w 83"/>
                <a:gd name="T19" fmla="*/ 118 h 128"/>
                <a:gd name="T20" fmla="*/ 41 w 83"/>
                <a:gd name="T21" fmla="*/ 103 h 128"/>
                <a:gd name="T22" fmla="*/ 51 w 83"/>
                <a:gd name="T23" fmla="*/ 96 h 128"/>
                <a:gd name="T24" fmla="*/ 58 w 83"/>
                <a:gd name="T25" fmla="*/ 87 h 128"/>
                <a:gd name="T26" fmla="*/ 64 w 83"/>
                <a:gd name="T27" fmla="*/ 70 h 128"/>
                <a:gd name="T28" fmla="*/ 75 w 83"/>
                <a:gd name="T29" fmla="*/ 63 h 128"/>
                <a:gd name="T30" fmla="*/ 80 w 83"/>
                <a:gd name="T31" fmla="*/ 44 h 128"/>
                <a:gd name="T32" fmla="*/ 71 w 83"/>
                <a:gd name="T33" fmla="*/ 29 h 128"/>
                <a:gd name="T34" fmla="*/ 55 w 83"/>
                <a:gd name="T35" fmla="*/ 20 h 128"/>
                <a:gd name="T36" fmla="*/ 44 w 83"/>
                <a:gd name="T37" fmla="*/ 12 h 128"/>
                <a:gd name="T38" fmla="*/ 35 w 83"/>
                <a:gd name="T39" fmla="*/ 4 h 128"/>
                <a:gd name="T40" fmla="*/ 19 w 83"/>
                <a:gd name="T41"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3" h="128">
                  <a:moveTo>
                    <a:pt x="19" y="1"/>
                  </a:moveTo>
                  <a:cubicBezTo>
                    <a:pt x="12" y="3"/>
                    <a:pt x="13" y="5"/>
                    <a:pt x="11" y="8"/>
                  </a:cubicBezTo>
                  <a:cubicBezTo>
                    <a:pt x="8" y="10"/>
                    <a:pt x="7" y="10"/>
                    <a:pt x="7" y="14"/>
                  </a:cubicBezTo>
                  <a:cubicBezTo>
                    <a:pt x="7" y="19"/>
                    <a:pt x="4" y="21"/>
                    <a:pt x="3" y="28"/>
                  </a:cubicBezTo>
                  <a:cubicBezTo>
                    <a:pt x="3" y="35"/>
                    <a:pt x="0" y="33"/>
                    <a:pt x="6" y="41"/>
                  </a:cubicBezTo>
                  <a:cubicBezTo>
                    <a:pt x="11" y="49"/>
                    <a:pt x="8" y="52"/>
                    <a:pt x="16" y="56"/>
                  </a:cubicBezTo>
                  <a:cubicBezTo>
                    <a:pt x="23" y="60"/>
                    <a:pt x="23" y="63"/>
                    <a:pt x="24" y="76"/>
                  </a:cubicBezTo>
                  <a:cubicBezTo>
                    <a:pt x="25" y="90"/>
                    <a:pt x="25" y="101"/>
                    <a:pt x="30" y="109"/>
                  </a:cubicBezTo>
                  <a:cubicBezTo>
                    <a:pt x="34" y="118"/>
                    <a:pt x="41" y="128"/>
                    <a:pt x="46" y="128"/>
                  </a:cubicBezTo>
                  <a:cubicBezTo>
                    <a:pt x="52" y="128"/>
                    <a:pt x="42" y="127"/>
                    <a:pt x="43" y="118"/>
                  </a:cubicBezTo>
                  <a:cubicBezTo>
                    <a:pt x="45" y="108"/>
                    <a:pt x="40" y="108"/>
                    <a:pt x="41" y="103"/>
                  </a:cubicBezTo>
                  <a:cubicBezTo>
                    <a:pt x="41" y="97"/>
                    <a:pt x="50" y="101"/>
                    <a:pt x="51" y="96"/>
                  </a:cubicBezTo>
                  <a:cubicBezTo>
                    <a:pt x="52" y="91"/>
                    <a:pt x="54" y="93"/>
                    <a:pt x="58" y="87"/>
                  </a:cubicBezTo>
                  <a:cubicBezTo>
                    <a:pt x="62" y="81"/>
                    <a:pt x="57" y="75"/>
                    <a:pt x="64" y="70"/>
                  </a:cubicBezTo>
                  <a:cubicBezTo>
                    <a:pt x="71" y="65"/>
                    <a:pt x="72" y="71"/>
                    <a:pt x="75" y="63"/>
                  </a:cubicBezTo>
                  <a:cubicBezTo>
                    <a:pt x="78" y="56"/>
                    <a:pt x="78" y="53"/>
                    <a:pt x="80" y="44"/>
                  </a:cubicBezTo>
                  <a:cubicBezTo>
                    <a:pt x="83" y="35"/>
                    <a:pt x="80" y="31"/>
                    <a:pt x="71" y="29"/>
                  </a:cubicBezTo>
                  <a:cubicBezTo>
                    <a:pt x="61" y="27"/>
                    <a:pt x="58" y="25"/>
                    <a:pt x="55" y="20"/>
                  </a:cubicBezTo>
                  <a:cubicBezTo>
                    <a:pt x="52" y="15"/>
                    <a:pt x="50" y="14"/>
                    <a:pt x="44" y="12"/>
                  </a:cubicBezTo>
                  <a:cubicBezTo>
                    <a:pt x="38" y="10"/>
                    <a:pt x="39" y="3"/>
                    <a:pt x="35" y="4"/>
                  </a:cubicBezTo>
                  <a:cubicBezTo>
                    <a:pt x="31" y="4"/>
                    <a:pt x="23" y="0"/>
                    <a:pt x="19" y="1"/>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12"/>
            <p:cNvSpPr>
              <a:spLocks/>
            </p:cNvSpPr>
            <p:nvPr/>
          </p:nvSpPr>
          <p:spPr bwMode="auto">
            <a:xfrm>
              <a:off x="3454401" y="5168900"/>
              <a:ext cx="357188" cy="193675"/>
            </a:xfrm>
            <a:custGeom>
              <a:avLst/>
              <a:gdLst>
                <a:gd name="T0" fmla="*/ 2 w 72"/>
                <a:gd name="T1" fmla="*/ 8 h 39"/>
                <a:gd name="T2" fmla="*/ 9 w 72"/>
                <a:gd name="T3" fmla="*/ 11 h 39"/>
                <a:gd name="T4" fmla="*/ 15 w 72"/>
                <a:gd name="T5" fmla="*/ 20 h 39"/>
                <a:gd name="T6" fmla="*/ 12 w 72"/>
                <a:gd name="T7" fmla="*/ 34 h 39"/>
                <a:gd name="T8" fmla="*/ 28 w 72"/>
                <a:gd name="T9" fmla="*/ 29 h 39"/>
                <a:gd name="T10" fmla="*/ 44 w 72"/>
                <a:gd name="T11" fmla="*/ 23 h 39"/>
                <a:gd name="T12" fmla="*/ 54 w 72"/>
                <a:gd name="T13" fmla="*/ 17 h 39"/>
                <a:gd name="T14" fmla="*/ 66 w 72"/>
                <a:gd name="T15" fmla="*/ 6 h 39"/>
                <a:gd name="T16" fmla="*/ 57 w 72"/>
                <a:gd name="T17" fmla="*/ 3 h 39"/>
                <a:gd name="T18" fmla="*/ 33 w 72"/>
                <a:gd name="T19" fmla="*/ 3 h 39"/>
                <a:gd name="T20" fmla="*/ 13 w 72"/>
                <a:gd name="T21" fmla="*/ 6 h 39"/>
                <a:gd name="T22" fmla="*/ 2 w 72"/>
                <a:gd name="T2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 h="39">
                  <a:moveTo>
                    <a:pt x="2" y="8"/>
                  </a:moveTo>
                  <a:cubicBezTo>
                    <a:pt x="0" y="10"/>
                    <a:pt x="3" y="10"/>
                    <a:pt x="9" y="11"/>
                  </a:cubicBezTo>
                  <a:cubicBezTo>
                    <a:pt x="15" y="12"/>
                    <a:pt x="17" y="16"/>
                    <a:pt x="15" y="20"/>
                  </a:cubicBezTo>
                  <a:cubicBezTo>
                    <a:pt x="13" y="24"/>
                    <a:pt x="9" y="29"/>
                    <a:pt x="12" y="34"/>
                  </a:cubicBezTo>
                  <a:cubicBezTo>
                    <a:pt x="16" y="39"/>
                    <a:pt x="20" y="35"/>
                    <a:pt x="28" y="29"/>
                  </a:cubicBezTo>
                  <a:cubicBezTo>
                    <a:pt x="35" y="24"/>
                    <a:pt x="38" y="24"/>
                    <a:pt x="44" y="23"/>
                  </a:cubicBezTo>
                  <a:cubicBezTo>
                    <a:pt x="51" y="22"/>
                    <a:pt x="52" y="21"/>
                    <a:pt x="54" y="17"/>
                  </a:cubicBezTo>
                  <a:cubicBezTo>
                    <a:pt x="56" y="13"/>
                    <a:pt x="59" y="8"/>
                    <a:pt x="66" y="6"/>
                  </a:cubicBezTo>
                  <a:cubicBezTo>
                    <a:pt x="72" y="4"/>
                    <a:pt x="66" y="5"/>
                    <a:pt x="57" y="3"/>
                  </a:cubicBezTo>
                  <a:cubicBezTo>
                    <a:pt x="48" y="0"/>
                    <a:pt x="40" y="2"/>
                    <a:pt x="33" y="3"/>
                  </a:cubicBezTo>
                  <a:cubicBezTo>
                    <a:pt x="26" y="4"/>
                    <a:pt x="17" y="4"/>
                    <a:pt x="13" y="6"/>
                  </a:cubicBezTo>
                  <a:cubicBezTo>
                    <a:pt x="8" y="8"/>
                    <a:pt x="4" y="6"/>
                    <a:pt x="2" y="8"/>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13"/>
            <p:cNvSpPr>
              <a:spLocks/>
            </p:cNvSpPr>
            <p:nvPr/>
          </p:nvSpPr>
          <p:spPr bwMode="auto">
            <a:xfrm>
              <a:off x="3678238" y="5208588"/>
              <a:ext cx="1420813" cy="1025525"/>
            </a:xfrm>
            <a:custGeom>
              <a:avLst/>
              <a:gdLst>
                <a:gd name="T0" fmla="*/ 7 w 287"/>
                <a:gd name="T1" fmla="*/ 94 h 207"/>
                <a:gd name="T2" fmla="*/ 21 w 287"/>
                <a:gd name="T3" fmla="*/ 133 h 207"/>
                <a:gd name="T4" fmla="*/ 53 w 287"/>
                <a:gd name="T5" fmla="*/ 157 h 207"/>
                <a:gd name="T6" fmla="*/ 69 w 287"/>
                <a:gd name="T7" fmla="*/ 205 h 207"/>
                <a:gd name="T8" fmla="*/ 100 w 287"/>
                <a:gd name="T9" fmla="*/ 173 h 207"/>
                <a:gd name="T10" fmla="*/ 120 w 287"/>
                <a:gd name="T11" fmla="*/ 120 h 207"/>
                <a:gd name="T12" fmla="*/ 89 w 287"/>
                <a:gd name="T13" fmla="*/ 91 h 207"/>
                <a:gd name="T14" fmla="*/ 117 w 287"/>
                <a:gd name="T15" fmla="*/ 113 h 207"/>
                <a:gd name="T16" fmla="*/ 116 w 287"/>
                <a:gd name="T17" fmla="*/ 90 h 207"/>
                <a:gd name="T18" fmla="*/ 150 w 287"/>
                <a:gd name="T19" fmla="*/ 98 h 207"/>
                <a:gd name="T20" fmla="*/ 170 w 287"/>
                <a:gd name="T21" fmla="*/ 115 h 207"/>
                <a:gd name="T22" fmla="*/ 194 w 287"/>
                <a:gd name="T23" fmla="*/ 112 h 207"/>
                <a:gd name="T24" fmla="*/ 211 w 287"/>
                <a:gd name="T25" fmla="*/ 140 h 207"/>
                <a:gd name="T26" fmla="*/ 206 w 287"/>
                <a:gd name="T27" fmla="*/ 117 h 207"/>
                <a:gd name="T28" fmla="*/ 217 w 287"/>
                <a:gd name="T29" fmla="*/ 110 h 207"/>
                <a:gd name="T30" fmla="*/ 236 w 287"/>
                <a:gd name="T31" fmla="*/ 83 h 207"/>
                <a:gd name="T32" fmla="*/ 234 w 287"/>
                <a:gd name="T33" fmla="*/ 67 h 207"/>
                <a:gd name="T34" fmla="*/ 240 w 287"/>
                <a:gd name="T35" fmla="*/ 68 h 207"/>
                <a:gd name="T36" fmla="*/ 242 w 287"/>
                <a:gd name="T37" fmla="*/ 40 h 207"/>
                <a:gd name="T38" fmla="*/ 250 w 287"/>
                <a:gd name="T39" fmla="*/ 31 h 207"/>
                <a:gd name="T40" fmla="*/ 263 w 287"/>
                <a:gd name="T41" fmla="*/ 41 h 207"/>
                <a:gd name="T42" fmla="*/ 274 w 287"/>
                <a:gd name="T43" fmla="*/ 28 h 207"/>
                <a:gd name="T44" fmla="*/ 279 w 287"/>
                <a:gd name="T45" fmla="*/ 17 h 207"/>
                <a:gd name="T46" fmla="*/ 212 w 287"/>
                <a:gd name="T47" fmla="*/ 9 h 207"/>
                <a:gd name="T48" fmla="*/ 176 w 287"/>
                <a:gd name="T49" fmla="*/ 8 h 207"/>
                <a:gd name="T50" fmla="*/ 138 w 287"/>
                <a:gd name="T51" fmla="*/ 6 h 207"/>
                <a:gd name="T52" fmla="*/ 119 w 287"/>
                <a:gd name="T53" fmla="*/ 12 h 207"/>
                <a:gd name="T54" fmla="*/ 84 w 287"/>
                <a:gd name="T55" fmla="*/ 23 h 207"/>
                <a:gd name="T56" fmla="*/ 81 w 287"/>
                <a:gd name="T57" fmla="*/ 14 h 207"/>
                <a:gd name="T58" fmla="*/ 52 w 287"/>
                <a:gd name="T59" fmla="*/ 20 h 207"/>
                <a:gd name="T60" fmla="*/ 50 w 287"/>
                <a:gd name="T61" fmla="*/ 30 h 207"/>
                <a:gd name="T62" fmla="*/ 60 w 287"/>
                <a:gd name="T63" fmla="*/ 24 h 207"/>
                <a:gd name="T64" fmla="*/ 74 w 287"/>
                <a:gd name="T65" fmla="*/ 29 h 207"/>
                <a:gd name="T66" fmla="*/ 49 w 287"/>
                <a:gd name="T67" fmla="*/ 39 h 207"/>
                <a:gd name="T68" fmla="*/ 30 w 287"/>
                <a:gd name="T69" fmla="*/ 50 h 207"/>
                <a:gd name="T70" fmla="*/ 19 w 287"/>
                <a:gd name="T71" fmla="*/ 63 h 207"/>
                <a:gd name="T72" fmla="*/ 35 w 287"/>
                <a:gd name="T73" fmla="*/ 64 h 207"/>
                <a:gd name="T74" fmla="*/ 54 w 287"/>
                <a:gd name="T75" fmla="*/ 64 h 207"/>
                <a:gd name="T76" fmla="*/ 53 w 287"/>
                <a:gd name="T77" fmla="*/ 56 h 207"/>
                <a:gd name="T78" fmla="*/ 72 w 287"/>
                <a:gd name="T79" fmla="*/ 68 h 207"/>
                <a:gd name="T80" fmla="*/ 80 w 287"/>
                <a:gd name="T81" fmla="*/ 55 h 207"/>
                <a:gd name="T82" fmla="*/ 95 w 287"/>
                <a:gd name="T83" fmla="*/ 64 h 207"/>
                <a:gd name="T84" fmla="*/ 88 w 287"/>
                <a:gd name="T85" fmla="*/ 73 h 207"/>
                <a:gd name="T86" fmla="*/ 69 w 287"/>
                <a:gd name="T87" fmla="*/ 80 h 207"/>
                <a:gd name="T88" fmla="*/ 51 w 287"/>
                <a:gd name="T89" fmla="*/ 7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7" h="207">
                  <a:moveTo>
                    <a:pt x="23" y="74"/>
                  </a:moveTo>
                  <a:cubicBezTo>
                    <a:pt x="20" y="74"/>
                    <a:pt x="16" y="77"/>
                    <a:pt x="15" y="81"/>
                  </a:cubicBezTo>
                  <a:cubicBezTo>
                    <a:pt x="14" y="86"/>
                    <a:pt x="10" y="88"/>
                    <a:pt x="7" y="94"/>
                  </a:cubicBezTo>
                  <a:cubicBezTo>
                    <a:pt x="3" y="100"/>
                    <a:pt x="2" y="100"/>
                    <a:pt x="3" y="106"/>
                  </a:cubicBezTo>
                  <a:cubicBezTo>
                    <a:pt x="4" y="112"/>
                    <a:pt x="0" y="118"/>
                    <a:pt x="6" y="123"/>
                  </a:cubicBezTo>
                  <a:cubicBezTo>
                    <a:pt x="12" y="129"/>
                    <a:pt x="14" y="135"/>
                    <a:pt x="21" y="133"/>
                  </a:cubicBezTo>
                  <a:cubicBezTo>
                    <a:pt x="28" y="131"/>
                    <a:pt x="32" y="128"/>
                    <a:pt x="38" y="130"/>
                  </a:cubicBezTo>
                  <a:cubicBezTo>
                    <a:pt x="45" y="132"/>
                    <a:pt x="48" y="135"/>
                    <a:pt x="48" y="141"/>
                  </a:cubicBezTo>
                  <a:cubicBezTo>
                    <a:pt x="49" y="148"/>
                    <a:pt x="51" y="150"/>
                    <a:pt x="53" y="157"/>
                  </a:cubicBezTo>
                  <a:cubicBezTo>
                    <a:pt x="55" y="165"/>
                    <a:pt x="51" y="166"/>
                    <a:pt x="52" y="174"/>
                  </a:cubicBezTo>
                  <a:cubicBezTo>
                    <a:pt x="53" y="182"/>
                    <a:pt x="56" y="185"/>
                    <a:pt x="58" y="191"/>
                  </a:cubicBezTo>
                  <a:cubicBezTo>
                    <a:pt x="59" y="198"/>
                    <a:pt x="59" y="207"/>
                    <a:pt x="69" y="205"/>
                  </a:cubicBezTo>
                  <a:cubicBezTo>
                    <a:pt x="78" y="204"/>
                    <a:pt x="84" y="199"/>
                    <a:pt x="87" y="193"/>
                  </a:cubicBezTo>
                  <a:cubicBezTo>
                    <a:pt x="90" y="187"/>
                    <a:pt x="92" y="188"/>
                    <a:pt x="93" y="183"/>
                  </a:cubicBezTo>
                  <a:cubicBezTo>
                    <a:pt x="93" y="179"/>
                    <a:pt x="95" y="178"/>
                    <a:pt x="100" y="173"/>
                  </a:cubicBezTo>
                  <a:cubicBezTo>
                    <a:pt x="104" y="168"/>
                    <a:pt x="100" y="165"/>
                    <a:pt x="101" y="157"/>
                  </a:cubicBezTo>
                  <a:cubicBezTo>
                    <a:pt x="101" y="150"/>
                    <a:pt x="102" y="145"/>
                    <a:pt x="109" y="138"/>
                  </a:cubicBezTo>
                  <a:cubicBezTo>
                    <a:pt x="116" y="132"/>
                    <a:pt x="123" y="122"/>
                    <a:pt x="120" y="120"/>
                  </a:cubicBezTo>
                  <a:cubicBezTo>
                    <a:pt x="116" y="118"/>
                    <a:pt x="112" y="123"/>
                    <a:pt x="107" y="120"/>
                  </a:cubicBezTo>
                  <a:cubicBezTo>
                    <a:pt x="103" y="117"/>
                    <a:pt x="105" y="115"/>
                    <a:pt x="99" y="109"/>
                  </a:cubicBezTo>
                  <a:cubicBezTo>
                    <a:pt x="94" y="104"/>
                    <a:pt x="89" y="98"/>
                    <a:pt x="89" y="91"/>
                  </a:cubicBezTo>
                  <a:cubicBezTo>
                    <a:pt x="89" y="85"/>
                    <a:pt x="94" y="92"/>
                    <a:pt x="97" y="97"/>
                  </a:cubicBezTo>
                  <a:cubicBezTo>
                    <a:pt x="99" y="102"/>
                    <a:pt x="103" y="106"/>
                    <a:pt x="105" y="110"/>
                  </a:cubicBezTo>
                  <a:cubicBezTo>
                    <a:pt x="107" y="114"/>
                    <a:pt x="105" y="118"/>
                    <a:pt x="117" y="113"/>
                  </a:cubicBezTo>
                  <a:cubicBezTo>
                    <a:pt x="129" y="108"/>
                    <a:pt x="129" y="106"/>
                    <a:pt x="132" y="103"/>
                  </a:cubicBezTo>
                  <a:cubicBezTo>
                    <a:pt x="135" y="99"/>
                    <a:pt x="135" y="97"/>
                    <a:pt x="128" y="96"/>
                  </a:cubicBezTo>
                  <a:cubicBezTo>
                    <a:pt x="121" y="95"/>
                    <a:pt x="117" y="95"/>
                    <a:pt x="116" y="90"/>
                  </a:cubicBezTo>
                  <a:cubicBezTo>
                    <a:pt x="115" y="86"/>
                    <a:pt x="113" y="86"/>
                    <a:pt x="120" y="90"/>
                  </a:cubicBezTo>
                  <a:cubicBezTo>
                    <a:pt x="127" y="95"/>
                    <a:pt x="125" y="93"/>
                    <a:pt x="134" y="94"/>
                  </a:cubicBezTo>
                  <a:cubicBezTo>
                    <a:pt x="143" y="95"/>
                    <a:pt x="148" y="94"/>
                    <a:pt x="150" y="98"/>
                  </a:cubicBezTo>
                  <a:cubicBezTo>
                    <a:pt x="153" y="102"/>
                    <a:pt x="153" y="99"/>
                    <a:pt x="156" y="105"/>
                  </a:cubicBezTo>
                  <a:cubicBezTo>
                    <a:pt x="159" y="110"/>
                    <a:pt x="162" y="125"/>
                    <a:pt x="165" y="125"/>
                  </a:cubicBezTo>
                  <a:cubicBezTo>
                    <a:pt x="168" y="126"/>
                    <a:pt x="169" y="120"/>
                    <a:pt x="170" y="115"/>
                  </a:cubicBezTo>
                  <a:cubicBezTo>
                    <a:pt x="171" y="109"/>
                    <a:pt x="172" y="111"/>
                    <a:pt x="178" y="105"/>
                  </a:cubicBezTo>
                  <a:cubicBezTo>
                    <a:pt x="183" y="99"/>
                    <a:pt x="186" y="96"/>
                    <a:pt x="189" y="100"/>
                  </a:cubicBezTo>
                  <a:cubicBezTo>
                    <a:pt x="192" y="103"/>
                    <a:pt x="191" y="111"/>
                    <a:pt x="194" y="112"/>
                  </a:cubicBezTo>
                  <a:cubicBezTo>
                    <a:pt x="198" y="113"/>
                    <a:pt x="200" y="111"/>
                    <a:pt x="202" y="116"/>
                  </a:cubicBezTo>
                  <a:cubicBezTo>
                    <a:pt x="203" y="121"/>
                    <a:pt x="199" y="124"/>
                    <a:pt x="203" y="128"/>
                  </a:cubicBezTo>
                  <a:cubicBezTo>
                    <a:pt x="207" y="132"/>
                    <a:pt x="208" y="139"/>
                    <a:pt x="211" y="140"/>
                  </a:cubicBezTo>
                  <a:cubicBezTo>
                    <a:pt x="213" y="141"/>
                    <a:pt x="214" y="138"/>
                    <a:pt x="212" y="134"/>
                  </a:cubicBezTo>
                  <a:cubicBezTo>
                    <a:pt x="210" y="130"/>
                    <a:pt x="206" y="131"/>
                    <a:pt x="206" y="127"/>
                  </a:cubicBezTo>
                  <a:cubicBezTo>
                    <a:pt x="207" y="123"/>
                    <a:pt x="202" y="120"/>
                    <a:pt x="206" y="117"/>
                  </a:cubicBezTo>
                  <a:cubicBezTo>
                    <a:pt x="210" y="115"/>
                    <a:pt x="209" y="121"/>
                    <a:pt x="213" y="124"/>
                  </a:cubicBezTo>
                  <a:cubicBezTo>
                    <a:pt x="216" y="126"/>
                    <a:pt x="218" y="121"/>
                    <a:pt x="220" y="119"/>
                  </a:cubicBezTo>
                  <a:cubicBezTo>
                    <a:pt x="223" y="117"/>
                    <a:pt x="221" y="115"/>
                    <a:pt x="217" y="110"/>
                  </a:cubicBezTo>
                  <a:cubicBezTo>
                    <a:pt x="213" y="105"/>
                    <a:pt x="211" y="101"/>
                    <a:pt x="218" y="101"/>
                  </a:cubicBezTo>
                  <a:cubicBezTo>
                    <a:pt x="225" y="101"/>
                    <a:pt x="230" y="100"/>
                    <a:pt x="234" y="94"/>
                  </a:cubicBezTo>
                  <a:cubicBezTo>
                    <a:pt x="238" y="88"/>
                    <a:pt x="238" y="86"/>
                    <a:pt x="236" y="83"/>
                  </a:cubicBezTo>
                  <a:cubicBezTo>
                    <a:pt x="234" y="80"/>
                    <a:pt x="229" y="78"/>
                    <a:pt x="230" y="75"/>
                  </a:cubicBezTo>
                  <a:cubicBezTo>
                    <a:pt x="230" y="71"/>
                    <a:pt x="223" y="72"/>
                    <a:pt x="225" y="69"/>
                  </a:cubicBezTo>
                  <a:cubicBezTo>
                    <a:pt x="227" y="66"/>
                    <a:pt x="231" y="63"/>
                    <a:pt x="234" y="67"/>
                  </a:cubicBezTo>
                  <a:cubicBezTo>
                    <a:pt x="238" y="72"/>
                    <a:pt x="234" y="68"/>
                    <a:pt x="238" y="72"/>
                  </a:cubicBezTo>
                  <a:cubicBezTo>
                    <a:pt x="242" y="76"/>
                    <a:pt x="244" y="77"/>
                    <a:pt x="246" y="74"/>
                  </a:cubicBezTo>
                  <a:cubicBezTo>
                    <a:pt x="247" y="71"/>
                    <a:pt x="241" y="70"/>
                    <a:pt x="240" y="68"/>
                  </a:cubicBezTo>
                  <a:cubicBezTo>
                    <a:pt x="239" y="65"/>
                    <a:pt x="238" y="65"/>
                    <a:pt x="242" y="62"/>
                  </a:cubicBezTo>
                  <a:cubicBezTo>
                    <a:pt x="246" y="60"/>
                    <a:pt x="248" y="60"/>
                    <a:pt x="248" y="52"/>
                  </a:cubicBezTo>
                  <a:cubicBezTo>
                    <a:pt x="247" y="45"/>
                    <a:pt x="246" y="42"/>
                    <a:pt x="242" y="40"/>
                  </a:cubicBezTo>
                  <a:cubicBezTo>
                    <a:pt x="238" y="37"/>
                    <a:pt x="232" y="41"/>
                    <a:pt x="232" y="37"/>
                  </a:cubicBezTo>
                  <a:cubicBezTo>
                    <a:pt x="232" y="34"/>
                    <a:pt x="233" y="29"/>
                    <a:pt x="238" y="30"/>
                  </a:cubicBezTo>
                  <a:cubicBezTo>
                    <a:pt x="243" y="30"/>
                    <a:pt x="247" y="34"/>
                    <a:pt x="250" y="31"/>
                  </a:cubicBezTo>
                  <a:cubicBezTo>
                    <a:pt x="254" y="29"/>
                    <a:pt x="249" y="26"/>
                    <a:pt x="255" y="26"/>
                  </a:cubicBezTo>
                  <a:cubicBezTo>
                    <a:pt x="262" y="26"/>
                    <a:pt x="260" y="29"/>
                    <a:pt x="259" y="32"/>
                  </a:cubicBezTo>
                  <a:cubicBezTo>
                    <a:pt x="259" y="36"/>
                    <a:pt x="258" y="36"/>
                    <a:pt x="263" y="41"/>
                  </a:cubicBezTo>
                  <a:cubicBezTo>
                    <a:pt x="268" y="45"/>
                    <a:pt x="269" y="47"/>
                    <a:pt x="269" y="40"/>
                  </a:cubicBezTo>
                  <a:cubicBezTo>
                    <a:pt x="269" y="32"/>
                    <a:pt x="261" y="31"/>
                    <a:pt x="265" y="29"/>
                  </a:cubicBezTo>
                  <a:cubicBezTo>
                    <a:pt x="269" y="27"/>
                    <a:pt x="270" y="31"/>
                    <a:pt x="274" y="28"/>
                  </a:cubicBezTo>
                  <a:cubicBezTo>
                    <a:pt x="278" y="25"/>
                    <a:pt x="276" y="26"/>
                    <a:pt x="273" y="22"/>
                  </a:cubicBezTo>
                  <a:cubicBezTo>
                    <a:pt x="271" y="18"/>
                    <a:pt x="275" y="20"/>
                    <a:pt x="279" y="21"/>
                  </a:cubicBezTo>
                  <a:cubicBezTo>
                    <a:pt x="283" y="23"/>
                    <a:pt x="287" y="20"/>
                    <a:pt x="279" y="17"/>
                  </a:cubicBezTo>
                  <a:cubicBezTo>
                    <a:pt x="272" y="15"/>
                    <a:pt x="253" y="11"/>
                    <a:pt x="248" y="12"/>
                  </a:cubicBezTo>
                  <a:cubicBezTo>
                    <a:pt x="242" y="13"/>
                    <a:pt x="240" y="16"/>
                    <a:pt x="233" y="12"/>
                  </a:cubicBezTo>
                  <a:cubicBezTo>
                    <a:pt x="227" y="8"/>
                    <a:pt x="217" y="9"/>
                    <a:pt x="212" y="9"/>
                  </a:cubicBezTo>
                  <a:cubicBezTo>
                    <a:pt x="208" y="9"/>
                    <a:pt x="209" y="11"/>
                    <a:pt x="203" y="11"/>
                  </a:cubicBezTo>
                  <a:cubicBezTo>
                    <a:pt x="198" y="11"/>
                    <a:pt x="196" y="8"/>
                    <a:pt x="192" y="7"/>
                  </a:cubicBezTo>
                  <a:cubicBezTo>
                    <a:pt x="187" y="6"/>
                    <a:pt x="181" y="10"/>
                    <a:pt x="176" y="8"/>
                  </a:cubicBezTo>
                  <a:cubicBezTo>
                    <a:pt x="172" y="6"/>
                    <a:pt x="165" y="7"/>
                    <a:pt x="168" y="4"/>
                  </a:cubicBezTo>
                  <a:cubicBezTo>
                    <a:pt x="172" y="0"/>
                    <a:pt x="160" y="1"/>
                    <a:pt x="154" y="2"/>
                  </a:cubicBezTo>
                  <a:cubicBezTo>
                    <a:pt x="148" y="3"/>
                    <a:pt x="141" y="4"/>
                    <a:pt x="138" y="6"/>
                  </a:cubicBezTo>
                  <a:cubicBezTo>
                    <a:pt x="135" y="9"/>
                    <a:pt x="134" y="10"/>
                    <a:pt x="130" y="10"/>
                  </a:cubicBezTo>
                  <a:cubicBezTo>
                    <a:pt x="126" y="10"/>
                    <a:pt x="126" y="6"/>
                    <a:pt x="123" y="7"/>
                  </a:cubicBezTo>
                  <a:cubicBezTo>
                    <a:pt x="120" y="8"/>
                    <a:pt x="121" y="9"/>
                    <a:pt x="119" y="12"/>
                  </a:cubicBezTo>
                  <a:cubicBezTo>
                    <a:pt x="117" y="15"/>
                    <a:pt x="113" y="12"/>
                    <a:pt x="110" y="14"/>
                  </a:cubicBezTo>
                  <a:cubicBezTo>
                    <a:pt x="107" y="15"/>
                    <a:pt x="103" y="13"/>
                    <a:pt x="99" y="16"/>
                  </a:cubicBezTo>
                  <a:cubicBezTo>
                    <a:pt x="96" y="20"/>
                    <a:pt x="87" y="25"/>
                    <a:pt x="84" y="23"/>
                  </a:cubicBezTo>
                  <a:cubicBezTo>
                    <a:pt x="81" y="21"/>
                    <a:pt x="78" y="19"/>
                    <a:pt x="81" y="19"/>
                  </a:cubicBezTo>
                  <a:cubicBezTo>
                    <a:pt x="83" y="20"/>
                    <a:pt x="89" y="21"/>
                    <a:pt x="88" y="17"/>
                  </a:cubicBezTo>
                  <a:cubicBezTo>
                    <a:pt x="88" y="13"/>
                    <a:pt x="84" y="14"/>
                    <a:pt x="81" y="14"/>
                  </a:cubicBezTo>
                  <a:cubicBezTo>
                    <a:pt x="77" y="14"/>
                    <a:pt x="76" y="11"/>
                    <a:pt x="71" y="12"/>
                  </a:cubicBezTo>
                  <a:cubicBezTo>
                    <a:pt x="66" y="13"/>
                    <a:pt x="61" y="12"/>
                    <a:pt x="58" y="15"/>
                  </a:cubicBezTo>
                  <a:cubicBezTo>
                    <a:pt x="54" y="17"/>
                    <a:pt x="55" y="18"/>
                    <a:pt x="52" y="20"/>
                  </a:cubicBezTo>
                  <a:cubicBezTo>
                    <a:pt x="49" y="22"/>
                    <a:pt x="45" y="22"/>
                    <a:pt x="44" y="25"/>
                  </a:cubicBezTo>
                  <a:cubicBezTo>
                    <a:pt x="43" y="28"/>
                    <a:pt x="40" y="31"/>
                    <a:pt x="43" y="31"/>
                  </a:cubicBezTo>
                  <a:cubicBezTo>
                    <a:pt x="47" y="31"/>
                    <a:pt x="48" y="27"/>
                    <a:pt x="50" y="30"/>
                  </a:cubicBezTo>
                  <a:cubicBezTo>
                    <a:pt x="52" y="32"/>
                    <a:pt x="51" y="37"/>
                    <a:pt x="54" y="36"/>
                  </a:cubicBezTo>
                  <a:cubicBezTo>
                    <a:pt x="58" y="36"/>
                    <a:pt x="56" y="35"/>
                    <a:pt x="59" y="31"/>
                  </a:cubicBezTo>
                  <a:cubicBezTo>
                    <a:pt x="62" y="28"/>
                    <a:pt x="57" y="27"/>
                    <a:pt x="60" y="24"/>
                  </a:cubicBezTo>
                  <a:cubicBezTo>
                    <a:pt x="64" y="21"/>
                    <a:pt x="68" y="17"/>
                    <a:pt x="68" y="21"/>
                  </a:cubicBezTo>
                  <a:cubicBezTo>
                    <a:pt x="68" y="24"/>
                    <a:pt x="62" y="27"/>
                    <a:pt x="64" y="29"/>
                  </a:cubicBezTo>
                  <a:cubicBezTo>
                    <a:pt x="67" y="31"/>
                    <a:pt x="79" y="26"/>
                    <a:pt x="74" y="29"/>
                  </a:cubicBezTo>
                  <a:cubicBezTo>
                    <a:pt x="70" y="32"/>
                    <a:pt x="66" y="32"/>
                    <a:pt x="64" y="36"/>
                  </a:cubicBezTo>
                  <a:cubicBezTo>
                    <a:pt x="63" y="39"/>
                    <a:pt x="63" y="40"/>
                    <a:pt x="58" y="40"/>
                  </a:cubicBezTo>
                  <a:cubicBezTo>
                    <a:pt x="53" y="40"/>
                    <a:pt x="48" y="41"/>
                    <a:pt x="49" y="39"/>
                  </a:cubicBezTo>
                  <a:cubicBezTo>
                    <a:pt x="49" y="36"/>
                    <a:pt x="47" y="37"/>
                    <a:pt x="44" y="40"/>
                  </a:cubicBezTo>
                  <a:cubicBezTo>
                    <a:pt x="41" y="43"/>
                    <a:pt x="39" y="44"/>
                    <a:pt x="36" y="46"/>
                  </a:cubicBezTo>
                  <a:cubicBezTo>
                    <a:pt x="33" y="49"/>
                    <a:pt x="35" y="50"/>
                    <a:pt x="30" y="50"/>
                  </a:cubicBezTo>
                  <a:cubicBezTo>
                    <a:pt x="25" y="50"/>
                    <a:pt x="28" y="50"/>
                    <a:pt x="30" y="53"/>
                  </a:cubicBezTo>
                  <a:cubicBezTo>
                    <a:pt x="32" y="56"/>
                    <a:pt x="32" y="56"/>
                    <a:pt x="28" y="58"/>
                  </a:cubicBezTo>
                  <a:cubicBezTo>
                    <a:pt x="24" y="60"/>
                    <a:pt x="19" y="60"/>
                    <a:pt x="19" y="63"/>
                  </a:cubicBezTo>
                  <a:cubicBezTo>
                    <a:pt x="18" y="66"/>
                    <a:pt x="17" y="70"/>
                    <a:pt x="19" y="71"/>
                  </a:cubicBezTo>
                  <a:cubicBezTo>
                    <a:pt x="22" y="72"/>
                    <a:pt x="23" y="72"/>
                    <a:pt x="28" y="70"/>
                  </a:cubicBezTo>
                  <a:cubicBezTo>
                    <a:pt x="33" y="69"/>
                    <a:pt x="33" y="67"/>
                    <a:pt x="35" y="64"/>
                  </a:cubicBezTo>
                  <a:cubicBezTo>
                    <a:pt x="38" y="61"/>
                    <a:pt x="38" y="59"/>
                    <a:pt x="42" y="59"/>
                  </a:cubicBezTo>
                  <a:cubicBezTo>
                    <a:pt x="46" y="60"/>
                    <a:pt x="46" y="56"/>
                    <a:pt x="48" y="59"/>
                  </a:cubicBezTo>
                  <a:cubicBezTo>
                    <a:pt x="51" y="62"/>
                    <a:pt x="52" y="61"/>
                    <a:pt x="54" y="64"/>
                  </a:cubicBezTo>
                  <a:cubicBezTo>
                    <a:pt x="57" y="67"/>
                    <a:pt x="57" y="72"/>
                    <a:pt x="59" y="69"/>
                  </a:cubicBezTo>
                  <a:cubicBezTo>
                    <a:pt x="61" y="66"/>
                    <a:pt x="62" y="66"/>
                    <a:pt x="59" y="64"/>
                  </a:cubicBezTo>
                  <a:cubicBezTo>
                    <a:pt x="56" y="61"/>
                    <a:pt x="51" y="58"/>
                    <a:pt x="53" y="56"/>
                  </a:cubicBezTo>
                  <a:cubicBezTo>
                    <a:pt x="55" y="55"/>
                    <a:pt x="57" y="60"/>
                    <a:pt x="61" y="61"/>
                  </a:cubicBezTo>
                  <a:cubicBezTo>
                    <a:pt x="64" y="61"/>
                    <a:pt x="61" y="62"/>
                    <a:pt x="65" y="66"/>
                  </a:cubicBezTo>
                  <a:cubicBezTo>
                    <a:pt x="68" y="70"/>
                    <a:pt x="71" y="70"/>
                    <a:pt x="72" y="68"/>
                  </a:cubicBezTo>
                  <a:cubicBezTo>
                    <a:pt x="72" y="65"/>
                    <a:pt x="69" y="61"/>
                    <a:pt x="73" y="63"/>
                  </a:cubicBezTo>
                  <a:cubicBezTo>
                    <a:pt x="77" y="64"/>
                    <a:pt x="78" y="66"/>
                    <a:pt x="79" y="63"/>
                  </a:cubicBezTo>
                  <a:cubicBezTo>
                    <a:pt x="80" y="61"/>
                    <a:pt x="76" y="58"/>
                    <a:pt x="80" y="55"/>
                  </a:cubicBezTo>
                  <a:cubicBezTo>
                    <a:pt x="83" y="52"/>
                    <a:pt x="84" y="56"/>
                    <a:pt x="88" y="54"/>
                  </a:cubicBezTo>
                  <a:cubicBezTo>
                    <a:pt x="93" y="51"/>
                    <a:pt x="89" y="55"/>
                    <a:pt x="94" y="58"/>
                  </a:cubicBezTo>
                  <a:cubicBezTo>
                    <a:pt x="99" y="61"/>
                    <a:pt x="103" y="65"/>
                    <a:pt x="95" y="64"/>
                  </a:cubicBezTo>
                  <a:cubicBezTo>
                    <a:pt x="87" y="63"/>
                    <a:pt x="86" y="62"/>
                    <a:pt x="83" y="65"/>
                  </a:cubicBezTo>
                  <a:cubicBezTo>
                    <a:pt x="79" y="68"/>
                    <a:pt x="76" y="63"/>
                    <a:pt x="79" y="68"/>
                  </a:cubicBezTo>
                  <a:cubicBezTo>
                    <a:pt x="82" y="74"/>
                    <a:pt x="86" y="70"/>
                    <a:pt x="88" y="73"/>
                  </a:cubicBezTo>
                  <a:cubicBezTo>
                    <a:pt x="91" y="76"/>
                    <a:pt x="92" y="77"/>
                    <a:pt x="88" y="80"/>
                  </a:cubicBezTo>
                  <a:cubicBezTo>
                    <a:pt x="84" y="82"/>
                    <a:pt x="82" y="84"/>
                    <a:pt x="79" y="84"/>
                  </a:cubicBezTo>
                  <a:cubicBezTo>
                    <a:pt x="77" y="84"/>
                    <a:pt x="74" y="80"/>
                    <a:pt x="69" y="80"/>
                  </a:cubicBezTo>
                  <a:cubicBezTo>
                    <a:pt x="63" y="80"/>
                    <a:pt x="66" y="83"/>
                    <a:pt x="61" y="82"/>
                  </a:cubicBezTo>
                  <a:cubicBezTo>
                    <a:pt x="55" y="81"/>
                    <a:pt x="52" y="82"/>
                    <a:pt x="50" y="79"/>
                  </a:cubicBezTo>
                  <a:cubicBezTo>
                    <a:pt x="48" y="76"/>
                    <a:pt x="53" y="76"/>
                    <a:pt x="51" y="73"/>
                  </a:cubicBezTo>
                  <a:cubicBezTo>
                    <a:pt x="49" y="70"/>
                    <a:pt x="43" y="70"/>
                    <a:pt x="38" y="72"/>
                  </a:cubicBezTo>
                  <a:cubicBezTo>
                    <a:pt x="34" y="73"/>
                    <a:pt x="28" y="73"/>
                    <a:pt x="23" y="74"/>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14"/>
            <p:cNvSpPr>
              <a:spLocks/>
            </p:cNvSpPr>
            <p:nvPr/>
          </p:nvSpPr>
          <p:spPr bwMode="auto">
            <a:xfrm>
              <a:off x="4757738" y="6016625"/>
              <a:ext cx="366713" cy="271463"/>
            </a:xfrm>
            <a:custGeom>
              <a:avLst/>
              <a:gdLst>
                <a:gd name="T0" fmla="*/ 44 w 74"/>
                <a:gd name="T1" fmla="*/ 2 h 55"/>
                <a:gd name="T2" fmla="*/ 25 w 74"/>
                <a:gd name="T3" fmla="*/ 10 h 55"/>
                <a:gd name="T4" fmla="*/ 11 w 74"/>
                <a:gd name="T5" fmla="*/ 20 h 55"/>
                <a:gd name="T6" fmla="*/ 5 w 74"/>
                <a:gd name="T7" fmla="*/ 32 h 55"/>
                <a:gd name="T8" fmla="*/ 5 w 74"/>
                <a:gd name="T9" fmla="*/ 46 h 55"/>
                <a:gd name="T10" fmla="*/ 21 w 74"/>
                <a:gd name="T11" fmla="*/ 41 h 55"/>
                <a:gd name="T12" fmla="*/ 37 w 74"/>
                <a:gd name="T13" fmla="*/ 40 h 55"/>
                <a:gd name="T14" fmla="*/ 44 w 74"/>
                <a:gd name="T15" fmla="*/ 52 h 55"/>
                <a:gd name="T16" fmla="*/ 60 w 74"/>
                <a:gd name="T17" fmla="*/ 48 h 55"/>
                <a:gd name="T18" fmla="*/ 72 w 74"/>
                <a:gd name="T19" fmla="*/ 31 h 55"/>
                <a:gd name="T20" fmla="*/ 69 w 74"/>
                <a:gd name="T21" fmla="*/ 16 h 55"/>
                <a:gd name="T22" fmla="*/ 61 w 74"/>
                <a:gd name="T23" fmla="*/ 5 h 55"/>
                <a:gd name="T24" fmla="*/ 55 w 74"/>
                <a:gd name="T25" fmla="*/ 8 h 55"/>
                <a:gd name="T26" fmla="*/ 44 w 74"/>
                <a:gd name="T27" fmla="*/ 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55">
                  <a:moveTo>
                    <a:pt x="44" y="2"/>
                  </a:moveTo>
                  <a:cubicBezTo>
                    <a:pt x="38" y="2"/>
                    <a:pt x="31" y="2"/>
                    <a:pt x="25" y="10"/>
                  </a:cubicBezTo>
                  <a:cubicBezTo>
                    <a:pt x="18" y="17"/>
                    <a:pt x="17" y="17"/>
                    <a:pt x="11" y="20"/>
                  </a:cubicBezTo>
                  <a:cubicBezTo>
                    <a:pt x="6" y="23"/>
                    <a:pt x="5" y="24"/>
                    <a:pt x="5" y="32"/>
                  </a:cubicBezTo>
                  <a:cubicBezTo>
                    <a:pt x="6" y="39"/>
                    <a:pt x="0" y="45"/>
                    <a:pt x="5" y="46"/>
                  </a:cubicBezTo>
                  <a:cubicBezTo>
                    <a:pt x="9" y="46"/>
                    <a:pt x="13" y="43"/>
                    <a:pt x="21" y="41"/>
                  </a:cubicBezTo>
                  <a:cubicBezTo>
                    <a:pt x="30" y="38"/>
                    <a:pt x="34" y="35"/>
                    <a:pt x="37" y="40"/>
                  </a:cubicBezTo>
                  <a:cubicBezTo>
                    <a:pt x="39" y="45"/>
                    <a:pt x="38" y="51"/>
                    <a:pt x="44" y="52"/>
                  </a:cubicBezTo>
                  <a:cubicBezTo>
                    <a:pt x="51" y="52"/>
                    <a:pt x="55" y="55"/>
                    <a:pt x="60" y="48"/>
                  </a:cubicBezTo>
                  <a:cubicBezTo>
                    <a:pt x="66" y="41"/>
                    <a:pt x="70" y="39"/>
                    <a:pt x="72" y="31"/>
                  </a:cubicBezTo>
                  <a:cubicBezTo>
                    <a:pt x="74" y="23"/>
                    <a:pt x="74" y="23"/>
                    <a:pt x="69" y="16"/>
                  </a:cubicBezTo>
                  <a:cubicBezTo>
                    <a:pt x="64" y="9"/>
                    <a:pt x="62" y="11"/>
                    <a:pt x="61" y="5"/>
                  </a:cubicBezTo>
                  <a:cubicBezTo>
                    <a:pt x="60" y="0"/>
                    <a:pt x="58" y="7"/>
                    <a:pt x="55" y="8"/>
                  </a:cubicBezTo>
                  <a:cubicBezTo>
                    <a:pt x="52" y="10"/>
                    <a:pt x="47" y="2"/>
                    <a:pt x="4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15"/>
            <p:cNvSpPr>
              <a:spLocks/>
            </p:cNvSpPr>
            <p:nvPr/>
          </p:nvSpPr>
          <p:spPr bwMode="auto">
            <a:xfrm>
              <a:off x="4633913" y="5853113"/>
              <a:ext cx="242888" cy="153988"/>
            </a:xfrm>
            <a:custGeom>
              <a:avLst/>
              <a:gdLst>
                <a:gd name="T0" fmla="*/ 3 w 49"/>
                <a:gd name="T1" fmla="*/ 2 h 31"/>
                <a:gd name="T2" fmla="*/ 14 w 49"/>
                <a:gd name="T3" fmla="*/ 8 h 31"/>
                <a:gd name="T4" fmla="*/ 23 w 49"/>
                <a:gd name="T5" fmla="*/ 17 h 31"/>
                <a:gd name="T6" fmla="*/ 26 w 49"/>
                <a:gd name="T7" fmla="*/ 24 h 31"/>
                <a:gd name="T8" fmla="*/ 45 w 49"/>
                <a:gd name="T9" fmla="*/ 27 h 31"/>
                <a:gd name="T10" fmla="*/ 37 w 49"/>
                <a:gd name="T11" fmla="*/ 29 h 31"/>
                <a:gd name="T12" fmla="*/ 18 w 49"/>
                <a:gd name="T13" fmla="*/ 21 h 31"/>
                <a:gd name="T14" fmla="*/ 9 w 49"/>
                <a:gd name="T15" fmla="*/ 12 h 31"/>
                <a:gd name="T16" fmla="*/ 3 w 49"/>
                <a:gd name="T1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31">
                  <a:moveTo>
                    <a:pt x="3" y="2"/>
                  </a:moveTo>
                  <a:cubicBezTo>
                    <a:pt x="5" y="0"/>
                    <a:pt x="10" y="3"/>
                    <a:pt x="14" y="8"/>
                  </a:cubicBezTo>
                  <a:cubicBezTo>
                    <a:pt x="18" y="13"/>
                    <a:pt x="21" y="14"/>
                    <a:pt x="23" y="17"/>
                  </a:cubicBezTo>
                  <a:cubicBezTo>
                    <a:pt x="24" y="20"/>
                    <a:pt x="22" y="22"/>
                    <a:pt x="26" y="24"/>
                  </a:cubicBezTo>
                  <a:cubicBezTo>
                    <a:pt x="31" y="26"/>
                    <a:pt x="41" y="27"/>
                    <a:pt x="45" y="27"/>
                  </a:cubicBezTo>
                  <a:cubicBezTo>
                    <a:pt x="49" y="28"/>
                    <a:pt x="46" y="31"/>
                    <a:pt x="37" y="29"/>
                  </a:cubicBezTo>
                  <a:cubicBezTo>
                    <a:pt x="27" y="26"/>
                    <a:pt x="23" y="29"/>
                    <a:pt x="18" y="21"/>
                  </a:cubicBezTo>
                  <a:cubicBezTo>
                    <a:pt x="12" y="14"/>
                    <a:pt x="12" y="17"/>
                    <a:pt x="9" y="12"/>
                  </a:cubicBezTo>
                  <a:cubicBezTo>
                    <a:pt x="6" y="7"/>
                    <a:pt x="0" y="4"/>
                    <a:pt x="3"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16"/>
            <p:cNvSpPr>
              <a:spLocks/>
            </p:cNvSpPr>
            <p:nvPr/>
          </p:nvSpPr>
          <p:spPr bwMode="auto">
            <a:xfrm>
              <a:off x="4772026" y="5843588"/>
              <a:ext cx="84138" cy="112713"/>
            </a:xfrm>
            <a:custGeom>
              <a:avLst/>
              <a:gdLst>
                <a:gd name="T0" fmla="*/ 6 w 17"/>
                <a:gd name="T1" fmla="*/ 7 h 23"/>
                <a:gd name="T2" fmla="*/ 0 w 17"/>
                <a:gd name="T3" fmla="*/ 11 h 23"/>
                <a:gd name="T4" fmla="*/ 3 w 17"/>
                <a:gd name="T5" fmla="*/ 20 h 23"/>
                <a:gd name="T6" fmla="*/ 12 w 17"/>
                <a:gd name="T7" fmla="*/ 22 h 23"/>
                <a:gd name="T8" fmla="*/ 15 w 17"/>
                <a:gd name="T9" fmla="*/ 15 h 23"/>
                <a:gd name="T10" fmla="*/ 16 w 17"/>
                <a:gd name="T11" fmla="*/ 7 h 23"/>
                <a:gd name="T12" fmla="*/ 13 w 17"/>
                <a:gd name="T13" fmla="*/ 1 h 23"/>
                <a:gd name="T14" fmla="*/ 6 w 17"/>
                <a:gd name="T15" fmla="*/ 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3">
                  <a:moveTo>
                    <a:pt x="6" y="7"/>
                  </a:moveTo>
                  <a:cubicBezTo>
                    <a:pt x="3" y="9"/>
                    <a:pt x="0" y="8"/>
                    <a:pt x="0" y="11"/>
                  </a:cubicBezTo>
                  <a:cubicBezTo>
                    <a:pt x="0" y="14"/>
                    <a:pt x="0" y="20"/>
                    <a:pt x="3" y="20"/>
                  </a:cubicBezTo>
                  <a:cubicBezTo>
                    <a:pt x="6" y="20"/>
                    <a:pt x="11" y="23"/>
                    <a:pt x="12" y="22"/>
                  </a:cubicBezTo>
                  <a:cubicBezTo>
                    <a:pt x="13" y="20"/>
                    <a:pt x="13" y="17"/>
                    <a:pt x="15" y="15"/>
                  </a:cubicBezTo>
                  <a:cubicBezTo>
                    <a:pt x="17" y="12"/>
                    <a:pt x="14" y="12"/>
                    <a:pt x="16" y="7"/>
                  </a:cubicBezTo>
                  <a:cubicBezTo>
                    <a:pt x="17" y="2"/>
                    <a:pt x="16" y="0"/>
                    <a:pt x="13" y="1"/>
                  </a:cubicBezTo>
                  <a:cubicBezTo>
                    <a:pt x="11" y="1"/>
                    <a:pt x="9" y="5"/>
                    <a:pt x="6" y="7"/>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17"/>
            <p:cNvSpPr>
              <a:spLocks/>
            </p:cNvSpPr>
            <p:nvPr/>
          </p:nvSpPr>
          <p:spPr bwMode="auto">
            <a:xfrm>
              <a:off x="4960938" y="5916613"/>
              <a:ext cx="177800" cy="95250"/>
            </a:xfrm>
            <a:custGeom>
              <a:avLst/>
              <a:gdLst>
                <a:gd name="T0" fmla="*/ 4 w 36"/>
                <a:gd name="T1" fmla="*/ 2 h 19"/>
                <a:gd name="T2" fmla="*/ 13 w 36"/>
                <a:gd name="T3" fmla="*/ 2 h 19"/>
                <a:gd name="T4" fmla="*/ 28 w 36"/>
                <a:gd name="T5" fmla="*/ 7 h 19"/>
                <a:gd name="T6" fmla="*/ 31 w 36"/>
                <a:gd name="T7" fmla="*/ 13 h 19"/>
                <a:gd name="T8" fmla="*/ 30 w 36"/>
                <a:gd name="T9" fmla="*/ 17 h 19"/>
                <a:gd name="T10" fmla="*/ 22 w 36"/>
                <a:gd name="T11" fmla="*/ 14 h 19"/>
                <a:gd name="T12" fmla="*/ 13 w 36"/>
                <a:gd name="T13" fmla="*/ 14 h 19"/>
                <a:gd name="T14" fmla="*/ 9 w 36"/>
                <a:gd name="T15" fmla="*/ 7 h 19"/>
                <a:gd name="T16" fmla="*/ 4 w 36"/>
                <a:gd name="T1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9">
                  <a:moveTo>
                    <a:pt x="4" y="2"/>
                  </a:moveTo>
                  <a:cubicBezTo>
                    <a:pt x="8" y="0"/>
                    <a:pt x="10" y="0"/>
                    <a:pt x="13" y="2"/>
                  </a:cubicBezTo>
                  <a:cubicBezTo>
                    <a:pt x="17" y="3"/>
                    <a:pt x="24" y="4"/>
                    <a:pt x="28" y="7"/>
                  </a:cubicBezTo>
                  <a:cubicBezTo>
                    <a:pt x="31" y="10"/>
                    <a:pt x="28" y="11"/>
                    <a:pt x="31" y="13"/>
                  </a:cubicBezTo>
                  <a:cubicBezTo>
                    <a:pt x="34" y="16"/>
                    <a:pt x="36" y="19"/>
                    <a:pt x="30" y="17"/>
                  </a:cubicBezTo>
                  <a:cubicBezTo>
                    <a:pt x="23" y="15"/>
                    <a:pt x="25" y="13"/>
                    <a:pt x="22" y="14"/>
                  </a:cubicBezTo>
                  <a:cubicBezTo>
                    <a:pt x="18" y="14"/>
                    <a:pt x="18" y="17"/>
                    <a:pt x="13" y="14"/>
                  </a:cubicBezTo>
                  <a:cubicBezTo>
                    <a:pt x="9" y="10"/>
                    <a:pt x="12" y="8"/>
                    <a:pt x="9" y="7"/>
                  </a:cubicBezTo>
                  <a:cubicBezTo>
                    <a:pt x="6" y="6"/>
                    <a:pt x="0" y="5"/>
                    <a:pt x="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18"/>
            <p:cNvSpPr>
              <a:spLocks/>
            </p:cNvSpPr>
            <p:nvPr/>
          </p:nvSpPr>
          <p:spPr bwMode="auto">
            <a:xfrm>
              <a:off x="4187826" y="6016625"/>
              <a:ext cx="104775" cy="138113"/>
            </a:xfrm>
            <a:custGeom>
              <a:avLst/>
              <a:gdLst>
                <a:gd name="T0" fmla="*/ 14 w 21"/>
                <a:gd name="T1" fmla="*/ 2 h 28"/>
                <a:gd name="T2" fmla="*/ 6 w 21"/>
                <a:gd name="T3" fmla="*/ 10 h 28"/>
                <a:gd name="T4" fmla="*/ 4 w 21"/>
                <a:gd name="T5" fmla="*/ 16 h 28"/>
                <a:gd name="T6" fmla="*/ 5 w 21"/>
                <a:gd name="T7" fmla="*/ 27 h 28"/>
                <a:gd name="T8" fmla="*/ 14 w 21"/>
                <a:gd name="T9" fmla="*/ 12 h 28"/>
                <a:gd name="T10" fmla="*/ 14 w 21"/>
                <a:gd name="T11" fmla="*/ 2 h 28"/>
              </a:gdLst>
              <a:ahLst/>
              <a:cxnLst>
                <a:cxn ang="0">
                  <a:pos x="T0" y="T1"/>
                </a:cxn>
                <a:cxn ang="0">
                  <a:pos x="T2" y="T3"/>
                </a:cxn>
                <a:cxn ang="0">
                  <a:pos x="T4" y="T5"/>
                </a:cxn>
                <a:cxn ang="0">
                  <a:pos x="T6" y="T7"/>
                </a:cxn>
                <a:cxn ang="0">
                  <a:pos x="T8" y="T9"/>
                </a:cxn>
                <a:cxn ang="0">
                  <a:pos x="T10" y="T11"/>
                </a:cxn>
              </a:cxnLst>
              <a:rect l="0" t="0" r="r" b="b"/>
              <a:pathLst>
                <a:path w="21" h="28">
                  <a:moveTo>
                    <a:pt x="14" y="2"/>
                  </a:moveTo>
                  <a:cubicBezTo>
                    <a:pt x="10" y="4"/>
                    <a:pt x="9" y="7"/>
                    <a:pt x="6" y="10"/>
                  </a:cubicBezTo>
                  <a:cubicBezTo>
                    <a:pt x="4" y="12"/>
                    <a:pt x="5" y="12"/>
                    <a:pt x="4" y="16"/>
                  </a:cubicBezTo>
                  <a:cubicBezTo>
                    <a:pt x="3" y="20"/>
                    <a:pt x="0" y="27"/>
                    <a:pt x="5" y="27"/>
                  </a:cubicBezTo>
                  <a:cubicBezTo>
                    <a:pt x="11" y="28"/>
                    <a:pt x="12" y="17"/>
                    <a:pt x="14" y="12"/>
                  </a:cubicBezTo>
                  <a:cubicBezTo>
                    <a:pt x="16" y="8"/>
                    <a:pt x="21" y="0"/>
                    <a:pt x="14" y="2"/>
                  </a:cubicBezTo>
                  <a:close/>
                </a:path>
              </a:pathLst>
            </a:custGeom>
            <a:grp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07" name="Rectangle 70"/>
          <p:cNvSpPr>
            <a:spLocks noChangeArrowheads="1"/>
          </p:cNvSpPr>
          <p:nvPr/>
        </p:nvSpPr>
        <p:spPr bwMode="auto">
          <a:xfrm>
            <a:off x="7923212" y="1763124"/>
            <a:ext cx="2453289" cy="8382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CE5200"/>
                </a:solidFill>
                <a:latin typeface="Arial"/>
                <a:cs typeface="Arial"/>
              </a:rPr>
              <a:t>15</a:t>
            </a:r>
          </a:p>
          <a:p>
            <a:pPr>
              <a:lnSpc>
                <a:spcPct val="85000"/>
              </a:lnSpc>
              <a:spcBef>
                <a:spcPts val="200"/>
              </a:spcBef>
            </a:pPr>
            <a:r>
              <a:rPr lang="en-US" sz="1200" dirty="0">
                <a:solidFill>
                  <a:srgbClr val="6C6C6C"/>
                </a:solidFill>
                <a:latin typeface="Arial"/>
                <a:cs typeface="Arial"/>
              </a:rPr>
              <a:t>Place additional content here. </a:t>
            </a:r>
          </a:p>
        </p:txBody>
      </p:sp>
      <p:sp>
        <p:nvSpPr>
          <p:cNvPr id="113" name="Oval 112">
            <a:extLst>
              <a:ext uri="{C183D7F6-B498-43B3-948B-1728B52AA6E4}">
                <adec:decorative xmlns:adec="http://schemas.microsoft.com/office/drawing/2017/decorative" val="1"/>
              </a:ext>
            </a:extLst>
          </p:cNvPr>
          <p:cNvSpPr>
            <a:spLocks noChangeAspect="1"/>
          </p:cNvSpPr>
          <p:nvPr/>
        </p:nvSpPr>
        <p:spPr>
          <a:xfrm rot="16200000">
            <a:off x="7717959" y="2650199"/>
            <a:ext cx="1120779" cy="1120777"/>
          </a:xfrm>
          <a:prstGeom prst="ellipse">
            <a:avLst/>
          </a:prstGeom>
          <a:gradFill flip="none" rotWithShape="1">
            <a:gsLst>
              <a:gs pos="0">
                <a:srgbClr val="E76300"/>
              </a:gs>
              <a:gs pos="100000">
                <a:srgbClr val="CE520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18" name="Freeform 24">
            <a:extLst>
              <a:ext uri="{C183D7F6-B498-43B3-948B-1728B52AA6E4}">
                <adec:decorative xmlns:adec="http://schemas.microsoft.com/office/drawing/2017/decorative" val="1"/>
              </a:ext>
            </a:extLst>
          </p:cNvPr>
          <p:cNvSpPr>
            <a:spLocks/>
          </p:cNvSpPr>
          <p:nvPr/>
        </p:nvSpPr>
        <p:spPr bwMode="auto">
          <a:xfrm>
            <a:off x="7996714" y="2869710"/>
            <a:ext cx="548912" cy="618897"/>
          </a:xfrm>
          <a:custGeom>
            <a:avLst/>
            <a:gdLst>
              <a:gd name="T0" fmla="*/ 250 w 273"/>
              <a:gd name="T1" fmla="*/ 122 h 308"/>
              <a:gd name="T2" fmla="*/ 229 w 273"/>
              <a:gd name="T3" fmla="*/ 136 h 308"/>
              <a:gd name="T4" fmla="*/ 227 w 273"/>
              <a:gd name="T5" fmla="*/ 136 h 308"/>
              <a:gd name="T6" fmla="*/ 204 w 273"/>
              <a:gd name="T7" fmla="*/ 114 h 308"/>
              <a:gd name="T8" fmla="*/ 181 w 273"/>
              <a:gd name="T9" fmla="*/ 132 h 308"/>
              <a:gd name="T10" fmla="*/ 180 w 273"/>
              <a:gd name="T11" fmla="*/ 132 h 308"/>
              <a:gd name="T12" fmla="*/ 180 w 273"/>
              <a:gd name="T13" fmla="*/ 128 h 308"/>
              <a:gd name="T14" fmla="*/ 157 w 273"/>
              <a:gd name="T15" fmla="*/ 105 h 308"/>
              <a:gd name="T16" fmla="*/ 134 w 273"/>
              <a:gd name="T17" fmla="*/ 128 h 308"/>
              <a:gd name="T18" fmla="*/ 134 w 273"/>
              <a:gd name="T19" fmla="*/ 27 h 308"/>
              <a:gd name="T20" fmla="*/ 110 w 273"/>
              <a:gd name="T21" fmla="*/ 0 h 308"/>
              <a:gd name="T22" fmla="*/ 87 w 273"/>
              <a:gd name="T23" fmla="*/ 27 h 308"/>
              <a:gd name="T24" fmla="*/ 87 w 273"/>
              <a:gd name="T25" fmla="*/ 158 h 308"/>
              <a:gd name="T26" fmla="*/ 87 w 273"/>
              <a:gd name="T27" fmla="*/ 168 h 308"/>
              <a:gd name="T28" fmla="*/ 87 w 273"/>
              <a:gd name="T29" fmla="*/ 206 h 308"/>
              <a:gd name="T30" fmla="*/ 48 w 273"/>
              <a:gd name="T31" fmla="*/ 167 h 308"/>
              <a:gd name="T32" fmla="*/ 10 w 273"/>
              <a:gd name="T33" fmla="*/ 167 h 308"/>
              <a:gd name="T34" fmla="*/ 10 w 273"/>
              <a:gd name="T35" fmla="*/ 205 h 308"/>
              <a:gd name="T36" fmla="*/ 87 w 273"/>
              <a:gd name="T37" fmla="*/ 282 h 308"/>
              <a:gd name="T38" fmla="*/ 180 w 273"/>
              <a:gd name="T39" fmla="*/ 308 h 308"/>
              <a:gd name="T40" fmla="*/ 273 w 273"/>
              <a:gd name="T41" fmla="*/ 223 h 308"/>
              <a:gd name="T42" fmla="*/ 273 w 273"/>
              <a:gd name="T43" fmla="*/ 158 h 308"/>
              <a:gd name="T44" fmla="*/ 273 w 273"/>
              <a:gd name="T45" fmla="*/ 146 h 308"/>
              <a:gd name="T46" fmla="*/ 250 w 273"/>
              <a:gd name="T47" fmla="*/ 122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3" h="308">
                <a:moveTo>
                  <a:pt x="250" y="122"/>
                </a:moveTo>
                <a:cubicBezTo>
                  <a:pt x="241" y="122"/>
                  <a:pt x="233" y="128"/>
                  <a:pt x="229" y="136"/>
                </a:cubicBezTo>
                <a:cubicBezTo>
                  <a:pt x="228" y="136"/>
                  <a:pt x="227" y="136"/>
                  <a:pt x="227" y="136"/>
                </a:cubicBezTo>
                <a:cubicBezTo>
                  <a:pt x="226" y="123"/>
                  <a:pt x="216" y="114"/>
                  <a:pt x="204" y="114"/>
                </a:cubicBezTo>
                <a:cubicBezTo>
                  <a:pt x="192" y="114"/>
                  <a:pt x="183" y="122"/>
                  <a:pt x="181" y="132"/>
                </a:cubicBezTo>
                <a:cubicBezTo>
                  <a:pt x="181" y="132"/>
                  <a:pt x="180" y="132"/>
                  <a:pt x="180" y="132"/>
                </a:cubicBezTo>
                <a:cubicBezTo>
                  <a:pt x="180" y="128"/>
                  <a:pt x="180" y="128"/>
                  <a:pt x="180" y="128"/>
                </a:cubicBezTo>
                <a:cubicBezTo>
                  <a:pt x="180" y="116"/>
                  <a:pt x="170" y="105"/>
                  <a:pt x="157" y="105"/>
                </a:cubicBezTo>
                <a:cubicBezTo>
                  <a:pt x="144" y="105"/>
                  <a:pt x="134" y="116"/>
                  <a:pt x="134" y="128"/>
                </a:cubicBezTo>
                <a:cubicBezTo>
                  <a:pt x="134" y="27"/>
                  <a:pt x="134" y="27"/>
                  <a:pt x="134" y="27"/>
                </a:cubicBezTo>
                <a:cubicBezTo>
                  <a:pt x="134" y="12"/>
                  <a:pt x="123" y="0"/>
                  <a:pt x="110" y="0"/>
                </a:cubicBezTo>
                <a:cubicBezTo>
                  <a:pt x="97" y="0"/>
                  <a:pt x="87" y="12"/>
                  <a:pt x="87" y="27"/>
                </a:cubicBezTo>
                <a:cubicBezTo>
                  <a:pt x="87" y="158"/>
                  <a:pt x="87" y="158"/>
                  <a:pt x="87" y="158"/>
                </a:cubicBezTo>
                <a:cubicBezTo>
                  <a:pt x="87" y="168"/>
                  <a:pt x="87" y="168"/>
                  <a:pt x="87" y="168"/>
                </a:cubicBezTo>
                <a:cubicBezTo>
                  <a:pt x="87" y="206"/>
                  <a:pt x="87" y="206"/>
                  <a:pt x="87" y="206"/>
                </a:cubicBezTo>
                <a:cubicBezTo>
                  <a:pt x="48" y="167"/>
                  <a:pt x="48" y="167"/>
                  <a:pt x="48" y="167"/>
                </a:cubicBezTo>
                <a:cubicBezTo>
                  <a:pt x="38" y="156"/>
                  <a:pt x="21" y="156"/>
                  <a:pt x="10" y="167"/>
                </a:cubicBezTo>
                <a:cubicBezTo>
                  <a:pt x="0" y="178"/>
                  <a:pt x="0" y="195"/>
                  <a:pt x="10" y="205"/>
                </a:cubicBezTo>
                <a:cubicBezTo>
                  <a:pt x="87" y="282"/>
                  <a:pt x="87" y="282"/>
                  <a:pt x="87" y="282"/>
                </a:cubicBezTo>
                <a:cubicBezTo>
                  <a:pt x="87" y="282"/>
                  <a:pt x="102" y="308"/>
                  <a:pt x="180" y="308"/>
                </a:cubicBezTo>
                <a:cubicBezTo>
                  <a:pt x="273" y="308"/>
                  <a:pt x="273" y="223"/>
                  <a:pt x="273" y="223"/>
                </a:cubicBezTo>
                <a:cubicBezTo>
                  <a:pt x="273" y="158"/>
                  <a:pt x="273" y="158"/>
                  <a:pt x="273" y="158"/>
                </a:cubicBezTo>
                <a:cubicBezTo>
                  <a:pt x="273" y="146"/>
                  <a:pt x="273" y="146"/>
                  <a:pt x="273" y="146"/>
                </a:cubicBezTo>
                <a:cubicBezTo>
                  <a:pt x="273" y="133"/>
                  <a:pt x="263" y="122"/>
                  <a:pt x="250" y="122"/>
                </a:cubicBezTo>
                <a:close/>
              </a:path>
            </a:pathLst>
          </a:custGeom>
          <a:noFill/>
          <a:ln>
            <a:solidFill>
              <a:srgbClr val="FFFFFF"/>
            </a:solidFill>
          </a:ln>
        </p:spPr>
        <p:txBody>
          <a:bodyPr vert="horz" wrap="square" lIns="91440" tIns="45720" rIns="91440" bIns="45720" numCol="1" anchor="t" anchorCtr="0" compatLnSpc="1">
            <a:prstTxWarp prst="textNoShape">
              <a:avLst/>
            </a:prstTxWarp>
          </a:bodyPr>
          <a:lstStyle/>
          <a:p>
            <a:endParaRPr lang="en-US" dirty="0"/>
          </a:p>
        </p:txBody>
      </p:sp>
      <p:sp>
        <p:nvSpPr>
          <p:cNvPr id="206" name="Rectangle 70"/>
          <p:cNvSpPr>
            <a:spLocks noChangeArrowheads="1"/>
          </p:cNvSpPr>
          <p:nvPr/>
        </p:nvSpPr>
        <p:spPr bwMode="auto">
          <a:xfrm>
            <a:off x="9839339" y="4077555"/>
            <a:ext cx="1905000" cy="1066800"/>
          </a:xfrm>
          <a:prstGeom prst="rect">
            <a:avLst/>
          </a:prstGeom>
          <a:noFill/>
          <a:ln w="9525">
            <a:noFill/>
            <a:miter lim="800000"/>
            <a:headEnd/>
            <a:tailEnd/>
          </a:ln>
        </p:spPr>
        <p:txBody>
          <a:bodyPr lIns="45720" tIns="18288" rIns="27432" bIns="18288"/>
          <a:lstStyle/>
          <a:p>
            <a:pPr>
              <a:lnSpc>
                <a:spcPct val="85000"/>
              </a:lnSpc>
              <a:spcBef>
                <a:spcPts val="200"/>
              </a:spcBef>
            </a:pPr>
            <a:r>
              <a:rPr lang="en-US" sz="3600" b="1" dirty="0">
                <a:solidFill>
                  <a:srgbClr val="BB0000"/>
                </a:solidFill>
                <a:latin typeface="Arial"/>
                <a:cs typeface="Arial"/>
              </a:rPr>
              <a:t>214</a:t>
            </a:r>
          </a:p>
          <a:p>
            <a:pPr>
              <a:lnSpc>
                <a:spcPct val="85000"/>
              </a:lnSpc>
              <a:spcBef>
                <a:spcPts val="200"/>
              </a:spcBef>
            </a:pPr>
            <a:r>
              <a:rPr lang="en-US" sz="1200" dirty="0">
                <a:solidFill>
                  <a:srgbClr val="6C6C6C"/>
                </a:solidFill>
                <a:latin typeface="Arial"/>
                <a:cs typeface="Arial"/>
              </a:rPr>
              <a:t>Place additional content here.</a:t>
            </a:r>
          </a:p>
        </p:txBody>
      </p:sp>
      <p:sp>
        <p:nvSpPr>
          <p:cNvPr id="105" name="Oval 104">
            <a:extLst>
              <a:ext uri="{C183D7F6-B498-43B3-948B-1728B52AA6E4}">
                <adec:decorative xmlns:adec="http://schemas.microsoft.com/office/drawing/2017/decorative" val="1"/>
              </a:ext>
            </a:extLst>
          </p:cNvPr>
          <p:cNvSpPr>
            <a:spLocks noChangeAspect="1"/>
          </p:cNvSpPr>
          <p:nvPr/>
        </p:nvSpPr>
        <p:spPr>
          <a:xfrm rot="16200000">
            <a:off x="8405768" y="3971573"/>
            <a:ext cx="1174198" cy="1174196"/>
          </a:xfrm>
          <a:prstGeom prst="ellipse">
            <a:avLst/>
          </a:prstGeom>
          <a:gradFill flip="none" rotWithShape="1">
            <a:gsLst>
              <a:gs pos="0">
                <a:srgbClr val="EB1000"/>
              </a:gs>
              <a:gs pos="100000">
                <a:srgbClr val="BB0000"/>
              </a:gs>
            </a:gsLst>
            <a:lin ang="2700000" scaled="1"/>
            <a:tileRect/>
          </a:gradFill>
          <a:ln w="12700">
            <a:noFill/>
            <a:miter lim="800000"/>
            <a:headEnd/>
            <a:tailEnd/>
          </a:ln>
          <a:effectLst/>
        </p:spPr>
        <p:txBody>
          <a:bodyPr lIns="18288" tIns="18288" rIns="18288" bIns="18288" anchor="ctr" anchorCtr="1"/>
          <a:lstStyle/>
          <a:p>
            <a:pPr algn="ctr">
              <a:lnSpc>
                <a:spcPct val="85000"/>
              </a:lnSpc>
              <a:spcBef>
                <a:spcPts val="20"/>
              </a:spcBef>
            </a:pPr>
            <a:endParaRPr lang="en-US" sz="1600" dirty="0">
              <a:solidFill>
                <a:srgbClr val="FFFFFF"/>
              </a:solidFill>
              <a:latin typeface="Arial Narrow" pitchFamily="112" charset="0"/>
            </a:endParaRPr>
          </a:p>
        </p:txBody>
      </p:sp>
      <p:sp>
        <p:nvSpPr>
          <p:cNvPr id="108" name="Freeform 12">
            <a:extLst>
              <a:ext uri="{C183D7F6-B498-43B3-948B-1728B52AA6E4}">
                <adec:decorative xmlns:adec="http://schemas.microsoft.com/office/drawing/2017/decorative" val="1"/>
              </a:ext>
            </a:extLst>
          </p:cNvPr>
          <p:cNvSpPr>
            <a:spLocks noEditPoints="1"/>
          </p:cNvSpPr>
          <p:nvPr/>
        </p:nvSpPr>
        <p:spPr bwMode="auto">
          <a:xfrm>
            <a:off x="8581660" y="4221455"/>
            <a:ext cx="822763" cy="591361"/>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noFill/>
          <a:ln>
            <a:solidFill>
              <a:srgbClr val="FFFFFF"/>
            </a:solidFill>
          </a:ln>
        </p:spPr>
        <p:txBody>
          <a:bodyPr vert="horz" wrap="square" lIns="91440" tIns="45720" rIns="91440" bIns="45720" numCol="1" anchor="t" anchorCtr="0" compatLnSpc="1">
            <a:prstTxWarp prst="textNoShape">
              <a:avLst/>
            </a:prstTxWarp>
          </a:bodyPr>
          <a:lstStyle/>
          <a:p>
            <a:endParaRPr lang="en-US" dirty="0"/>
          </a:p>
        </p:txBody>
      </p:sp>
      <p:grpSp>
        <p:nvGrpSpPr>
          <p:cNvPr id="148" name="Group 147">
            <a:extLst>
              <a:ext uri="{C183D7F6-B498-43B3-948B-1728B52AA6E4}">
                <adec:decorative xmlns:adec="http://schemas.microsoft.com/office/drawing/2017/decorative" val="1"/>
              </a:ext>
            </a:extLst>
          </p:cNvPr>
          <p:cNvGrpSpPr/>
          <p:nvPr/>
        </p:nvGrpSpPr>
        <p:grpSpPr>
          <a:xfrm rot="16200000">
            <a:off x="4701450" y="501393"/>
            <a:ext cx="2766476" cy="7024808"/>
            <a:chOff x="1981200" y="1524000"/>
            <a:chExt cx="2766476" cy="7024808"/>
          </a:xfrm>
          <a:effectLst>
            <a:outerShdw blurRad="222250" dir="2700000" algn="tl" rotWithShape="0">
              <a:srgbClr val="000000">
                <a:alpha val="43000"/>
              </a:srgbClr>
            </a:outerShdw>
          </a:effectLst>
        </p:grpSpPr>
        <p:sp>
          <p:nvSpPr>
            <p:cNvPr id="149" name="Oval 148"/>
            <p:cNvSpPr/>
            <p:nvPr/>
          </p:nvSpPr>
          <p:spPr>
            <a:xfrm>
              <a:off x="2744207" y="5697671"/>
              <a:ext cx="966050" cy="966048"/>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0" name="Oval 149"/>
            <p:cNvSpPr/>
            <p:nvPr/>
          </p:nvSpPr>
          <p:spPr>
            <a:xfrm>
              <a:off x="2215894" y="7335440"/>
              <a:ext cx="1213370" cy="1213368"/>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1" name="Oval 150"/>
            <p:cNvSpPr/>
            <p:nvPr/>
          </p:nvSpPr>
          <p:spPr>
            <a:xfrm>
              <a:off x="3589507" y="6648634"/>
              <a:ext cx="1158169" cy="1158167"/>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2" name="Oval 151"/>
            <p:cNvSpPr/>
            <p:nvPr/>
          </p:nvSpPr>
          <p:spPr>
            <a:xfrm>
              <a:off x="3695170" y="1524000"/>
              <a:ext cx="695612" cy="695610"/>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3" name="Oval 152"/>
            <p:cNvSpPr/>
            <p:nvPr/>
          </p:nvSpPr>
          <p:spPr>
            <a:xfrm>
              <a:off x="3008363" y="2290053"/>
              <a:ext cx="792471" cy="79246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4" name="Oval 153"/>
            <p:cNvSpPr/>
            <p:nvPr/>
          </p:nvSpPr>
          <p:spPr>
            <a:xfrm>
              <a:off x="1981200" y="4717245"/>
              <a:ext cx="912138" cy="912137"/>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5" name="Oval 154"/>
            <p:cNvSpPr/>
            <p:nvPr/>
          </p:nvSpPr>
          <p:spPr>
            <a:xfrm>
              <a:off x="3800833" y="3056107"/>
              <a:ext cx="864661" cy="86465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6" name="Oval 155"/>
            <p:cNvSpPr/>
            <p:nvPr/>
          </p:nvSpPr>
          <p:spPr>
            <a:xfrm>
              <a:off x="3008363" y="4059901"/>
              <a:ext cx="864661" cy="864659"/>
            </a:xfrm>
            <a:prstGeom prst="ellipse">
              <a:avLst/>
            </a:prstGeom>
            <a:noFill/>
            <a:ln w="889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57" name="Group 156"/>
            <p:cNvGrpSpPr/>
            <p:nvPr/>
          </p:nvGrpSpPr>
          <p:grpSpPr>
            <a:xfrm rot="19922543">
              <a:off x="3381373" y="7455467"/>
              <a:ext cx="300653" cy="254939"/>
              <a:chOff x="1548696" y="4168388"/>
              <a:chExt cx="300653" cy="254939"/>
            </a:xfrm>
          </p:grpSpPr>
          <p:cxnSp>
            <p:nvCxnSpPr>
              <p:cNvPr id="176" name="Straight Connector 175"/>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7" name="AutoShape 110"/>
              <p:cNvSpPr>
                <a:spLocks noChangeArrowheads="1"/>
              </p:cNvSpPr>
              <p:nvPr/>
            </p:nvSpPr>
            <p:spPr bwMode="auto">
              <a:xfrm rot="10776071">
                <a:off x="1581538" y="4168388"/>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58" name="Group 157"/>
            <p:cNvGrpSpPr/>
            <p:nvPr/>
          </p:nvGrpSpPr>
          <p:grpSpPr>
            <a:xfrm rot="13699014">
              <a:off x="3508372" y="6524134"/>
              <a:ext cx="300653" cy="254939"/>
              <a:chOff x="1548696" y="4168387"/>
              <a:chExt cx="300653" cy="254939"/>
            </a:xfrm>
          </p:grpSpPr>
          <p:cxnSp>
            <p:nvCxnSpPr>
              <p:cNvPr id="174" name="Straight Connector 173"/>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5" name="AutoShape 110"/>
              <p:cNvSpPr>
                <a:spLocks noChangeArrowheads="1"/>
              </p:cNvSpPr>
              <p:nvPr/>
            </p:nvSpPr>
            <p:spPr bwMode="auto">
              <a:xfrm rot="10816131">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59" name="Group 158"/>
            <p:cNvGrpSpPr/>
            <p:nvPr/>
          </p:nvGrpSpPr>
          <p:grpSpPr>
            <a:xfrm rot="13699014">
              <a:off x="2670172" y="5525067"/>
              <a:ext cx="300653" cy="254939"/>
              <a:chOff x="1548696" y="4168387"/>
              <a:chExt cx="300653" cy="254939"/>
            </a:xfrm>
          </p:grpSpPr>
          <p:cxnSp>
            <p:nvCxnSpPr>
              <p:cNvPr id="172" name="Straight Connector 171"/>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3" name="AutoShape 110"/>
              <p:cNvSpPr>
                <a:spLocks noChangeArrowheads="1"/>
              </p:cNvSpPr>
              <p:nvPr/>
            </p:nvSpPr>
            <p:spPr bwMode="auto">
              <a:xfrm rot="10920849">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0" name="Group 159"/>
            <p:cNvGrpSpPr/>
            <p:nvPr/>
          </p:nvGrpSpPr>
          <p:grpSpPr>
            <a:xfrm rot="19562082">
              <a:off x="2788706" y="4720733"/>
              <a:ext cx="300653" cy="254939"/>
              <a:chOff x="1548696" y="4168387"/>
              <a:chExt cx="300653" cy="254939"/>
            </a:xfrm>
          </p:grpSpPr>
          <p:cxnSp>
            <p:nvCxnSpPr>
              <p:cNvPr id="170" name="Straight Connector 169"/>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71" name="AutoShape 110"/>
              <p:cNvSpPr>
                <a:spLocks noChangeArrowheads="1"/>
              </p:cNvSpPr>
              <p:nvPr/>
            </p:nvSpPr>
            <p:spPr bwMode="auto">
              <a:xfrm rot="10766713">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1" name="Group 160"/>
            <p:cNvGrpSpPr/>
            <p:nvPr/>
          </p:nvGrpSpPr>
          <p:grpSpPr>
            <a:xfrm rot="18448659">
              <a:off x="3685888" y="3859456"/>
              <a:ext cx="321553" cy="260746"/>
              <a:chOff x="1572290" y="4162580"/>
              <a:chExt cx="321553" cy="260746"/>
            </a:xfrm>
          </p:grpSpPr>
          <p:cxnSp>
            <p:nvCxnSpPr>
              <p:cNvPr id="168" name="Straight Connector 167"/>
              <p:cNvCxnSpPr/>
              <p:nvPr/>
            </p:nvCxnSpPr>
            <p:spPr>
              <a:xfrm rot="3124413" flipV="1">
                <a:off x="1606144" y="4128726"/>
                <a:ext cx="253845" cy="321553"/>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9" name="AutoShape 110"/>
              <p:cNvSpPr>
                <a:spLocks noChangeArrowheads="1"/>
              </p:cNvSpPr>
              <p:nvPr/>
            </p:nvSpPr>
            <p:spPr bwMode="auto">
              <a:xfrm rot="10952191">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2" name="Group 161"/>
            <p:cNvGrpSpPr/>
            <p:nvPr/>
          </p:nvGrpSpPr>
          <p:grpSpPr>
            <a:xfrm rot="13506062">
              <a:off x="3635371" y="2934269"/>
              <a:ext cx="300653" cy="254939"/>
              <a:chOff x="1548696" y="4168387"/>
              <a:chExt cx="300653" cy="254939"/>
            </a:xfrm>
          </p:grpSpPr>
          <p:cxnSp>
            <p:nvCxnSpPr>
              <p:cNvPr id="166" name="Straight Connector 165"/>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7" name="AutoShape 110"/>
              <p:cNvSpPr>
                <a:spLocks noChangeArrowheads="1"/>
              </p:cNvSpPr>
              <p:nvPr/>
            </p:nvSpPr>
            <p:spPr bwMode="auto">
              <a:xfrm rot="10793938">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nvGrpSpPr>
            <p:cNvPr id="163" name="Group 162"/>
            <p:cNvGrpSpPr/>
            <p:nvPr/>
          </p:nvGrpSpPr>
          <p:grpSpPr>
            <a:xfrm rot="18455992">
              <a:off x="3593039" y="2129933"/>
              <a:ext cx="300653" cy="254939"/>
              <a:chOff x="1548696" y="4168387"/>
              <a:chExt cx="300653" cy="254939"/>
            </a:xfrm>
          </p:grpSpPr>
          <p:cxnSp>
            <p:nvCxnSpPr>
              <p:cNvPr id="164" name="Straight Connector 163"/>
              <p:cNvCxnSpPr/>
              <p:nvPr/>
            </p:nvCxnSpPr>
            <p:spPr>
              <a:xfrm rot="1677457" flipV="1">
                <a:off x="1548696" y="4206006"/>
                <a:ext cx="287669" cy="158905"/>
              </a:xfrm>
              <a:prstGeom prst="line">
                <a:avLst/>
              </a:prstGeom>
              <a:noFill/>
              <a:ln w="2921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cxnSp>
          <p:sp>
            <p:nvSpPr>
              <p:cNvPr id="165" name="AutoShape 110"/>
              <p:cNvSpPr>
                <a:spLocks noChangeArrowheads="1"/>
              </p:cNvSpPr>
              <p:nvPr/>
            </p:nvSpPr>
            <p:spPr bwMode="auto">
              <a:xfrm rot="11244008">
                <a:off x="1581538" y="4168387"/>
                <a:ext cx="267811" cy="254939"/>
              </a:xfrm>
              <a:prstGeom prst="rightArrow">
                <a:avLst>
                  <a:gd name="adj1" fmla="val 55843"/>
                  <a:gd name="adj2" fmla="val 34934"/>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dirty="0"/>
              </a:p>
            </p:txBody>
          </p:sp>
        </p:grpSp>
      </p:grpSp>
    </p:spTree>
    <p:extLst>
      <p:ext uri="{BB962C8B-B14F-4D97-AF65-F5344CB8AC3E}">
        <p14:creationId xmlns:p14="http://schemas.microsoft.com/office/powerpoint/2010/main" val="128745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500"/>
                                  </p:stCondLst>
                                  <p:childTnLst>
                                    <p:set>
                                      <p:cBhvr>
                                        <p:cTn id="6" dur="1" fill="hold">
                                          <p:stCondLst>
                                            <p:cond delay="0"/>
                                          </p:stCondLst>
                                        </p:cTn>
                                        <p:tgtEl>
                                          <p:spTgt spid="119"/>
                                        </p:tgtEl>
                                        <p:attrNameLst>
                                          <p:attrName>style.visibility</p:attrName>
                                        </p:attrNameLst>
                                      </p:cBhvr>
                                      <p:to>
                                        <p:strVal val="visible"/>
                                      </p:to>
                                    </p:set>
                                    <p:anim calcmode="lin" valueType="num">
                                      <p:cBhvr>
                                        <p:cTn id="7" dur="1000" fill="hold"/>
                                        <p:tgtEl>
                                          <p:spTgt spid="119"/>
                                        </p:tgtEl>
                                        <p:attrNameLst>
                                          <p:attrName>ppt_w</p:attrName>
                                        </p:attrNameLst>
                                      </p:cBhvr>
                                      <p:tavLst>
                                        <p:tav tm="0">
                                          <p:val>
                                            <p:fltVal val="0"/>
                                          </p:val>
                                        </p:tav>
                                        <p:tav tm="100000">
                                          <p:val>
                                            <p:strVal val="#ppt_w"/>
                                          </p:val>
                                        </p:tav>
                                      </p:tavLst>
                                    </p:anim>
                                    <p:anim calcmode="lin" valueType="num">
                                      <p:cBhvr>
                                        <p:cTn id="8" dur="1000" fill="hold"/>
                                        <p:tgtEl>
                                          <p:spTgt spid="119"/>
                                        </p:tgtEl>
                                        <p:attrNameLst>
                                          <p:attrName>ppt_h</p:attrName>
                                        </p:attrNameLst>
                                      </p:cBhvr>
                                      <p:tavLst>
                                        <p:tav tm="0">
                                          <p:val>
                                            <p:fltVal val="0"/>
                                          </p:val>
                                        </p:tav>
                                        <p:tav tm="100000">
                                          <p:val>
                                            <p:strVal val="#ppt_h"/>
                                          </p:val>
                                        </p:tav>
                                      </p:tavLst>
                                    </p:anim>
                                    <p:animEffect transition="in" filter="fade">
                                      <p:cBhvr>
                                        <p:cTn id="9" dur="1000"/>
                                        <p:tgtEl>
                                          <p:spTgt spid="119"/>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130"/>
                                        </p:tgtEl>
                                        <p:attrNameLst>
                                          <p:attrName>style.visibility</p:attrName>
                                        </p:attrNameLst>
                                      </p:cBhvr>
                                      <p:to>
                                        <p:strVal val="visible"/>
                                      </p:to>
                                    </p:set>
                                    <p:anim calcmode="lin" valueType="num">
                                      <p:cBhvr>
                                        <p:cTn id="12" dur="1000" fill="hold"/>
                                        <p:tgtEl>
                                          <p:spTgt spid="130"/>
                                        </p:tgtEl>
                                        <p:attrNameLst>
                                          <p:attrName>ppt_w</p:attrName>
                                        </p:attrNameLst>
                                      </p:cBhvr>
                                      <p:tavLst>
                                        <p:tav tm="0">
                                          <p:val>
                                            <p:fltVal val="0"/>
                                          </p:val>
                                        </p:tav>
                                        <p:tav tm="100000">
                                          <p:val>
                                            <p:strVal val="#ppt_w"/>
                                          </p:val>
                                        </p:tav>
                                      </p:tavLst>
                                    </p:anim>
                                    <p:anim calcmode="lin" valueType="num">
                                      <p:cBhvr>
                                        <p:cTn id="13" dur="1000" fill="hold"/>
                                        <p:tgtEl>
                                          <p:spTgt spid="130"/>
                                        </p:tgtEl>
                                        <p:attrNameLst>
                                          <p:attrName>ppt_h</p:attrName>
                                        </p:attrNameLst>
                                      </p:cBhvr>
                                      <p:tavLst>
                                        <p:tav tm="0">
                                          <p:val>
                                            <p:fltVal val="0"/>
                                          </p:val>
                                        </p:tav>
                                        <p:tav tm="100000">
                                          <p:val>
                                            <p:strVal val="#ppt_h"/>
                                          </p:val>
                                        </p:tav>
                                      </p:tavLst>
                                    </p:anim>
                                    <p:animEffect transition="in" filter="fade">
                                      <p:cBhvr>
                                        <p:cTn id="14" dur="1000"/>
                                        <p:tgtEl>
                                          <p:spTgt spid="130"/>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144"/>
                                        </p:tgtEl>
                                        <p:attrNameLst>
                                          <p:attrName>style.visibility</p:attrName>
                                        </p:attrNameLst>
                                      </p:cBhvr>
                                      <p:to>
                                        <p:strVal val="visible"/>
                                      </p:to>
                                    </p:set>
                                    <p:anim calcmode="lin" valueType="num">
                                      <p:cBhvr>
                                        <p:cTn id="17" dur="1000" fill="hold"/>
                                        <p:tgtEl>
                                          <p:spTgt spid="144"/>
                                        </p:tgtEl>
                                        <p:attrNameLst>
                                          <p:attrName>ppt_w</p:attrName>
                                        </p:attrNameLst>
                                      </p:cBhvr>
                                      <p:tavLst>
                                        <p:tav tm="0">
                                          <p:val>
                                            <p:fltVal val="0"/>
                                          </p:val>
                                        </p:tav>
                                        <p:tav tm="100000">
                                          <p:val>
                                            <p:strVal val="#ppt_w"/>
                                          </p:val>
                                        </p:tav>
                                      </p:tavLst>
                                    </p:anim>
                                    <p:anim calcmode="lin" valueType="num">
                                      <p:cBhvr>
                                        <p:cTn id="18" dur="1000" fill="hold"/>
                                        <p:tgtEl>
                                          <p:spTgt spid="144"/>
                                        </p:tgtEl>
                                        <p:attrNameLst>
                                          <p:attrName>ppt_h</p:attrName>
                                        </p:attrNameLst>
                                      </p:cBhvr>
                                      <p:tavLst>
                                        <p:tav tm="0">
                                          <p:val>
                                            <p:fltVal val="0"/>
                                          </p:val>
                                        </p:tav>
                                        <p:tav tm="100000">
                                          <p:val>
                                            <p:strVal val="#ppt_h"/>
                                          </p:val>
                                        </p:tav>
                                      </p:tavLst>
                                    </p:anim>
                                    <p:animEffect transition="in" filter="fade">
                                      <p:cBhvr>
                                        <p:cTn id="19" dur="1000"/>
                                        <p:tgtEl>
                                          <p:spTgt spid="144"/>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146"/>
                                        </p:tgtEl>
                                        <p:attrNameLst>
                                          <p:attrName>style.visibility</p:attrName>
                                        </p:attrNameLst>
                                      </p:cBhvr>
                                      <p:to>
                                        <p:strVal val="visible"/>
                                      </p:to>
                                    </p:set>
                                    <p:anim calcmode="lin" valueType="num">
                                      <p:cBhvr>
                                        <p:cTn id="22" dur="1000" fill="hold"/>
                                        <p:tgtEl>
                                          <p:spTgt spid="146"/>
                                        </p:tgtEl>
                                        <p:attrNameLst>
                                          <p:attrName>ppt_w</p:attrName>
                                        </p:attrNameLst>
                                      </p:cBhvr>
                                      <p:tavLst>
                                        <p:tav tm="0">
                                          <p:val>
                                            <p:fltVal val="0"/>
                                          </p:val>
                                        </p:tav>
                                        <p:tav tm="100000">
                                          <p:val>
                                            <p:strVal val="#ppt_w"/>
                                          </p:val>
                                        </p:tav>
                                      </p:tavLst>
                                    </p:anim>
                                    <p:anim calcmode="lin" valueType="num">
                                      <p:cBhvr>
                                        <p:cTn id="23" dur="1000" fill="hold"/>
                                        <p:tgtEl>
                                          <p:spTgt spid="146"/>
                                        </p:tgtEl>
                                        <p:attrNameLst>
                                          <p:attrName>ppt_h</p:attrName>
                                        </p:attrNameLst>
                                      </p:cBhvr>
                                      <p:tavLst>
                                        <p:tav tm="0">
                                          <p:val>
                                            <p:fltVal val="0"/>
                                          </p:val>
                                        </p:tav>
                                        <p:tav tm="100000">
                                          <p:val>
                                            <p:strVal val="#ppt_h"/>
                                          </p:val>
                                        </p:tav>
                                      </p:tavLst>
                                    </p:anim>
                                    <p:animEffect transition="in" filter="fade">
                                      <p:cBhvr>
                                        <p:cTn id="24" dur="1000"/>
                                        <p:tgtEl>
                                          <p:spTgt spid="146"/>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136"/>
                                        </p:tgtEl>
                                        <p:attrNameLst>
                                          <p:attrName>style.visibility</p:attrName>
                                        </p:attrNameLst>
                                      </p:cBhvr>
                                      <p:to>
                                        <p:strVal val="visible"/>
                                      </p:to>
                                    </p:set>
                                    <p:anim calcmode="lin" valueType="num">
                                      <p:cBhvr>
                                        <p:cTn id="27" dur="1000" fill="hold"/>
                                        <p:tgtEl>
                                          <p:spTgt spid="136"/>
                                        </p:tgtEl>
                                        <p:attrNameLst>
                                          <p:attrName>ppt_w</p:attrName>
                                        </p:attrNameLst>
                                      </p:cBhvr>
                                      <p:tavLst>
                                        <p:tav tm="0">
                                          <p:val>
                                            <p:fltVal val="0"/>
                                          </p:val>
                                        </p:tav>
                                        <p:tav tm="100000">
                                          <p:val>
                                            <p:strVal val="#ppt_w"/>
                                          </p:val>
                                        </p:tav>
                                      </p:tavLst>
                                    </p:anim>
                                    <p:anim calcmode="lin" valueType="num">
                                      <p:cBhvr>
                                        <p:cTn id="28" dur="1000" fill="hold"/>
                                        <p:tgtEl>
                                          <p:spTgt spid="136"/>
                                        </p:tgtEl>
                                        <p:attrNameLst>
                                          <p:attrName>ppt_h</p:attrName>
                                        </p:attrNameLst>
                                      </p:cBhvr>
                                      <p:tavLst>
                                        <p:tav tm="0">
                                          <p:val>
                                            <p:fltVal val="0"/>
                                          </p:val>
                                        </p:tav>
                                        <p:tav tm="100000">
                                          <p:val>
                                            <p:strVal val="#ppt_h"/>
                                          </p:val>
                                        </p:tav>
                                      </p:tavLst>
                                    </p:anim>
                                    <p:animEffect transition="in" filter="fade">
                                      <p:cBhvr>
                                        <p:cTn id="29" dur="1000"/>
                                        <p:tgtEl>
                                          <p:spTgt spid="136"/>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97"/>
                                        </p:tgtEl>
                                        <p:attrNameLst>
                                          <p:attrName>style.visibility</p:attrName>
                                        </p:attrNameLst>
                                      </p:cBhvr>
                                      <p:to>
                                        <p:strVal val="visible"/>
                                      </p:to>
                                    </p:set>
                                    <p:anim calcmode="lin" valueType="num">
                                      <p:cBhvr>
                                        <p:cTn id="32" dur="1000" fill="hold"/>
                                        <p:tgtEl>
                                          <p:spTgt spid="97"/>
                                        </p:tgtEl>
                                        <p:attrNameLst>
                                          <p:attrName>ppt_w</p:attrName>
                                        </p:attrNameLst>
                                      </p:cBhvr>
                                      <p:tavLst>
                                        <p:tav tm="0">
                                          <p:val>
                                            <p:fltVal val="0"/>
                                          </p:val>
                                        </p:tav>
                                        <p:tav tm="100000">
                                          <p:val>
                                            <p:strVal val="#ppt_w"/>
                                          </p:val>
                                        </p:tav>
                                      </p:tavLst>
                                    </p:anim>
                                    <p:anim calcmode="lin" valueType="num">
                                      <p:cBhvr>
                                        <p:cTn id="33" dur="1000" fill="hold"/>
                                        <p:tgtEl>
                                          <p:spTgt spid="97"/>
                                        </p:tgtEl>
                                        <p:attrNameLst>
                                          <p:attrName>ppt_h</p:attrName>
                                        </p:attrNameLst>
                                      </p:cBhvr>
                                      <p:tavLst>
                                        <p:tav tm="0">
                                          <p:val>
                                            <p:fltVal val="0"/>
                                          </p:val>
                                        </p:tav>
                                        <p:tav tm="100000">
                                          <p:val>
                                            <p:strVal val="#ppt_h"/>
                                          </p:val>
                                        </p:tav>
                                      </p:tavLst>
                                    </p:anim>
                                    <p:animEffect transition="in" filter="fade">
                                      <p:cBhvr>
                                        <p:cTn id="34" dur="1000"/>
                                        <p:tgtEl>
                                          <p:spTgt spid="97"/>
                                        </p:tgtEl>
                                      </p:cBhvr>
                                    </p:animEffect>
                                  </p:childTnLst>
                                </p:cTn>
                              </p:par>
                              <p:par>
                                <p:cTn id="35" presetID="53" presetClass="entr" presetSubtype="16" fill="hold" grpId="1" nodeType="withEffect">
                                  <p:stCondLst>
                                    <p:cond delay="500"/>
                                  </p:stCondLst>
                                  <p:childTnLst>
                                    <p:set>
                                      <p:cBhvr>
                                        <p:cTn id="36" dur="1" fill="hold">
                                          <p:stCondLst>
                                            <p:cond delay="0"/>
                                          </p:stCondLst>
                                        </p:cTn>
                                        <p:tgtEl>
                                          <p:spTgt spid="113"/>
                                        </p:tgtEl>
                                        <p:attrNameLst>
                                          <p:attrName>style.visibility</p:attrName>
                                        </p:attrNameLst>
                                      </p:cBhvr>
                                      <p:to>
                                        <p:strVal val="visible"/>
                                      </p:to>
                                    </p:set>
                                    <p:anim calcmode="lin" valueType="num">
                                      <p:cBhvr>
                                        <p:cTn id="37" dur="1000" fill="hold"/>
                                        <p:tgtEl>
                                          <p:spTgt spid="113"/>
                                        </p:tgtEl>
                                        <p:attrNameLst>
                                          <p:attrName>ppt_w</p:attrName>
                                        </p:attrNameLst>
                                      </p:cBhvr>
                                      <p:tavLst>
                                        <p:tav tm="0">
                                          <p:val>
                                            <p:fltVal val="0"/>
                                          </p:val>
                                        </p:tav>
                                        <p:tav tm="100000">
                                          <p:val>
                                            <p:strVal val="#ppt_w"/>
                                          </p:val>
                                        </p:tav>
                                      </p:tavLst>
                                    </p:anim>
                                    <p:anim calcmode="lin" valueType="num">
                                      <p:cBhvr>
                                        <p:cTn id="38" dur="1000" fill="hold"/>
                                        <p:tgtEl>
                                          <p:spTgt spid="113"/>
                                        </p:tgtEl>
                                        <p:attrNameLst>
                                          <p:attrName>ppt_h</p:attrName>
                                        </p:attrNameLst>
                                      </p:cBhvr>
                                      <p:tavLst>
                                        <p:tav tm="0">
                                          <p:val>
                                            <p:fltVal val="0"/>
                                          </p:val>
                                        </p:tav>
                                        <p:tav tm="100000">
                                          <p:val>
                                            <p:strVal val="#ppt_h"/>
                                          </p:val>
                                        </p:tav>
                                      </p:tavLst>
                                    </p:anim>
                                    <p:animEffect transition="in" filter="fade">
                                      <p:cBhvr>
                                        <p:cTn id="39" dur="1000"/>
                                        <p:tgtEl>
                                          <p:spTgt spid="113"/>
                                        </p:tgtEl>
                                      </p:cBhvr>
                                    </p:animEffect>
                                  </p:childTnLst>
                                </p:cTn>
                              </p:par>
                              <p:par>
                                <p:cTn id="40" presetID="53" presetClass="entr" presetSubtype="16" fill="hold" grpId="2" nodeType="withEffect">
                                  <p:stCondLst>
                                    <p:cond delay="500"/>
                                  </p:stCondLst>
                                  <p:childTnLst>
                                    <p:set>
                                      <p:cBhvr>
                                        <p:cTn id="41" dur="1" fill="hold">
                                          <p:stCondLst>
                                            <p:cond delay="0"/>
                                          </p:stCondLst>
                                        </p:cTn>
                                        <p:tgtEl>
                                          <p:spTgt spid="105"/>
                                        </p:tgtEl>
                                        <p:attrNameLst>
                                          <p:attrName>style.visibility</p:attrName>
                                        </p:attrNameLst>
                                      </p:cBhvr>
                                      <p:to>
                                        <p:strVal val="visible"/>
                                      </p:to>
                                    </p:set>
                                    <p:anim calcmode="lin" valueType="num">
                                      <p:cBhvr>
                                        <p:cTn id="42" dur="1000" fill="hold"/>
                                        <p:tgtEl>
                                          <p:spTgt spid="105"/>
                                        </p:tgtEl>
                                        <p:attrNameLst>
                                          <p:attrName>ppt_w</p:attrName>
                                        </p:attrNameLst>
                                      </p:cBhvr>
                                      <p:tavLst>
                                        <p:tav tm="0">
                                          <p:val>
                                            <p:fltVal val="0"/>
                                          </p:val>
                                        </p:tav>
                                        <p:tav tm="100000">
                                          <p:val>
                                            <p:strVal val="#ppt_w"/>
                                          </p:val>
                                        </p:tav>
                                      </p:tavLst>
                                    </p:anim>
                                    <p:anim calcmode="lin" valueType="num">
                                      <p:cBhvr>
                                        <p:cTn id="43" dur="1000" fill="hold"/>
                                        <p:tgtEl>
                                          <p:spTgt spid="105"/>
                                        </p:tgtEl>
                                        <p:attrNameLst>
                                          <p:attrName>ppt_h</p:attrName>
                                        </p:attrNameLst>
                                      </p:cBhvr>
                                      <p:tavLst>
                                        <p:tav tm="0">
                                          <p:val>
                                            <p:fltVal val="0"/>
                                          </p:val>
                                        </p:tav>
                                        <p:tav tm="100000">
                                          <p:val>
                                            <p:strVal val="#ppt_h"/>
                                          </p:val>
                                        </p:tav>
                                      </p:tavLst>
                                    </p:anim>
                                    <p:animEffect transition="in" filter="fade">
                                      <p:cBhvr>
                                        <p:cTn id="44" dur="1000"/>
                                        <p:tgtEl>
                                          <p:spTgt spid="105"/>
                                        </p:tgtEl>
                                      </p:cBhvr>
                                    </p:animEffect>
                                  </p:childTnLst>
                                </p:cTn>
                              </p:par>
                            </p:childTnLst>
                          </p:cTn>
                        </p:par>
                        <p:par>
                          <p:cTn id="45" fill="hold">
                            <p:stCondLst>
                              <p:cond delay="1500"/>
                            </p:stCondLst>
                            <p:childTnLst>
                              <p:par>
                                <p:cTn id="46" presetID="2" presetClass="entr" presetSubtype="8" fill="hold" grpId="0" nodeType="afterEffect">
                                  <p:stCondLst>
                                    <p:cond delay="0"/>
                                  </p:stCondLst>
                                  <p:childTnLst>
                                    <p:set>
                                      <p:cBhvr>
                                        <p:cTn id="47" dur="1" fill="hold">
                                          <p:stCondLst>
                                            <p:cond delay="0"/>
                                          </p:stCondLst>
                                        </p:cTn>
                                        <p:tgtEl>
                                          <p:spTgt spid="213"/>
                                        </p:tgtEl>
                                        <p:attrNameLst>
                                          <p:attrName>style.visibility</p:attrName>
                                        </p:attrNameLst>
                                      </p:cBhvr>
                                      <p:to>
                                        <p:strVal val="visible"/>
                                      </p:to>
                                    </p:set>
                                    <p:anim calcmode="lin" valueType="num">
                                      <p:cBhvr additive="base">
                                        <p:cTn id="48" dur="1000" fill="hold"/>
                                        <p:tgtEl>
                                          <p:spTgt spid="213"/>
                                        </p:tgtEl>
                                        <p:attrNameLst>
                                          <p:attrName>ppt_x</p:attrName>
                                        </p:attrNameLst>
                                      </p:cBhvr>
                                      <p:tavLst>
                                        <p:tav tm="0">
                                          <p:val>
                                            <p:strVal val="0-#ppt_w/2"/>
                                          </p:val>
                                        </p:tav>
                                        <p:tav tm="100000">
                                          <p:val>
                                            <p:strVal val="#ppt_x"/>
                                          </p:val>
                                        </p:tav>
                                      </p:tavLst>
                                    </p:anim>
                                    <p:anim calcmode="lin" valueType="num">
                                      <p:cBhvr additive="base">
                                        <p:cTn id="49" dur="1000" fill="hold"/>
                                        <p:tgtEl>
                                          <p:spTgt spid="213"/>
                                        </p:tgtEl>
                                        <p:attrNameLst>
                                          <p:attrName>ppt_y</p:attrName>
                                        </p:attrNameLst>
                                      </p:cBhvr>
                                      <p:tavLst>
                                        <p:tav tm="0">
                                          <p:val>
                                            <p:strVal val="#ppt_y"/>
                                          </p:val>
                                        </p:tav>
                                        <p:tav tm="100000">
                                          <p:val>
                                            <p:strVal val="#ppt_y"/>
                                          </p:val>
                                        </p:tav>
                                      </p:tavLst>
                                    </p:anim>
                                  </p:childTnLst>
                                </p:cTn>
                              </p:par>
                              <p:par>
                                <p:cTn id="50" presetID="2" presetClass="entr" presetSubtype="12" fill="hold" grpId="0" nodeType="withEffect">
                                  <p:stCondLst>
                                    <p:cond delay="0"/>
                                  </p:stCondLst>
                                  <p:childTnLst>
                                    <p:set>
                                      <p:cBhvr>
                                        <p:cTn id="51" dur="1" fill="hold">
                                          <p:stCondLst>
                                            <p:cond delay="0"/>
                                          </p:stCondLst>
                                        </p:cTn>
                                        <p:tgtEl>
                                          <p:spTgt spid="212"/>
                                        </p:tgtEl>
                                        <p:attrNameLst>
                                          <p:attrName>style.visibility</p:attrName>
                                        </p:attrNameLst>
                                      </p:cBhvr>
                                      <p:to>
                                        <p:strVal val="visible"/>
                                      </p:to>
                                    </p:set>
                                    <p:anim calcmode="lin" valueType="num">
                                      <p:cBhvr additive="base">
                                        <p:cTn id="52" dur="1000" fill="hold"/>
                                        <p:tgtEl>
                                          <p:spTgt spid="212"/>
                                        </p:tgtEl>
                                        <p:attrNameLst>
                                          <p:attrName>ppt_x</p:attrName>
                                        </p:attrNameLst>
                                      </p:cBhvr>
                                      <p:tavLst>
                                        <p:tav tm="0">
                                          <p:val>
                                            <p:strVal val="0-#ppt_w/2"/>
                                          </p:val>
                                        </p:tav>
                                        <p:tav tm="100000">
                                          <p:val>
                                            <p:strVal val="#ppt_x"/>
                                          </p:val>
                                        </p:tav>
                                      </p:tavLst>
                                    </p:anim>
                                    <p:anim calcmode="lin" valueType="num">
                                      <p:cBhvr additive="base">
                                        <p:cTn id="53" dur="1000" fill="hold"/>
                                        <p:tgtEl>
                                          <p:spTgt spid="212"/>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09"/>
                                        </p:tgtEl>
                                        <p:attrNameLst>
                                          <p:attrName>style.visibility</p:attrName>
                                        </p:attrNameLst>
                                      </p:cBhvr>
                                      <p:to>
                                        <p:strVal val="visible"/>
                                      </p:to>
                                    </p:set>
                                    <p:anim calcmode="lin" valueType="num">
                                      <p:cBhvr additive="base">
                                        <p:cTn id="56" dur="1000" fill="hold"/>
                                        <p:tgtEl>
                                          <p:spTgt spid="209"/>
                                        </p:tgtEl>
                                        <p:attrNameLst>
                                          <p:attrName>ppt_x</p:attrName>
                                        </p:attrNameLst>
                                      </p:cBhvr>
                                      <p:tavLst>
                                        <p:tav tm="0">
                                          <p:val>
                                            <p:strVal val="#ppt_x"/>
                                          </p:val>
                                        </p:tav>
                                        <p:tav tm="100000">
                                          <p:val>
                                            <p:strVal val="#ppt_x"/>
                                          </p:val>
                                        </p:tav>
                                      </p:tavLst>
                                    </p:anim>
                                    <p:anim calcmode="lin" valueType="num">
                                      <p:cBhvr additive="base">
                                        <p:cTn id="57" dur="1000" fill="hold"/>
                                        <p:tgtEl>
                                          <p:spTgt spid="209"/>
                                        </p:tgtEl>
                                        <p:attrNameLst>
                                          <p:attrName>ppt_y</p:attrName>
                                        </p:attrNameLst>
                                      </p:cBhvr>
                                      <p:tavLst>
                                        <p:tav tm="0">
                                          <p:val>
                                            <p:strVal val="1+#ppt_h/2"/>
                                          </p:val>
                                        </p:tav>
                                        <p:tav tm="100000">
                                          <p:val>
                                            <p:strVal val="#ppt_y"/>
                                          </p:val>
                                        </p:tav>
                                      </p:tavLst>
                                    </p:anim>
                                  </p:childTnLst>
                                </p:cTn>
                              </p:par>
                              <p:par>
                                <p:cTn id="58" presetID="2" presetClass="entr" presetSubtype="6" fill="hold" grpId="0" nodeType="withEffect">
                                  <p:stCondLst>
                                    <p:cond delay="0"/>
                                  </p:stCondLst>
                                  <p:childTnLst>
                                    <p:set>
                                      <p:cBhvr>
                                        <p:cTn id="59" dur="1" fill="hold">
                                          <p:stCondLst>
                                            <p:cond delay="0"/>
                                          </p:stCondLst>
                                        </p:cTn>
                                        <p:tgtEl>
                                          <p:spTgt spid="208"/>
                                        </p:tgtEl>
                                        <p:attrNameLst>
                                          <p:attrName>style.visibility</p:attrName>
                                        </p:attrNameLst>
                                      </p:cBhvr>
                                      <p:to>
                                        <p:strVal val="visible"/>
                                      </p:to>
                                    </p:set>
                                    <p:anim calcmode="lin" valueType="num">
                                      <p:cBhvr additive="base">
                                        <p:cTn id="60" dur="1000" fill="hold"/>
                                        <p:tgtEl>
                                          <p:spTgt spid="208"/>
                                        </p:tgtEl>
                                        <p:attrNameLst>
                                          <p:attrName>ppt_x</p:attrName>
                                        </p:attrNameLst>
                                      </p:cBhvr>
                                      <p:tavLst>
                                        <p:tav tm="0">
                                          <p:val>
                                            <p:strVal val="1+#ppt_w/2"/>
                                          </p:val>
                                        </p:tav>
                                        <p:tav tm="100000">
                                          <p:val>
                                            <p:strVal val="#ppt_x"/>
                                          </p:val>
                                        </p:tav>
                                      </p:tavLst>
                                    </p:anim>
                                    <p:anim calcmode="lin" valueType="num">
                                      <p:cBhvr additive="base">
                                        <p:cTn id="61" dur="1000" fill="hold"/>
                                        <p:tgtEl>
                                          <p:spTgt spid="208"/>
                                        </p:tgtEl>
                                        <p:attrNameLst>
                                          <p:attrName>ppt_y</p:attrName>
                                        </p:attrNameLst>
                                      </p:cBhvr>
                                      <p:tavLst>
                                        <p:tav tm="0">
                                          <p:val>
                                            <p:strVal val="1+#ppt_h/2"/>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206"/>
                                        </p:tgtEl>
                                        <p:attrNameLst>
                                          <p:attrName>style.visibility</p:attrName>
                                        </p:attrNameLst>
                                      </p:cBhvr>
                                      <p:to>
                                        <p:strVal val="visible"/>
                                      </p:to>
                                    </p:set>
                                    <p:anim calcmode="lin" valueType="num">
                                      <p:cBhvr additive="base">
                                        <p:cTn id="64" dur="1000" fill="hold"/>
                                        <p:tgtEl>
                                          <p:spTgt spid="206"/>
                                        </p:tgtEl>
                                        <p:attrNameLst>
                                          <p:attrName>ppt_x</p:attrName>
                                        </p:attrNameLst>
                                      </p:cBhvr>
                                      <p:tavLst>
                                        <p:tav tm="0">
                                          <p:val>
                                            <p:strVal val="1+#ppt_w/2"/>
                                          </p:val>
                                        </p:tav>
                                        <p:tav tm="100000">
                                          <p:val>
                                            <p:strVal val="#ppt_x"/>
                                          </p:val>
                                        </p:tav>
                                      </p:tavLst>
                                    </p:anim>
                                    <p:anim calcmode="lin" valueType="num">
                                      <p:cBhvr additive="base">
                                        <p:cTn id="65" dur="1000" fill="hold"/>
                                        <p:tgtEl>
                                          <p:spTgt spid="206"/>
                                        </p:tgtEl>
                                        <p:attrNameLst>
                                          <p:attrName>ppt_y</p:attrName>
                                        </p:attrNameLst>
                                      </p:cBhvr>
                                      <p:tavLst>
                                        <p:tav tm="0">
                                          <p:val>
                                            <p:strVal val="#ppt_y"/>
                                          </p:val>
                                        </p:tav>
                                        <p:tav tm="100000">
                                          <p:val>
                                            <p:strVal val="#ppt_y"/>
                                          </p:val>
                                        </p:tav>
                                      </p:tavLst>
                                    </p:anim>
                                  </p:childTnLst>
                                </p:cTn>
                              </p:par>
                              <p:par>
                                <p:cTn id="66" presetID="2" presetClass="entr" presetSubtype="3" fill="hold" grpId="0" nodeType="withEffect">
                                  <p:stCondLst>
                                    <p:cond delay="0"/>
                                  </p:stCondLst>
                                  <p:childTnLst>
                                    <p:set>
                                      <p:cBhvr>
                                        <p:cTn id="67" dur="1" fill="hold">
                                          <p:stCondLst>
                                            <p:cond delay="0"/>
                                          </p:stCondLst>
                                        </p:cTn>
                                        <p:tgtEl>
                                          <p:spTgt spid="207"/>
                                        </p:tgtEl>
                                        <p:attrNameLst>
                                          <p:attrName>style.visibility</p:attrName>
                                        </p:attrNameLst>
                                      </p:cBhvr>
                                      <p:to>
                                        <p:strVal val="visible"/>
                                      </p:to>
                                    </p:set>
                                    <p:anim calcmode="lin" valueType="num">
                                      <p:cBhvr additive="base">
                                        <p:cTn id="68" dur="1000" fill="hold"/>
                                        <p:tgtEl>
                                          <p:spTgt spid="207"/>
                                        </p:tgtEl>
                                        <p:attrNameLst>
                                          <p:attrName>ppt_x</p:attrName>
                                        </p:attrNameLst>
                                      </p:cBhvr>
                                      <p:tavLst>
                                        <p:tav tm="0">
                                          <p:val>
                                            <p:strVal val="1+#ppt_w/2"/>
                                          </p:val>
                                        </p:tav>
                                        <p:tav tm="100000">
                                          <p:val>
                                            <p:strVal val="#ppt_x"/>
                                          </p:val>
                                        </p:tav>
                                      </p:tavLst>
                                    </p:anim>
                                    <p:anim calcmode="lin" valueType="num">
                                      <p:cBhvr additive="base">
                                        <p:cTn id="69" dur="1000" fill="hold"/>
                                        <p:tgtEl>
                                          <p:spTgt spid="207"/>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stCondLst>
                                    <p:cond delay="0"/>
                                  </p:stCondLst>
                                  <p:childTnLst>
                                    <p:set>
                                      <p:cBhvr>
                                        <p:cTn id="71" dur="1" fill="hold">
                                          <p:stCondLst>
                                            <p:cond delay="0"/>
                                          </p:stCondLst>
                                        </p:cTn>
                                        <p:tgtEl>
                                          <p:spTgt spid="210"/>
                                        </p:tgtEl>
                                        <p:attrNameLst>
                                          <p:attrName>style.visibility</p:attrName>
                                        </p:attrNameLst>
                                      </p:cBhvr>
                                      <p:to>
                                        <p:strVal val="visible"/>
                                      </p:to>
                                    </p:set>
                                    <p:anim calcmode="lin" valueType="num">
                                      <p:cBhvr additive="base">
                                        <p:cTn id="72" dur="1000" fill="hold"/>
                                        <p:tgtEl>
                                          <p:spTgt spid="210"/>
                                        </p:tgtEl>
                                        <p:attrNameLst>
                                          <p:attrName>ppt_x</p:attrName>
                                        </p:attrNameLst>
                                      </p:cBhvr>
                                      <p:tavLst>
                                        <p:tav tm="0">
                                          <p:val>
                                            <p:strVal val="#ppt_x"/>
                                          </p:val>
                                        </p:tav>
                                        <p:tav tm="100000">
                                          <p:val>
                                            <p:strVal val="#ppt_x"/>
                                          </p:val>
                                        </p:tav>
                                      </p:tavLst>
                                    </p:anim>
                                    <p:anim calcmode="lin" valueType="num">
                                      <p:cBhvr additive="base">
                                        <p:cTn id="73" dur="1000" fill="hold"/>
                                        <p:tgtEl>
                                          <p:spTgt spid="210"/>
                                        </p:tgtEl>
                                        <p:attrNameLst>
                                          <p:attrName>ppt_y</p:attrName>
                                        </p:attrNameLst>
                                      </p:cBhvr>
                                      <p:tavLst>
                                        <p:tav tm="0">
                                          <p:val>
                                            <p:strVal val="0-#ppt_h/2"/>
                                          </p:val>
                                        </p:tav>
                                        <p:tav tm="100000">
                                          <p:val>
                                            <p:strVal val="#ppt_y"/>
                                          </p:val>
                                        </p:tav>
                                      </p:tavLst>
                                    </p:anim>
                                  </p:childTnLst>
                                </p:cTn>
                              </p:par>
                              <p:par>
                                <p:cTn id="74" presetID="2" presetClass="entr" presetSubtype="9" fill="hold" grpId="0" nodeType="withEffect">
                                  <p:stCondLst>
                                    <p:cond delay="0"/>
                                  </p:stCondLst>
                                  <p:childTnLst>
                                    <p:set>
                                      <p:cBhvr>
                                        <p:cTn id="75" dur="1" fill="hold">
                                          <p:stCondLst>
                                            <p:cond delay="0"/>
                                          </p:stCondLst>
                                        </p:cTn>
                                        <p:tgtEl>
                                          <p:spTgt spid="211"/>
                                        </p:tgtEl>
                                        <p:attrNameLst>
                                          <p:attrName>style.visibility</p:attrName>
                                        </p:attrNameLst>
                                      </p:cBhvr>
                                      <p:to>
                                        <p:strVal val="visible"/>
                                      </p:to>
                                    </p:set>
                                    <p:anim calcmode="lin" valueType="num">
                                      <p:cBhvr additive="base">
                                        <p:cTn id="76" dur="1000" fill="hold"/>
                                        <p:tgtEl>
                                          <p:spTgt spid="211"/>
                                        </p:tgtEl>
                                        <p:attrNameLst>
                                          <p:attrName>ppt_x</p:attrName>
                                        </p:attrNameLst>
                                      </p:cBhvr>
                                      <p:tavLst>
                                        <p:tav tm="0">
                                          <p:val>
                                            <p:strVal val="0-#ppt_w/2"/>
                                          </p:val>
                                        </p:tav>
                                        <p:tav tm="100000">
                                          <p:val>
                                            <p:strVal val="#ppt_x"/>
                                          </p:val>
                                        </p:tav>
                                      </p:tavLst>
                                    </p:anim>
                                    <p:anim calcmode="lin" valueType="num">
                                      <p:cBhvr additive="base">
                                        <p:cTn id="77" dur="1000" fill="hold"/>
                                        <p:tgtEl>
                                          <p:spTgt spid="2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P spid="119" grpId="0" animBg="1"/>
      <p:bldP spid="212" grpId="0"/>
      <p:bldP spid="130" grpId="0" animBg="1"/>
      <p:bldP spid="211" grpId="0"/>
      <p:bldP spid="144" grpId="0" animBg="1"/>
      <p:bldP spid="210" grpId="0"/>
      <p:bldP spid="146" grpId="0" animBg="1"/>
      <p:bldP spid="209" grpId="0"/>
      <p:bldP spid="136" grpId="0" animBg="1"/>
      <p:bldP spid="208" grpId="0"/>
      <p:bldP spid="97" grpId="0" animBg="1"/>
      <p:bldP spid="207" grpId="0"/>
      <p:bldP spid="113" grpId="1" animBg="1"/>
      <p:bldP spid="206" grpId="0"/>
      <p:bldP spid="105"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p:cNvSpPr>
            <a:spLocks noGrp="1"/>
          </p:cNvSpPr>
          <p:nvPr>
            <p:ph type="title"/>
          </p:nvPr>
        </p:nvSpPr>
        <p:spPr/>
        <p:txBody>
          <a:bodyPr/>
          <a:lstStyle/>
          <a:p>
            <a:r>
              <a:rPr lang="en-US" dirty="0"/>
              <a:t>Sample 3</a:t>
            </a:r>
          </a:p>
        </p:txBody>
      </p:sp>
      <p:sp>
        <p:nvSpPr>
          <p:cNvPr id="189" name="Rectangle 188">
            <a:extLst>
              <a:ext uri="{C183D7F6-B498-43B3-948B-1728B52AA6E4}">
                <adec:decorative xmlns:adec="http://schemas.microsoft.com/office/drawing/2017/decorative" val="1"/>
              </a:ext>
            </a:extLst>
          </p:cNvPr>
          <p:cNvSpPr/>
          <p:nvPr/>
        </p:nvSpPr>
        <p:spPr bwMode="auto">
          <a:xfrm>
            <a:off x="-1" y="0"/>
            <a:ext cx="12188825" cy="6858000"/>
          </a:xfrm>
          <a:prstGeom prst="rect">
            <a:avLst/>
          </a:prstGeom>
          <a:gradFill flip="none" rotWithShape="1">
            <a:gsLst>
              <a:gs pos="0">
                <a:schemeClr val="accent1">
                  <a:lumMod val="50000"/>
                  <a:lumOff val="50000"/>
                </a:schemeClr>
              </a:gs>
              <a:gs pos="88000">
                <a:srgbClr val="0A7832"/>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299" name="Freeform 5">
            <a:extLst>
              <a:ext uri="{C183D7F6-B498-43B3-948B-1728B52AA6E4}">
                <adec:decorative xmlns:adec="http://schemas.microsoft.com/office/drawing/2017/decorative" val="1"/>
              </a:ext>
            </a:extLst>
          </p:cNvPr>
          <p:cNvSpPr>
            <a:spLocks noEditPoints="1"/>
          </p:cNvSpPr>
          <p:nvPr/>
        </p:nvSpPr>
        <p:spPr bwMode="auto">
          <a:xfrm>
            <a:off x="6128408" y="5662013"/>
            <a:ext cx="6382989" cy="1484109"/>
          </a:xfrm>
          <a:custGeom>
            <a:avLst/>
            <a:gdLst/>
            <a:ahLst/>
            <a:cxnLst>
              <a:cxn ang="0">
                <a:pos x="5731" y="522"/>
              </a:cxn>
              <a:cxn ang="0">
                <a:pos x="5699" y="367"/>
              </a:cxn>
              <a:cxn ang="0">
                <a:pos x="5543" y="552"/>
              </a:cxn>
              <a:cxn ang="0">
                <a:pos x="5497" y="646"/>
              </a:cxn>
              <a:cxn ang="0">
                <a:pos x="5439" y="491"/>
              </a:cxn>
              <a:cxn ang="0">
                <a:pos x="5377" y="601"/>
              </a:cxn>
              <a:cxn ang="0">
                <a:pos x="5208" y="446"/>
              </a:cxn>
              <a:cxn ang="0">
                <a:pos x="5174" y="507"/>
              </a:cxn>
              <a:cxn ang="0">
                <a:pos x="5130" y="458"/>
              </a:cxn>
              <a:cxn ang="0">
                <a:pos x="4711" y="161"/>
              </a:cxn>
              <a:cxn ang="0">
                <a:pos x="4514" y="279"/>
              </a:cxn>
              <a:cxn ang="0">
                <a:pos x="4065" y="288"/>
              </a:cxn>
              <a:cxn ang="0">
                <a:pos x="3947" y="338"/>
              </a:cxn>
              <a:cxn ang="0">
                <a:pos x="3877" y="194"/>
              </a:cxn>
              <a:cxn ang="0">
                <a:pos x="3827" y="20"/>
              </a:cxn>
              <a:cxn ang="0">
                <a:pos x="3757" y="170"/>
              </a:cxn>
              <a:cxn ang="0">
                <a:pos x="3713" y="18"/>
              </a:cxn>
              <a:cxn ang="0">
                <a:pos x="3618" y="71"/>
              </a:cxn>
              <a:cxn ang="0">
                <a:pos x="3441" y="156"/>
              </a:cxn>
              <a:cxn ang="0">
                <a:pos x="3316" y="399"/>
              </a:cxn>
              <a:cxn ang="0">
                <a:pos x="3287" y="392"/>
              </a:cxn>
              <a:cxn ang="0">
                <a:pos x="3269" y="111"/>
              </a:cxn>
              <a:cxn ang="0">
                <a:pos x="3179" y="138"/>
              </a:cxn>
              <a:cxn ang="0">
                <a:pos x="3128" y="126"/>
              </a:cxn>
              <a:cxn ang="0">
                <a:pos x="2990" y="418"/>
              </a:cxn>
              <a:cxn ang="0">
                <a:pos x="2852" y="498"/>
              </a:cxn>
              <a:cxn ang="0">
                <a:pos x="2655" y="432"/>
              </a:cxn>
              <a:cxn ang="0">
                <a:pos x="2598" y="352"/>
              </a:cxn>
              <a:cxn ang="0">
                <a:pos x="2281" y="130"/>
              </a:cxn>
              <a:cxn ang="0">
                <a:pos x="2055" y="422"/>
              </a:cxn>
              <a:cxn ang="0">
                <a:pos x="2029" y="561"/>
              </a:cxn>
              <a:cxn ang="0">
                <a:pos x="1826" y="635"/>
              </a:cxn>
              <a:cxn ang="0">
                <a:pos x="1684" y="238"/>
              </a:cxn>
              <a:cxn ang="0">
                <a:pos x="1326" y="197"/>
              </a:cxn>
              <a:cxn ang="0">
                <a:pos x="1124" y="417"/>
              </a:cxn>
              <a:cxn ang="0">
                <a:pos x="1098" y="387"/>
              </a:cxn>
              <a:cxn ang="0">
                <a:pos x="1036" y="362"/>
              </a:cxn>
              <a:cxn ang="0">
                <a:pos x="960" y="476"/>
              </a:cxn>
              <a:cxn ang="0">
                <a:pos x="914" y="453"/>
              </a:cxn>
              <a:cxn ang="0">
                <a:pos x="879" y="418"/>
              </a:cxn>
              <a:cxn ang="0">
                <a:pos x="860" y="433"/>
              </a:cxn>
              <a:cxn ang="0">
                <a:pos x="828" y="394"/>
              </a:cxn>
              <a:cxn ang="0">
                <a:pos x="773" y="401"/>
              </a:cxn>
              <a:cxn ang="0">
                <a:pos x="731" y="396"/>
              </a:cxn>
              <a:cxn ang="0">
                <a:pos x="606" y="434"/>
              </a:cxn>
              <a:cxn ang="0">
                <a:pos x="550" y="434"/>
              </a:cxn>
              <a:cxn ang="0">
                <a:pos x="460" y="94"/>
              </a:cxn>
              <a:cxn ang="0">
                <a:pos x="452" y="79"/>
              </a:cxn>
              <a:cxn ang="0">
                <a:pos x="427" y="53"/>
              </a:cxn>
              <a:cxn ang="0">
                <a:pos x="382" y="11"/>
              </a:cxn>
              <a:cxn ang="0">
                <a:pos x="351" y="63"/>
              </a:cxn>
              <a:cxn ang="0">
                <a:pos x="329" y="93"/>
              </a:cxn>
              <a:cxn ang="0">
                <a:pos x="297" y="101"/>
              </a:cxn>
              <a:cxn ang="0">
                <a:pos x="291" y="106"/>
              </a:cxn>
              <a:cxn ang="0">
                <a:pos x="253" y="44"/>
              </a:cxn>
              <a:cxn ang="0">
                <a:pos x="158" y="59"/>
              </a:cxn>
              <a:cxn ang="0">
                <a:pos x="101" y="755"/>
              </a:cxn>
              <a:cxn ang="0">
                <a:pos x="34" y="946"/>
              </a:cxn>
              <a:cxn ang="0">
                <a:pos x="2080" y="1318"/>
              </a:cxn>
            </a:cxnLst>
            <a:rect l="0" t="0" r="r" b="b"/>
            <a:pathLst>
              <a:path w="5760" h="1318">
                <a:moveTo>
                  <a:pt x="5228" y="413"/>
                </a:moveTo>
                <a:lnTo>
                  <a:pt x="5228" y="413"/>
                </a:lnTo>
                <a:lnTo>
                  <a:pt x="5228" y="414"/>
                </a:lnTo>
                <a:lnTo>
                  <a:pt x="5229" y="413"/>
                </a:lnTo>
                <a:lnTo>
                  <a:pt x="5229" y="413"/>
                </a:lnTo>
                <a:lnTo>
                  <a:pt x="5228" y="413"/>
                </a:lnTo>
                <a:lnTo>
                  <a:pt x="5228" y="413"/>
                </a:lnTo>
                <a:close/>
                <a:moveTo>
                  <a:pt x="5742" y="590"/>
                </a:moveTo>
                <a:lnTo>
                  <a:pt x="5737" y="561"/>
                </a:lnTo>
                <a:lnTo>
                  <a:pt x="5736" y="526"/>
                </a:lnTo>
                <a:lnTo>
                  <a:pt x="5735" y="523"/>
                </a:lnTo>
                <a:lnTo>
                  <a:pt x="5731" y="522"/>
                </a:lnTo>
                <a:lnTo>
                  <a:pt x="5731" y="522"/>
                </a:lnTo>
                <a:lnTo>
                  <a:pt x="5731" y="521"/>
                </a:lnTo>
                <a:lnTo>
                  <a:pt x="5727" y="516"/>
                </a:lnTo>
                <a:lnTo>
                  <a:pt x="5727" y="516"/>
                </a:lnTo>
                <a:lnTo>
                  <a:pt x="5721" y="509"/>
                </a:lnTo>
                <a:lnTo>
                  <a:pt x="5722" y="426"/>
                </a:lnTo>
                <a:lnTo>
                  <a:pt x="5720" y="426"/>
                </a:lnTo>
                <a:lnTo>
                  <a:pt x="5721" y="393"/>
                </a:lnTo>
                <a:lnTo>
                  <a:pt x="5711" y="386"/>
                </a:lnTo>
                <a:lnTo>
                  <a:pt x="5709" y="384"/>
                </a:lnTo>
                <a:lnTo>
                  <a:pt x="5709" y="377"/>
                </a:lnTo>
                <a:lnTo>
                  <a:pt x="5699" y="367"/>
                </a:lnTo>
                <a:lnTo>
                  <a:pt x="5699" y="362"/>
                </a:lnTo>
                <a:lnTo>
                  <a:pt x="5690" y="353"/>
                </a:lnTo>
                <a:lnTo>
                  <a:pt x="5635" y="312"/>
                </a:lnTo>
                <a:lnTo>
                  <a:pt x="5570" y="355"/>
                </a:lnTo>
                <a:lnTo>
                  <a:pt x="5570" y="369"/>
                </a:lnTo>
                <a:lnTo>
                  <a:pt x="5560" y="369"/>
                </a:lnTo>
                <a:lnTo>
                  <a:pt x="5560" y="387"/>
                </a:lnTo>
                <a:lnTo>
                  <a:pt x="5548" y="389"/>
                </a:lnTo>
                <a:lnTo>
                  <a:pt x="5547" y="418"/>
                </a:lnTo>
                <a:lnTo>
                  <a:pt x="5545" y="419"/>
                </a:lnTo>
                <a:lnTo>
                  <a:pt x="5545" y="423"/>
                </a:lnTo>
                <a:lnTo>
                  <a:pt x="5543" y="552"/>
                </a:lnTo>
                <a:lnTo>
                  <a:pt x="5536" y="554"/>
                </a:lnTo>
                <a:lnTo>
                  <a:pt x="5533" y="553"/>
                </a:lnTo>
                <a:lnTo>
                  <a:pt x="5530" y="561"/>
                </a:lnTo>
                <a:lnTo>
                  <a:pt x="5530" y="577"/>
                </a:lnTo>
                <a:lnTo>
                  <a:pt x="5527" y="577"/>
                </a:lnTo>
                <a:lnTo>
                  <a:pt x="5527" y="581"/>
                </a:lnTo>
                <a:lnTo>
                  <a:pt x="5531" y="585"/>
                </a:lnTo>
                <a:lnTo>
                  <a:pt x="5530" y="653"/>
                </a:lnTo>
                <a:lnTo>
                  <a:pt x="5515" y="652"/>
                </a:lnTo>
                <a:lnTo>
                  <a:pt x="5502" y="653"/>
                </a:lnTo>
                <a:lnTo>
                  <a:pt x="5497" y="651"/>
                </a:lnTo>
                <a:lnTo>
                  <a:pt x="5497" y="646"/>
                </a:lnTo>
                <a:lnTo>
                  <a:pt x="5496" y="635"/>
                </a:lnTo>
                <a:lnTo>
                  <a:pt x="5497" y="508"/>
                </a:lnTo>
                <a:lnTo>
                  <a:pt x="5493" y="504"/>
                </a:lnTo>
                <a:lnTo>
                  <a:pt x="5493" y="501"/>
                </a:lnTo>
                <a:lnTo>
                  <a:pt x="5496" y="498"/>
                </a:lnTo>
                <a:lnTo>
                  <a:pt x="5478" y="494"/>
                </a:lnTo>
                <a:lnTo>
                  <a:pt x="5468" y="496"/>
                </a:lnTo>
                <a:lnTo>
                  <a:pt x="5456" y="489"/>
                </a:lnTo>
                <a:lnTo>
                  <a:pt x="5457" y="484"/>
                </a:lnTo>
                <a:lnTo>
                  <a:pt x="5454" y="483"/>
                </a:lnTo>
                <a:lnTo>
                  <a:pt x="5443" y="483"/>
                </a:lnTo>
                <a:lnTo>
                  <a:pt x="5439" y="491"/>
                </a:lnTo>
                <a:lnTo>
                  <a:pt x="5436" y="491"/>
                </a:lnTo>
                <a:lnTo>
                  <a:pt x="5436" y="484"/>
                </a:lnTo>
                <a:lnTo>
                  <a:pt x="5431" y="481"/>
                </a:lnTo>
                <a:lnTo>
                  <a:pt x="5419" y="481"/>
                </a:lnTo>
                <a:lnTo>
                  <a:pt x="5413" y="486"/>
                </a:lnTo>
                <a:lnTo>
                  <a:pt x="5412" y="492"/>
                </a:lnTo>
                <a:lnTo>
                  <a:pt x="5408" y="496"/>
                </a:lnTo>
                <a:lnTo>
                  <a:pt x="5393" y="498"/>
                </a:lnTo>
                <a:lnTo>
                  <a:pt x="5393" y="504"/>
                </a:lnTo>
                <a:lnTo>
                  <a:pt x="5389" y="504"/>
                </a:lnTo>
                <a:lnTo>
                  <a:pt x="5389" y="602"/>
                </a:lnTo>
                <a:lnTo>
                  <a:pt x="5377" y="601"/>
                </a:lnTo>
                <a:lnTo>
                  <a:pt x="5379" y="334"/>
                </a:lnTo>
                <a:lnTo>
                  <a:pt x="5372" y="329"/>
                </a:lnTo>
                <a:lnTo>
                  <a:pt x="5242" y="332"/>
                </a:lnTo>
                <a:lnTo>
                  <a:pt x="5240" y="403"/>
                </a:lnTo>
                <a:lnTo>
                  <a:pt x="5240" y="403"/>
                </a:lnTo>
                <a:lnTo>
                  <a:pt x="5229" y="413"/>
                </a:lnTo>
                <a:lnTo>
                  <a:pt x="5229" y="413"/>
                </a:lnTo>
                <a:lnTo>
                  <a:pt x="5225" y="421"/>
                </a:lnTo>
                <a:lnTo>
                  <a:pt x="5220" y="426"/>
                </a:lnTo>
                <a:lnTo>
                  <a:pt x="5218" y="428"/>
                </a:lnTo>
                <a:lnTo>
                  <a:pt x="5215" y="439"/>
                </a:lnTo>
                <a:lnTo>
                  <a:pt x="5208" y="446"/>
                </a:lnTo>
                <a:lnTo>
                  <a:pt x="5209" y="456"/>
                </a:lnTo>
                <a:lnTo>
                  <a:pt x="5205" y="456"/>
                </a:lnTo>
                <a:lnTo>
                  <a:pt x="5197" y="462"/>
                </a:lnTo>
                <a:lnTo>
                  <a:pt x="5197" y="497"/>
                </a:lnTo>
                <a:lnTo>
                  <a:pt x="5194" y="501"/>
                </a:lnTo>
                <a:lnTo>
                  <a:pt x="5194" y="514"/>
                </a:lnTo>
                <a:lnTo>
                  <a:pt x="5190" y="517"/>
                </a:lnTo>
                <a:lnTo>
                  <a:pt x="5190" y="539"/>
                </a:lnTo>
                <a:lnTo>
                  <a:pt x="5188" y="541"/>
                </a:lnTo>
                <a:lnTo>
                  <a:pt x="5169" y="523"/>
                </a:lnTo>
                <a:lnTo>
                  <a:pt x="5173" y="511"/>
                </a:lnTo>
                <a:lnTo>
                  <a:pt x="5174" y="507"/>
                </a:lnTo>
                <a:lnTo>
                  <a:pt x="5178" y="504"/>
                </a:lnTo>
                <a:lnTo>
                  <a:pt x="5178" y="501"/>
                </a:lnTo>
                <a:lnTo>
                  <a:pt x="5185" y="499"/>
                </a:lnTo>
                <a:lnTo>
                  <a:pt x="5185" y="496"/>
                </a:lnTo>
                <a:lnTo>
                  <a:pt x="5185" y="496"/>
                </a:lnTo>
                <a:lnTo>
                  <a:pt x="5181" y="493"/>
                </a:lnTo>
                <a:lnTo>
                  <a:pt x="5178" y="491"/>
                </a:lnTo>
                <a:lnTo>
                  <a:pt x="5174" y="489"/>
                </a:lnTo>
                <a:lnTo>
                  <a:pt x="5174" y="489"/>
                </a:lnTo>
                <a:lnTo>
                  <a:pt x="5160" y="486"/>
                </a:lnTo>
                <a:lnTo>
                  <a:pt x="5130" y="483"/>
                </a:lnTo>
                <a:lnTo>
                  <a:pt x="5130" y="458"/>
                </a:lnTo>
                <a:lnTo>
                  <a:pt x="5104" y="452"/>
                </a:lnTo>
                <a:lnTo>
                  <a:pt x="5019" y="453"/>
                </a:lnTo>
                <a:lnTo>
                  <a:pt x="5016" y="453"/>
                </a:lnTo>
                <a:lnTo>
                  <a:pt x="4975" y="456"/>
                </a:lnTo>
                <a:lnTo>
                  <a:pt x="4972" y="489"/>
                </a:lnTo>
                <a:lnTo>
                  <a:pt x="4871" y="491"/>
                </a:lnTo>
                <a:lnTo>
                  <a:pt x="4873" y="188"/>
                </a:lnTo>
                <a:lnTo>
                  <a:pt x="4816" y="164"/>
                </a:lnTo>
                <a:lnTo>
                  <a:pt x="4727" y="166"/>
                </a:lnTo>
                <a:lnTo>
                  <a:pt x="4727" y="164"/>
                </a:lnTo>
                <a:lnTo>
                  <a:pt x="4722" y="161"/>
                </a:lnTo>
                <a:lnTo>
                  <a:pt x="4711" y="161"/>
                </a:lnTo>
                <a:lnTo>
                  <a:pt x="4711" y="166"/>
                </a:lnTo>
                <a:lnTo>
                  <a:pt x="4693" y="166"/>
                </a:lnTo>
                <a:lnTo>
                  <a:pt x="4687" y="163"/>
                </a:lnTo>
                <a:lnTo>
                  <a:pt x="4679" y="163"/>
                </a:lnTo>
                <a:lnTo>
                  <a:pt x="4678" y="168"/>
                </a:lnTo>
                <a:lnTo>
                  <a:pt x="4657" y="169"/>
                </a:lnTo>
                <a:lnTo>
                  <a:pt x="4654" y="239"/>
                </a:lnTo>
                <a:lnTo>
                  <a:pt x="4572" y="242"/>
                </a:lnTo>
                <a:lnTo>
                  <a:pt x="4570" y="264"/>
                </a:lnTo>
                <a:lnTo>
                  <a:pt x="4554" y="265"/>
                </a:lnTo>
                <a:lnTo>
                  <a:pt x="4553" y="278"/>
                </a:lnTo>
                <a:lnTo>
                  <a:pt x="4514" y="279"/>
                </a:lnTo>
                <a:lnTo>
                  <a:pt x="4509" y="433"/>
                </a:lnTo>
                <a:lnTo>
                  <a:pt x="4507" y="434"/>
                </a:lnTo>
                <a:lnTo>
                  <a:pt x="4509" y="215"/>
                </a:lnTo>
                <a:lnTo>
                  <a:pt x="4438" y="195"/>
                </a:lnTo>
                <a:lnTo>
                  <a:pt x="4326" y="198"/>
                </a:lnTo>
                <a:lnTo>
                  <a:pt x="4323" y="386"/>
                </a:lnTo>
                <a:lnTo>
                  <a:pt x="4319" y="386"/>
                </a:lnTo>
                <a:lnTo>
                  <a:pt x="4323" y="30"/>
                </a:lnTo>
                <a:lnTo>
                  <a:pt x="4196" y="0"/>
                </a:lnTo>
                <a:lnTo>
                  <a:pt x="4092" y="0"/>
                </a:lnTo>
                <a:lnTo>
                  <a:pt x="4067" y="1"/>
                </a:lnTo>
                <a:lnTo>
                  <a:pt x="4065" y="288"/>
                </a:lnTo>
                <a:lnTo>
                  <a:pt x="4060" y="287"/>
                </a:lnTo>
                <a:lnTo>
                  <a:pt x="4048" y="280"/>
                </a:lnTo>
                <a:lnTo>
                  <a:pt x="4037" y="287"/>
                </a:lnTo>
                <a:lnTo>
                  <a:pt x="4024" y="289"/>
                </a:lnTo>
                <a:lnTo>
                  <a:pt x="4023" y="337"/>
                </a:lnTo>
                <a:lnTo>
                  <a:pt x="4023" y="337"/>
                </a:lnTo>
                <a:lnTo>
                  <a:pt x="4011" y="335"/>
                </a:lnTo>
                <a:lnTo>
                  <a:pt x="3994" y="335"/>
                </a:lnTo>
                <a:lnTo>
                  <a:pt x="3976" y="337"/>
                </a:lnTo>
                <a:lnTo>
                  <a:pt x="3976" y="337"/>
                </a:lnTo>
                <a:lnTo>
                  <a:pt x="3957" y="338"/>
                </a:lnTo>
                <a:lnTo>
                  <a:pt x="3947" y="338"/>
                </a:lnTo>
                <a:lnTo>
                  <a:pt x="3941" y="338"/>
                </a:lnTo>
                <a:lnTo>
                  <a:pt x="3941" y="330"/>
                </a:lnTo>
                <a:lnTo>
                  <a:pt x="3937" y="330"/>
                </a:lnTo>
                <a:lnTo>
                  <a:pt x="3938" y="314"/>
                </a:lnTo>
                <a:lnTo>
                  <a:pt x="3934" y="313"/>
                </a:lnTo>
                <a:lnTo>
                  <a:pt x="3936" y="292"/>
                </a:lnTo>
                <a:lnTo>
                  <a:pt x="3933" y="292"/>
                </a:lnTo>
                <a:lnTo>
                  <a:pt x="3932" y="264"/>
                </a:lnTo>
                <a:lnTo>
                  <a:pt x="3919" y="259"/>
                </a:lnTo>
                <a:lnTo>
                  <a:pt x="3880" y="257"/>
                </a:lnTo>
                <a:lnTo>
                  <a:pt x="3880" y="198"/>
                </a:lnTo>
                <a:lnTo>
                  <a:pt x="3877" y="194"/>
                </a:lnTo>
                <a:lnTo>
                  <a:pt x="3877" y="163"/>
                </a:lnTo>
                <a:lnTo>
                  <a:pt x="3873" y="156"/>
                </a:lnTo>
                <a:lnTo>
                  <a:pt x="3873" y="138"/>
                </a:lnTo>
                <a:lnTo>
                  <a:pt x="3873" y="131"/>
                </a:lnTo>
                <a:lnTo>
                  <a:pt x="3870" y="125"/>
                </a:lnTo>
                <a:lnTo>
                  <a:pt x="3867" y="126"/>
                </a:lnTo>
                <a:lnTo>
                  <a:pt x="3865" y="130"/>
                </a:lnTo>
                <a:lnTo>
                  <a:pt x="3860" y="121"/>
                </a:lnTo>
                <a:lnTo>
                  <a:pt x="3858" y="114"/>
                </a:lnTo>
                <a:lnTo>
                  <a:pt x="3829" y="49"/>
                </a:lnTo>
                <a:lnTo>
                  <a:pt x="3829" y="31"/>
                </a:lnTo>
                <a:lnTo>
                  <a:pt x="3827" y="20"/>
                </a:lnTo>
                <a:lnTo>
                  <a:pt x="3827" y="0"/>
                </a:lnTo>
                <a:lnTo>
                  <a:pt x="3812" y="0"/>
                </a:lnTo>
                <a:lnTo>
                  <a:pt x="3812" y="19"/>
                </a:lnTo>
                <a:lnTo>
                  <a:pt x="3810" y="25"/>
                </a:lnTo>
                <a:lnTo>
                  <a:pt x="3807" y="31"/>
                </a:lnTo>
                <a:lnTo>
                  <a:pt x="3807" y="48"/>
                </a:lnTo>
                <a:lnTo>
                  <a:pt x="3768" y="125"/>
                </a:lnTo>
                <a:lnTo>
                  <a:pt x="3765" y="121"/>
                </a:lnTo>
                <a:lnTo>
                  <a:pt x="3762" y="134"/>
                </a:lnTo>
                <a:lnTo>
                  <a:pt x="3760" y="153"/>
                </a:lnTo>
                <a:lnTo>
                  <a:pt x="3758" y="156"/>
                </a:lnTo>
                <a:lnTo>
                  <a:pt x="3757" y="170"/>
                </a:lnTo>
                <a:lnTo>
                  <a:pt x="3755" y="189"/>
                </a:lnTo>
                <a:lnTo>
                  <a:pt x="3752" y="193"/>
                </a:lnTo>
                <a:lnTo>
                  <a:pt x="3748" y="406"/>
                </a:lnTo>
                <a:lnTo>
                  <a:pt x="3730" y="406"/>
                </a:lnTo>
                <a:lnTo>
                  <a:pt x="3731" y="170"/>
                </a:lnTo>
                <a:lnTo>
                  <a:pt x="3726" y="158"/>
                </a:lnTo>
                <a:lnTo>
                  <a:pt x="3726" y="113"/>
                </a:lnTo>
                <a:lnTo>
                  <a:pt x="3721" y="104"/>
                </a:lnTo>
                <a:lnTo>
                  <a:pt x="3721" y="69"/>
                </a:lnTo>
                <a:lnTo>
                  <a:pt x="3718" y="56"/>
                </a:lnTo>
                <a:lnTo>
                  <a:pt x="3718" y="23"/>
                </a:lnTo>
                <a:lnTo>
                  <a:pt x="3713" y="18"/>
                </a:lnTo>
                <a:lnTo>
                  <a:pt x="3701" y="16"/>
                </a:lnTo>
                <a:lnTo>
                  <a:pt x="3700" y="0"/>
                </a:lnTo>
                <a:lnTo>
                  <a:pt x="3640" y="0"/>
                </a:lnTo>
                <a:lnTo>
                  <a:pt x="3639" y="16"/>
                </a:lnTo>
                <a:lnTo>
                  <a:pt x="3625" y="18"/>
                </a:lnTo>
                <a:lnTo>
                  <a:pt x="3625" y="31"/>
                </a:lnTo>
                <a:lnTo>
                  <a:pt x="3623" y="34"/>
                </a:lnTo>
                <a:lnTo>
                  <a:pt x="3621" y="50"/>
                </a:lnTo>
                <a:lnTo>
                  <a:pt x="3624" y="54"/>
                </a:lnTo>
                <a:lnTo>
                  <a:pt x="3620" y="58"/>
                </a:lnTo>
                <a:lnTo>
                  <a:pt x="3619" y="69"/>
                </a:lnTo>
                <a:lnTo>
                  <a:pt x="3618" y="71"/>
                </a:lnTo>
                <a:lnTo>
                  <a:pt x="3591" y="64"/>
                </a:lnTo>
                <a:lnTo>
                  <a:pt x="3575" y="66"/>
                </a:lnTo>
                <a:lnTo>
                  <a:pt x="3569" y="63"/>
                </a:lnTo>
                <a:lnTo>
                  <a:pt x="3515" y="68"/>
                </a:lnTo>
                <a:lnTo>
                  <a:pt x="3509" y="71"/>
                </a:lnTo>
                <a:lnTo>
                  <a:pt x="3514" y="76"/>
                </a:lnTo>
                <a:lnTo>
                  <a:pt x="3450" y="139"/>
                </a:lnTo>
                <a:lnTo>
                  <a:pt x="3436" y="143"/>
                </a:lnTo>
                <a:lnTo>
                  <a:pt x="3431" y="144"/>
                </a:lnTo>
                <a:lnTo>
                  <a:pt x="3432" y="150"/>
                </a:lnTo>
                <a:lnTo>
                  <a:pt x="3441" y="153"/>
                </a:lnTo>
                <a:lnTo>
                  <a:pt x="3441" y="156"/>
                </a:lnTo>
                <a:lnTo>
                  <a:pt x="3440" y="159"/>
                </a:lnTo>
                <a:lnTo>
                  <a:pt x="3433" y="161"/>
                </a:lnTo>
                <a:lnTo>
                  <a:pt x="3435" y="165"/>
                </a:lnTo>
                <a:lnTo>
                  <a:pt x="3438" y="168"/>
                </a:lnTo>
                <a:lnTo>
                  <a:pt x="3437" y="178"/>
                </a:lnTo>
                <a:lnTo>
                  <a:pt x="3440" y="183"/>
                </a:lnTo>
                <a:lnTo>
                  <a:pt x="3440" y="270"/>
                </a:lnTo>
                <a:lnTo>
                  <a:pt x="3436" y="273"/>
                </a:lnTo>
                <a:lnTo>
                  <a:pt x="3433" y="404"/>
                </a:lnTo>
                <a:lnTo>
                  <a:pt x="3322" y="406"/>
                </a:lnTo>
                <a:lnTo>
                  <a:pt x="3321" y="399"/>
                </a:lnTo>
                <a:lnTo>
                  <a:pt x="3316" y="399"/>
                </a:lnTo>
                <a:lnTo>
                  <a:pt x="3315" y="396"/>
                </a:lnTo>
                <a:lnTo>
                  <a:pt x="3307" y="396"/>
                </a:lnTo>
                <a:lnTo>
                  <a:pt x="3307" y="396"/>
                </a:lnTo>
                <a:lnTo>
                  <a:pt x="3308" y="394"/>
                </a:lnTo>
                <a:lnTo>
                  <a:pt x="3307" y="392"/>
                </a:lnTo>
                <a:lnTo>
                  <a:pt x="3306" y="391"/>
                </a:lnTo>
                <a:lnTo>
                  <a:pt x="3303" y="389"/>
                </a:lnTo>
                <a:lnTo>
                  <a:pt x="3301" y="389"/>
                </a:lnTo>
                <a:lnTo>
                  <a:pt x="3296" y="389"/>
                </a:lnTo>
                <a:lnTo>
                  <a:pt x="3296" y="389"/>
                </a:lnTo>
                <a:lnTo>
                  <a:pt x="3291" y="389"/>
                </a:lnTo>
                <a:lnTo>
                  <a:pt x="3287" y="392"/>
                </a:lnTo>
                <a:lnTo>
                  <a:pt x="3284" y="394"/>
                </a:lnTo>
                <a:lnTo>
                  <a:pt x="3283" y="396"/>
                </a:lnTo>
                <a:lnTo>
                  <a:pt x="3283" y="401"/>
                </a:lnTo>
                <a:lnTo>
                  <a:pt x="3283" y="403"/>
                </a:lnTo>
                <a:lnTo>
                  <a:pt x="3278" y="402"/>
                </a:lnTo>
                <a:lnTo>
                  <a:pt x="3282" y="199"/>
                </a:lnTo>
                <a:lnTo>
                  <a:pt x="3281" y="194"/>
                </a:lnTo>
                <a:lnTo>
                  <a:pt x="3281" y="151"/>
                </a:lnTo>
                <a:lnTo>
                  <a:pt x="3276" y="146"/>
                </a:lnTo>
                <a:lnTo>
                  <a:pt x="3276" y="128"/>
                </a:lnTo>
                <a:lnTo>
                  <a:pt x="3271" y="124"/>
                </a:lnTo>
                <a:lnTo>
                  <a:pt x="3269" y="111"/>
                </a:lnTo>
                <a:lnTo>
                  <a:pt x="3253" y="105"/>
                </a:lnTo>
                <a:lnTo>
                  <a:pt x="3232" y="106"/>
                </a:lnTo>
                <a:lnTo>
                  <a:pt x="3222" y="105"/>
                </a:lnTo>
                <a:lnTo>
                  <a:pt x="3214" y="106"/>
                </a:lnTo>
                <a:lnTo>
                  <a:pt x="3206" y="106"/>
                </a:lnTo>
                <a:lnTo>
                  <a:pt x="3202" y="105"/>
                </a:lnTo>
                <a:lnTo>
                  <a:pt x="3198" y="109"/>
                </a:lnTo>
                <a:lnTo>
                  <a:pt x="3199" y="120"/>
                </a:lnTo>
                <a:lnTo>
                  <a:pt x="3194" y="120"/>
                </a:lnTo>
                <a:lnTo>
                  <a:pt x="3192" y="123"/>
                </a:lnTo>
                <a:lnTo>
                  <a:pt x="3192" y="138"/>
                </a:lnTo>
                <a:lnTo>
                  <a:pt x="3179" y="138"/>
                </a:lnTo>
                <a:lnTo>
                  <a:pt x="3179" y="128"/>
                </a:lnTo>
                <a:lnTo>
                  <a:pt x="3173" y="128"/>
                </a:lnTo>
                <a:lnTo>
                  <a:pt x="3172" y="125"/>
                </a:lnTo>
                <a:lnTo>
                  <a:pt x="3163" y="124"/>
                </a:lnTo>
                <a:lnTo>
                  <a:pt x="3162" y="128"/>
                </a:lnTo>
                <a:lnTo>
                  <a:pt x="3154" y="128"/>
                </a:lnTo>
                <a:lnTo>
                  <a:pt x="3154" y="124"/>
                </a:lnTo>
                <a:lnTo>
                  <a:pt x="3145" y="125"/>
                </a:lnTo>
                <a:lnTo>
                  <a:pt x="3134" y="126"/>
                </a:lnTo>
                <a:lnTo>
                  <a:pt x="3133" y="136"/>
                </a:lnTo>
                <a:lnTo>
                  <a:pt x="3129" y="135"/>
                </a:lnTo>
                <a:lnTo>
                  <a:pt x="3128" y="126"/>
                </a:lnTo>
                <a:lnTo>
                  <a:pt x="3117" y="126"/>
                </a:lnTo>
                <a:lnTo>
                  <a:pt x="3117" y="135"/>
                </a:lnTo>
                <a:lnTo>
                  <a:pt x="3100" y="135"/>
                </a:lnTo>
                <a:lnTo>
                  <a:pt x="3087" y="136"/>
                </a:lnTo>
                <a:lnTo>
                  <a:pt x="3085" y="198"/>
                </a:lnTo>
                <a:lnTo>
                  <a:pt x="3040" y="200"/>
                </a:lnTo>
                <a:lnTo>
                  <a:pt x="3038" y="363"/>
                </a:lnTo>
                <a:lnTo>
                  <a:pt x="3011" y="364"/>
                </a:lnTo>
                <a:lnTo>
                  <a:pt x="3010" y="444"/>
                </a:lnTo>
                <a:lnTo>
                  <a:pt x="2999" y="446"/>
                </a:lnTo>
                <a:lnTo>
                  <a:pt x="2999" y="421"/>
                </a:lnTo>
                <a:lnTo>
                  <a:pt x="2990" y="418"/>
                </a:lnTo>
                <a:lnTo>
                  <a:pt x="2990" y="398"/>
                </a:lnTo>
                <a:lnTo>
                  <a:pt x="2984" y="397"/>
                </a:lnTo>
                <a:lnTo>
                  <a:pt x="2984" y="377"/>
                </a:lnTo>
                <a:lnTo>
                  <a:pt x="2941" y="372"/>
                </a:lnTo>
                <a:lnTo>
                  <a:pt x="2885" y="375"/>
                </a:lnTo>
                <a:lnTo>
                  <a:pt x="2884" y="397"/>
                </a:lnTo>
                <a:lnTo>
                  <a:pt x="2876" y="397"/>
                </a:lnTo>
                <a:lnTo>
                  <a:pt x="2876" y="418"/>
                </a:lnTo>
                <a:lnTo>
                  <a:pt x="2865" y="418"/>
                </a:lnTo>
                <a:lnTo>
                  <a:pt x="2865" y="449"/>
                </a:lnTo>
                <a:lnTo>
                  <a:pt x="2854" y="451"/>
                </a:lnTo>
                <a:lnTo>
                  <a:pt x="2852" y="498"/>
                </a:lnTo>
                <a:lnTo>
                  <a:pt x="2835" y="498"/>
                </a:lnTo>
                <a:lnTo>
                  <a:pt x="2835" y="504"/>
                </a:lnTo>
                <a:lnTo>
                  <a:pt x="2764" y="502"/>
                </a:lnTo>
                <a:lnTo>
                  <a:pt x="2765" y="466"/>
                </a:lnTo>
                <a:lnTo>
                  <a:pt x="2726" y="464"/>
                </a:lnTo>
                <a:lnTo>
                  <a:pt x="2731" y="461"/>
                </a:lnTo>
                <a:lnTo>
                  <a:pt x="2740" y="459"/>
                </a:lnTo>
                <a:lnTo>
                  <a:pt x="2741" y="446"/>
                </a:lnTo>
                <a:lnTo>
                  <a:pt x="2718" y="446"/>
                </a:lnTo>
                <a:lnTo>
                  <a:pt x="2721" y="431"/>
                </a:lnTo>
                <a:lnTo>
                  <a:pt x="2658" y="428"/>
                </a:lnTo>
                <a:lnTo>
                  <a:pt x="2655" y="432"/>
                </a:lnTo>
                <a:lnTo>
                  <a:pt x="2645" y="432"/>
                </a:lnTo>
                <a:lnTo>
                  <a:pt x="2646" y="451"/>
                </a:lnTo>
                <a:lnTo>
                  <a:pt x="2646" y="451"/>
                </a:lnTo>
                <a:lnTo>
                  <a:pt x="2643" y="452"/>
                </a:lnTo>
                <a:lnTo>
                  <a:pt x="2641" y="454"/>
                </a:lnTo>
                <a:lnTo>
                  <a:pt x="2636" y="456"/>
                </a:lnTo>
                <a:lnTo>
                  <a:pt x="2636" y="456"/>
                </a:lnTo>
                <a:lnTo>
                  <a:pt x="2622" y="457"/>
                </a:lnTo>
                <a:lnTo>
                  <a:pt x="2608" y="456"/>
                </a:lnTo>
                <a:lnTo>
                  <a:pt x="2608" y="418"/>
                </a:lnTo>
                <a:lnTo>
                  <a:pt x="2598" y="418"/>
                </a:lnTo>
                <a:lnTo>
                  <a:pt x="2598" y="352"/>
                </a:lnTo>
                <a:lnTo>
                  <a:pt x="2588" y="349"/>
                </a:lnTo>
                <a:lnTo>
                  <a:pt x="2588" y="289"/>
                </a:lnTo>
                <a:lnTo>
                  <a:pt x="2586" y="285"/>
                </a:lnTo>
                <a:lnTo>
                  <a:pt x="2577" y="284"/>
                </a:lnTo>
                <a:lnTo>
                  <a:pt x="2578" y="237"/>
                </a:lnTo>
                <a:lnTo>
                  <a:pt x="2563" y="225"/>
                </a:lnTo>
                <a:lnTo>
                  <a:pt x="2524" y="222"/>
                </a:lnTo>
                <a:lnTo>
                  <a:pt x="2434" y="218"/>
                </a:lnTo>
                <a:lnTo>
                  <a:pt x="2435" y="154"/>
                </a:lnTo>
                <a:lnTo>
                  <a:pt x="2313" y="141"/>
                </a:lnTo>
                <a:lnTo>
                  <a:pt x="2313" y="134"/>
                </a:lnTo>
                <a:lnTo>
                  <a:pt x="2281" y="130"/>
                </a:lnTo>
                <a:lnTo>
                  <a:pt x="2246" y="119"/>
                </a:lnTo>
                <a:lnTo>
                  <a:pt x="2246" y="109"/>
                </a:lnTo>
                <a:lnTo>
                  <a:pt x="2225" y="108"/>
                </a:lnTo>
                <a:lnTo>
                  <a:pt x="2225" y="96"/>
                </a:lnTo>
                <a:lnTo>
                  <a:pt x="2174" y="89"/>
                </a:lnTo>
                <a:lnTo>
                  <a:pt x="2140" y="90"/>
                </a:lnTo>
                <a:lnTo>
                  <a:pt x="2140" y="156"/>
                </a:lnTo>
                <a:lnTo>
                  <a:pt x="2066" y="156"/>
                </a:lnTo>
                <a:lnTo>
                  <a:pt x="2066" y="451"/>
                </a:lnTo>
                <a:lnTo>
                  <a:pt x="2059" y="451"/>
                </a:lnTo>
                <a:lnTo>
                  <a:pt x="2059" y="422"/>
                </a:lnTo>
                <a:lnTo>
                  <a:pt x="2055" y="422"/>
                </a:lnTo>
                <a:lnTo>
                  <a:pt x="2055" y="451"/>
                </a:lnTo>
                <a:lnTo>
                  <a:pt x="2050" y="451"/>
                </a:lnTo>
                <a:lnTo>
                  <a:pt x="2050" y="697"/>
                </a:lnTo>
                <a:lnTo>
                  <a:pt x="2035" y="697"/>
                </a:lnTo>
                <a:lnTo>
                  <a:pt x="2035" y="711"/>
                </a:lnTo>
                <a:lnTo>
                  <a:pt x="2030" y="711"/>
                </a:lnTo>
                <a:lnTo>
                  <a:pt x="2030" y="590"/>
                </a:lnTo>
                <a:lnTo>
                  <a:pt x="2030" y="590"/>
                </a:lnTo>
                <a:lnTo>
                  <a:pt x="2030" y="575"/>
                </a:lnTo>
                <a:lnTo>
                  <a:pt x="2030" y="567"/>
                </a:lnTo>
                <a:lnTo>
                  <a:pt x="2029" y="561"/>
                </a:lnTo>
                <a:lnTo>
                  <a:pt x="2029" y="561"/>
                </a:lnTo>
                <a:lnTo>
                  <a:pt x="1975" y="559"/>
                </a:lnTo>
                <a:lnTo>
                  <a:pt x="1975" y="527"/>
                </a:lnTo>
                <a:lnTo>
                  <a:pt x="1915" y="527"/>
                </a:lnTo>
                <a:lnTo>
                  <a:pt x="1915" y="559"/>
                </a:lnTo>
                <a:lnTo>
                  <a:pt x="1897" y="559"/>
                </a:lnTo>
                <a:lnTo>
                  <a:pt x="1897" y="702"/>
                </a:lnTo>
                <a:lnTo>
                  <a:pt x="1844" y="702"/>
                </a:lnTo>
                <a:lnTo>
                  <a:pt x="1844" y="635"/>
                </a:lnTo>
                <a:lnTo>
                  <a:pt x="1838" y="635"/>
                </a:lnTo>
                <a:lnTo>
                  <a:pt x="1838" y="630"/>
                </a:lnTo>
                <a:lnTo>
                  <a:pt x="1826" y="630"/>
                </a:lnTo>
                <a:lnTo>
                  <a:pt x="1826" y="635"/>
                </a:lnTo>
                <a:lnTo>
                  <a:pt x="1793" y="635"/>
                </a:lnTo>
                <a:lnTo>
                  <a:pt x="1793" y="360"/>
                </a:lnTo>
                <a:lnTo>
                  <a:pt x="1793" y="360"/>
                </a:lnTo>
                <a:lnTo>
                  <a:pt x="1789" y="359"/>
                </a:lnTo>
                <a:lnTo>
                  <a:pt x="1783" y="358"/>
                </a:lnTo>
                <a:lnTo>
                  <a:pt x="1779" y="355"/>
                </a:lnTo>
                <a:lnTo>
                  <a:pt x="1779" y="355"/>
                </a:lnTo>
                <a:lnTo>
                  <a:pt x="1779" y="255"/>
                </a:lnTo>
                <a:lnTo>
                  <a:pt x="1779" y="255"/>
                </a:lnTo>
                <a:lnTo>
                  <a:pt x="1756" y="250"/>
                </a:lnTo>
                <a:lnTo>
                  <a:pt x="1684" y="250"/>
                </a:lnTo>
                <a:lnTo>
                  <a:pt x="1684" y="238"/>
                </a:lnTo>
                <a:lnTo>
                  <a:pt x="1465" y="238"/>
                </a:lnTo>
                <a:lnTo>
                  <a:pt x="1465" y="238"/>
                </a:lnTo>
                <a:lnTo>
                  <a:pt x="1464" y="429"/>
                </a:lnTo>
                <a:lnTo>
                  <a:pt x="1464" y="429"/>
                </a:lnTo>
                <a:lnTo>
                  <a:pt x="1464" y="429"/>
                </a:lnTo>
                <a:lnTo>
                  <a:pt x="1377" y="429"/>
                </a:lnTo>
                <a:lnTo>
                  <a:pt x="1325" y="453"/>
                </a:lnTo>
                <a:lnTo>
                  <a:pt x="1325" y="441"/>
                </a:lnTo>
                <a:lnTo>
                  <a:pt x="1325" y="441"/>
                </a:lnTo>
                <a:lnTo>
                  <a:pt x="1325" y="414"/>
                </a:lnTo>
                <a:lnTo>
                  <a:pt x="1325" y="414"/>
                </a:lnTo>
                <a:lnTo>
                  <a:pt x="1326" y="197"/>
                </a:lnTo>
                <a:lnTo>
                  <a:pt x="1326" y="197"/>
                </a:lnTo>
                <a:lnTo>
                  <a:pt x="1316" y="194"/>
                </a:lnTo>
                <a:lnTo>
                  <a:pt x="1306" y="192"/>
                </a:lnTo>
                <a:lnTo>
                  <a:pt x="1128" y="192"/>
                </a:lnTo>
                <a:lnTo>
                  <a:pt x="1128" y="192"/>
                </a:lnTo>
                <a:lnTo>
                  <a:pt x="1126" y="355"/>
                </a:lnTo>
                <a:lnTo>
                  <a:pt x="1126" y="355"/>
                </a:lnTo>
                <a:lnTo>
                  <a:pt x="1126" y="399"/>
                </a:lnTo>
                <a:lnTo>
                  <a:pt x="1126" y="399"/>
                </a:lnTo>
                <a:lnTo>
                  <a:pt x="1126" y="409"/>
                </a:lnTo>
                <a:lnTo>
                  <a:pt x="1126" y="413"/>
                </a:lnTo>
                <a:lnTo>
                  <a:pt x="1124" y="417"/>
                </a:lnTo>
                <a:lnTo>
                  <a:pt x="1124" y="418"/>
                </a:lnTo>
                <a:lnTo>
                  <a:pt x="1124" y="418"/>
                </a:lnTo>
                <a:lnTo>
                  <a:pt x="1119" y="417"/>
                </a:lnTo>
                <a:lnTo>
                  <a:pt x="1119" y="417"/>
                </a:lnTo>
                <a:lnTo>
                  <a:pt x="1118" y="416"/>
                </a:lnTo>
                <a:lnTo>
                  <a:pt x="1118" y="416"/>
                </a:lnTo>
                <a:lnTo>
                  <a:pt x="1118" y="403"/>
                </a:lnTo>
                <a:lnTo>
                  <a:pt x="1118" y="403"/>
                </a:lnTo>
                <a:lnTo>
                  <a:pt x="1099" y="401"/>
                </a:lnTo>
                <a:lnTo>
                  <a:pt x="1099" y="401"/>
                </a:lnTo>
                <a:lnTo>
                  <a:pt x="1098" y="387"/>
                </a:lnTo>
                <a:lnTo>
                  <a:pt x="1098" y="387"/>
                </a:lnTo>
                <a:lnTo>
                  <a:pt x="1081" y="384"/>
                </a:lnTo>
                <a:lnTo>
                  <a:pt x="1081" y="384"/>
                </a:lnTo>
                <a:lnTo>
                  <a:pt x="1079" y="384"/>
                </a:lnTo>
                <a:lnTo>
                  <a:pt x="1079" y="369"/>
                </a:lnTo>
                <a:lnTo>
                  <a:pt x="1076" y="369"/>
                </a:lnTo>
                <a:lnTo>
                  <a:pt x="1076" y="368"/>
                </a:lnTo>
                <a:lnTo>
                  <a:pt x="1076" y="368"/>
                </a:lnTo>
                <a:lnTo>
                  <a:pt x="1071" y="368"/>
                </a:lnTo>
                <a:lnTo>
                  <a:pt x="1067" y="368"/>
                </a:lnTo>
                <a:lnTo>
                  <a:pt x="1067" y="363"/>
                </a:lnTo>
                <a:lnTo>
                  <a:pt x="1067" y="363"/>
                </a:lnTo>
                <a:lnTo>
                  <a:pt x="1036" y="362"/>
                </a:lnTo>
                <a:lnTo>
                  <a:pt x="1036" y="358"/>
                </a:lnTo>
                <a:lnTo>
                  <a:pt x="1027" y="358"/>
                </a:lnTo>
                <a:lnTo>
                  <a:pt x="1027" y="360"/>
                </a:lnTo>
                <a:lnTo>
                  <a:pt x="1027" y="360"/>
                </a:lnTo>
                <a:lnTo>
                  <a:pt x="1026" y="362"/>
                </a:lnTo>
                <a:lnTo>
                  <a:pt x="979" y="362"/>
                </a:lnTo>
                <a:lnTo>
                  <a:pt x="979" y="365"/>
                </a:lnTo>
                <a:lnTo>
                  <a:pt x="979" y="365"/>
                </a:lnTo>
                <a:lnTo>
                  <a:pt x="960" y="367"/>
                </a:lnTo>
                <a:lnTo>
                  <a:pt x="960" y="471"/>
                </a:lnTo>
                <a:lnTo>
                  <a:pt x="960" y="471"/>
                </a:lnTo>
                <a:lnTo>
                  <a:pt x="960" y="476"/>
                </a:lnTo>
                <a:lnTo>
                  <a:pt x="959" y="479"/>
                </a:lnTo>
                <a:lnTo>
                  <a:pt x="959" y="526"/>
                </a:lnTo>
                <a:lnTo>
                  <a:pt x="959" y="526"/>
                </a:lnTo>
                <a:lnTo>
                  <a:pt x="959" y="537"/>
                </a:lnTo>
                <a:lnTo>
                  <a:pt x="959" y="543"/>
                </a:lnTo>
                <a:lnTo>
                  <a:pt x="958" y="547"/>
                </a:lnTo>
                <a:lnTo>
                  <a:pt x="958" y="547"/>
                </a:lnTo>
                <a:lnTo>
                  <a:pt x="932" y="548"/>
                </a:lnTo>
                <a:lnTo>
                  <a:pt x="932" y="548"/>
                </a:lnTo>
                <a:lnTo>
                  <a:pt x="933" y="454"/>
                </a:lnTo>
                <a:lnTo>
                  <a:pt x="933" y="454"/>
                </a:lnTo>
                <a:lnTo>
                  <a:pt x="914" y="453"/>
                </a:lnTo>
                <a:lnTo>
                  <a:pt x="914" y="453"/>
                </a:lnTo>
                <a:lnTo>
                  <a:pt x="913" y="434"/>
                </a:lnTo>
                <a:lnTo>
                  <a:pt x="900" y="434"/>
                </a:lnTo>
                <a:lnTo>
                  <a:pt x="900" y="434"/>
                </a:lnTo>
                <a:lnTo>
                  <a:pt x="898" y="434"/>
                </a:lnTo>
                <a:lnTo>
                  <a:pt x="898" y="434"/>
                </a:lnTo>
                <a:lnTo>
                  <a:pt x="893" y="428"/>
                </a:lnTo>
                <a:lnTo>
                  <a:pt x="883" y="426"/>
                </a:lnTo>
                <a:lnTo>
                  <a:pt x="883" y="426"/>
                </a:lnTo>
                <a:lnTo>
                  <a:pt x="883" y="422"/>
                </a:lnTo>
                <a:lnTo>
                  <a:pt x="883" y="418"/>
                </a:lnTo>
                <a:lnTo>
                  <a:pt x="879" y="418"/>
                </a:lnTo>
                <a:lnTo>
                  <a:pt x="879" y="418"/>
                </a:lnTo>
                <a:lnTo>
                  <a:pt x="879" y="418"/>
                </a:lnTo>
                <a:lnTo>
                  <a:pt x="877" y="417"/>
                </a:lnTo>
                <a:lnTo>
                  <a:pt x="877" y="414"/>
                </a:lnTo>
                <a:lnTo>
                  <a:pt x="873" y="414"/>
                </a:lnTo>
                <a:lnTo>
                  <a:pt x="873" y="414"/>
                </a:lnTo>
                <a:lnTo>
                  <a:pt x="872" y="433"/>
                </a:lnTo>
                <a:lnTo>
                  <a:pt x="872" y="433"/>
                </a:lnTo>
                <a:lnTo>
                  <a:pt x="861" y="432"/>
                </a:lnTo>
                <a:lnTo>
                  <a:pt x="861" y="433"/>
                </a:lnTo>
                <a:lnTo>
                  <a:pt x="860" y="433"/>
                </a:lnTo>
                <a:lnTo>
                  <a:pt x="860" y="433"/>
                </a:lnTo>
                <a:lnTo>
                  <a:pt x="861" y="443"/>
                </a:lnTo>
                <a:lnTo>
                  <a:pt x="860" y="448"/>
                </a:lnTo>
                <a:lnTo>
                  <a:pt x="860" y="452"/>
                </a:lnTo>
                <a:lnTo>
                  <a:pt x="860" y="452"/>
                </a:lnTo>
                <a:lnTo>
                  <a:pt x="841" y="451"/>
                </a:lnTo>
                <a:lnTo>
                  <a:pt x="841" y="451"/>
                </a:lnTo>
                <a:lnTo>
                  <a:pt x="841" y="404"/>
                </a:lnTo>
                <a:lnTo>
                  <a:pt x="841" y="404"/>
                </a:lnTo>
                <a:lnTo>
                  <a:pt x="825" y="402"/>
                </a:lnTo>
                <a:lnTo>
                  <a:pt x="825" y="402"/>
                </a:lnTo>
                <a:lnTo>
                  <a:pt x="828" y="394"/>
                </a:lnTo>
                <a:lnTo>
                  <a:pt x="828" y="394"/>
                </a:lnTo>
                <a:lnTo>
                  <a:pt x="823" y="393"/>
                </a:lnTo>
                <a:lnTo>
                  <a:pt x="820" y="392"/>
                </a:lnTo>
                <a:lnTo>
                  <a:pt x="820" y="392"/>
                </a:lnTo>
                <a:lnTo>
                  <a:pt x="815" y="392"/>
                </a:lnTo>
                <a:lnTo>
                  <a:pt x="815" y="402"/>
                </a:lnTo>
                <a:lnTo>
                  <a:pt x="815" y="402"/>
                </a:lnTo>
                <a:lnTo>
                  <a:pt x="813" y="402"/>
                </a:lnTo>
                <a:lnTo>
                  <a:pt x="813" y="402"/>
                </a:lnTo>
                <a:lnTo>
                  <a:pt x="788" y="402"/>
                </a:lnTo>
                <a:lnTo>
                  <a:pt x="788" y="402"/>
                </a:lnTo>
                <a:lnTo>
                  <a:pt x="780" y="402"/>
                </a:lnTo>
                <a:lnTo>
                  <a:pt x="773" y="401"/>
                </a:lnTo>
                <a:lnTo>
                  <a:pt x="773" y="401"/>
                </a:lnTo>
                <a:lnTo>
                  <a:pt x="771" y="391"/>
                </a:lnTo>
                <a:lnTo>
                  <a:pt x="771" y="391"/>
                </a:lnTo>
                <a:lnTo>
                  <a:pt x="764" y="391"/>
                </a:lnTo>
                <a:lnTo>
                  <a:pt x="761" y="391"/>
                </a:lnTo>
                <a:lnTo>
                  <a:pt x="759" y="392"/>
                </a:lnTo>
                <a:lnTo>
                  <a:pt x="759" y="392"/>
                </a:lnTo>
                <a:lnTo>
                  <a:pt x="745" y="391"/>
                </a:lnTo>
                <a:lnTo>
                  <a:pt x="738" y="391"/>
                </a:lnTo>
                <a:lnTo>
                  <a:pt x="733" y="392"/>
                </a:lnTo>
                <a:lnTo>
                  <a:pt x="733" y="392"/>
                </a:lnTo>
                <a:lnTo>
                  <a:pt x="731" y="396"/>
                </a:lnTo>
                <a:lnTo>
                  <a:pt x="733" y="401"/>
                </a:lnTo>
                <a:lnTo>
                  <a:pt x="731" y="401"/>
                </a:lnTo>
                <a:lnTo>
                  <a:pt x="731" y="402"/>
                </a:lnTo>
                <a:lnTo>
                  <a:pt x="725" y="402"/>
                </a:lnTo>
                <a:lnTo>
                  <a:pt x="725" y="393"/>
                </a:lnTo>
                <a:lnTo>
                  <a:pt x="665" y="393"/>
                </a:lnTo>
                <a:lnTo>
                  <a:pt x="665" y="401"/>
                </a:lnTo>
                <a:lnTo>
                  <a:pt x="664" y="401"/>
                </a:lnTo>
                <a:lnTo>
                  <a:pt x="664" y="402"/>
                </a:lnTo>
                <a:lnTo>
                  <a:pt x="664" y="402"/>
                </a:lnTo>
                <a:lnTo>
                  <a:pt x="606" y="401"/>
                </a:lnTo>
                <a:lnTo>
                  <a:pt x="606" y="434"/>
                </a:lnTo>
                <a:lnTo>
                  <a:pt x="605" y="434"/>
                </a:lnTo>
                <a:lnTo>
                  <a:pt x="605" y="436"/>
                </a:lnTo>
                <a:lnTo>
                  <a:pt x="605" y="436"/>
                </a:lnTo>
                <a:lnTo>
                  <a:pt x="584" y="436"/>
                </a:lnTo>
                <a:lnTo>
                  <a:pt x="562" y="434"/>
                </a:lnTo>
                <a:lnTo>
                  <a:pt x="562" y="434"/>
                </a:lnTo>
                <a:lnTo>
                  <a:pt x="561" y="431"/>
                </a:lnTo>
                <a:lnTo>
                  <a:pt x="560" y="431"/>
                </a:lnTo>
                <a:lnTo>
                  <a:pt x="560" y="431"/>
                </a:lnTo>
                <a:lnTo>
                  <a:pt x="558" y="434"/>
                </a:lnTo>
                <a:lnTo>
                  <a:pt x="558" y="434"/>
                </a:lnTo>
                <a:lnTo>
                  <a:pt x="550" y="434"/>
                </a:lnTo>
                <a:lnTo>
                  <a:pt x="550" y="437"/>
                </a:lnTo>
                <a:lnTo>
                  <a:pt x="500" y="437"/>
                </a:lnTo>
                <a:lnTo>
                  <a:pt x="500" y="245"/>
                </a:lnTo>
                <a:lnTo>
                  <a:pt x="500" y="245"/>
                </a:lnTo>
                <a:lnTo>
                  <a:pt x="496" y="245"/>
                </a:lnTo>
                <a:lnTo>
                  <a:pt x="496" y="245"/>
                </a:lnTo>
                <a:lnTo>
                  <a:pt x="495" y="244"/>
                </a:lnTo>
                <a:lnTo>
                  <a:pt x="486" y="244"/>
                </a:lnTo>
                <a:lnTo>
                  <a:pt x="486" y="95"/>
                </a:lnTo>
                <a:lnTo>
                  <a:pt x="486" y="95"/>
                </a:lnTo>
                <a:lnTo>
                  <a:pt x="482" y="94"/>
                </a:lnTo>
                <a:lnTo>
                  <a:pt x="460" y="94"/>
                </a:lnTo>
                <a:lnTo>
                  <a:pt x="460" y="93"/>
                </a:lnTo>
                <a:lnTo>
                  <a:pt x="460" y="93"/>
                </a:lnTo>
                <a:lnTo>
                  <a:pt x="458" y="91"/>
                </a:lnTo>
                <a:lnTo>
                  <a:pt x="458" y="90"/>
                </a:lnTo>
                <a:lnTo>
                  <a:pt x="458" y="89"/>
                </a:lnTo>
                <a:lnTo>
                  <a:pt x="457" y="88"/>
                </a:lnTo>
                <a:lnTo>
                  <a:pt x="457" y="88"/>
                </a:lnTo>
                <a:lnTo>
                  <a:pt x="455" y="85"/>
                </a:lnTo>
                <a:lnTo>
                  <a:pt x="455" y="85"/>
                </a:lnTo>
                <a:lnTo>
                  <a:pt x="455" y="80"/>
                </a:lnTo>
                <a:lnTo>
                  <a:pt x="455" y="80"/>
                </a:lnTo>
                <a:lnTo>
                  <a:pt x="452" y="79"/>
                </a:lnTo>
                <a:lnTo>
                  <a:pt x="452" y="78"/>
                </a:lnTo>
                <a:lnTo>
                  <a:pt x="451" y="78"/>
                </a:lnTo>
                <a:lnTo>
                  <a:pt x="451" y="78"/>
                </a:lnTo>
                <a:lnTo>
                  <a:pt x="448" y="75"/>
                </a:lnTo>
                <a:lnTo>
                  <a:pt x="448" y="75"/>
                </a:lnTo>
                <a:lnTo>
                  <a:pt x="441" y="68"/>
                </a:lnTo>
                <a:lnTo>
                  <a:pt x="441" y="66"/>
                </a:lnTo>
                <a:lnTo>
                  <a:pt x="440" y="66"/>
                </a:lnTo>
                <a:lnTo>
                  <a:pt x="440" y="66"/>
                </a:lnTo>
                <a:lnTo>
                  <a:pt x="437" y="63"/>
                </a:lnTo>
                <a:lnTo>
                  <a:pt x="437" y="63"/>
                </a:lnTo>
                <a:lnTo>
                  <a:pt x="427" y="53"/>
                </a:lnTo>
                <a:lnTo>
                  <a:pt x="418" y="43"/>
                </a:lnTo>
                <a:lnTo>
                  <a:pt x="418" y="43"/>
                </a:lnTo>
                <a:lnTo>
                  <a:pt x="406" y="31"/>
                </a:lnTo>
                <a:lnTo>
                  <a:pt x="406" y="30"/>
                </a:lnTo>
                <a:lnTo>
                  <a:pt x="404" y="30"/>
                </a:lnTo>
                <a:lnTo>
                  <a:pt x="404" y="30"/>
                </a:lnTo>
                <a:lnTo>
                  <a:pt x="404" y="11"/>
                </a:lnTo>
                <a:lnTo>
                  <a:pt x="404" y="11"/>
                </a:lnTo>
                <a:lnTo>
                  <a:pt x="403" y="11"/>
                </a:lnTo>
                <a:lnTo>
                  <a:pt x="403" y="11"/>
                </a:lnTo>
                <a:lnTo>
                  <a:pt x="382" y="11"/>
                </a:lnTo>
                <a:lnTo>
                  <a:pt x="382" y="11"/>
                </a:lnTo>
                <a:lnTo>
                  <a:pt x="383" y="29"/>
                </a:lnTo>
                <a:lnTo>
                  <a:pt x="383" y="29"/>
                </a:lnTo>
                <a:lnTo>
                  <a:pt x="376" y="38"/>
                </a:lnTo>
                <a:lnTo>
                  <a:pt x="376" y="38"/>
                </a:lnTo>
                <a:lnTo>
                  <a:pt x="367" y="45"/>
                </a:lnTo>
                <a:lnTo>
                  <a:pt x="367" y="45"/>
                </a:lnTo>
                <a:lnTo>
                  <a:pt x="362" y="51"/>
                </a:lnTo>
                <a:lnTo>
                  <a:pt x="362" y="51"/>
                </a:lnTo>
                <a:lnTo>
                  <a:pt x="361" y="51"/>
                </a:lnTo>
                <a:lnTo>
                  <a:pt x="361" y="54"/>
                </a:lnTo>
                <a:lnTo>
                  <a:pt x="361" y="54"/>
                </a:lnTo>
                <a:lnTo>
                  <a:pt x="351" y="63"/>
                </a:lnTo>
                <a:lnTo>
                  <a:pt x="351" y="63"/>
                </a:lnTo>
                <a:lnTo>
                  <a:pt x="344" y="69"/>
                </a:lnTo>
                <a:lnTo>
                  <a:pt x="341" y="73"/>
                </a:lnTo>
                <a:lnTo>
                  <a:pt x="338" y="74"/>
                </a:lnTo>
                <a:lnTo>
                  <a:pt x="338" y="75"/>
                </a:lnTo>
                <a:lnTo>
                  <a:pt x="333" y="75"/>
                </a:lnTo>
                <a:lnTo>
                  <a:pt x="333" y="81"/>
                </a:lnTo>
                <a:lnTo>
                  <a:pt x="333" y="81"/>
                </a:lnTo>
                <a:lnTo>
                  <a:pt x="332" y="83"/>
                </a:lnTo>
                <a:lnTo>
                  <a:pt x="329" y="83"/>
                </a:lnTo>
                <a:lnTo>
                  <a:pt x="329" y="93"/>
                </a:lnTo>
                <a:lnTo>
                  <a:pt x="329" y="93"/>
                </a:lnTo>
                <a:lnTo>
                  <a:pt x="328" y="94"/>
                </a:lnTo>
                <a:lnTo>
                  <a:pt x="313" y="94"/>
                </a:lnTo>
                <a:lnTo>
                  <a:pt x="313" y="94"/>
                </a:lnTo>
                <a:lnTo>
                  <a:pt x="311" y="90"/>
                </a:lnTo>
                <a:lnTo>
                  <a:pt x="311" y="90"/>
                </a:lnTo>
                <a:lnTo>
                  <a:pt x="301" y="91"/>
                </a:lnTo>
                <a:lnTo>
                  <a:pt x="301" y="91"/>
                </a:lnTo>
                <a:lnTo>
                  <a:pt x="299" y="96"/>
                </a:lnTo>
                <a:lnTo>
                  <a:pt x="298" y="96"/>
                </a:lnTo>
                <a:lnTo>
                  <a:pt x="298" y="99"/>
                </a:lnTo>
                <a:lnTo>
                  <a:pt x="297" y="99"/>
                </a:lnTo>
                <a:lnTo>
                  <a:pt x="297" y="101"/>
                </a:lnTo>
                <a:lnTo>
                  <a:pt x="296" y="101"/>
                </a:lnTo>
                <a:lnTo>
                  <a:pt x="296" y="104"/>
                </a:lnTo>
                <a:lnTo>
                  <a:pt x="296" y="104"/>
                </a:lnTo>
                <a:lnTo>
                  <a:pt x="296" y="105"/>
                </a:lnTo>
                <a:lnTo>
                  <a:pt x="294" y="105"/>
                </a:lnTo>
                <a:lnTo>
                  <a:pt x="294" y="105"/>
                </a:lnTo>
                <a:lnTo>
                  <a:pt x="294" y="108"/>
                </a:lnTo>
                <a:lnTo>
                  <a:pt x="293" y="110"/>
                </a:lnTo>
                <a:lnTo>
                  <a:pt x="293" y="110"/>
                </a:lnTo>
                <a:lnTo>
                  <a:pt x="292" y="111"/>
                </a:lnTo>
                <a:lnTo>
                  <a:pt x="292" y="111"/>
                </a:lnTo>
                <a:lnTo>
                  <a:pt x="291" y="106"/>
                </a:lnTo>
                <a:lnTo>
                  <a:pt x="291" y="101"/>
                </a:lnTo>
                <a:lnTo>
                  <a:pt x="289" y="101"/>
                </a:lnTo>
                <a:lnTo>
                  <a:pt x="289" y="88"/>
                </a:lnTo>
                <a:lnTo>
                  <a:pt x="289" y="88"/>
                </a:lnTo>
                <a:lnTo>
                  <a:pt x="284" y="88"/>
                </a:lnTo>
                <a:lnTo>
                  <a:pt x="279" y="86"/>
                </a:lnTo>
                <a:lnTo>
                  <a:pt x="279" y="86"/>
                </a:lnTo>
                <a:lnTo>
                  <a:pt x="277" y="85"/>
                </a:lnTo>
                <a:lnTo>
                  <a:pt x="277" y="85"/>
                </a:lnTo>
                <a:lnTo>
                  <a:pt x="275" y="44"/>
                </a:lnTo>
                <a:lnTo>
                  <a:pt x="253" y="44"/>
                </a:lnTo>
                <a:lnTo>
                  <a:pt x="253" y="44"/>
                </a:lnTo>
                <a:lnTo>
                  <a:pt x="250" y="44"/>
                </a:lnTo>
                <a:lnTo>
                  <a:pt x="178" y="44"/>
                </a:lnTo>
                <a:lnTo>
                  <a:pt x="178" y="44"/>
                </a:lnTo>
                <a:lnTo>
                  <a:pt x="174" y="46"/>
                </a:lnTo>
                <a:lnTo>
                  <a:pt x="169" y="49"/>
                </a:lnTo>
                <a:lnTo>
                  <a:pt x="169" y="49"/>
                </a:lnTo>
                <a:lnTo>
                  <a:pt x="170" y="51"/>
                </a:lnTo>
                <a:lnTo>
                  <a:pt x="170" y="51"/>
                </a:lnTo>
                <a:lnTo>
                  <a:pt x="169" y="55"/>
                </a:lnTo>
                <a:lnTo>
                  <a:pt x="169" y="59"/>
                </a:lnTo>
                <a:lnTo>
                  <a:pt x="158" y="59"/>
                </a:lnTo>
                <a:lnTo>
                  <a:pt x="158" y="59"/>
                </a:lnTo>
                <a:lnTo>
                  <a:pt x="159" y="81"/>
                </a:lnTo>
                <a:lnTo>
                  <a:pt x="128" y="81"/>
                </a:lnTo>
                <a:lnTo>
                  <a:pt x="128" y="81"/>
                </a:lnTo>
                <a:lnTo>
                  <a:pt x="129" y="104"/>
                </a:lnTo>
                <a:lnTo>
                  <a:pt x="128" y="115"/>
                </a:lnTo>
                <a:lnTo>
                  <a:pt x="128" y="125"/>
                </a:lnTo>
                <a:lnTo>
                  <a:pt x="119" y="125"/>
                </a:lnTo>
                <a:lnTo>
                  <a:pt x="119" y="125"/>
                </a:lnTo>
                <a:lnTo>
                  <a:pt x="116" y="738"/>
                </a:lnTo>
                <a:lnTo>
                  <a:pt x="110" y="738"/>
                </a:lnTo>
                <a:lnTo>
                  <a:pt x="110" y="755"/>
                </a:lnTo>
                <a:lnTo>
                  <a:pt x="101" y="755"/>
                </a:lnTo>
                <a:lnTo>
                  <a:pt x="101" y="841"/>
                </a:lnTo>
                <a:lnTo>
                  <a:pt x="61" y="841"/>
                </a:lnTo>
                <a:lnTo>
                  <a:pt x="61" y="839"/>
                </a:lnTo>
                <a:lnTo>
                  <a:pt x="45" y="839"/>
                </a:lnTo>
                <a:lnTo>
                  <a:pt x="45" y="922"/>
                </a:lnTo>
                <a:lnTo>
                  <a:pt x="44" y="922"/>
                </a:lnTo>
                <a:lnTo>
                  <a:pt x="44" y="939"/>
                </a:lnTo>
                <a:lnTo>
                  <a:pt x="39" y="939"/>
                </a:lnTo>
                <a:lnTo>
                  <a:pt x="39" y="943"/>
                </a:lnTo>
                <a:lnTo>
                  <a:pt x="31" y="943"/>
                </a:lnTo>
                <a:lnTo>
                  <a:pt x="31" y="946"/>
                </a:lnTo>
                <a:lnTo>
                  <a:pt x="34" y="946"/>
                </a:lnTo>
                <a:lnTo>
                  <a:pt x="34" y="946"/>
                </a:lnTo>
                <a:lnTo>
                  <a:pt x="35" y="949"/>
                </a:lnTo>
                <a:lnTo>
                  <a:pt x="35" y="951"/>
                </a:lnTo>
                <a:lnTo>
                  <a:pt x="35" y="958"/>
                </a:lnTo>
                <a:lnTo>
                  <a:pt x="28" y="958"/>
                </a:lnTo>
                <a:lnTo>
                  <a:pt x="28" y="970"/>
                </a:lnTo>
                <a:lnTo>
                  <a:pt x="28" y="970"/>
                </a:lnTo>
                <a:lnTo>
                  <a:pt x="13" y="970"/>
                </a:lnTo>
                <a:lnTo>
                  <a:pt x="6" y="970"/>
                </a:lnTo>
                <a:lnTo>
                  <a:pt x="0" y="971"/>
                </a:lnTo>
                <a:lnTo>
                  <a:pt x="0" y="1318"/>
                </a:lnTo>
                <a:lnTo>
                  <a:pt x="2080" y="1318"/>
                </a:lnTo>
                <a:lnTo>
                  <a:pt x="2080" y="1317"/>
                </a:lnTo>
                <a:lnTo>
                  <a:pt x="5760" y="1317"/>
                </a:lnTo>
                <a:lnTo>
                  <a:pt x="5760" y="595"/>
                </a:lnTo>
                <a:lnTo>
                  <a:pt x="5742" y="590"/>
                </a:lnTo>
                <a:close/>
              </a:path>
            </a:pathLst>
          </a:custGeom>
          <a:solidFill>
            <a:srgbClr val="00B050">
              <a:alpha val="4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5">
            <a:extLst>
              <a:ext uri="{C183D7F6-B498-43B3-948B-1728B52AA6E4}">
                <adec:decorative xmlns:adec="http://schemas.microsoft.com/office/drawing/2017/decorative" val="1"/>
              </a:ext>
            </a:extLst>
          </p:cNvPr>
          <p:cNvSpPr>
            <a:spLocks noEditPoints="1"/>
          </p:cNvSpPr>
          <p:nvPr/>
        </p:nvSpPr>
        <p:spPr bwMode="auto">
          <a:xfrm>
            <a:off x="-254581" y="5662013"/>
            <a:ext cx="6382989" cy="1484109"/>
          </a:xfrm>
          <a:custGeom>
            <a:avLst/>
            <a:gdLst/>
            <a:ahLst/>
            <a:cxnLst>
              <a:cxn ang="0">
                <a:pos x="5731" y="522"/>
              </a:cxn>
              <a:cxn ang="0">
                <a:pos x="5699" y="367"/>
              </a:cxn>
              <a:cxn ang="0">
                <a:pos x="5543" y="552"/>
              </a:cxn>
              <a:cxn ang="0">
                <a:pos x="5497" y="646"/>
              </a:cxn>
              <a:cxn ang="0">
                <a:pos x="5439" y="491"/>
              </a:cxn>
              <a:cxn ang="0">
                <a:pos x="5377" y="601"/>
              </a:cxn>
              <a:cxn ang="0">
                <a:pos x="5208" y="446"/>
              </a:cxn>
              <a:cxn ang="0">
                <a:pos x="5174" y="507"/>
              </a:cxn>
              <a:cxn ang="0">
                <a:pos x="5130" y="458"/>
              </a:cxn>
              <a:cxn ang="0">
                <a:pos x="4711" y="161"/>
              </a:cxn>
              <a:cxn ang="0">
                <a:pos x="4514" y="279"/>
              </a:cxn>
              <a:cxn ang="0">
                <a:pos x="4065" y="288"/>
              </a:cxn>
              <a:cxn ang="0">
                <a:pos x="3947" y="338"/>
              </a:cxn>
              <a:cxn ang="0">
                <a:pos x="3877" y="194"/>
              </a:cxn>
              <a:cxn ang="0">
                <a:pos x="3827" y="20"/>
              </a:cxn>
              <a:cxn ang="0">
                <a:pos x="3757" y="170"/>
              </a:cxn>
              <a:cxn ang="0">
                <a:pos x="3713" y="18"/>
              </a:cxn>
              <a:cxn ang="0">
                <a:pos x="3618" y="71"/>
              </a:cxn>
              <a:cxn ang="0">
                <a:pos x="3441" y="156"/>
              </a:cxn>
              <a:cxn ang="0">
                <a:pos x="3316" y="399"/>
              </a:cxn>
              <a:cxn ang="0">
                <a:pos x="3287" y="392"/>
              </a:cxn>
              <a:cxn ang="0">
                <a:pos x="3269" y="111"/>
              </a:cxn>
              <a:cxn ang="0">
                <a:pos x="3179" y="138"/>
              </a:cxn>
              <a:cxn ang="0">
                <a:pos x="3128" y="126"/>
              </a:cxn>
              <a:cxn ang="0">
                <a:pos x="2990" y="418"/>
              </a:cxn>
              <a:cxn ang="0">
                <a:pos x="2852" y="498"/>
              </a:cxn>
              <a:cxn ang="0">
                <a:pos x="2655" y="432"/>
              </a:cxn>
              <a:cxn ang="0">
                <a:pos x="2598" y="352"/>
              </a:cxn>
              <a:cxn ang="0">
                <a:pos x="2281" y="130"/>
              </a:cxn>
              <a:cxn ang="0">
                <a:pos x="2055" y="422"/>
              </a:cxn>
              <a:cxn ang="0">
                <a:pos x="2029" y="561"/>
              </a:cxn>
              <a:cxn ang="0">
                <a:pos x="1826" y="635"/>
              </a:cxn>
              <a:cxn ang="0">
                <a:pos x="1684" y="238"/>
              </a:cxn>
              <a:cxn ang="0">
                <a:pos x="1326" y="197"/>
              </a:cxn>
              <a:cxn ang="0">
                <a:pos x="1124" y="417"/>
              </a:cxn>
              <a:cxn ang="0">
                <a:pos x="1098" y="387"/>
              </a:cxn>
              <a:cxn ang="0">
                <a:pos x="1036" y="362"/>
              </a:cxn>
              <a:cxn ang="0">
                <a:pos x="960" y="476"/>
              </a:cxn>
              <a:cxn ang="0">
                <a:pos x="914" y="453"/>
              </a:cxn>
              <a:cxn ang="0">
                <a:pos x="879" y="418"/>
              </a:cxn>
              <a:cxn ang="0">
                <a:pos x="860" y="433"/>
              </a:cxn>
              <a:cxn ang="0">
                <a:pos x="828" y="394"/>
              </a:cxn>
              <a:cxn ang="0">
                <a:pos x="773" y="401"/>
              </a:cxn>
              <a:cxn ang="0">
                <a:pos x="731" y="396"/>
              </a:cxn>
              <a:cxn ang="0">
                <a:pos x="606" y="434"/>
              </a:cxn>
              <a:cxn ang="0">
                <a:pos x="550" y="434"/>
              </a:cxn>
              <a:cxn ang="0">
                <a:pos x="460" y="94"/>
              </a:cxn>
              <a:cxn ang="0">
                <a:pos x="452" y="79"/>
              </a:cxn>
              <a:cxn ang="0">
                <a:pos x="427" y="53"/>
              </a:cxn>
              <a:cxn ang="0">
                <a:pos x="382" y="11"/>
              </a:cxn>
              <a:cxn ang="0">
                <a:pos x="351" y="63"/>
              </a:cxn>
              <a:cxn ang="0">
                <a:pos x="329" y="93"/>
              </a:cxn>
              <a:cxn ang="0">
                <a:pos x="297" y="101"/>
              </a:cxn>
              <a:cxn ang="0">
                <a:pos x="291" y="106"/>
              </a:cxn>
              <a:cxn ang="0">
                <a:pos x="253" y="44"/>
              </a:cxn>
              <a:cxn ang="0">
                <a:pos x="158" y="59"/>
              </a:cxn>
              <a:cxn ang="0">
                <a:pos x="101" y="755"/>
              </a:cxn>
              <a:cxn ang="0">
                <a:pos x="34" y="946"/>
              </a:cxn>
              <a:cxn ang="0">
                <a:pos x="2080" y="1318"/>
              </a:cxn>
            </a:cxnLst>
            <a:rect l="0" t="0" r="r" b="b"/>
            <a:pathLst>
              <a:path w="5760" h="1318">
                <a:moveTo>
                  <a:pt x="5228" y="413"/>
                </a:moveTo>
                <a:lnTo>
                  <a:pt x="5228" y="413"/>
                </a:lnTo>
                <a:lnTo>
                  <a:pt x="5228" y="414"/>
                </a:lnTo>
                <a:lnTo>
                  <a:pt x="5229" y="413"/>
                </a:lnTo>
                <a:lnTo>
                  <a:pt x="5229" y="413"/>
                </a:lnTo>
                <a:lnTo>
                  <a:pt x="5228" y="413"/>
                </a:lnTo>
                <a:lnTo>
                  <a:pt x="5228" y="413"/>
                </a:lnTo>
                <a:close/>
                <a:moveTo>
                  <a:pt x="5742" y="590"/>
                </a:moveTo>
                <a:lnTo>
                  <a:pt x="5737" y="561"/>
                </a:lnTo>
                <a:lnTo>
                  <a:pt x="5736" y="526"/>
                </a:lnTo>
                <a:lnTo>
                  <a:pt x="5735" y="523"/>
                </a:lnTo>
                <a:lnTo>
                  <a:pt x="5731" y="522"/>
                </a:lnTo>
                <a:lnTo>
                  <a:pt x="5731" y="522"/>
                </a:lnTo>
                <a:lnTo>
                  <a:pt x="5731" y="521"/>
                </a:lnTo>
                <a:lnTo>
                  <a:pt x="5727" y="516"/>
                </a:lnTo>
                <a:lnTo>
                  <a:pt x="5727" y="516"/>
                </a:lnTo>
                <a:lnTo>
                  <a:pt x="5721" y="509"/>
                </a:lnTo>
                <a:lnTo>
                  <a:pt x="5722" y="426"/>
                </a:lnTo>
                <a:lnTo>
                  <a:pt x="5720" y="426"/>
                </a:lnTo>
                <a:lnTo>
                  <a:pt x="5721" y="393"/>
                </a:lnTo>
                <a:lnTo>
                  <a:pt x="5711" y="386"/>
                </a:lnTo>
                <a:lnTo>
                  <a:pt x="5709" y="384"/>
                </a:lnTo>
                <a:lnTo>
                  <a:pt x="5709" y="377"/>
                </a:lnTo>
                <a:lnTo>
                  <a:pt x="5699" y="367"/>
                </a:lnTo>
                <a:lnTo>
                  <a:pt x="5699" y="362"/>
                </a:lnTo>
                <a:lnTo>
                  <a:pt x="5690" y="353"/>
                </a:lnTo>
                <a:lnTo>
                  <a:pt x="5635" y="312"/>
                </a:lnTo>
                <a:lnTo>
                  <a:pt x="5570" y="355"/>
                </a:lnTo>
                <a:lnTo>
                  <a:pt x="5570" y="369"/>
                </a:lnTo>
                <a:lnTo>
                  <a:pt x="5560" y="369"/>
                </a:lnTo>
                <a:lnTo>
                  <a:pt x="5560" y="387"/>
                </a:lnTo>
                <a:lnTo>
                  <a:pt x="5548" y="389"/>
                </a:lnTo>
                <a:lnTo>
                  <a:pt x="5547" y="418"/>
                </a:lnTo>
                <a:lnTo>
                  <a:pt x="5545" y="419"/>
                </a:lnTo>
                <a:lnTo>
                  <a:pt x="5545" y="423"/>
                </a:lnTo>
                <a:lnTo>
                  <a:pt x="5543" y="552"/>
                </a:lnTo>
                <a:lnTo>
                  <a:pt x="5536" y="554"/>
                </a:lnTo>
                <a:lnTo>
                  <a:pt x="5533" y="553"/>
                </a:lnTo>
                <a:lnTo>
                  <a:pt x="5530" y="561"/>
                </a:lnTo>
                <a:lnTo>
                  <a:pt x="5530" y="577"/>
                </a:lnTo>
                <a:lnTo>
                  <a:pt x="5527" y="577"/>
                </a:lnTo>
                <a:lnTo>
                  <a:pt x="5527" y="581"/>
                </a:lnTo>
                <a:lnTo>
                  <a:pt x="5531" y="585"/>
                </a:lnTo>
                <a:lnTo>
                  <a:pt x="5530" y="653"/>
                </a:lnTo>
                <a:lnTo>
                  <a:pt x="5515" y="652"/>
                </a:lnTo>
                <a:lnTo>
                  <a:pt x="5502" y="653"/>
                </a:lnTo>
                <a:lnTo>
                  <a:pt x="5497" y="651"/>
                </a:lnTo>
                <a:lnTo>
                  <a:pt x="5497" y="646"/>
                </a:lnTo>
                <a:lnTo>
                  <a:pt x="5496" y="635"/>
                </a:lnTo>
                <a:lnTo>
                  <a:pt x="5497" y="508"/>
                </a:lnTo>
                <a:lnTo>
                  <a:pt x="5493" y="504"/>
                </a:lnTo>
                <a:lnTo>
                  <a:pt x="5493" y="501"/>
                </a:lnTo>
                <a:lnTo>
                  <a:pt x="5496" y="498"/>
                </a:lnTo>
                <a:lnTo>
                  <a:pt x="5478" y="494"/>
                </a:lnTo>
                <a:lnTo>
                  <a:pt x="5468" y="496"/>
                </a:lnTo>
                <a:lnTo>
                  <a:pt x="5456" y="489"/>
                </a:lnTo>
                <a:lnTo>
                  <a:pt x="5457" y="484"/>
                </a:lnTo>
                <a:lnTo>
                  <a:pt x="5454" y="483"/>
                </a:lnTo>
                <a:lnTo>
                  <a:pt x="5443" y="483"/>
                </a:lnTo>
                <a:lnTo>
                  <a:pt x="5439" y="491"/>
                </a:lnTo>
                <a:lnTo>
                  <a:pt x="5436" y="491"/>
                </a:lnTo>
                <a:lnTo>
                  <a:pt x="5436" y="484"/>
                </a:lnTo>
                <a:lnTo>
                  <a:pt x="5431" y="481"/>
                </a:lnTo>
                <a:lnTo>
                  <a:pt x="5419" y="481"/>
                </a:lnTo>
                <a:lnTo>
                  <a:pt x="5413" y="486"/>
                </a:lnTo>
                <a:lnTo>
                  <a:pt x="5412" y="492"/>
                </a:lnTo>
                <a:lnTo>
                  <a:pt x="5408" y="496"/>
                </a:lnTo>
                <a:lnTo>
                  <a:pt x="5393" y="498"/>
                </a:lnTo>
                <a:lnTo>
                  <a:pt x="5393" y="504"/>
                </a:lnTo>
                <a:lnTo>
                  <a:pt x="5389" y="504"/>
                </a:lnTo>
                <a:lnTo>
                  <a:pt x="5389" y="602"/>
                </a:lnTo>
                <a:lnTo>
                  <a:pt x="5377" y="601"/>
                </a:lnTo>
                <a:lnTo>
                  <a:pt x="5379" y="334"/>
                </a:lnTo>
                <a:lnTo>
                  <a:pt x="5372" y="329"/>
                </a:lnTo>
                <a:lnTo>
                  <a:pt x="5242" y="332"/>
                </a:lnTo>
                <a:lnTo>
                  <a:pt x="5240" y="403"/>
                </a:lnTo>
                <a:lnTo>
                  <a:pt x="5240" y="403"/>
                </a:lnTo>
                <a:lnTo>
                  <a:pt x="5229" y="413"/>
                </a:lnTo>
                <a:lnTo>
                  <a:pt x="5229" y="413"/>
                </a:lnTo>
                <a:lnTo>
                  <a:pt x="5225" y="421"/>
                </a:lnTo>
                <a:lnTo>
                  <a:pt x="5220" y="426"/>
                </a:lnTo>
                <a:lnTo>
                  <a:pt x="5218" y="428"/>
                </a:lnTo>
                <a:lnTo>
                  <a:pt x="5215" y="439"/>
                </a:lnTo>
                <a:lnTo>
                  <a:pt x="5208" y="446"/>
                </a:lnTo>
                <a:lnTo>
                  <a:pt x="5209" y="456"/>
                </a:lnTo>
                <a:lnTo>
                  <a:pt x="5205" y="456"/>
                </a:lnTo>
                <a:lnTo>
                  <a:pt x="5197" y="462"/>
                </a:lnTo>
                <a:lnTo>
                  <a:pt x="5197" y="497"/>
                </a:lnTo>
                <a:lnTo>
                  <a:pt x="5194" y="501"/>
                </a:lnTo>
                <a:lnTo>
                  <a:pt x="5194" y="514"/>
                </a:lnTo>
                <a:lnTo>
                  <a:pt x="5190" y="517"/>
                </a:lnTo>
                <a:lnTo>
                  <a:pt x="5190" y="539"/>
                </a:lnTo>
                <a:lnTo>
                  <a:pt x="5188" y="541"/>
                </a:lnTo>
                <a:lnTo>
                  <a:pt x="5169" y="523"/>
                </a:lnTo>
                <a:lnTo>
                  <a:pt x="5173" y="511"/>
                </a:lnTo>
                <a:lnTo>
                  <a:pt x="5174" y="507"/>
                </a:lnTo>
                <a:lnTo>
                  <a:pt x="5178" y="504"/>
                </a:lnTo>
                <a:lnTo>
                  <a:pt x="5178" y="501"/>
                </a:lnTo>
                <a:lnTo>
                  <a:pt x="5185" y="499"/>
                </a:lnTo>
                <a:lnTo>
                  <a:pt x="5185" y="496"/>
                </a:lnTo>
                <a:lnTo>
                  <a:pt x="5185" y="496"/>
                </a:lnTo>
                <a:lnTo>
                  <a:pt x="5181" y="493"/>
                </a:lnTo>
                <a:lnTo>
                  <a:pt x="5178" y="491"/>
                </a:lnTo>
                <a:lnTo>
                  <a:pt x="5174" y="489"/>
                </a:lnTo>
                <a:lnTo>
                  <a:pt x="5174" y="489"/>
                </a:lnTo>
                <a:lnTo>
                  <a:pt x="5160" y="486"/>
                </a:lnTo>
                <a:lnTo>
                  <a:pt x="5130" y="483"/>
                </a:lnTo>
                <a:lnTo>
                  <a:pt x="5130" y="458"/>
                </a:lnTo>
                <a:lnTo>
                  <a:pt x="5104" y="452"/>
                </a:lnTo>
                <a:lnTo>
                  <a:pt x="5019" y="453"/>
                </a:lnTo>
                <a:lnTo>
                  <a:pt x="5016" y="453"/>
                </a:lnTo>
                <a:lnTo>
                  <a:pt x="4975" y="456"/>
                </a:lnTo>
                <a:lnTo>
                  <a:pt x="4972" y="489"/>
                </a:lnTo>
                <a:lnTo>
                  <a:pt x="4871" y="491"/>
                </a:lnTo>
                <a:lnTo>
                  <a:pt x="4873" y="188"/>
                </a:lnTo>
                <a:lnTo>
                  <a:pt x="4816" y="164"/>
                </a:lnTo>
                <a:lnTo>
                  <a:pt x="4727" y="166"/>
                </a:lnTo>
                <a:lnTo>
                  <a:pt x="4727" y="164"/>
                </a:lnTo>
                <a:lnTo>
                  <a:pt x="4722" y="161"/>
                </a:lnTo>
                <a:lnTo>
                  <a:pt x="4711" y="161"/>
                </a:lnTo>
                <a:lnTo>
                  <a:pt x="4711" y="166"/>
                </a:lnTo>
                <a:lnTo>
                  <a:pt x="4693" y="166"/>
                </a:lnTo>
                <a:lnTo>
                  <a:pt x="4687" y="163"/>
                </a:lnTo>
                <a:lnTo>
                  <a:pt x="4679" y="163"/>
                </a:lnTo>
                <a:lnTo>
                  <a:pt x="4678" y="168"/>
                </a:lnTo>
                <a:lnTo>
                  <a:pt x="4657" y="169"/>
                </a:lnTo>
                <a:lnTo>
                  <a:pt x="4654" y="239"/>
                </a:lnTo>
                <a:lnTo>
                  <a:pt x="4572" y="242"/>
                </a:lnTo>
                <a:lnTo>
                  <a:pt x="4570" y="264"/>
                </a:lnTo>
                <a:lnTo>
                  <a:pt x="4554" y="265"/>
                </a:lnTo>
                <a:lnTo>
                  <a:pt x="4553" y="278"/>
                </a:lnTo>
                <a:lnTo>
                  <a:pt x="4514" y="279"/>
                </a:lnTo>
                <a:lnTo>
                  <a:pt x="4509" y="433"/>
                </a:lnTo>
                <a:lnTo>
                  <a:pt x="4507" y="434"/>
                </a:lnTo>
                <a:lnTo>
                  <a:pt x="4509" y="215"/>
                </a:lnTo>
                <a:lnTo>
                  <a:pt x="4438" y="195"/>
                </a:lnTo>
                <a:lnTo>
                  <a:pt x="4326" y="198"/>
                </a:lnTo>
                <a:lnTo>
                  <a:pt x="4323" y="386"/>
                </a:lnTo>
                <a:lnTo>
                  <a:pt x="4319" y="386"/>
                </a:lnTo>
                <a:lnTo>
                  <a:pt x="4323" y="30"/>
                </a:lnTo>
                <a:lnTo>
                  <a:pt x="4196" y="0"/>
                </a:lnTo>
                <a:lnTo>
                  <a:pt x="4092" y="0"/>
                </a:lnTo>
                <a:lnTo>
                  <a:pt x="4067" y="1"/>
                </a:lnTo>
                <a:lnTo>
                  <a:pt x="4065" y="288"/>
                </a:lnTo>
                <a:lnTo>
                  <a:pt x="4060" y="287"/>
                </a:lnTo>
                <a:lnTo>
                  <a:pt x="4048" y="280"/>
                </a:lnTo>
                <a:lnTo>
                  <a:pt x="4037" y="287"/>
                </a:lnTo>
                <a:lnTo>
                  <a:pt x="4024" y="289"/>
                </a:lnTo>
                <a:lnTo>
                  <a:pt x="4023" y="337"/>
                </a:lnTo>
                <a:lnTo>
                  <a:pt x="4023" y="337"/>
                </a:lnTo>
                <a:lnTo>
                  <a:pt x="4011" y="335"/>
                </a:lnTo>
                <a:lnTo>
                  <a:pt x="3994" y="335"/>
                </a:lnTo>
                <a:lnTo>
                  <a:pt x="3976" y="337"/>
                </a:lnTo>
                <a:lnTo>
                  <a:pt x="3976" y="337"/>
                </a:lnTo>
                <a:lnTo>
                  <a:pt x="3957" y="338"/>
                </a:lnTo>
                <a:lnTo>
                  <a:pt x="3947" y="338"/>
                </a:lnTo>
                <a:lnTo>
                  <a:pt x="3941" y="338"/>
                </a:lnTo>
                <a:lnTo>
                  <a:pt x="3941" y="330"/>
                </a:lnTo>
                <a:lnTo>
                  <a:pt x="3937" y="330"/>
                </a:lnTo>
                <a:lnTo>
                  <a:pt x="3938" y="314"/>
                </a:lnTo>
                <a:lnTo>
                  <a:pt x="3934" y="313"/>
                </a:lnTo>
                <a:lnTo>
                  <a:pt x="3936" y="292"/>
                </a:lnTo>
                <a:lnTo>
                  <a:pt x="3933" y="292"/>
                </a:lnTo>
                <a:lnTo>
                  <a:pt x="3932" y="264"/>
                </a:lnTo>
                <a:lnTo>
                  <a:pt x="3919" y="259"/>
                </a:lnTo>
                <a:lnTo>
                  <a:pt x="3880" y="257"/>
                </a:lnTo>
                <a:lnTo>
                  <a:pt x="3880" y="198"/>
                </a:lnTo>
                <a:lnTo>
                  <a:pt x="3877" y="194"/>
                </a:lnTo>
                <a:lnTo>
                  <a:pt x="3877" y="163"/>
                </a:lnTo>
                <a:lnTo>
                  <a:pt x="3873" y="156"/>
                </a:lnTo>
                <a:lnTo>
                  <a:pt x="3873" y="138"/>
                </a:lnTo>
                <a:lnTo>
                  <a:pt x="3873" y="131"/>
                </a:lnTo>
                <a:lnTo>
                  <a:pt x="3870" y="125"/>
                </a:lnTo>
                <a:lnTo>
                  <a:pt x="3867" y="126"/>
                </a:lnTo>
                <a:lnTo>
                  <a:pt x="3865" y="130"/>
                </a:lnTo>
                <a:lnTo>
                  <a:pt x="3860" y="121"/>
                </a:lnTo>
                <a:lnTo>
                  <a:pt x="3858" y="114"/>
                </a:lnTo>
                <a:lnTo>
                  <a:pt x="3829" y="49"/>
                </a:lnTo>
                <a:lnTo>
                  <a:pt x="3829" y="31"/>
                </a:lnTo>
                <a:lnTo>
                  <a:pt x="3827" y="20"/>
                </a:lnTo>
                <a:lnTo>
                  <a:pt x="3827" y="0"/>
                </a:lnTo>
                <a:lnTo>
                  <a:pt x="3812" y="0"/>
                </a:lnTo>
                <a:lnTo>
                  <a:pt x="3812" y="19"/>
                </a:lnTo>
                <a:lnTo>
                  <a:pt x="3810" y="25"/>
                </a:lnTo>
                <a:lnTo>
                  <a:pt x="3807" y="31"/>
                </a:lnTo>
                <a:lnTo>
                  <a:pt x="3807" y="48"/>
                </a:lnTo>
                <a:lnTo>
                  <a:pt x="3768" y="125"/>
                </a:lnTo>
                <a:lnTo>
                  <a:pt x="3765" y="121"/>
                </a:lnTo>
                <a:lnTo>
                  <a:pt x="3762" y="134"/>
                </a:lnTo>
                <a:lnTo>
                  <a:pt x="3760" y="153"/>
                </a:lnTo>
                <a:lnTo>
                  <a:pt x="3758" y="156"/>
                </a:lnTo>
                <a:lnTo>
                  <a:pt x="3757" y="170"/>
                </a:lnTo>
                <a:lnTo>
                  <a:pt x="3755" y="189"/>
                </a:lnTo>
                <a:lnTo>
                  <a:pt x="3752" y="193"/>
                </a:lnTo>
                <a:lnTo>
                  <a:pt x="3748" y="406"/>
                </a:lnTo>
                <a:lnTo>
                  <a:pt x="3730" y="406"/>
                </a:lnTo>
                <a:lnTo>
                  <a:pt x="3731" y="170"/>
                </a:lnTo>
                <a:lnTo>
                  <a:pt x="3726" y="158"/>
                </a:lnTo>
                <a:lnTo>
                  <a:pt x="3726" y="113"/>
                </a:lnTo>
                <a:lnTo>
                  <a:pt x="3721" y="104"/>
                </a:lnTo>
                <a:lnTo>
                  <a:pt x="3721" y="69"/>
                </a:lnTo>
                <a:lnTo>
                  <a:pt x="3718" y="56"/>
                </a:lnTo>
                <a:lnTo>
                  <a:pt x="3718" y="23"/>
                </a:lnTo>
                <a:lnTo>
                  <a:pt x="3713" y="18"/>
                </a:lnTo>
                <a:lnTo>
                  <a:pt x="3701" y="16"/>
                </a:lnTo>
                <a:lnTo>
                  <a:pt x="3700" y="0"/>
                </a:lnTo>
                <a:lnTo>
                  <a:pt x="3640" y="0"/>
                </a:lnTo>
                <a:lnTo>
                  <a:pt x="3639" y="16"/>
                </a:lnTo>
                <a:lnTo>
                  <a:pt x="3625" y="18"/>
                </a:lnTo>
                <a:lnTo>
                  <a:pt x="3625" y="31"/>
                </a:lnTo>
                <a:lnTo>
                  <a:pt x="3623" y="34"/>
                </a:lnTo>
                <a:lnTo>
                  <a:pt x="3621" y="50"/>
                </a:lnTo>
                <a:lnTo>
                  <a:pt x="3624" y="54"/>
                </a:lnTo>
                <a:lnTo>
                  <a:pt x="3620" y="58"/>
                </a:lnTo>
                <a:lnTo>
                  <a:pt x="3619" y="69"/>
                </a:lnTo>
                <a:lnTo>
                  <a:pt x="3618" y="71"/>
                </a:lnTo>
                <a:lnTo>
                  <a:pt x="3591" y="64"/>
                </a:lnTo>
                <a:lnTo>
                  <a:pt x="3575" y="66"/>
                </a:lnTo>
                <a:lnTo>
                  <a:pt x="3569" y="63"/>
                </a:lnTo>
                <a:lnTo>
                  <a:pt x="3515" y="68"/>
                </a:lnTo>
                <a:lnTo>
                  <a:pt x="3509" y="71"/>
                </a:lnTo>
                <a:lnTo>
                  <a:pt x="3514" y="76"/>
                </a:lnTo>
                <a:lnTo>
                  <a:pt x="3450" y="139"/>
                </a:lnTo>
                <a:lnTo>
                  <a:pt x="3436" y="143"/>
                </a:lnTo>
                <a:lnTo>
                  <a:pt x="3431" y="144"/>
                </a:lnTo>
                <a:lnTo>
                  <a:pt x="3432" y="150"/>
                </a:lnTo>
                <a:lnTo>
                  <a:pt x="3441" y="153"/>
                </a:lnTo>
                <a:lnTo>
                  <a:pt x="3441" y="156"/>
                </a:lnTo>
                <a:lnTo>
                  <a:pt x="3440" y="159"/>
                </a:lnTo>
                <a:lnTo>
                  <a:pt x="3433" y="161"/>
                </a:lnTo>
                <a:lnTo>
                  <a:pt x="3435" y="165"/>
                </a:lnTo>
                <a:lnTo>
                  <a:pt x="3438" y="168"/>
                </a:lnTo>
                <a:lnTo>
                  <a:pt x="3437" y="178"/>
                </a:lnTo>
                <a:lnTo>
                  <a:pt x="3440" y="183"/>
                </a:lnTo>
                <a:lnTo>
                  <a:pt x="3440" y="270"/>
                </a:lnTo>
                <a:lnTo>
                  <a:pt x="3436" y="273"/>
                </a:lnTo>
                <a:lnTo>
                  <a:pt x="3433" y="404"/>
                </a:lnTo>
                <a:lnTo>
                  <a:pt x="3322" y="406"/>
                </a:lnTo>
                <a:lnTo>
                  <a:pt x="3321" y="399"/>
                </a:lnTo>
                <a:lnTo>
                  <a:pt x="3316" y="399"/>
                </a:lnTo>
                <a:lnTo>
                  <a:pt x="3315" y="396"/>
                </a:lnTo>
                <a:lnTo>
                  <a:pt x="3307" y="396"/>
                </a:lnTo>
                <a:lnTo>
                  <a:pt x="3307" y="396"/>
                </a:lnTo>
                <a:lnTo>
                  <a:pt x="3308" y="394"/>
                </a:lnTo>
                <a:lnTo>
                  <a:pt x="3307" y="392"/>
                </a:lnTo>
                <a:lnTo>
                  <a:pt x="3306" y="391"/>
                </a:lnTo>
                <a:lnTo>
                  <a:pt x="3303" y="389"/>
                </a:lnTo>
                <a:lnTo>
                  <a:pt x="3301" y="389"/>
                </a:lnTo>
                <a:lnTo>
                  <a:pt x="3296" y="389"/>
                </a:lnTo>
                <a:lnTo>
                  <a:pt x="3296" y="389"/>
                </a:lnTo>
                <a:lnTo>
                  <a:pt x="3291" y="389"/>
                </a:lnTo>
                <a:lnTo>
                  <a:pt x="3287" y="392"/>
                </a:lnTo>
                <a:lnTo>
                  <a:pt x="3284" y="394"/>
                </a:lnTo>
                <a:lnTo>
                  <a:pt x="3283" y="396"/>
                </a:lnTo>
                <a:lnTo>
                  <a:pt x="3283" y="401"/>
                </a:lnTo>
                <a:lnTo>
                  <a:pt x="3283" y="403"/>
                </a:lnTo>
                <a:lnTo>
                  <a:pt x="3278" y="402"/>
                </a:lnTo>
                <a:lnTo>
                  <a:pt x="3282" y="199"/>
                </a:lnTo>
                <a:lnTo>
                  <a:pt x="3281" y="194"/>
                </a:lnTo>
                <a:lnTo>
                  <a:pt x="3281" y="151"/>
                </a:lnTo>
                <a:lnTo>
                  <a:pt x="3276" y="146"/>
                </a:lnTo>
                <a:lnTo>
                  <a:pt x="3276" y="128"/>
                </a:lnTo>
                <a:lnTo>
                  <a:pt x="3271" y="124"/>
                </a:lnTo>
                <a:lnTo>
                  <a:pt x="3269" y="111"/>
                </a:lnTo>
                <a:lnTo>
                  <a:pt x="3253" y="105"/>
                </a:lnTo>
                <a:lnTo>
                  <a:pt x="3232" y="106"/>
                </a:lnTo>
                <a:lnTo>
                  <a:pt x="3222" y="105"/>
                </a:lnTo>
                <a:lnTo>
                  <a:pt x="3214" y="106"/>
                </a:lnTo>
                <a:lnTo>
                  <a:pt x="3206" y="106"/>
                </a:lnTo>
                <a:lnTo>
                  <a:pt x="3202" y="105"/>
                </a:lnTo>
                <a:lnTo>
                  <a:pt x="3198" y="109"/>
                </a:lnTo>
                <a:lnTo>
                  <a:pt x="3199" y="120"/>
                </a:lnTo>
                <a:lnTo>
                  <a:pt x="3194" y="120"/>
                </a:lnTo>
                <a:lnTo>
                  <a:pt x="3192" y="123"/>
                </a:lnTo>
                <a:lnTo>
                  <a:pt x="3192" y="138"/>
                </a:lnTo>
                <a:lnTo>
                  <a:pt x="3179" y="138"/>
                </a:lnTo>
                <a:lnTo>
                  <a:pt x="3179" y="128"/>
                </a:lnTo>
                <a:lnTo>
                  <a:pt x="3173" y="128"/>
                </a:lnTo>
                <a:lnTo>
                  <a:pt x="3172" y="125"/>
                </a:lnTo>
                <a:lnTo>
                  <a:pt x="3163" y="124"/>
                </a:lnTo>
                <a:lnTo>
                  <a:pt x="3162" y="128"/>
                </a:lnTo>
                <a:lnTo>
                  <a:pt x="3154" y="128"/>
                </a:lnTo>
                <a:lnTo>
                  <a:pt x="3154" y="124"/>
                </a:lnTo>
                <a:lnTo>
                  <a:pt x="3145" y="125"/>
                </a:lnTo>
                <a:lnTo>
                  <a:pt x="3134" y="126"/>
                </a:lnTo>
                <a:lnTo>
                  <a:pt x="3133" y="136"/>
                </a:lnTo>
                <a:lnTo>
                  <a:pt x="3129" y="135"/>
                </a:lnTo>
                <a:lnTo>
                  <a:pt x="3128" y="126"/>
                </a:lnTo>
                <a:lnTo>
                  <a:pt x="3117" y="126"/>
                </a:lnTo>
                <a:lnTo>
                  <a:pt x="3117" y="135"/>
                </a:lnTo>
                <a:lnTo>
                  <a:pt x="3100" y="135"/>
                </a:lnTo>
                <a:lnTo>
                  <a:pt x="3087" y="136"/>
                </a:lnTo>
                <a:lnTo>
                  <a:pt x="3085" y="198"/>
                </a:lnTo>
                <a:lnTo>
                  <a:pt x="3040" y="200"/>
                </a:lnTo>
                <a:lnTo>
                  <a:pt x="3038" y="363"/>
                </a:lnTo>
                <a:lnTo>
                  <a:pt x="3011" y="364"/>
                </a:lnTo>
                <a:lnTo>
                  <a:pt x="3010" y="444"/>
                </a:lnTo>
                <a:lnTo>
                  <a:pt x="2999" y="446"/>
                </a:lnTo>
                <a:lnTo>
                  <a:pt x="2999" y="421"/>
                </a:lnTo>
                <a:lnTo>
                  <a:pt x="2990" y="418"/>
                </a:lnTo>
                <a:lnTo>
                  <a:pt x="2990" y="398"/>
                </a:lnTo>
                <a:lnTo>
                  <a:pt x="2984" y="397"/>
                </a:lnTo>
                <a:lnTo>
                  <a:pt x="2984" y="377"/>
                </a:lnTo>
                <a:lnTo>
                  <a:pt x="2941" y="372"/>
                </a:lnTo>
                <a:lnTo>
                  <a:pt x="2885" y="375"/>
                </a:lnTo>
                <a:lnTo>
                  <a:pt x="2884" y="397"/>
                </a:lnTo>
                <a:lnTo>
                  <a:pt x="2876" y="397"/>
                </a:lnTo>
                <a:lnTo>
                  <a:pt x="2876" y="418"/>
                </a:lnTo>
                <a:lnTo>
                  <a:pt x="2865" y="418"/>
                </a:lnTo>
                <a:lnTo>
                  <a:pt x="2865" y="449"/>
                </a:lnTo>
                <a:lnTo>
                  <a:pt x="2854" y="451"/>
                </a:lnTo>
                <a:lnTo>
                  <a:pt x="2852" y="498"/>
                </a:lnTo>
                <a:lnTo>
                  <a:pt x="2835" y="498"/>
                </a:lnTo>
                <a:lnTo>
                  <a:pt x="2835" y="504"/>
                </a:lnTo>
                <a:lnTo>
                  <a:pt x="2764" y="502"/>
                </a:lnTo>
                <a:lnTo>
                  <a:pt x="2765" y="466"/>
                </a:lnTo>
                <a:lnTo>
                  <a:pt x="2726" y="464"/>
                </a:lnTo>
                <a:lnTo>
                  <a:pt x="2731" y="461"/>
                </a:lnTo>
                <a:lnTo>
                  <a:pt x="2740" y="459"/>
                </a:lnTo>
                <a:lnTo>
                  <a:pt x="2741" y="446"/>
                </a:lnTo>
                <a:lnTo>
                  <a:pt x="2718" y="446"/>
                </a:lnTo>
                <a:lnTo>
                  <a:pt x="2721" y="431"/>
                </a:lnTo>
                <a:lnTo>
                  <a:pt x="2658" y="428"/>
                </a:lnTo>
                <a:lnTo>
                  <a:pt x="2655" y="432"/>
                </a:lnTo>
                <a:lnTo>
                  <a:pt x="2645" y="432"/>
                </a:lnTo>
                <a:lnTo>
                  <a:pt x="2646" y="451"/>
                </a:lnTo>
                <a:lnTo>
                  <a:pt x="2646" y="451"/>
                </a:lnTo>
                <a:lnTo>
                  <a:pt x="2643" y="452"/>
                </a:lnTo>
                <a:lnTo>
                  <a:pt x="2641" y="454"/>
                </a:lnTo>
                <a:lnTo>
                  <a:pt x="2636" y="456"/>
                </a:lnTo>
                <a:lnTo>
                  <a:pt x="2636" y="456"/>
                </a:lnTo>
                <a:lnTo>
                  <a:pt x="2622" y="457"/>
                </a:lnTo>
                <a:lnTo>
                  <a:pt x="2608" y="456"/>
                </a:lnTo>
                <a:lnTo>
                  <a:pt x="2608" y="418"/>
                </a:lnTo>
                <a:lnTo>
                  <a:pt x="2598" y="418"/>
                </a:lnTo>
                <a:lnTo>
                  <a:pt x="2598" y="352"/>
                </a:lnTo>
                <a:lnTo>
                  <a:pt x="2588" y="349"/>
                </a:lnTo>
                <a:lnTo>
                  <a:pt x="2588" y="289"/>
                </a:lnTo>
                <a:lnTo>
                  <a:pt x="2586" y="285"/>
                </a:lnTo>
                <a:lnTo>
                  <a:pt x="2577" y="284"/>
                </a:lnTo>
                <a:lnTo>
                  <a:pt x="2578" y="237"/>
                </a:lnTo>
                <a:lnTo>
                  <a:pt x="2563" y="225"/>
                </a:lnTo>
                <a:lnTo>
                  <a:pt x="2524" y="222"/>
                </a:lnTo>
                <a:lnTo>
                  <a:pt x="2434" y="218"/>
                </a:lnTo>
                <a:lnTo>
                  <a:pt x="2435" y="154"/>
                </a:lnTo>
                <a:lnTo>
                  <a:pt x="2313" y="141"/>
                </a:lnTo>
                <a:lnTo>
                  <a:pt x="2313" y="134"/>
                </a:lnTo>
                <a:lnTo>
                  <a:pt x="2281" y="130"/>
                </a:lnTo>
                <a:lnTo>
                  <a:pt x="2246" y="119"/>
                </a:lnTo>
                <a:lnTo>
                  <a:pt x="2246" y="109"/>
                </a:lnTo>
                <a:lnTo>
                  <a:pt x="2225" y="108"/>
                </a:lnTo>
                <a:lnTo>
                  <a:pt x="2225" y="96"/>
                </a:lnTo>
                <a:lnTo>
                  <a:pt x="2174" y="89"/>
                </a:lnTo>
                <a:lnTo>
                  <a:pt x="2140" y="90"/>
                </a:lnTo>
                <a:lnTo>
                  <a:pt x="2140" y="156"/>
                </a:lnTo>
                <a:lnTo>
                  <a:pt x="2066" y="156"/>
                </a:lnTo>
                <a:lnTo>
                  <a:pt x="2066" y="451"/>
                </a:lnTo>
                <a:lnTo>
                  <a:pt x="2059" y="451"/>
                </a:lnTo>
                <a:lnTo>
                  <a:pt x="2059" y="422"/>
                </a:lnTo>
                <a:lnTo>
                  <a:pt x="2055" y="422"/>
                </a:lnTo>
                <a:lnTo>
                  <a:pt x="2055" y="451"/>
                </a:lnTo>
                <a:lnTo>
                  <a:pt x="2050" y="451"/>
                </a:lnTo>
                <a:lnTo>
                  <a:pt x="2050" y="697"/>
                </a:lnTo>
                <a:lnTo>
                  <a:pt x="2035" y="697"/>
                </a:lnTo>
                <a:lnTo>
                  <a:pt x="2035" y="711"/>
                </a:lnTo>
                <a:lnTo>
                  <a:pt x="2030" y="711"/>
                </a:lnTo>
                <a:lnTo>
                  <a:pt x="2030" y="590"/>
                </a:lnTo>
                <a:lnTo>
                  <a:pt x="2030" y="590"/>
                </a:lnTo>
                <a:lnTo>
                  <a:pt x="2030" y="575"/>
                </a:lnTo>
                <a:lnTo>
                  <a:pt x="2030" y="567"/>
                </a:lnTo>
                <a:lnTo>
                  <a:pt x="2029" y="561"/>
                </a:lnTo>
                <a:lnTo>
                  <a:pt x="2029" y="561"/>
                </a:lnTo>
                <a:lnTo>
                  <a:pt x="1975" y="559"/>
                </a:lnTo>
                <a:lnTo>
                  <a:pt x="1975" y="527"/>
                </a:lnTo>
                <a:lnTo>
                  <a:pt x="1915" y="527"/>
                </a:lnTo>
                <a:lnTo>
                  <a:pt x="1915" y="559"/>
                </a:lnTo>
                <a:lnTo>
                  <a:pt x="1897" y="559"/>
                </a:lnTo>
                <a:lnTo>
                  <a:pt x="1897" y="702"/>
                </a:lnTo>
                <a:lnTo>
                  <a:pt x="1844" y="702"/>
                </a:lnTo>
                <a:lnTo>
                  <a:pt x="1844" y="635"/>
                </a:lnTo>
                <a:lnTo>
                  <a:pt x="1838" y="635"/>
                </a:lnTo>
                <a:lnTo>
                  <a:pt x="1838" y="630"/>
                </a:lnTo>
                <a:lnTo>
                  <a:pt x="1826" y="630"/>
                </a:lnTo>
                <a:lnTo>
                  <a:pt x="1826" y="635"/>
                </a:lnTo>
                <a:lnTo>
                  <a:pt x="1793" y="635"/>
                </a:lnTo>
                <a:lnTo>
                  <a:pt x="1793" y="360"/>
                </a:lnTo>
                <a:lnTo>
                  <a:pt x="1793" y="360"/>
                </a:lnTo>
                <a:lnTo>
                  <a:pt x="1789" y="359"/>
                </a:lnTo>
                <a:lnTo>
                  <a:pt x="1783" y="358"/>
                </a:lnTo>
                <a:lnTo>
                  <a:pt x="1779" y="355"/>
                </a:lnTo>
                <a:lnTo>
                  <a:pt x="1779" y="355"/>
                </a:lnTo>
                <a:lnTo>
                  <a:pt x="1779" y="255"/>
                </a:lnTo>
                <a:lnTo>
                  <a:pt x="1779" y="255"/>
                </a:lnTo>
                <a:lnTo>
                  <a:pt x="1756" y="250"/>
                </a:lnTo>
                <a:lnTo>
                  <a:pt x="1684" y="250"/>
                </a:lnTo>
                <a:lnTo>
                  <a:pt x="1684" y="238"/>
                </a:lnTo>
                <a:lnTo>
                  <a:pt x="1465" y="238"/>
                </a:lnTo>
                <a:lnTo>
                  <a:pt x="1465" y="238"/>
                </a:lnTo>
                <a:lnTo>
                  <a:pt x="1464" y="429"/>
                </a:lnTo>
                <a:lnTo>
                  <a:pt x="1464" y="429"/>
                </a:lnTo>
                <a:lnTo>
                  <a:pt x="1464" y="429"/>
                </a:lnTo>
                <a:lnTo>
                  <a:pt x="1377" y="429"/>
                </a:lnTo>
                <a:lnTo>
                  <a:pt x="1325" y="453"/>
                </a:lnTo>
                <a:lnTo>
                  <a:pt x="1325" y="441"/>
                </a:lnTo>
                <a:lnTo>
                  <a:pt x="1325" y="441"/>
                </a:lnTo>
                <a:lnTo>
                  <a:pt x="1325" y="414"/>
                </a:lnTo>
                <a:lnTo>
                  <a:pt x="1325" y="414"/>
                </a:lnTo>
                <a:lnTo>
                  <a:pt x="1326" y="197"/>
                </a:lnTo>
                <a:lnTo>
                  <a:pt x="1326" y="197"/>
                </a:lnTo>
                <a:lnTo>
                  <a:pt x="1316" y="194"/>
                </a:lnTo>
                <a:lnTo>
                  <a:pt x="1306" y="192"/>
                </a:lnTo>
                <a:lnTo>
                  <a:pt x="1128" y="192"/>
                </a:lnTo>
                <a:lnTo>
                  <a:pt x="1128" y="192"/>
                </a:lnTo>
                <a:lnTo>
                  <a:pt x="1126" y="355"/>
                </a:lnTo>
                <a:lnTo>
                  <a:pt x="1126" y="355"/>
                </a:lnTo>
                <a:lnTo>
                  <a:pt x="1126" y="399"/>
                </a:lnTo>
                <a:lnTo>
                  <a:pt x="1126" y="399"/>
                </a:lnTo>
                <a:lnTo>
                  <a:pt x="1126" y="409"/>
                </a:lnTo>
                <a:lnTo>
                  <a:pt x="1126" y="413"/>
                </a:lnTo>
                <a:lnTo>
                  <a:pt x="1124" y="417"/>
                </a:lnTo>
                <a:lnTo>
                  <a:pt x="1124" y="418"/>
                </a:lnTo>
                <a:lnTo>
                  <a:pt x="1124" y="418"/>
                </a:lnTo>
                <a:lnTo>
                  <a:pt x="1119" y="417"/>
                </a:lnTo>
                <a:lnTo>
                  <a:pt x="1119" y="417"/>
                </a:lnTo>
                <a:lnTo>
                  <a:pt x="1118" y="416"/>
                </a:lnTo>
                <a:lnTo>
                  <a:pt x="1118" y="416"/>
                </a:lnTo>
                <a:lnTo>
                  <a:pt x="1118" y="403"/>
                </a:lnTo>
                <a:lnTo>
                  <a:pt x="1118" y="403"/>
                </a:lnTo>
                <a:lnTo>
                  <a:pt x="1099" y="401"/>
                </a:lnTo>
                <a:lnTo>
                  <a:pt x="1099" y="401"/>
                </a:lnTo>
                <a:lnTo>
                  <a:pt x="1098" y="387"/>
                </a:lnTo>
                <a:lnTo>
                  <a:pt x="1098" y="387"/>
                </a:lnTo>
                <a:lnTo>
                  <a:pt x="1081" y="384"/>
                </a:lnTo>
                <a:lnTo>
                  <a:pt x="1081" y="384"/>
                </a:lnTo>
                <a:lnTo>
                  <a:pt x="1079" y="384"/>
                </a:lnTo>
                <a:lnTo>
                  <a:pt x="1079" y="369"/>
                </a:lnTo>
                <a:lnTo>
                  <a:pt x="1076" y="369"/>
                </a:lnTo>
                <a:lnTo>
                  <a:pt x="1076" y="368"/>
                </a:lnTo>
                <a:lnTo>
                  <a:pt x="1076" y="368"/>
                </a:lnTo>
                <a:lnTo>
                  <a:pt x="1071" y="368"/>
                </a:lnTo>
                <a:lnTo>
                  <a:pt x="1067" y="368"/>
                </a:lnTo>
                <a:lnTo>
                  <a:pt x="1067" y="363"/>
                </a:lnTo>
                <a:lnTo>
                  <a:pt x="1067" y="363"/>
                </a:lnTo>
                <a:lnTo>
                  <a:pt x="1036" y="362"/>
                </a:lnTo>
                <a:lnTo>
                  <a:pt x="1036" y="358"/>
                </a:lnTo>
                <a:lnTo>
                  <a:pt x="1027" y="358"/>
                </a:lnTo>
                <a:lnTo>
                  <a:pt x="1027" y="360"/>
                </a:lnTo>
                <a:lnTo>
                  <a:pt x="1027" y="360"/>
                </a:lnTo>
                <a:lnTo>
                  <a:pt x="1026" y="362"/>
                </a:lnTo>
                <a:lnTo>
                  <a:pt x="979" y="362"/>
                </a:lnTo>
                <a:lnTo>
                  <a:pt x="979" y="365"/>
                </a:lnTo>
                <a:lnTo>
                  <a:pt x="979" y="365"/>
                </a:lnTo>
                <a:lnTo>
                  <a:pt x="960" y="367"/>
                </a:lnTo>
                <a:lnTo>
                  <a:pt x="960" y="471"/>
                </a:lnTo>
                <a:lnTo>
                  <a:pt x="960" y="471"/>
                </a:lnTo>
                <a:lnTo>
                  <a:pt x="960" y="476"/>
                </a:lnTo>
                <a:lnTo>
                  <a:pt x="959" y="479"/>
                </a:lnTo>
                <a:lnTo>
                  <a:pt x="959" y="526"/>
                </a:lnTo>
                <a:lnTo>
                  <a:pt x="959" y="526"/>
                </a:lnTo>
                <a:lnTo>
                  <a:pt x="959" y="537"/>
                </a:lnTo>
                <a:lnTo>
                  <a:pt x="959" y="543"/>
                </a:lnTo>
                <a:lnTo>
                  <a:pt x="958" y="547"/>
                </a:lnTo>
                <a:lnTo>
                  <a:pt x="958" y="547"/>
                </a:lnTo>
                <a:lnTo>
                  <a:pt x="932" y="548"/>
                </a:lnTo>
                <a:lnTo>
                  <a:pt x="932" y="548"/>
                </a:lnTo>
                <a:lnTo>
                  <a:pt x="933" y="454"/>
                </a:lnTo>
                <a:lnTo>
                  <a:pt x="933" y="454"/>
                </a:lnTo>
                <a:lnTo>
                  <a:pt x="914" y="453"/>
                </a:lnTo>
                <a:lnTo>
                  <a:pt x="914" y="453"/>
                </a:lnTo>
                <a:lnTo>
                  <a:pt x="913" y="434"/>
                </a:lnTo>
                <a:lnTo>
                  <a:pt x="900" y="434"/>
                </a:lnTo>
                <a:lnTo>
                  <a:pt x="900" y="434"/>
                </a:lnTo>
                <a:lnTo>
                  <a:pt x="898" y="434"/>
                </a:lnTo>
                <a:lnTo>
                  <a:pt x="898" y="434"/>
                </a:lnTo>
                <a:lnTo>
                  <a:pt x="893" y="428"/>
                </a:lnTo>
                <a:lnTo>
                  <a:pt x="883" y="426"/>
                </a:lnTo>
                <a:lnTo>
                  <a:pt x="883" y="426"/>
                </a:lnTo>
                <a:lnTo>
                  <a:pt x="883" y="422"/>
                </a:lnTo>
                <a:lnTo>
                  <a:pt x="883" y="418"/>
                </a:lnTo>
                <a:lnTo>
                  <a:pt x="879" y="418"/>
                </a:lnTo>
                <a:lnTo>
                  <a:pt x="879" y="418"/>
                </a:lnTo>
                <a:lnTo>
                  <a:pt x="879" y="418"/>
                </a:lnTo>
                <a:lnTo>
                  <a:pt x="877" y="417"/>
                </a:lnTo>
                <a:lnTo>
                  <a:pt x="877" y="414"/>
                </a:lnTo>
                <a:lnTo>
                  <a:pt x="873" y="414"/>
                </a:lnTo>
                <a:lnTo>
                  <a:pt x="873" y="414"/>
                </a:lnTo>
                <a:lnTo>
                  <a:pt x="872" y="433"/>
                </a:lnTo>
                <a:lnTo>
                  <a:pt x="872" y="433"/>
                </a:lnTo>
                <a:lnTo>
                  <a:pt x="861" y="432"/>
                </a:lnTo>
                <a:lnTo>
                  <a:pt x="861" y="433"/>
                </a:lnTo>
                <a:lnTo>
                  <a:pt x="860" y="433"/>
                </a:lnTo>
                <a:lnTo>
                  <a:pt x="860" y="433"/>
                </a:lnTo>
                <a:lnTo>
                  <a:pt x="861" y="443"/>
                </a:lnTo>
                <a:lnTo>
                  <a:pt x="860" y="448"/>
                </a:lnTo>
                <a:lnTo>
                  <a:pt x="860" y="452"/>
                </a:lnTo>
                <a:lnTo>
                  <a:pt x="860" y="452"/>
                </a:lnTo>
                <a:lnTo>
                  <a:pt x="841" y="451"/>
                </a:lnTo>
                <a:lnTo>
                  <a:pt x="841" y="451"/>
                </a:lnTo>
                <a:lnTo>
                  <a:pt x="841" y="404"/>
                </a:lnTo>
                <a:lnTo>
                  <a:pt x="841" y="404"/>
                </a:lnTo>
                <a:lnTo>
                  <a:pt x="825" y="402"/>
                </a:lnTo>
                <a:lnTo>
                  <a:pt x="825" y="402"/>
                </a:lnTo>
                <a:lnTo>
                  <a:pt x="828" y="394"/>
                </a:lnTo>
                <a:lnTo>
                  <a:pt x="828" y="394"/>
                </a:lnTo>
                <a:lnTo>
                  <a:pt x="823" y="393"/>
                </a:lnTo>
                <a:lnTo>
                  <a:pt x="820" y="392"/>
                </a:lnTo>
                <a:lnTo>
                  <a:pt x="820" y="392"/>
                </a:lnTo>
                <a:lnTo>
                  <a:pt x="815" y="392"/>
                </a:lnTo>
                <a:lnTo>
                  <a:pt x="815" y="402"/>
                </a:lnTo>
                <a:lnTo>
                  <a:pt x="815" y="402"/>
                </a:lnTo>
                <a:lnTo>
                  <a:pt x="813" y="402"/>
                </a:lnTo>
                <a:lnTo>
                  <a:pt x="813" y="402"/>
                </a:lnTo>
                <a:lnTo>
                  <a:pt x="788" y="402"/>
                </a:lnTo>
                <a:lnTo>
                  <a:pt x="788" y="402"/>
                </a:lnTo>
                <a:lnTo>
                  <a:pt x="780" y="402"/>
                </a:lnTo>
                <a:lnTo>
                  <a:pt x="773" y="401"/>
                </a:lnTo>
                <a:lnTo>
                  <a:pt x="773" y="401"/>
                </a:lnTo>
                <a:lnTo>
                  <a:pt x="771" y="391"/>
                </a:lnTo>
                <a:lnTo>
                  <a:pt x="771" y="391"/>
                </a:lnTo>
                <a:lnTo>
                  <a:pt x="764" y="391"/>
                </a:lnTo>
                <a:lnTo>
                  <a:pt x="761" y="391"/>
                </a:lnTo>
                <a:lnTo>
                  <a:pt x="759" y="392"/>
                </a:lnTo>
                <a:lnTo>
                  <a:pt x="759" y="392"/>
                </a:lnTo>
                <a:lnTo>
                  <a:pt x="745" y="391"/>
                </a:lnTo>
                <a:lnTo>
                  <a:pt x="738" y="391"/>
                </a:lnTo>
                <a:lnTo>
                  <a:pt x="733" y="392"/>
                </a:lnTo>
                <a:lnTo>
                  <a:pt x="733" y="392"/>
                </a:lnTo>
                <a:lnTo>
                  <a:pt x="731" y="396"/>
                </a:lnTo>
                <a:lnTo>
                  <a:pt x="733" y="401"/>
                </a:lnTo>
                <a:lnTo>
                  <a:pt x="731" y="401"/>
                </a:lnTo>
                <a:lnTo>
                  <a:pt x="731" y="402"/>
                </a:lnTo>
                <a:lnTo>
                  <a:pt x="725" y="402"/>
                </a:lnTo>
                <a:lnTo>
                  <a:pt x="725" y="393"/>
                </a:lnTo>
                <a:lnTo>
                  <a:pt x="665" y="393"/>
                </a:lnTo>
                <a:lnTo>
                  <a:pt x="665" y="401"/>
                </a:lnTo>
                <a:lnTo>
                  <a:pt x="664" y="401"/>
                </a:lnTo>
                <a:lnTo>
                  <a:pt x="664" y="402"/>
                </a:lnTo>
                <a:lnTo>
                  <a:pt x="664" y="402"/>
                </a:lnTo>
                <a:lnTo>
                  <a:pt x="606" y="401"/>
                </a:lnTo>
                <a:lnTo>
                  <a:pt x="606" y="434"/>
                </a:lnTo>
                <a:lnTo>
                  <a:pt x="605" y="434"/>
                </a:lnTo>
                <a:lnTo>
                  <a:pt x="605" y="436"/>
                </a:lnTo>
                <a:lnTo>
                  <a:pt x="605" y="436"/>
                </a:lnTo>
                <a:lnTo>
                  <a:pt x="584" y="436"/>
                </a:lnTo>
                <a:lnTo>
                  <a:pt x="562" y="434"/>
                </a:lnTo>
                <a:lnTo>
                  <a:pt x="562" y="434"/>
                </a:lnTo>
                <a:lnTo>
                  <a:pt x="561" y="431"/>
                </a:lnTo>
                <a:lnTo>
                  <a:pt x="560" y="431"/>
                </a:lnTo>
                <a:lnTo>
                  <a:pt x="560" y="431"/>
                </a:lnTo>
                <a:lnTo>
                  <a:pt x="558" y="434"/>
                </a:lnTo>
                <a:lnTo>
                  <a:pt x="558" y="434"/>
                </a:lnTo>
                <a:lnTo>
                  <a:pt x="550" y="434"/>
                </a:lnTo>
                <a:lnTo>
                  <a:pt x="550" y="437"/>
                </a:lnTo>
                <a:lnTo>
                  <a:pt x="500" y="437"/>
                </a:lnTo>
                <a:lnTo>
                  <a:pt x="500" y="245"/>
                </a:lnTo>
                <a:lnTo>
                  <a:pt x="500" y="245"/>
                </a:lnTo>
                <a:lnTo>
                  <a:pt x="496" y="245"/>
                </a:lnTo>
                <a:lnTo>
                  <a:pt x="496" y="245"/>
                </a:lnTo>
                <a:lnTo>
                  <a:pt x="495" y="244"/>
                </a:lnTo>
                <a:lnTo>
                  <a:pt x="486" y="244"/>
                </a:lnTo>
                <a:lnTo>
                  <a:pt x="486" y="95"/>
                </a:lnTo>
                <a:lnTo>
                  <a:pt x="486" y="95"/>
                </a:lnTo>
                <a:lnTo>
                  <a:pt x="482" y="94"/>
                </a:lnTo>
                <a:lnTo>
                  <a:pt x="460" y="94"/>
                </a:lnTo>
                <a:lnTo>
                  <a:pt x="460" y="93"/>
                </a:lnTo>
                <a:lnTo>
                  <a:pt x="460" y="93"/>
                </a:lnTo>
                <a:lnTo>
                  <a:pt x="458" y="91"/>
                </a:lnTo>
                <a:lnTo>
                  <a:pt x="458" y="90"/>
                </a:lnTo>
                <a:lnTo>
                  <a:pt x="458" y="89"/>
                </a:lnTo>
                <a:lnTo>
                  <a:pt x="457" y="88"/>
                </a:lnTo>
                <a:lnTo>
                  <a:pt x="457" y="88"/>
                </a:lnTo>
                <a:lnTo>
                  <a:pt x="455" y="85"/>
                </a:lnTo>
                <a:lnTo>
                  <a:pt x="455" y="85"/>
                </a:lnTo>
                <a:lnTo>
                  <a:pt x="455" y="80"/>
                </a:lnTo>
                <a:lnTo>
                  <a:pt x="455" y="80"/>
                </a:lnTo>
                <a:lnTo>
                  <a:pt x="452" y="79"/>
                </a:lnTo>
                <a:lnTo>
                  <a:pt x="452" y="78"/>
                </a:lnTo>
                <a:lnTo>
                  <a:pt x="451" y="78"/>
                </a:lnTo>
                <a:lnTo>
                  <a:pt x="451" y="78"/>
                </a:lnTo>
                <a:lnTo>
                  <a:pt x="448" y="75"/>
                </a:lnTo>
                <a:lnTo>
                  <a:pt x="448" y="75"/>
                </a:lnTo>
                <a:lnTo>
                  <a:pt x="441" y="68"/>
                </a:lnTo>
                <a:lnTo>
                  <a:pt x="441" y="66"/>
                </a:lnTo>
                <a:lnTo>
                  <a:pt x="440" y="66"/>
                </a:lnTo>
                <a:lnTo>
                  <a:pt x="440" y="66"/>
                </a:lnTo>
                <a:lnTo>
                  <a:pt x="437" y="63"/>
                </a:lnTo>
                <a:lnTo>
                  <a:pt x="437" y="63"/>
                </a:lnTo>
                <a:lnTo>
                  <a:pt x="427" y="53"/>
                </a:lnTo>
                <a:lnTo>
                  <a:pt x="418" y="43"/>
                </a:lnTo>
                <a:lnTo>
                  <a:pt x="418" y="43"/>
                </a:lnTo>
                <a:lnTo>
                  <a:pt x="406" y="31"/>
                </a:lnTo>
                <a:lnTo>
                  <a:pt x="406" y="30"/>
                </a:lnTo>
                <a:lnTo>
                  <a:pt x="404" y="30"/>
                </a:lnTo>
                <a:lnTo>
                  <a:pt x="404" y="30"/>
                </a:lnTo>
                <a:lnTo>
                  <a:pt x="404" y="11"/>
                </a:lnTo>
                <a:lnTo>
                  <a:pt x="404" y="11"/>
                </a:lnTo>
                <a:lnTo>
                  <a:pt x="403" y="11"/>
                </a:lnTo>
                <a:lnTo>
                  <a:pt x="403" y="11"/>
                </a:lnTo>
                <a:lnTo>
                  <a:pt x="382" y="11"/>
                </a:lnTo>
                <a:lnTo>
                  <a:pt x="382" y="11"/>
                </a:lnTo>
                <a:lnTo>
                  <a:pt x="383" y="29"/>
                </a:lnTo>
                <a:lnTo>
                  <a:pt x="383" y="29"/>
                </a:lnTo>
                <a:lnTo>
                  <a:pt x="376" y="38"/>
                </a:lnTo>
                <a:lnTo>
                  <a:pt x="376" y="38"/>
                </a:lnTo>
                <a:lnTo>
                  <a:pt x="367" y="45"/>
                </a:lnTo>
                <a:lnTo>
                  <a:pt x="367" y="45"/>
                </a:lnTo>
                <a:lnTo>
                  <a:pt x="362" y="51"/>
                </a:lnTo>
                <a:lnTo>
                  <a:pt x="362" y="51"/>
                </a:lnTo>
                <a:lnTo>
                  <a:pt x="361" y="51"/>
                </a:lnTo>
                <a:lnTo>
                  <a:pt x="361" y="54"/>
                </a:lnTo>
                <a:lnTo>
                  <a:pt x="361" y="54"/>
                </a:lnTo>
                <a:lnTo>
                  <a:pt x="351" y="63"/>
                </a:lnTo>
                <a:lnTo>
                  <a:pt x="351" y="63"/>
                </a:lnTo>
                <a:lnTo>
                  <a:pt x="344" y="69"/>
                </a:lnTo>
                <a:lnTo>
                  <a:pt x="341" y="73"/>
                </a:lnTo>
                <a:lnTo>
                  <a:pt x="338" y="74"/>
                </a:lnTo>
                <a:lnTo>
                  <a:pt x="338" y="75"/>
                </a:lnTo>
                <a:lnTo>
                  <a:pt x="333" y="75"/>
                </a:lnTo>
                <a:lnTo>
                  <a:pt x="333" y="81"/>
                </a:lnTo>
                <a:lnTo>
                  <a:pt x="333" y="81"/>
                </a:lnTo>
                <a:lnTo>
                  <a:pt x="332" y="83"/>
                </a:lnTo>
                <a:lnTo>
                  <a:pt x="329" y="83"/>
                </a:lnTo>
                <a:lnTo>
                  <a:pt x="329" y="93"/>
                </a:lnTo>
                <a:lnTo>
                  <a:pt x="329" y="93"/>
                </a:lnTo>
                <a:lnTo>
                  <a:pt x="328" y="94"/>
                </a:lnTo>
                <a:lnTo>
                  <a:pt x="313" y="94"/>
                </a:lnTo>
                <a:lnTo>
                  <a:pt x="313" y="94"/>
                </a:lnTo>
                <a:lnTo>
                  <a:pt x="311" y="90"/>
                </a:lnTo>
                <a:lnTo>
                  <a:pt x="311" y="90"/>
                </a:lnTo>
                <a:lnTo>
                  <a:pt x="301" y="91"/>
                </a:lnTo>
                <a:lnTo>
                  <a:pt x="301" y="91"/>
                </a:lnTo>
                <a:lnTo>
                  <a:pt x="299" y="96"/>
                </a:lnTo>
                <a:lnTo>
                  <a:pt x="298" y="96"/>
                </a:lnTo>
                <a:lnTo>
                  <a:pt x="298" y="99"/>
                </a:lnTo>
                <a:lnTo>
                  <a:pt x="297" y="99"/>
                </a:lnTo>
                <a:lnTo>
                  <a:pt x="297" y="101"/>
                </a:lnTo>
                <a:lnTo>
                  <a:pt x="296" y="101"/>
                </a:lnTo>
                <a:lnTo>
                  <a:pt x="296" y="104"/>
                </a:lnTo>
                <a:lnTo>
                  <a:pt x="296" y="104"/>
                </a:lnTo>
                <a:lnTo>
                  <a:pt x="296" y="105"/>
                </a:lnTo>
                <a:lnTo>
                  <a:pt x="294" y="105"/>
                </a:lnTo>
                <a:lnTo>
                  <a:pt x="294" y="105"/>
                </a:lnTo>
                <a:lnTo>
                  <a:pt x="294" y="108"/>
                </a:lnTo>
                <a:lnTo>
                  <a:pt x="293" y="110"/>
                </a:lnTo>
                <a:lnTo>
                  <a:pt x="293" y="110"/>
                </a:lnTo>
                <a:lnTo>
                  <a:pt x="292" y="111"/>
                </a:lnTo>
                <a:lnTo>
                  <a:pt x="292" y="111"/>
                </a:lnTo>
                <a:lnTo>
                  <a:pt x="291" y="106"/>
                </a:lnTo>
                <a:lnTo>
                  <a:pt x="291" y="101"/>
                </a:lnTo>
                <a:lnTo>
                  <a:pt x="289" y="101"/>
                </a:lnTo>
                <a:lnTo>
                  <a:pt x="289" y="88"/>
                </a:lnTo>
                <a:lnTo>
                  <a:pt x="289" y="88"/>
                </a:lnTo>
                <a:lnTo>
                  <a:pt x="284" y="88"/>
                </a:lnTo>
                <a:lnTo>
                  <a:pt x="279" y="86"/>
                </a:lnTo>
                <a:lnTo>
                  <a:pt x="279" y="86"/>
                </a:lnTo>
                <a:lnTo>
                  <a:pt x="277" y="85"/>
                </a:lnTo>
                <a:lnTo>
                  <a:pt x="277" y="85"/>
                </a:lnTo>
                <a:lnTo>
                  <a:pt x="275" y="44"/>
                </a:lnTo>
                <a:lnTo>
                  <a:pt x="253" y="44"/>
                </a:lnTo>
                <a:lnTo>
                  <a:pt x="253" y="44"/>
                </a:lnTo>
                <a:lnTo>
                  <a:pt x="250" y="44"/>
                </a:lnTo>
                <a:lnTo>
                  <a:pt x="178" y="44"/>
                </a:lnTo>
                <a:lnTo>
                  <a:pt x="178" y="44"/>
                </a:lnTo>
                <a:lnTo>
                  <a:pt x="174" y="46"/>
                </a:lnTo>
                <a:lnTo>
                  <a:pt x="169" y="49"/>
                </a:lnTo>
                <a:lnTo>
                  <a:pt x="169" y="49"/>
                </a:lnTo>
                <a:lnTo>
                  <a:pt x="170" y="51"/>
                </a:lnTo>
                <a:lnTo>
                  <a:pt x="170" y="51"/>
                </a:lnTo>
                <a:lnTo>
                  <a:pt x="169" y="55"/>
                </a:lnTo>
                <a:lnTo>
                  <a:pt x="169" y="59"/>
                </a:lnTo>
                <a:lnTo>
                  <a:pt x="158" y="59"/>
                </a:lnTo>
                <a:lnTo>
                  <a:pt x="158" y="59"/>
                </a:lnTo>
                <a:lnTo>
                  <a:pt x="159" y="81"/>
                </a:lnTo>
                <a:lnTo>
                  <a:pt x="128" y="81"/>
                </a:lnTo>
                <a:lnTo>
                  <a:pt x="128" y="81"/>
                </a:lnTo>
                <a:lnTo>
                  <a:pt x="129" y="104"/>
                </a:lnTo>
                <a:lnTo>
                  <a:pt x="128" y="115"/>
                </a:lnTo>
                <a:lnTo>
                  <a:pt x="128" y="125"/>
                </a:lnTo>
                <a:lnTo>
                  <a:pt x="119" y="125"/>
                </a:lnTo>
                <a:lnTo>
                  <a:pt x="119" y="125"/>
                </a:lnTo>
                <a:lnTo>
                  <a:pt x="116" y="738"/>
                </a:lnTo>
                <a:lnTo>
                  <a:pt x="110" y="738"/>
                </a:lnTo>
                <a:lnTo>
                  <a:pt x="110" y="755"/>
                </a:lnTo>
                <a:lnTo>
                  <a:pt x="101" y="755"/>
                </a:lnTo>
                <a:lnTo>
                  <a:pt x="101" y="841"/>
                </a:lnTo>
                <a:lnTo>
                  <a:pt x="61" y="841"/>
                </a:lnTo>
                <a:lnTo>
                  <a:pt x="61" y="839"/>
                </a:lnTo>
                <a:lnTo>
                  <a:pt x="45" y="839"/>
                </a:lnTo>
                <a:lnTo>
                  <a:pt x="45" y="922"/>
                </a:lnTo>
                <a:lnTo>
                  <a:pt x="44" y="922"/>
                </a:lnTo>
                <a:lnTo>
                  <a:pt x="44" y="939"/>
                </a:lnTo>
                <a:lnTo>
                  <a:pt x="39" y="939"/>
                </a:lnTo>
                <a:lnTo>
                  <a:pt x="39" y="943"/>
                </a:lnTo>
                <a:lnTo>
                  <a:pt x="31" y="943"/>
                </a:lnTo>
                <a:lnTo>
                  <a:pt x="31" y="946"/>
                </a:lnTo>
                <a:lnTo>
                  <a:pt x="34" y="946"/>
                </a:lnTo>
                <a:lnTo>
                  <a:pt x="34" y="946"/>
                </a:lnTo>
                <a:lnTo>
                  <a:pt x="35" y="949"/>
                </a:lnTo>
                <a:lnTo>
                  <a:pt x="35" y="951"/>
                </a:lnTo>
                <a:lnTo>
                  <a:pt x="35" y="958"/>
                </a:lnTo>
                <a:lnTo>
                  <a:pt x="28" y="958"/>
                </a:lnTo>
                <a:lnTo>
                  <a:pt x="28" y="970"/>
                </a:lnTo>
                <a:lnTo>
                  <a:pt x="28" y="970"/>
                </a:lnTo>
                <a:lnTo>
                  <a:pt x="13" y="970"/>
                </a:lnTo>
                <a:lnTo>
                  <a:pt x="6" y="970"/>
                </a:lnTo>
                <a:lnTo>
                  <a:pt x="0" y="971"/>
                </a:lnTo>
                <a:lnTo>
                  <a:pt x="0" y="1318"/>
                </a:lnTo>
                <a:lnTo>
                  <a:pt x="2080" y="1318"/>
                </a:lnTo>
                <a:lnTo>
                  <a:pt x="2080" y="1317"/>
                </a:lnTo>
                <a:lnTo>
                  <a:pt x="5760" y="1317"/>
                </a:lnTo>
                <a:lnTo>
                  <a:pt x="5760" y="595"/>
                </a:lnTo>
                <a:lnTo>
                  <a:pt x="5742" y="590"/>
                </a:lnTo>
                <a:close/>
              </a:path>
            </a:pathLst>
          </a:custGeom>
          <a:solidFill>
            <a:srgbClr val="00B050">
              <a:alpha val="4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Rectangle 200"/>
          <p:cNvSpPr/>
          <p:nvPr/>
        </p:nvSpPr>
        <p:spPr bwMode="auto">
          <a:xfrm>
            <a:off x="-1" y="298730"/>
            <a:ext cx="12188825" cy="599423"/>
          </a:xfrm>
          <a:prstGeom prst="rect">
            <a:avLst/>
          </a:prstGeom>
          <a:solidFill>
            <a:srgbClr val="0A7832"/>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lnSpc>
                <a:spcPct val="85000"/>
              </a:lnSpc>
              <a:spcBef>
                <a:spcPts val="200"/>
              </a:spcBef>
            </a:pPr>
            <a:r>
              <a:rPr lang="en-US" sz="2800" dirty="0">
                <a:solidFill>
                  <a:srgbClr val="FFFFFF"/>
                </a:solidFill>
                <a:latin typeface="Arial"/>
                <a:cs typeface="Arial"/>
              </a:rPr>
              <a:t>Your Title Here</a:t>
            </a:r>
          </a:p>
        </p:txBody>
      </p:sp>
      <p:sp>
        <p:nvSpPr>
          <p:cNvPr id="300" name="Rectangle 299">
            <a:extLst>
              <a:ext uri="{C183D7F6-B498-43B3-948B-1728B52AA6E4}">
                <adec:decorative xmlns:adec="http://schemas.microsoft.com/office/drawing/2017/decorative" val="1"/>
              </a:ext>
            </a:extLst>
          </p:cNvPr>
          <p:cNvSpPr/>
          <p:nvPr/>
        </p:nvSpPr>
        <p:spPr bwMode="auto">
          <a:xfrm>
            <a:off x="-1" y="253012"/>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295" name="Rectangle 294">
            <a:extLst>
              <a:ext uri="{C183D7F6-B498-43B3-948B-1728B52AA6E4}">
                <adec:decorative xmlns:adec="http://schemas.microsoft.com/office/drawing/2017/decorative" val="1"/>
              </a:ext>
            </a:extLst>
          </p:cNvPr>
          <p:cNvSpPr/>
          <p:nvPr/>
        </p:nvSpPr>
        <p:spPr bwMode="auto">
          <a:xfrm>
            <a:off x="-1" y="898154"/>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nvGrpSpPr>
          <p:cNvPr id="2" name="Group 1">
            <a:extLst>
              <a:ext uri="{C183D7F6-B498-43B3-948B-1728B52AA6E4}">
                <adec:decorative xmlns:adec="http://schemas.microsoft.com/office/drawing/2017/decorative" val="1"/>
              </a:ext>
            </a:extLst>
          </p:cNvPr>
          <p:cNvGrpSpPr/>
          <p:nvPr/>
        </p:nvGrpSpPr>
        <p:grpSpPr>
          <a:xfrm>
            <a:off x="1197398" y="1195187"/>
            <a:ext cx="2285999" cy="2286000"/>
            <a:chOff x="228600" y="762000"/>
            <a:chExt cx="2285999" cy="2286000"/>
          </a:xfrm>
        </p:grpSpPr>
        <p:sp>
          <p:nvSpPr>
            <p:cNvPr id="197" name="Freeform 20"/>
            <p:cNvSpPr>
              <a:spLocks noEditPoints="1"/>
            </p:cNvSpPr>
            <p:nvPr/>
          </p:nvSpPr>
          <p:spPr bwMode="auto">
            <a:xfrm>
              <a:off x="266700" y="814386"/>
              <a:ext cx="2197100" cy="2197100"/>
            </a:xfrm>
            <a:custGeom>
              <a:avLst/>
              <a:gdLst>
                <a:gd name="T0" fmla="*/ 178 w 357"/>
                <a:gd name="T1" fmla="*/ 357 h 357"/>
                <a:gd name="T2" fmla="*/ 346 w 357"/>
                <a:gd name="T3" fmla="*/ 178 h 357"/>
                <a:gd name="T4" fmla="*/ 318 w 357"/>
                <a:gd name="T5" fmla="*/ 246 h 357"/>
                <a:gd name="T6" fmla="*/ 283 w 357"/>
                <a:gd name="T7" fmla="*/ 205 h 357"/>
                <a:gd name="T8" fmla="*/ 246 w 357"/>
                <a:gd name="T9" fmla="*/ 193 h 357"/>
                <a:gd name="T10" fmla="*/ 255 w 357"/>
                <a:gd name="T11" fmla="*/ 155 h 357"/>
                <a:gd name="T12" fmla="*/ 295 w 357"/>
                <a:gd name="T13" fmla="*/ 139 h 357"/>
                <a:gd name="T14" fmla="*/ 341 w 357"/>
                <a:gd name="T15" fmla="*/ 144 h 357"/>
                <a:gd name="T16" fmla="*/ 146 w 357"/>
                <a:gd name="T17" fmla="*/ 343 h 357"/>
                <a:gd name="T18" fmla="*/ 141 w 357"/>
                <a:gd name="T19" fmla="*/ 322 h 357"/>
                <a:gd name="T20" fmla="*/ 133 w 357"/>
                <a:gd name="T21" fmla="*/ 275 h 357"/>
                <a:gd name="T22" fmla="*/ 113 w 357"/>
                <a:gd name="T23" fmla="*/ 246 h 357"/>
                <a:gd name="T24" fmla="*/ 84 w 357"/>
                <a:gd name="T25" fmla="*/ 217 h 357"/>
                <a:gd name="T26" fmla="*/ 41 w 357"/>
                <a:gd name="T27" fmla="*/ 197 h 357"/>
                <a:gd name="T28" fmla="*/ 19 w 357"/>
                <a:gd name="T29" fmla="*/ 185 h 357"/>
                <a:gd name="T30" fmla="*/ 40 w 357"/>
                <a:gd name="T31" fmla="*/ 83 h 357"/>
                <a:gd name="T32" fmla="*/ 61 w 357"/>
                <a:gd name="T33" fmla="*/ 77 h 357"/>
                <a:gd name="T34" fmla="*/ 67 w 357"/>
                <a:gd name="T35" fmla="*/ 85 h 357"/>
                <a:gd name="T36" fmla="*/ 62 w 357"/>
                <a:gd name="T37" fmla="*/ 116 h 357"/>
                <a:gd name="T38" fmla="*/ 94 w 357"/>
                <a:gd name="T39" fmla="*/ 120 h 357"/>
                <a:gd name="T40" fmla="*/ 108 w 357"/>
                <a:gd name="T41" fmla="*/ 98 h 357"/>
                <a:gd name="T42" fmla="*/ 132 w 357"/>
                <a:gd name="T43" fmla="*/ 110 h 357"/>
                <a:gd name="T44" fmla="*/ 124 w 357"/>
                <a:gd name="T45" fmla="*/ 131 h 357"/>
                <a:gd name="T46" fmla="*/ 112 w 357"/>
                <a:gd name="T47" fmla="*/ 151 h 357"/>
                <a:gd name="T48" fmla="*/ 98 w 357"/>
                <a:gd name="T49" fmla="*/ 181 h 357"/>
                <a:gd name="T50" fmla="*/ 65 w 357"/>
                <a:gd name="T51" fmla="*/ 197 h 357"/>
                <a:gd name="T52" fmla="*/ 83 w 357"/>
                <a:gd name="T53" fmla="*/ 206 h 357"/>
                <a:gd name="T54" fmla="*/ 114 w 357"/>
                <a:gd name="T55" fmla="*/ 223 h 357"/>
                <a:gd name="T56" fmla="*/ 157 w 357"/>
                <a:gd name="T57" fmla="*/ 224 h 357"/>
                <a:gd name="T58" fmla="*/ 186 w 357"/>
                <a:gd name="T59" fmla="*/ 237 h 357"/>
                <a:gd name="T60" fmla="*/ 205 w 357"/>
                <a:gd name="T61" fmla="*/ 256 h 357"/>
                <a:gd name="T62" fmla="*/ 178 w 357"/>
                <a:gd name="T63" fmla="*/ 305 h 357"/>
                <a:gd name="T64" fmla="*/ 153 w 357"/>
                <a:gd name="T65" fmla="*/ 344 h 357"/>
                <a:gd name="T66" fmla="*/ 311 w 357"/>
                <a:gd name="T67" fmla="*/ 75 h 357"/>
                <a:gd name="T68" fmla="*/ 319 w 357"/>
                <a:gd name="T69" fmla="*/ 125 h 357"/>
                <a:gd name="T70" fmla="*/ 289 w 357"/>
                <a:gd name="T71" fmla="*/ 113 h 357"/>
                <a:gd name="T72" fmla="*/ 264 w 357"/>
                <a:gd name="T73" fmla="*/ 134 h 357"/>
                <a:gd name="T74" fmla="*/ 252 w 357"/>
                <a:gd name="T75" fmla="*/ 130 h 357"/>
                <a:gd name="T76" fmla="*/ 266 w 357"/>
                <a:gd name="T77" fmla="*/ 104 h 357"/>
                <a:gd name="T78" fmla="*/ 290 w 357"/>
                <a:gd name="T79" fmla="*/ 86 h 357"/>
                <a:gd name="T80" fmla="*/ 210 w 357"/>
                <a:gd name="T81" fmla="*/ 14 h 357"/>
                <a:gd name="T82" fmla="*/ 188 w 357"/>
                <a:gd name="T83" fmla="*/ 38 h 357"/>
                <a:gd name="T84" fmla="*/ 200 w 357"/>
                <a:gd name="T85" fmla="*/ 52 h 357"/>
                <a:gd name="T86" fmla="*/ 159 w 357"/>
                <a:gd name="T87" fmla="*/ 82 h 357"/>
                <a:gd name="T88" fmla="*/ 145 w 357"/>
                <a:gd name="T89" fmla="*/ 58 h 357"/>
                <a:gd name="T90" fmla="*/ 113 w 357"/>
                <a:gd name="T91" fmla="*/ 35 h 357"/>
                <a:gd name="T92" fmla="*/ 102 w 357"/>
                <a:gd name="T93" fmla="*/ 29 h 357"/>
                <a:gd name="T94" fmla="*/ 298 w 357"/>
                <a:gd name="T95" fmla="*/ 61 h 357"/>
                <a:gd name="T96" fmla="*/ 290 w 357"/>
                <a:gd name="T97" fmla="*/ 69 h 357"/>
                <a:gd name="T98" fmla="*/ 289 w 357"/>
                <a:gd name="T99" fmla="*/ 5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7" h="357">
                  <a:moveTo>
                    <a:pt x="178" y="0"/>
                  </a:moveTo>
                  <a:cubicBezTo>
                    <a:pt x="80" y="0"/>
                    <a:pt x="0" y="80"/>
                    <a:pt x="0" y="178"/>
                  </a:cubicBezTo>
                  <a:cubicBezTo>
                    <a:pt x="0" y="277"/>
                    <a:pt x="80" y="357"/>
                    <a:pt x="178" y="357"/>
                  </a:cubicBezTo>
                  <a:cubicBezTo>
                    <a:pt x="277" y="357"/>
                    <a:pt x="357" y="277"/>
                    <a:pt x="357" y="178"/>
                  </a:cubicBezTo>
                  <a:cubicBezTo>
                    <a:pt x="357" y="80"/>
                    <a:pt x="277" y="0"/>
                    <a:pt x="178" y="0"/>
                  </a:cubicBezTo>
                  <a:close/>
                  <a:moveTo>
                    <a:pt x="346" y="178"/>
                  </a:moveTo>
                  <a:cubicBezTo>
                    <a:pt x="346" y="209"/>
                    <a:pt x="338" y="238"/>
                    <a:pt x="323" y="263"/>
                  </a:cubicBezTo>
                  <a:cubicBezTo>
                    <a:pt x="323" y="259"/>
                    <a:pt x="323" y="255"/>
                    <a:pt x="321" y="253"/>
                  </a:cubicBezTo>
                  <a:cubicBezTo>
                    <a:pt x="319" y="249"/>
                    <a:pt x="316" y="253"/>
                    <a:pt x="318" y="246"/>
                  </a:cubicBezTo>
                  <a:cubicBezTo>
                    <a:pt x="321" y="239"/>
                    <a:pt x="311" y="226"/>
                    <a:pt x="308" y="222"/>
                  </a:cubicBezTo>
                  <a:cubicBezTo>
                    <a:pt x="304" y="218"/>
                    <a:pt x="308" y="214"/>
                    <a:pt x="305" y="206"/>
                  </a:cubicBezTo>
                  <a:cubicBezTo>
                    <a:pt x="302" y="197"/>
                    <a:pt x="291" y="203"/>
                    <a:pt x="283" y="205"/>
                  </a:cubicBezTo>
                  <a:cubicBezTo>
                    <a:pt x="275" y="206"/>
                    <a:pt x="275" y="210"/>
                    <a:pt x="268" y="211"/>
                  </a:cubicBezTo>
                  <a:cubicBezTo>
                    <a:pt x="260" y="213"/>
                    <a:pt x="257" y="205"/>
                    <a:pt x="255" y="201"/>
                  </a:cubicBezTo>
                  <a:cubicBezTo>
                    <a:pt x="253" y="196"/>
                    <a:pt x="250" y="199"/>
                    <a:pt x="246" y="193"/>
                  </a:cubicBezTo>
                  <a:cubicBezTo>
                    <a:pt x="242" y="187"/>
                    <a:pt x="243" y="180"/>
                    <a:pt x="245" y="178"/>
                  </a:cubicBezTo>
                  <a:cubicBezTo>
                    <a:pt x="247" y="176"/>
                    <a:pt x="247" y="175"/>
                    <a:pt x="246" y="169"/>
                  </a:cubicBezTo>
                  <a:cubicBezTo>
                    <a:pt x="246" y="164"/>
                    <a:pt x="254" y="160"/>
                    <a:pt x="255" y="155"/>
                  </a:cubicBezTo>
                  <a:cubicBezTo>
                    <a:pt x="257" y="149"/>
                    <a:pt x="261" y="146"/>
                    <a:pt x="267" y="145"/>
                  </a:cubicBezTo>
                  <a:cubicBezTo>
                    <a:pt x="274" y="144"/>
                    <a:pt x="276" y="139"/>
                    <a:pt x="283" y="136"/>
                  </a:cubicBezTo>
                  <a:cubicBezTo>
                    <a:pt x="291" y="134"/>
                    <a:pt x="292" y="132"/>
                    <a:pt x="295" y="139"/>
                  </a:cubicBezTo>
                  <a:cubicBezTo>
                    <a:pt x="298" y="145"/>
                    <a:pt x="302" y="142"/>
                    <a:pt x="309" y="145"/>
                  </a:cubicBezTo>
                  <a:cubicBezTo>
                    <a:pt x="317" y="148"/>
                    <a:pt x="318" y="148"/>
                    <a:pt x="325" y="146"/>
                  </a:cubicBezTo>
                  <a:cubicBezTo>
                    <a:pt x="332" y="143"/>
                    <a:pt x="331" y="135"/>
                    <a:pt x="341" y="144"/>
                  </a:cubicBezTo>
                  <a:cubicBezTo>
                    <a:pt x="342" y="145"/>
                    <a:pt x="342" y="146"/>
                    <a:pt x="343" y="147"/>
                  </a:cubicBezTo>
                  <a:cubicBezTo>
                    <a:pt x="345" y="157"/>
                    <a:pt x="346" y="168"/>
                    <a:pt x="346" y="178"/>
                  </a:cubicBezTo>
                  <a:close/>
                  <a:moveTo>
                    <a:pt x="146" y="343"/>
                  </a:moveTo>
                  <a:cubicBezTo>
                    <a:pt x="146" y="342"/>
                    <a:pt x="146" y="340"/>
                    <a:pt x="146" y="339"/>
                  </a:cubicBezTo>
                  <a:cubicBezTo>
                    <a:pt x="146" y="334"/>
                    <a:pt x="145" y="337"/>
                    <a:pt x="141" y="333"/>
                  </a:cubicBezTo>
                  <a:cubicBezTo>
                    <a:pt x="137" y="329"/>
                    <a:pt x="142" y="327"/>
                    <a:pt x="141" y="322"/>
                  </a:cubicBezTo>
                  <a:cubicBezTo>
                    <a:pt x="140" y="316"/>
                    <a:pt x="139" y="312"/>
                    <a:pt x="140" y="306"/>
                  </a:cubicBezTo>
                  <a:cubicBezTo>
                    <a:pt x="141" y="300"/>
                    <a:pt x="144" y="298"/>
                    <a:pt x="142" y="292"/>
                  </a:cubicBezTo>
                  <a:cubicBezTo>
                    <a:pt x="140" y="286"/>
                    <a:pt x="144" y="277"/>
                    <a:pt x="133" y="275"/>
                  </a:cubicBezTo>
                  <a:cubicBezTo>
                    <a:pt x="122" y="272"/>
                    <a:pt x="122" y="269"/>
                    <a:pt x="118" y="263"/>
                  </a:cubicBezTo>
                  <a:cubicBezTo>
                    <a:pt x="113" y="258"/>
                    <a:pt x="112" y="259"/>
                    <a:pt x="111" y="256"/>
                  </a:cubicBezTo>
                  <a:cubicBezTo>
                    <a:pt x="110" y="253"/>
                    <a:pt x="111" y="251"/>
                    <a:pt x="113" y="246"/>
                  </a:cubicBezTo>
                  <a:cubicBezTo>
                    <a:pt x="115" y="241"/>
                    <a:pt x="119" y="235"/>
                    <a:pt x="115" y="231"/>
                  </a:cubicBezTo>
                  <a:cubicBezTo>
                    <a:pt x="110" y="227"/>
                    <a:pt x="107" y="228"/>
                    <a:pt x="99" y="225"/>
                  </a:cubicBezTo>
                  <a:cubicBezTo>
                    <a:pt x="92" y="223"/>
                    <a:pt x="89" y="217"/>
                    <a:pt x="84" y="217"/>
                  </a:cubicBezTo>
                  <a:cubicBezTo>
                    <a:pt x="80" y="216"/>
                    <a:pt x="69" y="217"/>
                    <a:pt x="62" y="213"/>
                  </a:cubicBezTo>
                  <a:cubicBezTo>
                    <a:pt x="55" y="209"/>
                    <a:pt x="55" y="207"/>
                    <a:pt x="50" y="202"/>
                  </a:cubicBezTo>
                  <a:cubicBezTo>
                    <a:pt x="45" y="197"/>
                    <a:pt x="46" y="201"/>
                    <a:pt x="41" y="197"/>
                  </a:cubicBezTo>
                  <a:cubicBezTo>
                    <a:pt x="36" y="193"/>
                    <a:pt x="32" y="187"/>
                    <a:pt x="30" y="188"/>
                  </a:cubicBezTo>
                  <a:cubicBezTo>
                    <a:pt x="27" y="190"/>
                    <a:pt x="33" y="196"/>
                    <a:pt x="31" y="198"/>
                  </a:cubicBezTo>
                  <a:cubicBezTo>
                    <a:pt x="28" y="199"/>
                    <a:pt x="24" y="188"/>
                    <a:pt x="19" y="185"/>
                  </a:cubicBezTo>
                  <a:cubicBezTo>
                    <a:pt x="16" y="184"/>
                    <a:pt x="13" y="182"/>
                    <a:pt x="11" y="179"/>
                  </a:cubicBezTo>
                  <a:cubicBezTo>
                    <a:pt x="11" y="179"/>
                    <a:pt x="11" y="179"/>
                    <a:pt x="11" y="178"/>
                  </a:cubicBezTo>
                  <a:cubicBezTo>
                    <a:pt x="11" y="143"/>
                    <a:pt x="22" y="110"/>
                    <a:pt x="40" y="83"/>
                  </a:cubicBezTo>
                  <a:cubicBezTo>
                    <a:pt x="41" y="83"/>
                    <a:pt x="42" y="83"/>
                    <a:pt x="43" y="82"/>
                  </a:cubicBezTo>
                  <a:cubicBezTo>
                    <a:pt x="47" y="80"/>
                    <a:pt x="49" y="77"/>
                    <a:pt x="53" y="76"/>
                  </a:cubicBezTo>
                  <a:cubicBezTo>
                    <a:pt x="56" y="76"/>
                    <a:pt x="58" y="77"/>
                    <a:pt x="61" y="77"/>
                  </a:cubicBezTo>
                  <a:cubicBezTo>
                    <a:pt x="65" y="77"/>
                    <a:pt x="70" y="73"/>
                    <a:pt x="74" y="73"/>
                  </a:cubicBezTo>
                  <a:cubicBezTo>
                    <a:pt x="79" y="74"/>
                    <a:pt x="80" y="75"/>
                    <a:pt x="75" y="79"/>
                  </a:cubicBezTo>
                  <a:cubicBezTo>
                    <a:pt x="70" y="83"/>
                    <a:pt x="72" y="83"/>
                    <a:pt x="67" y="85"/>
                  </a:cubicBezTo>
                  <a:cubicBezTo>
                    <a:pt x="63" y="87"/>
                    <a:pt x="66" y="89"/>
                    <a:pt x="64" y="93"/>
                  </a:cubicBezTo>
                  <a:cubicBezTo>
                    <a:pt x="62" y="96"/>
                    <a:pt x="55" y="107"/>
                    <a:pt x="58" y="110"/>
                  </a:cubicBezTo>
                  <a:cubicBezTo>
                    <a:pt x="62" y="113"/>
                    <a:pt x="60" y="115"/>
                    <a:pt x="62" y="116"/>
                  </a:cubicBezTo>
                  <a:cubicBezTo>
                    <a:pt x="64" y="117"/>
                    <a:pt x="66" y="124"/>
                    <a:pt x="74" y="120"/>
                  </a:cubicBezTo>
                  <a:cubicBezTo>
                    <a:pt x="82" y="116"/>
                    <a:pt x="82" y="119"/>
                    <a:pt x="86" y="124"/>
                  </a:cubicBezTo>
                  <a:cubicBezTo>
                    <a:pt x="90" y="129"/>
                    <a:pt x="93" y="124"/>
                    <a:pt x="94" y="120"/>
                  </a:cubicBezTo>
                  <a:cubicBezTo>
                    <a:pt x="95" y="116"/>
                    <a:pt x="99" y="116"/>
                    <a:pt x="98" y="112"/>
                  </a:cubicBezTo>
                  <a:cubicBezTo>
                    <a:pt x="96" y="109"/>
                    <a:pt x="89" y="102"/>
                    <a:pt x="93" y="97"/>
                  </a:cubicBezTo>
                  <a:cubicBezTo>
                    <a:pt x="97" y="93"/>
                    <a:pt x="106" y="96"/>
                    <a:pt x="108" y="98"/>
                  </a:cubicBezTo>
                  <a:cubicBezTo>
                    <a:pt x="110" y="100"/>
                    <a:pt x="111" y="102"/>
                    <a:pt x="114" y="103"/>
                  </a:cubicBezTo>
                  <a:cubicBezTo>
                    <a:pt x="117" y="103"/>
                    <a:pt x="120" y="99"/>
                    <a:pt x="123" y="101"/>
                  </a:cubicBezTo>
                  <a:cubicBezTo>
                    <a:pt x="127" y="103"/>
                    <a:pt x="128" y="109"/>
                    <a:pt x="132" y="110"/>
                  </a:cubicBezTo>
                  <a:cubicBezTo>
                    <a:pt x="136" y="111"/>
                    <a:pt x="143" y="119"/>
                    <a:pt x="146" y="122"/>
                  </a:cubicBezTo>
                  <a:cubicBezTo>
                    <a:pt x="148" y="126"/>
                    <a:pt x="145" y="124"/>
                    <a:pt x="139" y="125"/>
                  </a:cubicBezTo>
                  <a:cubicBezTo>
                    <a:pt x="132" y="125"/>
                    <a:pt x="117" y="130"/>
                    <a:pt x="124" y="131"/>
                  </a:cubicBezTo>
                  <a:cubicBezTo>
                    <a:pt x="131" y="132"/>
                    <a:pt x="135" y="135"/>
                    <a:pt x="130" y="137"/>
                  </a:cubicBezTo>
                  <a:cubicBezTo>
                    <a:pt x="125" y="138"/>
                    <a:pt x="117" y="141"/>
                    <a:pt x="117" y="146"/>
                  </a:cubicBezTo>
                  <a:cubicBezTo>
                    <a:pt x="117" y="151"/>
                    <a:pt x="116" y="149"/>
                    <a:pt x="112" y="151"/>
                  </a:cubicBezTo>
                  <a:cubicBezTo>
                    <a:pt x="108" y="152"/>
                    <a:pt x="106" y="155"/>
                    <a:pt x="103" y="161"/>
                  </a:cubicBezTo>
                  <a:cubicBezTo>
                    <a:pt x="101" y="166"/>
                    <a:pt x="106" y="166"/>
                    <a:pt x="103" y="170"/>
                  </a:cubicBezTo>
                  <a:cubicBezTo>
                    <a:pt x="101" y="173"/>
                    <a:pt x="101" y="180"/>
                    <a:pt x="98" y="181"/>
                  </a:cubicBezTo>
                  <a:cubicBezTo>
                    <a:pt x="96" y="182"/>
                    <a:pt x="95" y="177"/>
                    <a:pt x="88" y="179"/>
                  </a:cubicBezTo>
                  <a:cubicBezTo>
                    <a:pt x="81" y="181"/>
                    <a:pt x="74" y="182"/>
                    <a:pt x="71" y="184"/>
                  </a:cubicBezTo>
                  <a:cubicBezTo>
                    <a:pt x="67" y="187"/>
                    <a:pt x="63" y="189"/>
                    <a:pt x="65" y="197"/>
                  </a:cubicBezTo>
                  <a:cubicBezTo>
                    <a:pt x="67" y="205"/>
                    <a:pt x="69" y="209"/>
                    <a:pt x="72" y="209"/>
                  </a:cubicBezTo>
                  <a:cubicBezTo>
                    <a:pt x="74" y="209"/>
                    <a:pt x="77" y="211"/>
                    <a:pt x="79" y="210"/>
                  </a:cubicBezTo>
                  <a:cubicBezTo>
                    <a:pt x="81" y="209"/>
                    <a:pt x="78" y="206"/>
                    <a:pt x="83" y="206"/>
                  </a:cubicBezTo>
                  <a:cubicBezTo>
                    <a:pt x="87" y="207"/>
                    <a:pt x="88" y="207"/>
                    <a:pt x="88" y="211"/>
                  </a:cubicBezTo>
                  <a:cubicBezTo>
                    <a:pt x="89" y="215"/>
                    <a:pt x="90" y="217"/>
                    <a:pt x="94" y="217"/>
                  </a:cubicBezTo>
                  <a:cubicBezTo>
                    <a:pt x="98" y="217"/>
                    <a:pt x="106" y="226"/>
                    <a:pt x="114" y="223"/>
                  </a:cubicBezTo>
                  <a:cubicBezTo>
                    <a:pt x="121" y="220"/>
                    <a:pt x="125" y="220"/>
                    <a:pt x="132" y="219"/>
                  </a:cubicBezTo>
                  <a:cubicBezTo>
                    <a:pt x="139" y="219"/>
                    <a:pt x="140" y="219"/>
                    <a:pt x="145" y="218"/>
                  </a:cubicBezTo>
                  <a:cubicBezTo>
                    <a:pt x="150" y="218"/>
                    <a:pt x="150" y="220"/>
                    <a:pt x="157" y="224"/>
                  </a:cubicBezTo>
                  <a:cubicBezTo>
                    <a:pt x="164" y="227"/>
                    <a:pt x="161" y="227"/>
                    <a:pt x="168" y="228"/>
                  </a:cubicBezTo>
                  <a:cubicBezTo>
                    <a:pt x="175" y="229"/>
                    <a:pt x="167" y="240"/>
                    <a:pt x="174" y="240"/>
                  </a:cubicBezTo>
                  <a:cubicBezTo>
                    <a:pt x="182" y="240"/>
                    <a:pt x="181" y="237"/>
                    <a:pt x="186" y="237"/>
                  </a:cubicBezTo>
                  <a:cubicBezTo>
                    <a:pt x="191" y="238"/>
                    <a:pt x="193" y="244"/>
                    <a:pt x="198" y="243"/>
                  </a:cubicBezTo>
                  <a:cubicBezTo>
                    <a:pt x="204" y="242"/>
                    <a:pt x="213" y="238"/>
                    <a:pt x="210" y="245"/>
                  </a:cubicBezTo>
                  <a:cubicBezTo>
                    <a:pt x="208" y="251"/>
                    <a:pt x="208" y="249"/>
                    <a:pt x="205" y="256"/>
                  </a:cubicBezTo>
                  <a:cubicBezTo>
                    <a:pt x="202" y="263"/>
                    <a:pt x="201" y="278"/>
                    <a:pt x="197" y="281"/>
                  </a:cubicBezTo>
                  <a:cubicBezTo>
                    <a:pt x="193" y="284"/>
                    <a:pt x="193" y="283"/>
                    <a:pt x="187" y="290"/>
                  </a:cubicBezTo>
                  <a:cubicBezTo>
                    <a:pt x="182" y="297"/>
                    <a:pt x="182" y="299"/>
                    <a:pt x="178" y="305"/>
                  </a:cubicBezTo>
                  <a:cubicBezTo>
                    <a:pt x="174" y="310"/>
                    <a:pt x="176" y="311"/>
                    <a:pt x="171" y="316"/>
                  </a:cubicBezTo>
                  <a:cubicBezTo>
                    <a:pt x="167" y="321"/>
                    <a:pt x="169" y="324"/>
                    <a:pt x="164" y="326"/>
                  </a:cubicBezTo>
                  <a:cubicBezTo>
                    <a:pt x="160" y="328"/>
                    <a:pt x="157" y="339"/>
                    <a:pt x="153" y="344"/>
                  </a:cubicBezTo>
                  <a:cubicBezTo>
                    <a:pt x="151" y="344"/>
                    <a:pt x="149" y="344"/>
                    <a:pt x="146" y="343"/>
                  </a:cubicBezTo>
                  <a:close/>
                  <a:moveTo>
                    <a:pt x="311" y="76"/>
                  </a:moveTo>
                  <a:cubicBezTo>
                    <a:pt x="311" y="75"/>
                    <a:pt x="311" y="75"/>
                    <a:pt x="311" y="75"/>
                  </a:cubicBezTo>
                  <a:cubicBezTo>
                    <a:pt x="319" y="86"/>
                    <a:pt x="326" y="97"/>
                    <a:pt x="331" y="109"/>
                  </a:cubicBezTo>
                  <a:cubicBezTo>
                    <a:pt x="331" y="110"/>
                    <a:pt x="330" y="112"/>
                    <a:pt x="330" y="113"/>
                  </a:cubicBezTo>
                  <a:cubicBezTo>
                    <a:pt x="328" y="115"/>
                    <a:pt x="323" y="127"/>
                    <a:pt x="319" y="125"/>
                  </a:cubicBezTo>
                  <a:cubicBezTo>
                    <a:pt x="315" y="123"/>
                    <a:pt x="319" y="111"/>
                    <a:pt x="313" y="114"/>
                  </a:cubicBezTo>
                  <a:cubicBezTo>
                    <a:pt x="306" y="116"/>
                    <a:pt x="303" y="120"/>
                    <a:pt x="300" y="119"/>
                  </a:cubicBezTo>
                  <a:cubicBezTo>
                    <a:pt x="297" y="118"/>
                    <a:pt x="296" y="111"/>
                    <a:pt x="289" y="113"/>
                  </a:cubicBezTo>
                  <a:cubicBezTo>
                    <a:pt x="282" y="114"/>
                    <a:pt x="285" y="117"/>
                    <a:pt x="279" y="118"/>
                  </a:cubicBezTo>
                  <a:cubicBezTo>
                    <a:pt x="273" y="120"/>
                    <a:pt x="275" y="123"/>
                    <a:pt x="273" y="127"/>
                  </a:cubicBezTo>
                  <a:cubicBezTo>
                    <a:pt x="271" y="131"/>
                    <a:pt x="271" y="133"/>
                    <a:pt x="264" y="134"/>
                  </a:cubicBezTo>
                  <a:cubicBezTo>
                    <a:pt x="258" y="135"/>
                    <a:pt x="264" y="134"/>
                    <a:pt x="259" y="137"/>
                  </a:cubicBezTo>
                  <a:cubicBezTo>
                    <a:pt x="254" y="140"/>
                    <a:pt x="254" y="138"/>
                    <a:pt x="251" y="136"/>
                  </a:cubicBezTo>
                  <a:cubicBezTo>
                    <a:pt x="248" y="135"/>
                    <a:pt x="253" y="135"/>
                    <a:pt x="252" y="130"/>
                  </a:cubicBezTo>
                  <a:cubicBezTo>
                    <a:pt x="252" y="124"/>
                    <a:pt x="252" y="124"/>
                    <a:pt x="256" y="123"/>
                  </a:cubicBezTo>
                  <a:cubicBezTo>
                    <a:pt x="260" y="122"/>
                    <a:pt x="266" y="114"/>
                    <a:pt x="264" y="110"/>
                  </a:cubicBezTo>
                  <a:cubicBezTo>
                    <a:pt x="261" y="106"/>
                    <a:pt x="262" y="106"/>
                    <a:pt x="266" y="104"/>
                  </a:cubicBezTo>
                  <a:cubicBezTo>
                    <a:pt x="269" y="102"/>
                    <a:pt x="270" y="102"/>
                    <a:pt x="274" y="99"/>
                  </a:cubicBezTo>
                  <a:cubicBezTo>
                    <a:pt x="279" y="96"/>
                    <a:pt x="279" y="92"/>
                    <a:pt x="281" y="89"/>
                  </a:cubicBezTo>
                  <a:cubicBezTo>
                    <a:pt x="284" y="85"/>
                    <a:pt x="287" y="85"/>
                    <a:pt x="290" y="86"/>
                  </a:cubicBezTo>
                  <a:cubicBezTo>
                    <a:pt x="294" y="86"/>
                    <a:pt x="297" y="87"/>
                    <a:pt x="303" y="85"/>
                  </a:cubicBezTo>
                  <a:cubicBezTo>
                    <a:pt x="309" y="83"/>
                    <a:pt x="309" y="81"/>
                    <a:pt x="311" y="76"/>
                  </a:cubicBezTo>
                  <a:close/>
                  <a:moveTo>
                    <a:pt x="210" y="14"/>
                  </a:moveTo>
                  <a:cubicBezTo>
                    <a:pt x="209" y="17"/>
                    <a:pt x="206" y="22"/>
                    <a:pt x="207" y="24"/>
                  </a:cubicBezTo>
                  <a:cubicBezTo>
                    <a:pt x="209" y="27"/>
                    <a:pt x="207" y="31"/>
                    <a:pt x="201" y="32"/>
                  </a:cubicBezTo>
                  <a:cubicBezTo>
                    <a:pt x="195" y="34"/>
                    <a:pt x="191" y="35"/>
                    <a:pt x="188" y="38"/>
                  </a:cubicBezTo>
                  <a:cubicBezTo>
                    <a:pt x="186" y="41"/>
                    <a:pt x="202" y="36"/>
                    <a:pt x="205" y="39"/>
                  </a:cubicBezTo>
                  <a:cubicBezTo>
                    <a:pt x="208" y="41"/>
                    <a:pt x="199" y="43"/>
                    <a:pt x="194" y="45"/>
                  </a:cubicBezTo>
                  <a:cubicBezTo>
                    <a:pt x="189" y="47"/>
                    <a:pt x="200" y="48"/>
                    <a:pt x="200" y="52"/>
                  </a:cubicBezTo>
                  <a:cubicBezTo>
                    <a:pt x="199" y="56"/>
                    <a:pt x="181" y="63"/>
                    <a:pt x="174" y="66"/>
                  </a:cubicBezTo>
                  <a:cubicBezTo>
                    <a:pt x="167" y="69"/>
                    <a:pt x="169" y="72"/>
                    <a:pt x="167" y="78"/>
                  </a:cubicBezTo>
                  <a:cubicBezTo>
                    <a:pt x="165" y="84"/>
                    <a:pt x="160" y="85"/>
                    <a:pt x="159" y="82"/>
                  </a:cubicBezTo>
                  <a:cubicBezTo>
                    <a:pt x="158" y="79"/>
                    <a:pt x="151" y="80"/>
                    <a:pt x="149" y="75"/>
                  </a:cubicBezTo>
                  <a:cubicBezTo>
                    <a:pt x="147" y="70"/>
                    <a:pt x="145" y="68"/>
                    <a:pt x="150" y="65"/>
                  </a:cubicBezTo>
                  <a:cubicBezTo>
                    <a:pt x="154" y="61"/>
                    <a:pt x="151" y="62"/>
                    <a:pt x="145" y="58"/>
                  </a:cubicBezTo>
                  <a:cubicBezTo>
                    <a:pt x="139" y="54"/>
                    <a:pt x="135" y="54"/>
                    <a:pt x="137" y="47"/>
                  </a:cubicBezTo>
                  <a:cubicBezTo>
                    <a:pt x="139" y="40"/>
                    <a:pt x="135" y="41"/>
                    <a:pt x="130" y="38"/>
                  </a:cubicBezTo>
                  <a:cubicBezTo>
                    <a:pt x="125" y="34"/>
                    <a:pt x="120" y="33"/>
                    <a:pt x="113" y="35"/>
                  </a:cubicBezTo>
                  <a:cubicBezTo>
                    <a:pt x="107" y="38"/>
                    <a:pt x="106" y="38"/>
                    <a:pt x="105" y="35"/>
                  </a:cubicBezTo>
                  <a:cubicBezTo>
                    <a:pt x="103" y="32"/>
                    <a:pt x="109" y="33"/>
                    <a:pt x="114" y="29"/>
                  </a:cubicBezTo>
                  <a:cubicBezTo>
                    <a:pt x="117" y="26"/>
                    <a:pt x="108" y="28"/>
                    <a:pt x="102" y="29"/>
                  </a:cubicBezTo>
                  <a:cubicBezTo>
                    <a:pt x="125" y="17"/>
                    <a:pt x="151" y="11"/>
                    <a:pt x="178" y="11"/>
                  </a:cubicBezTo>
                  <a:cubicBezTo>
                    <a:pt x="189" y="11"/>
                    <a:pt x="200" y="12"/>
                    <a:pt x="210" y="14"/>
                  </a:cubicBezTo>
                  <a:close/>
                  <a:moveTo>
                    <a:pt x="298" y="61"/>
                  </a:moveTo>
                  <a:cubicBezTo>
                    <a:pt x="297" y="65"/>
                    <a:pt x="300" y="67"/>
                    <a:pt x="301" y="71"/>
                  </a:cubicBezTo>
                  <a:cubicBezTo>
                    <a:pt x="301" y="75"/>
                    <a:pt x="297" y="77"/>
                    <a:pt x="294" y="79"/>
                  </a:cubicBezTo>
                  <a:cubicBezTo>
                    <a:pt x="292" y="80"/>
                    <a:pt x="292" y="72"/>
                    <a:pt x="290" y="69"/>
                  </a:cubicBezTo>
                  <a:cubicBezTo>
                    <a:pt x="287" y="67"/>
                    <a:pt x="287" y="71"/>
                    <a:pt x="283" y="71"/>
                  </a:cubicBezTo>
                  <a:cubicBezTo>
                    <a:pt x="278" y="72"/>
                    <a:pt x="277" y="73"/>
                    <a:pt x="277" y="67"/>
                  </a:cubicBezTo>
                  <a:cubicBezTo>
                    <a:pt x="277" y="62"/>
                    <a:pt x="287" y="56"/>
                    <a:pt x="289" y="52"/>
                  </a:cubicBezTo>
                  <a:cubicBezTo>
                    <a:pt x="292" y="55"/>
                    <a:pt x="295" y="58"/>
                    <a:pt x="298" y="61"/>
                  </a:cubicBezTo>
                  <a:close/>
                </a:path>
              </a:pathLst>
            </a:custGeom>
            <a:solidFill>
              <a:srgbClr val="FFFFFF">
                <a:alpha val="30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6" name="Freeform 5"/>
            <p:cNvSpPr>
              <a:spLocks noEditPoints="1"/>
            </p:cNvSpPr>
            <p:nvPr/>
          </p:nvSpPr>
          <p:spPr bwMode="auto">
            <a:xfrm>
              <a:off x="228600" y="762000"/>
              <a:ext cx="2285999" cy="2286000"/>
            </a:xfrm>
            <a:custGeom>
              <a:avLst/>
              <a:gdLst>
                <a:gd name="T0" fmla="*/ 833 w 1275"/>
                <a:gd name="T1" fmla="*/ 1207 h 1275"/>
                <a:gd name="T2" fmla="*/ 511 w 1275"/>
                <a:gd name="T3" fmla="*/ 1204 h 1275"/>
                <a:gd name="T4" fmla="*/ 288 w 1275"/>
                <a:gd name="T5" fmla="*/ 1127 h 1275"/>
                <a:gd name="T6" fmla="*/ 131 w 1275"/>
                <a:gd name="T7" fmla="*/ 327 h 1275"/>
                <a:gd name="T8" fmla="*/ 548 w 1275"/>
                <a:gd name="T9" fmla="*/ 42 h 1275"/>
                <a:gd name="T10" fmla="*/ 1236 w 1275"/>
                <a:gd name="T11" fmla="*/ 667 h 1275"/>
                <a:gd name="T12" fmla="*/ 1220 w 1275"/>
                <a:gd name="T13" fmla="*/ 717 h 1275"/>
                <a:gd name="T14" fmla="*/ 941 w 1275"/>
                <a:gd name="T15" fmla="*/ 1098 h 1275"/>
                <a:gd name="T16" fmla="*/ 734 w 1275"/>
                <a:gd name="T17" fmla="*/ 1199 h 1275"/>
                <a:gd name="T18" fmla="*/ 303 w 1275"/>
                <a:gd name="T19" fmla="*/ 1116 h 1275"/>
                <a:gd name="T20" fmla="*/ 243 w 1275"/>
                <a:gd name="T21" fmla="*/ 1054 h 1275"/>
                <a:gd name="T22" fmla="*/ 108 w 1275"/>
                <a:gd name="T23" fmla="*/ 375 h 1275"/>
                <a:gd name="T24" fmla="*/ 524 w 1275"/>
                <a:gd name="T25" fmla="*/ 64 h 1275"/>
                <a:gd name="T26" fmla="*/ 918 w 1275"/>
                <a:gd name="T27" fmla="*/ 118 h 1275"/>
                <a:gd name="T28" fmla="*/ 1066 w 1275"/>
                <a:gd name="T29" fmla="*/ 278 h 1275"/>
                <a:gd name="T30" fmla="*/ 1201 w 1275"/>
                <a:gd name="T31" fmla="*/ 726 h 1275"/>
                <a:gd name="T32" fmla="*/ 981 w 1275"/>
                <a:gd name="T33" fmla="*/ 1076 h 1275"/>
                <a:gd name="T34" fmla="*/ 892 w 1275"/>
                <a:gd name="T35" fmla="*/ 1102 h 1275"/>
                <a:gd name="T36" fmla="*/ 368 w 1275"/>
                <a:gd name="T37" fmla="*/ 1098 h 1275"/>
                <a:gd name="T38" fmla="*/ 128 w 1275"/>
                <a:gd name="T39" fmla="*/ 608 h 1275"/>
                <a:gd name="T40" fmla="*/ 220 w 1275"/>
                <a:gd name="T41" fmla="*/ 281 h 1275"/>
                <a:gd name="T42" fmla="*/ 722 w 1275"/>
                <a:gd name="T43" fmla="*/ 88 h 1275"/>
                <a:gd name="T44" fmla="*/ 1095 w 1275"/>
                <a:gd name="T45" fmla="*/ 466 h 1275"/>
                <a:gd name="T46" fmla="*/ 1132 w 1275"/>
                <a:gd name="T47" fmla="*/ 444 h 1275"/>
                <a:gd name="T48" fmla="*/ 1037 w 1275"/>
                <a:gd name="T49" fmla="*/ 835 h 1275"/>
                <a:gd name="T50" fmla="*/ 781 w 1275"/>
                <a:gd name="T51" fmla="*/ 138 h 1275"/>
                <a:gd name="T52" fmla="*/ 347 w 1275"/>
                <a:gd name="T53" fmla="*/ 720 h 1275"/>
                <a:gd name="T54" fmla="*/ 336 w 1275"/>
                <a:gd name="T55" fmla="*/ 382 h 1275"/>
                <a:gd name="T56" fmla="*/ 421 w 1275"/>
                <a:gd name="T57" fmla="*/ 183 h 1275"/>
                <a:gd name="T58" fmla="*/ 932 w 1275"/>
                <a:gd name="T59" fmla="*/ 369 h 1275"/>
                <a:gd name="T60" fmla="*/ 921 w 1275"/>
                <a:gd name="T61" fmla="*/ 707 h 1275"/>
                <a:gd name="T62" fmla="*/ 736 w 1275"/>
                <a:gd name="T63" fmla="*/ 278 h 1275"/>
                <a:gd name="T64" fmla="*/ 750 w 1275"/>
                <a:gd name="T65" fmla="*/ 454 h 1275"/>
                <a:gd name="T66" fmla="*/ 588 w 1275"/>
                <a:gd name="T67" fmla="*/ 137 h 1275"/>
                <a:gd name="T68" fmla="*/ 532 w 1275"/>
                <a:gd name="T69" fmla="*/ 414 h 1275"/>
                <a:gd name="T70" fmla="*/ 708 w 1275"/>
                <a:gd name="T71" fmla="*/ 159 h 1275"/>
                <a:gd name="T72" fmla="*/ 498 w 1275"/>
                <a:gd name="T73" fmla="*/ 415 h 1275"/>
                <a:gd name="T74" fmla="*/ 555 w 1275"/>
                <a:gd name="T75" fmla="*/ 586 h 1275"/>
                <a:gd name="T76" fmla="*/ 695 w 1275"/>
                <a:gd name="T77" fmla="*/ 121 h 1275"/>
                <a:gd name="T78" fmla="*/ 518 w 1275"/>
                <a:gd name="T79" fmla="*/ 153 h 1275"/>
                <a:gd name="T80" fmla="*/ 484 w 1275"/>
                <a:gd name="T81" fmla="*/ 702 h 1275"/>
                <a:gd name="T82" fmla="*/ 886 w 1275"/>
                <a:gd name="T83" fmla="*/ 724 h 1275"/>
                <a:gd name="T84" fmla="*/ 919 w 1275"/>
                <a:gd name="T85" fmla="*/ 615 h 1275"/>
                <a:gd name="T86" fmla="*/ 878 w 1275"/>
                <a:gd name="T87" fmla="*/ 234 h 1275"/>
                <a:gd name="T88" fmla="*/ 554 w 1275"/>
                <a:gd name="T89" fmla="*/ 96 h 1275"/>
                <a:gd name="T90" fmla="*/ 251 w 1275"/>
                <a:gd name="T91" fmla="*/ 322 h 1275"/>
                <a:gd name="T92" fmla="*/ 248 w 1275"/>
                <a:gd name="T93" fmla="*/ 558 h 1275"/>
                <a:gd name="T94" fmla="*/ 225 w 1275"/>
                <a:gd name="T95" fmla="*/ 681 h 1275"/>
                <a:gd name="T96" fmla="*/ 485 w 1275"/>
                <a:gd name="T97" fmla="*/ 890 h 1275"/>
                <a:gd name="T98" fmla="*/ 903 w 1275"/>
                <a:gd name="T99" fmla="*/ 996 h 1275"/>
                <a:gd name="T100" fmla="*/ 935 w 1275"/>
                <a:gd name="T101" fmla="*/ 249 h 1275"/>
                <a:gd name="T102" fmla="*/ 223 w 1275"/>
                <a:gd name="T103" fmla="*/ 302 h 1275"/>
                <a:gd name="T104" fmla="*/ 205 w 1275"/>
                <a:gd name="T105" fmla="*/ 779 h 1275"/>
                <a:gd name="T106" fmla="*/ 642 w 1275"/>
                <a:gd name="T107" fmla="*/ 1130 h 1275"/>
                <a:gd name="T108" fmla="*/ 940 w 1275"/>
                <a:gd name="T109" fmla="*/ 136 h 1275"/>
                <a:gd name="T110" fmla="*/ 702 w 1275"/>
                <a:gd name="T111" fmla="*/ 57 h 1275"/>
                <a:gd name="T112" fmla="*/ 556 w 1275"/>
                <a:gd name="T113" fmla="*/ 79 h 1275"/>
                <a:gd name="T114" fmla="*/ 185 w 1275"/>
                <a:gd name="T115" fmla="*/ 331 h 1275"/>
                <a:gd name="T116" fmla="*/ 56 w 1275"/>
                <a:gd name="T117" fmla="*/ 684 h 1275"/>
                <a:gd name="T118" fmla="*/ 852 w 1275"/>
                <a:gd name="T119" fmla="*/ 78 h 1275"/>
                <a:gd name="T120" fmla="*/ 500 w 1275"/>
                <a:gd name="T121" fmla="*/ 68 h 1275"/>
                <a:gd name="T122" fmla="*/ 40 w 1275"/>
                <a:gd name="T123" fmla="*/ 561 h 1275"/>
                <a:gd name="T124" fmla="*/ 998 w 1275"/>
                <a:gd name="T125" fmla="*/ 1119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75" h="1275">
                  <a:moveTo>
                    <a:pt x="638" y="0"/>
                  </a:moveTo>
                  <a:cubicBezTo>
                    <a:pt x="286" y="0"/>
                    <a:pt x="0" y="286"/>
                    <a:pt x="0" y="637"/>
                  </a:cubicBezTo>
                  <a:cubicBezTo>
                    <a:pt x="0" y="989"/>
                    <a:pt x="286" y="1275"/>
                    <a:pt x="638" y="1275"/>
                  </a:cubicBezTo>
                  <a:cubicBezTo>
                    <a:pt x="989" y="1275"/>
                    <a:pt x="1275" y="989"/>
                    <a:pt x="1275" y="637"/>
                  </a:cubicBezTo>
                  <a:cubicBezTo>
                    <a:pt x="1275" y="286"/>
                    <a:pt x="989" y="0"/>
                    <a:pt x="638" y="0"/>
                  </a:cubicBezTo>
                  <a:close/>
                  <a:moveTo>
                    <a:pt x="1129" y="985"/>
                  </a:moveTo>
                  <a:cubicBezTo>
                    <a:pt x="1119" y="996"/>
                    <a:pt x="1119" y="996"/>
                    <a:pt x="1119" y="996"/>
                  </a:cubicBezTo>
                  <a:cubicBezTo>
                    <a:pt x="1109" y="1005"/>
                    <a:pt x="1109" y="1005"/>
                    <a:pt x="1109" y="1005"/>
                  </a:cubicBezTo>
                  <a:cubicBezTo>
                    <a:pt x="1114" y="995"/>
                    <a:pt x="1114" y="995"/>
                    <a:pt x="1114" y="995"/>
                  </a:cubicBezTo>
                  <a:cubicBezTo>
                    <a:pt x="1122" y="980"/>
                    <a:pt x="1122" y="980"/>
                    <a:pt x="1122" y="980"/>
                  </a:cubicBezTo>
                  <a:cubicBezTo>
                    <a:pt x="1136" y="947"/>
                    <a:pt x="1136" y="947"/>
                    <a:pt x="1136" y="947"/>
                  </a:cubicBezTo>
                  <a:cubicBezTo>
                    <a:pt x="1147" y="913"/>
                    <a:pt x="1147" y="913"/>
                    <a:pt x="1147" y="913"/>
                  </a:cubicBezTo>
                  <a:cubicBezTo>
                    <a:pt x="1149" y="906"/>
                    <a:pt x="1149" y="906"/>
                    <a:pt x="1149" y="906"/>
                  </a:cubicBezTo>
                  <a:cubicBezTo>
                    <a:pt x="1153" y="903"/>
                    <a:pt x="1153" y="903"/>
                    <a:pt x="1153" y="903"/>
                  </a:cubicBezTo>
                  <a:cubicBezTo>
                    <a:pt x="1172" y="887"/>
                    <a:pt x="1172" y="887"/>
                    <a:pt x="1172" y="887"/>
                  </a:cubicBezTo>
                  <a:cubicBezTo>
                    <a:pt x="1181" y="879"/>
                    <a:pt x="1181" y="879"/>
                    <a:pt x="1181" y="879"/>
                  </a:cubicBezTo>
                  <a:cubicBezTo>
                    <a:pt x="1192" y="867"/>
                    <a:pt x="1192" y="867"/>
                    <a:pt x="1192" y="867"/>
                  </a:cubicBezTo>
                  <a:cubicBezTo>
                    <a:pt x="1191" y="869"/>
                    <a:pt x="1191" y="869"/>
                    <a:pt x="1191" y="869"/>
                  </a:cubicBezTo>
                  <a:cubicBezTo>
                    <a:pt x="1177" y="903"/>
                    <a:pt x="1177" y="903"/>
                    <a:pt x="1177" y="903"/>
                  </a:cubicBezTo>
                  <a:cubicBezTo>
                    <a:pt x="1175" y="908"/>
                    <a:pt x="1175" y="908"/>
                    <a:pt x="1175" y="908"/>
                  </a:cubicBezTo>
                  <a:cubicBezTo>
                    <a:pt x="1161" y="935"/>
                    <a:pt x="1146" y="961"/>
                    <a:pt x="1129" y="985"/>
                  </a:cubicBezTo>
                  <a:close/>
                  <a:moveTo>
                    <a:pt x="833" y="1207"/>
                  </a:moveTo>
                  <a:cubicBezTo>
                    <a:pt x="835" y="1205"/>
                    <a:pt x="835" y="1205"/>
                    <a:pt x="835" y="1205"/>
                  </a:cubicBezTo>
                  <a:cubicBezTo>
                    <a:pt x="843" y="1198"/>
                    <a:pt x="843" y="1198"/>
                    <a:pt x="843" y="1198"/>
                  </a:cubicBezTo>
                  <a:cubicBezTo>
                    <a:pt x="852" y="1190"/>
                    <a:pt x="852" y="1190"/>
                    <a:pt x="852" y="1190"/>
                  </a:cubicBezTo>
                  <a:cubicBezTo>
                    <a:pt x="855" y="1187"/>
                    <a:pt x="855" y="1187"/>
                    <a:pt x="855" y="1187"/>
                  </a:cubicBezTo>
                  <a:cubicBezTo>
                    <a:pt x="885" y="1179"/>
                    <a:pt x="885" y="1179"/>
                    <a:pt x="885" y="1179"/>
                  </a:cubicBezTo>
                  <a:cubicBezTo>
                    <a:pt x="897" y="1175"/>
                    <a:pt x="897" y="1175"/>
                    <a:pt x="897" y="1175"/>
                  </a:cubicBezTo>
                  <a:cubicBezTo>
                    <a:pt x="916" y="1169"/>
                    <a:pt x="916" y="1169"/>
                    <a:pt x="916" y="1169"/>
                  </a:cubicBezTo>
                  <a:cubicBezTo>
                    <a:pt x="911" y="1172"/>
                    <a:pt x="911" y="1172"/>
                    <a:pt x="911" y="1172"/>
                  </a:cubicBezTo>
                  <a:cubicBezTo>
                    <a:pt x="900" y="1179"/>
                    <a:pt x="900" y="1179"/>
                    <a:pt x="900" y="1179"/>
                  </a:cubicBezTo>
                  <a:cubicBezTo>
                    <a:pt x="895" y="1181"/>
                    <a:pt x="895" y="1181"/>
                    <a:pt x="895" y="1181"/>
                  </a:cubicBezTo>
                  <a:cubicBezTo>
                    <a:pt x="874" y="1191"/>
                    <a:pt x="854" y="1199"/>
                    <a:pt x="833" y="1207"/>
                  </a:cubicBezTo>
                  <a:close/>
                  <a:moveTo>
                    <a:pt x="776" y="1223"/>
                  </a:moveTo>
                  <a:cubicBezTo>
                    <a:pt x="746" y="1229"/>
                    <a:pt x="746" y="1229"/>
                    <a:pt x="746" y="1229"/>
                  </a:cubicBezTo>
                  <a:cubicBezTo>
                    <a:pt x="746" y="1229"/>
                    <a:pt x="745" y="1229"/>
                    <a:pt x="745" y="1229"/>
                  </a:cubicBezTo>
                  <a:cubicBezTo>
                    <a:pt x="741" y="1230"/>
                    <a:pt x="736" y="1231"/>
                    <a:pt x="732" y="1232"/>
                  </a:cubicBezTo>
                  <a:cubicBezTo>
                    <a:pt x="733" y="1231"/>
                    <a:pt x="733" y="1231"/>
                    <a:pt x="733" y="1231"/>
                  </a:cubicBezTo>
                  <a:cubicBezTo>
                    <a:pt x="738" y="1226"/>
                    <a:pt x="738" y="1226"/>
                    <a:pt x="738" y="1226"/>
                  </a:cubicBezTo>
                  <a:cubicBezTo>
                    <a:pt x="742" y="1220"/>
                    <a:pt x="742" y="1220"/>
                    <a:pt x="742" y="1220"/>
                  </a:cubicBezTo>
                  <a:cubicBezTo>
                    <a:pt x="751" y="1207"/>
                    <a:pt x="751" y="1207"/>
                    <a:pt x="751" y="1207"/>
                  </a:cubicBezTo>
                  <a:cubicBezTo>
                    <a:pt x="752" y="1205"/>
                    <a:pt x="752" y="1205"/>
                    <a:pt x="752" y="1205"/>
                  </a:cubicBezTo>
                  <a:cubicBezTo>
                    <a:pt x="778" y="1202"/>
                    <a:pt x="778" y="1202"/>
                    <a:pt x="778" y="1202"/>
                  </a:cubicBezTo>
                  <a:cubicBezTo>
                    <a:pt x="833" y="1192"/>
                    <a:pt x="833" y="1192"/>
                    <a:pt x="833" y="1192"/>
                  </a:cubicBezTo>
                  <a:cubicBezTo>
                    <a:pt x="838" y="1191"/>
                    <a:pt x="838" y="1191"/>
                    <a:pt x="838" y="1191"/>
                  </a:cubicBezTo>
                  <a:cubicBezTo>
                    <a:pt x="838" y="1191"/>
                    <a:pt x="838" y="1191"/>
                    <a:pt x="838" y="1191"/>
                  </a:cubicBezTo>
                  <a:cubicBezTo>
                    <a:pt x="830" y="1198"/>
                    <a:pt x="830" y="1198"/>
                    <a:pt x="830" y="1198"/>
                  </a:cubicBezTo>
                  <a:cubicBezTo>
                    <a:pt x="822" y="1204"/>
                    <a:pt x="822" y="1204"/>
                    <a:pt x="822" y="1204"/>
                  </a:cubicBezTo>
                  <a:cubicBezTo>
                    <a:pt x="814" y="1209"/>
                    <a:pt x="814" y="1209"/>
                    <a:pt x="814" y="1209"/>
                  </a:cubicBezTo>
                  <a:cubicBezTo>
                    <a:pt x="797" y="1217"/>
                    <a:pt x="797" y="1217"/>
                    <a:pt x="797" y="1217"/>
                  </a:cubicBezTo>
                  <a:cubicBezTo>
                    <a:pt x="795" y="1218"/>
                    <a:pt x="795" y="1218"/>
                    <a:pt x="795" y="1218"/>
                  </a:cubicBezTo>
                  <a:cubicBezTo>
                    <a:pt x="789" y="1220"/>
                    <a:pt x="782" y="1221"/>
                    <a:pt x="776" y="1223"/>
                  </a:cubicBezTo>
                  <a:close/>
                  <a:moveTo>
                    <a:pt x="530" y="1229"/>
                  </a:moveTo>
                  <a:cubicBezTo>
                    <a:pt x="530" y="1229"/>
                    <a:pt x="530" y="1229"/>
                    <a:pt x="529" y="1229"/>
                  </a:cubicBezTo>
                  <a:cubicBezTo>
                    <a:pt x="515" y="1227"/>
                    <a:pt x="515" y="1227"/>
                    <a:pt x="515" y="1227"/>
                  </a:cubicBezTo>
                  <a:cubicBezTo>
                    <a:pt x="508" y="1225"/>
                    <a:pt x="502" y="1224"/>
                    <a:pt x="495" y="1222"/>
                  </a:cubicBezTo>
                  <a:cubicBezTo>
                    <a:pt x="484" y="1219"/>
                    <a:pt x="484" y="1219"/>
                    <a:pt x="484" y="1219"/>
                  </a:cubicBezTo>
                  <a:cubicBezTo>
                    <a:pt x="482" y="1219"/>
                    <a:pt x="480" y="1218"/>
                    <a:pt x="479" y="1218"/>
                  </a:cubicBezTo>
                  <a:cubicBezTo>
                    <a:pt x="478" y="1218"/>
                    <a:pt x="478" y="1218"/>
                    <a:pt x="478" y="1218"/>
                  </a:cubicBezTo>
                  <a:cubicBezTo>
                    <a:pt x="461" y="1209"/>
                    <a:pt x="461" y="1209"/>
                    <a:pt x="461" y="1209"/>
                  </a:cubicBezTo>
                  <a:cubicBezTo>
                    <a:pt x="453" y="1204"/>
                    <a:pt x="453" y="1204"/>
                    <a:pt x="453" y="1204"/>
                  </a:cubicBezTo>
                  <a:cubicBezTo>
                    <a:pt x="445" y="1198"/>
                    <a:pt x="445" y="1198"/>
                    <a:pt x="445" y="1198"/>
                  </a:cubicBezTo>
                  <a:cubicBezTo>
                    <a:pt x="438" y="1192"/>
                    <a:pt x="438" y="1192"/>
                    <a:pt x="438" y="1192"/>
                  </a:cubicBezTo>
                  <a:cubicBezTo>
                    <a:pt x="437" y="1191"/>
                    <a:pt x="437" y="1191"/>
                    <a:pt x="437" y="1191"/>
                  </a:cubicBezTo>
                  <a:cubicBezTo>
                    <a:pt x="455" y="1195"/>
                    <a:pt x="455" y="1195"/>
                    <a:pt x="455" y="1195"/>
                  </a:cubicBezTo>
                  <a:cubicBezTo>
                    <a:pt x="511" y="1204"/>
                    <a:pt x="511" y="1204"/>
                    <a:pt x="511" y="1204"/>
                  </a:cubicBezTo>
                  <a:cubicBezTo>
                    <a:pt x="524" y="1205"/>
                    <a:pt x="524" y="1205"/>
                    <a:pt x="524" y="1205"/>
                  </a:cubicBezTo>
                  <a:cubicBezTo>
                    <a:pt x="525" y="1207"/>
                    <a:pt x="525" y="1207"/>
                    <a:pt x="525" y="1207"/>
                  </a:cubicBezTo>
                  <a:cubicBezTo>
                    <a:pt x="529" y="1214"/>
                    <a:pt x="529" y="1214"/>
                    <a:pt x="529" y="1214"/>
                  </a:cubicBezTo>
                  <a:cubicBezTo>
                    <a:pt x="538" y="1226"/>
                    <a:pt x="538" y="1226"/>
                    <a:pt x="538" y="1226"/>
                  </a:cubicBezTo>
                  <a:cubicBezTo>
                    <a:pt x="542" y="1231"/>
                    <a:pt x="542" y="1231"/>
                    <a:pt x="542" y="1231"/>
                  </a:cubicBezTo>
                  <a:cubicBezTo>
                    <a:pt x="543" y="1232"/>
                    <a:pt x="543" y="1232"/>
                    <a:pt x="543" y="1232"/>
                  </a:cubicBezTo>
                  <a:cubicBezTo>
                    <a:pt x="539" y="1231"/>
                    <a:pt x="534" y="1230"/>
                    <a:pt x="530" y="1229"/>
                  </a:cubicBezTo>
                  <a:close/>
                  <a:moveTo>
                    <a:pt x="384" y="1183"/>
                  </a:moveTo>
                  <a:cubicBezTo>
                    <a:pt x="375" y="1179"/>
                    <a:pt x="375" y="1179"/>
                    <a:pt x="375" y="1179"/>
                  </a:cubicBezTo>
                  <a:cubicBezTo>
                    <a:pt x="364" y="1172"/>
                    <a:pt x="364" y="1172"/>
                    <a:pt x="364" y="1172"/>
                  </a:cubicBezTo>
                  <a:cubicBezTo>
                    <a:pt x="360" y="1169"/>
                    <a:pt x="360" y="1169"/>
                    <a:pt x="360" y="1169"/>
                  </a:cubicBezTo>
                  <a:cubicBezTo>
                    <a:pt x="390" y="1179"/>
                    <a:pt x="390" y="1179"/>
                    <a:pt x="390" y="1179"/>
                  </a:cubicBezTo>
                  <a:cubicBezTo>
                    <a:pt x="421" y="1187"/>
                    <a:pt x="421" y="1187"/>
                    <a:pt x="421" y="1187"/>
                  </a:cubicBezTo>
                  <a:cubicBezTo>
                    <a:pt x="424" y="1190"/>
                    <a:pt x="424" y="1190"/>
                    <a:pt x="424" y="1190"/>
                  </a:cubicBezTo>
                  <a:cubicBezTo>
                    <a:pt x="432" y="1198"/>
                    <a:pt x="432" y="1198"/>
                    <a:pt x="432" y="1198"/>
                  </a:cubicBezTo>
                  <a:cubicBezTo>
                    <a:pt x="440" y="1205"/>
                    <a:pt x="440" y="1205"/>
                    <a:pt x="440" y="1205"/>
                  </a:cubicBezTo>
                  <a:cubicBezTo>
                    <a:pt x="443" y="1207"/>
                    <a:pt x="443" y="1207"/>
                    <a:pt x="443" y="1207"/>
                  </a:cubicBezTo>
                  <a:cubicBezTo>
                    <a:pt x="423" y="1200"/>
                    <a:pt x="403" y="1192"/>
                    <a:pt x="384" y="1183"/>
                  </a:cubicBezTo>
                  <a:close/>
                  <a:moveTo>
                    <a:pt x="247" y="1095"/>
                  </a:moveTo>
                  <a:cubicBezTo>
                    <a:pt x="238" y="1086"/>
                    <a:pt x="238" y="1086"/>
                    <a:pt x="238" y="1086"/>
                  </a:cubicBezTo>
                  <a:cubicBezTo>
                    <a:pt x="226" y="1074"/>
                    <a:pt x="226" y="1074"/>
                    <a:pt x="226" y="1074"/>
                  </a:cubicBezTo>
                  <a:cubicBezTo>
                    <a:pt x="216" y="1062"/>
                    <a:pt x="216" y="1062"/>
                    <a:pt x="216" y="1062"/>
                  </a:cubicBezTo>
                  <a:cubicBezTo>
                    <a:pt x="199" y="1039"/>
                    <a:pt x="199" y="1039"/>
                    <a:pt x="199" y="1039"/>
                  </a:cubicBezTo>
                  <a:cubicBezTo>
                    <a:pt x="205" y="1043"/>
                    <a:pt x="205" y="1043"/>
                    <a:pt x="205" y="1043"/>
                  </a:cubicBezTo>
                  <a:cubicBezTo>
                    <a:pt x="227" y="1056"/>
                    <a:pt x="227" y="1056"/>
                    <a:pt x="227" y="1056"/>
                  </a:cubicBezTo>
                  <a:cubicBezTo>
                    <a:pt x="263" y="1073"/>
                    <a:pt x="263" y="1073"/>
                    <a:pt x="263" y="1073"/>
                  </a:cubicBezTo>
                  <a:cubicBezTo>
                    <a:pt x="278" y="1098"/>
                    <a:pt x="278" y="1098"/>
                    <a:pt x="278" y="1098"/>
                  </a:cubicBezTo>
                  <a:cubicBezTo>
                    <a:pt x="287" y="1110"/>
                    <a:pt x="287" y="1110"/>
                    <a:pt x="287" y="1110"/>
                  </a:cubicBezTo>
                  <a:cubicBezTo>
                    <a:pt x="296" y="1121"/>
                    <a:pt x="296" y="1121"/>
                    <a:pt x="296" y="1121"/>
                  </a:cubicBezTo>
                  <a:cubicBezTo>
                    <a:pt x="305" y="1132"/>
                    <a:pt x="305" y="1132"/>
                    <a:pt x="305" y="1132"/>
                  </a:cubicBezTo>
                  <a:cubicBezTo>
                    <a:pt x="312" y="1140"/>
                    <a:pt x="312" y="1140"/>
                    <a:pt x="312" y="1140"/>
                  </a:cubicBezTo>
                  <a:cubicBezTo>
                    <a:pt x="306" y="1137"/>
                    <a:pt x="306" y="1137"/>
                    <a:pt x="306" y="1137"/>
                  </a:cubicBezTo>
                  <a:cubicBezTo>
                    <a:pt x="288" y="1127"/>
                    <a:pt x="288" y="1127"/>
                    <a:pt x="288" y="1127"/>
                  </a:cubicBezTo>
                  <a:cubicBezTo>
                    <a:pt x="284" y="1124"/>
                    <a:pt x="284" y="1124"/>
                    <a:pt x="284" y="1124"/>
                  </a:cubicBezTo>
                  <a:cubicBezTo>
                    <a:pt x="271" y="1114"/>
                    <a:pt x="259" y="1105"/>
                    <a:pt x="247" y="1095"/>
                  </a:cubicBezTo>
                  <a:close/>
                  <a:moveTo>
                    <a:pt x="101" y="909"/>
                  </a:moveTo>
                  <a:cubicBezTo>
                    <a:pt x="98" y="903"/>
                    <a:pt x="98" y="903"/>
                    <a:pt x="98" y="903"/>
                  </a:cubicBezTo>
                  <a:cubicBezTo>
                    <a:pt x="91" y="886"/>
                    <a:pt x="91" y="886"/>
                    <a:pt x="91" y="886"/>
                  </a:cubicBezTo>
                  <a:cubicBezTo>
                    <a:pt x="84" y="867"/>
                    <a:pt x="84" y="867"/>
                    <a:pt x="84" y="867"/>
                  </a:cubicBezTo>
                  <a:cubicBezTo>
                    <a:pt x="95" y="879"/>
                    <a:pt x="95" y="879"/>
                    <a:pt x="95" y="879"/>
                  </a:cubicBezTo>
                  <a:cubicBezTo>
                    <a:pt x="103" y="887"/>
                    <a:pt x="103" y="887"/>
                    <a:pt x="103" y="887"/>
                  </a:cubicBezTo>
                  <a:cubicBezTo>
                    <a:pt x="122" y="903"/>
                    <a:pt x="122" y="903"/>
                    <a:pt x="122" y="903"/>
                  </a:cubicBezTo>
                  <a:cubicBezTo>
                    <a:pt x="126" y="906"/>
                    <a:pt x="126" y="906"/>
                    <a:pt x="126" y="906"/>
                  </a:cubicBezTo>
                  <a:cubicBezTo>
                    <a:pt x="128" y="913"/>
                    <a:pt x="128" y="913"/>
                    <a:pt x="128" y="913"/>
                  </a:cubicBezTo>
                  <a:cubicBezTo>
                    <a:pt x="140" y="947"/>
                    <a:pt x="140" y="947"/>
                    <a:pt x="140" y="947"/>
                  </a:cubicBezTo>
                  <a:cubicBezTo>
                    <a:pt x="146" y="964"/>
                    <a:pt x="146" y="964"/>
                    <a:pt x="146" y="964"/>
                  </a:cubicBezTo>
                  <a:cubicBezTo>
                    <a:pt x="153" y="980"/>
                    <a:pt x="153" y="980"/>
                    <a:pt x="153" y="980"/>
                  </a:cubicBezTo>
                  <a:cubicBezTo>
                    <a:pt x="161" y="995"/>
                    <a:pt x="161" y="995"/>
                    <a:pt x="161" y="995"/>
                  </a:cubicBezTo>
                  <a:cubicBezTo>
                    <a:pt x="166" y="1005"/>
                    <a:pt x="166" y="1005"/>
                    <a:pt x="166" y="1005"/>
                  </a:cubicBezTo>
                  <a:cubicBezTo>
                    <a:pt x="157" y="996"/>
                    <a:pt x="157" y="996"/>
                    <a:pt x="157" y="996"/>
                  </a:cubicBezTo>
                  <a:cubicBezTo>
                    <a:pt x="147" y="985"/>
                    <a:pt x="147" y="985"/>
                    <a:pt x="147" y="985"/>
                  </a:cubicBezTo>
                  <a:cubicBezTo>
                    <a:pt x="129" y="961"/>
                    <a:pt x="114" y="935"/>
                    <a:pt x="101" y="909"/>
                  </a:cubicBezTo>
                  <a:close/>
                  <a:moveTo>
                    <a:pt x="168" y="261"/>
                  </a:moveTo>
                  <a:cubicBezTo>
                    <a:pt x="178" y="249"/>
                    <a:pt x="178" y="249"/>
                    <a:pt x="178" y="249"/>
                  </a:cubicBezTo>
                  <a:cubicBezTo>
                    <a:pt x="191" y="235"/>
                    <a:pt x="191" y="235"/>
                    <a:pt x="191" y="235"/>
                  </a:cubicBezTo>
                  <a:cubicBezTo>
                    <a:pt x="205" y="223"/>
                    <a:pt x="205" y="223"/>
                    <a:pt x="205" y="223"/>
                  </a:cubicBezTo>
                  <a:cubicBezTo>
                    <a:pt x="210" y="218"/>
                    <a:pt x="210" y="218"/>
                    <a:pt x="210" y="218"/>
                  </a:cubicBezTo>
                  <a:cubicBezTo>
                    <a:pt x="210" y="218"/>
                    <a:pt x="210" y="218"/>
                    <a:pt x="210" y="218"/>
                  </a:cubicBezTo>
                  <a:cubicBezTo>
                    <a:pt x="206" y="232"/>
                    <a:pt x="206" y="232"/>
                    <a:pt x="206" y="232"/>
                  </a:cubicBezTo>
                  <a:cubicBezTo>
                    <a:pt x="204" y="245"/>
                    <a:pt x="204" y="245"/>
                    <a:pt x="204" y="245"/>
                  </a:cubicBezTo>
                  <a:cubicBezTo>
                    <a:pt x="204" y="246"/>
                    <a:pt x="204" y="246"/>
                    <a:pt x="204" y="246"/>
                  </a:cubicBezTo>
                  <a:cubicBezTo>
                    <a:pt x="198" y="252"/>
                    <a:pt x="198" y="252"/>
                    <a:pt x="198" y="252"/>
                  </a:cubicBezTo>
                  <a:cubicBezTo>
                    <a:pt x="183" y="266"/>
                    <a:pt x="183" y="266"/>
                    <a:pt x="183" y="266"/>
                  </a:cubicBezTo>
                  <a:cubicBezTo>
                    <a:pt x="169" y="280"/>
                    <a:pt x="169" y="280"/>
                    <a:pt x="169" y="280"/>
                  </a:cubicBezTo>
                  <a:cubicBezTo>
                    <a:pt x="143" y="311"/>
                    <a:pt x="143" y="311"/>
                    <a:pt x="143" y="311"/>
                  </a:cubicBezTo>
                  <a:cubicBezTo>
                    <a:pt x="131" y="327"/>
                    <a:pt x="131" y="327"/>
                    <a:pt x="131" y="327"/>
                  </a:cubicBezTo>
                  <a:cubicBezTo>
                    <a:pt x="119" y="343"/>
                    <a:pt x="119" y="343"/>
                    <a:pt x="119" y="343"/>
                  </a:cubicBezTo>
                  <a:cubicBezTo>
                    <a:pt x="118" y="345"/>
                    <a:pt x="118" y="345"/>
                    <a:pt x="118" y="345"/>
                  </a:cubicBezTo>
                  <a:cubicBezTo>
                    <a:pt x="120" y="336"/>
                    <a:pt x="120" y="336"/>
                    <a:pt x="120" y="336"/>
                  </a:cubicBezTo>
                  <a:cubicBezTo>
                    <a:pt x="122" y="329"/>
                    <a:pt x="122" y="329"/>
                    <a:pt x="122" y="329"/>
                  </a:cubicBezTo>
                  <a:cubicBezTo>
                    <a:pt x="125" y="321"/>
                    <a:pt x="125" y="321"/>
                    <a:pt x="125" y="321"/>
                  </a:cubicBezTo>
                  <a:cubicBezTo>
                    <a:pt x="127" y="319"/>
                    <a:pt x="127" y="319"/>
                    <a:pt x="127" y="319"/>
                  </a:cubicBezTo>
                  <a:cubicBezTo>
                    <a:pt x="139" y="299"/>
                    <a:pt x="153" y="279"/>
                    <a:pt x="168" y="261"/>
                  </a:cubicBezTo>
                  <a:close/>
                  <a:moveTo>
                    <a:pt x="317" y="127"/>
                  </a:moveTo>
                  <a:cubicBezTo>
                    <a:pt x="331" y="120"/>
                    <a:pt x="331" y="120"/>
                    <a:pt x="331" y="120"/>
                  </a:cubicBezTo>
                  <a:cubicBezTo>
                    <a:pt x="345" y="113"/>
                    <a:pt x="345" y="113"/>
                    <a:pt x="345" y="113"/>
                  </a:cubicBezTo>
                  <a:cubicBezTo>
                    <a:pt x="353" y="110"/>
                    <a:pt x="353" y="110"/>
                    <a:pt x="353" y="110"/>
                  </a:cubicBezTo>
                  <a:cubicBezTo>
                    <a:pt x="347" y="116"/>
                    <a:pt x="347" y="116"/>
                    <a:pt x="347" y="116"/>
                  </a:cubicBezTo>
                  <a:cubicBezTo>
                    <a:pt x="342" y="124"/>
                    <a:pt x="342" y="124"/>
                    <a:pt x="342" y="124"/>
                  </a:cubicBezTo>
                  <a:cubicBezTo>
                    <a:pt x="325" y="132"/>
                    <a:pt x="325" y="132"/>
                    <a:pt x="325" y="132"/>
                  </a:cubicBezTo>
                  <a:cubicBezTo>
                    <a:pt x="308" y="140"/>
                    <a:pt x="308" y="140"/>
                    <a:pt x="308" y="140"/>
                  </a:cubicBezTo>
                  <a:cubicBezTo>
                    <a:pt x="291" y="149"/>
                    <a:pt x="291" y="149"/>
                    <a:pt x="291" y="149"/>
                  </a:cubicBezTo>
                  <a:cubicBezTo>
                    <a:pt x="274" y="159"/>
                    <a:pt x="274" y="159"/>
                    <a:pt x="274" y="159"/>
                  </a:cubicBezTo>
                  <a:cubicBezTo>
                    <a:pt x="262" y="167"/>
                    <a:pt x="262" y="167"/>
                    <a:pt x="262" y="167"/>
                  </a:cubicBezTo>
                  <a:cubicBezTo>
                    <a:pt x="280" y="153"/>
                    <a:pt x="298" y="140"/>
                    <a:pt x="317" y="127"/>
                  </a:cubicBezTo>
                  <a:close/>
                  <a:moveTo>
                    <a:pt x="508" y="49"/>
                  </a:moveTo>
                  <a:cubicBezTo>
                    <a:pt x="523" y="48"/>
                    <a:pt x="523" y="48"/>
                    <a:pt x="523" y="48"/>
                  </a:cubicBezTo>
                  <a:cubicBezTo>
                    <a:pt x="543" y="49"/>
                    <a:pt x="543" y="49"/>
                    <a:pt x="543" y="49"/>
                  </a:cubicBezTo>
                  <a:cubicBezTo>
                    <a:pt x="526" y="55"/>
                    <a:pt x="526" y="55"/>
                    <a:pt x="526" y="55"/>
                  </a:cubicBezTo>
                  <a:cubicBezTo>
                    <a:pt x="519" y="54"/>
                    <a:pt x="519" y="54"/>
                    <a:pt x="519" y="54"/>
                  </a:cubicBezTo>
                  <a:cubicBezTo>
                    <a:pt x="505" y="53"/>
                    <a:pt x="505" y="53"/>
                    <a:pt x="505" y="53"/>
                  </a:cubicBezTo>
                  <a:cubicBezTo>
                    <a:pt x="486" y="54"/>
                    <a:pt x="486" y="54"/>
                    <a:pt x="486" y="54"/>
                  </a:cubicBezTo>
                  <a:cubicBezTo>
                    <a:pt x="493" y="52"/>
                    <a:pt x="501" y="51"/>
                    <a:pt x="508" y="49"/>
                  </a:cubicBezTo>
                  <a:close/>
                  <a:moveTo>
                    <a:pt x="576" y="38"/>
                  </a:moveTo>
                  <a:cubicBezTo>
                    <a:pt x="578" y="38"/>
                    <a:pt x="578" y="38"/>
                    <a:pt x="578" y="38"/>
                  </a:cubicBezTo>
                  <a:cubicBezTo>
                    <a:pt x="583" y="40"/>
                    <a:pt x="583" y="40"/>
                    <a:pt x="583" y="40"/>
                  </a:cubicBezTo>
                  <a:cubicBezTo>
                    <a:pt x="565" y="42"/>
                    <a:pt x="565" y="42"/>
                    <a:pt x="565" y="42"/>
                  </a:cubicBezTo>
                  <a:cubicBezTo>
                    <a:pt x="559" y="44"/>
                    <a:pt x="559" y="44"/>
                    <a:pt x="559" y="44"/>
                  </a:cubicBezTo>
                  <a:cubicBezTo>
                    <a:pt x="548" y="42"/>
                    <a:pt x="548" y="42"/>
                    <a:pt x="548" y="42"/>
                  </a:cubicBezTo>
                  <a:cubicBezTo>
                    <a:pt x="557" y="40"/>
                    <a:pt x="566" y="39"/>
                    <a:pt x="576" y="38"/>
                  </a:cubicBezTo>
                  <a:close/>
                  <a:moveTo>
                    <a:pt x="727" y="42"/>
                  </a:moveTo>
                  <a:cubicBezTo>
                    <a:pt x="720" y="43"/>
                    <a:pt x="720" y="43"/>
                    <a:pt x="720" y="43"/>
                  </a:cubicBezTo>
                  <a:cubicBezTo>
                    <a:pt x="716" y="44"/>
                    <a:pt x="716" y="44"/>
                    <a:pt x="716" y="44"/>
                  </a:cubicBezTo>
                  <a:cubicBezTo>
                    <a:pt x="710" y="42"/>
                    <a:pt x="710" y="42"/>
                    <a:pt x="710" y="42"/>
                  </a:cubicBezTo>
                  <a:cubicBezTo>
                    <a:pt x="692" y="40"/>
                    <a:pt x="692" y="40"/>
                    <a:pt x="692" y="40"/>
                  </a:cubicBezTo>
                  <a:cubicBezTo>
                    <a:pt x="697" y="38"/>
                    <a:pt x="697" y="38"/>
                    <a:pt x="697" y="38"/>
                  </a:cubicBezTo>
                  <a:cubicBezTo>
                    <a:pt x="700" y="38"/>
                    <a:pt x="700" y="38"/>
                    <a:pt x="700" y="38"/>
                  </a:cubicBezTo>
                  <a:cubicBezTo>
                    <a:pt x="709" y="39"/>
                    <a:pt x="718" y="40"/>
                    <a:pt x="727" y="42"/>
                  </a:cubicBezTo>
                  <a:close/>
                  <a:moveTo>
                    <a:pt x="789" y="54"/>
                  </a:moveTo>
                  <a:cubicBezTo>
                    <a:pt x="770" y="53"/>
                    <a:pt x="770" y="53"/>
                    <a:pt x="770" y="53"/>
                  </a:cubicBezTo>
                  <a:cubicBezTo>
                    <a:pt x="756" y="54"/>
                    <a:pt x="756" y="54"/>
                    <a:pt x="756" y="54"/>
                  </a:cubicBezTo>
                  <a:cubicBezTo>
                    <a:pt x="750" y="54"/>
                    <a:pt x="750" y="54"/>
                    <a:pt x="750" y="54"/>
                  </a:cubicBezTo>
                  <a:cubicBezTo>
                    <a:pt x="738" y="50"/>
                    <a:pt x="738" y="50"/>
                    <a:pt x="738" y="50"/>
                  </a:cubicBezTo>
                  <a:cubicBezTo>
                    <a:pt x="735" y="49"/>
                    <a:pt x="735" y="49"/>
                    <a:pt x="735" y="49"/>
                  </a:cubicBezTo>
                  <a:cubicBezTo>
                    <a:pt x="751" y="48"/>
                    <a:pt x="751" y="48"/>
                    <a:pt x="751" y="48"/>
                  </a:cubicBezTo>
                  <a:cubicBezTo>
                    <a:pt x="766" y="49"/>
                    <a:pt x="766" y="49"/>
                    <a:pt x="766" y="49"/>
                  </a:cubicBezTo>
                  <a:cubicBezTo>
                    <a:pt x="774" y="51"/>
                    <a:pt x="781" y="52"/>
                    <a:pt x="789" y="54"/>
                  </a:cubicBezTo>
                  <a:close/>
                  <a:moveTo>
                    <a:pt x="1013" y="167"/>
                  </a:moveTo>
                  <a:cubicBezTo>
                    <a:pt x="1001" y="159"/>
                    <a:pt x="1001" y="159"/>
                    <a:pt x="1001" y="159"/>
                  </a:cubicBezTo>
                  <a:cubicBezTo>
                    <a:pt x="984" y="149"/>
                    <a:pt x="984" y="149"/>
                    <a:pt x="984" y="149"/>
                  </a:cubicBezTo>
                  <a:cubicBezTo>
                    <a:pt x="967" y="140"/>
                    <a:pt x="967" y="140"/>
                    <a:pt x="967" y="140"/>
                  </a:cubicBezTo>
                  <a:cubicBezTo>
                    <a:pt x="950" y="132"/>
                    <a:pt x="950" y="132"/>
                    <a:pt x="950" y="132"/>
                  </a:cubicBezTo>
                  <a:cubicBezTo>
                    <a:pt x="933" y="124"/>
                    <a:pt x="933" y="124"/>
                    <a:pt x="933" y="124"/>
                  </a:cubicBezTo>
                  <a:cubicBezTo>
                    <a:pt x="931" y="121"/>
                    <a:pt x="931" y="121"/>
                    <a:pt x="931" y="121"/>
                  </a:cubicBezTo>
                  <a:cubicBezTo>
                    <a:pt x="922" y="110"/>
                    <a:pt x="922" y="110"/>
                    <a:pt x="922" y="110"/>
                  </a:cubicBezTo>
                  <a:cubicBezTo>
                    <a:pt x="930" y="113"/>
                    <a:pt x="930" y="113"/>
                    <a:pt x="930" y="113"/>
                  </a:cubicBezTo>
                  <a:cubicBezTo>
                    <a:pt x="944" y="120"/>
                    <a:pt x="944" y="120"/>
                    <a:pt x="944" y="120"/>
                  </a:cubicBezTo>
                  <a:cubicBezTo>
                    <a:pt x="957" y="127"/>
                    <a:pt x="957" y="127"/>
                    <a:pt x="957" y="127"/>
                  </a:cubicBezTo>
                  <a:cubicBezTo>
                    <a:pt x="977" y="139"/>
                    <a:pt x="995" y="153"/>
                    <a:pt x="1013" y="167"/>
                  </a:cubicBezTo>
                  <a:close/>
                  <a:moveTo>
                    <a:pt x="1240" y="637"/>
                  </a:moveTo>
                  <a:cubicBezTo>
                    <a:pt x="1240" y="642"/>
                    <a:pt x="1239" y="647"/>
                    <a:pt x="1239" y="652"/>
                  </a:cubicBezTo>
                  <a:cubicBezTo>
                    <a:pt x="1236" y="667"/>
                    <a:pt x="1236" y="667"/>
                    <a:pt x="1236" y="667"/>
                  </a:cubicBezTo>
                  <a:cubicBezTo>
                    <a:pt x="1233" y="676"/>
                    <a:pt x="1233" y="676"/>
                    <a:pt x="1233" y="676"/>
                  </a:cubicBezTo>
                  <a:cubicBezTo>
                    <a:pt x="1228" y="687"/>
                    <a:pt x="1228" y="687"/>
                    <a:pt x="1228" y="687"/>
                  </a:cubicBezTo>
                  <a:cubicBezTo>
                    <a:pt x="1228" y="684"/>
                    <a:pt x="1228" y="684"/>
                    <a:pt x="1228" y="684"/>
                  </a:cubicBezTo>
                  <a:cubicBezTo>
                    <a:pt x="1225" y="645"/>
                    <a:pt x="1225" y="645"/>
                    <a:pt x="1225" y="645"/>
                  </a:cubicBezTo>
                  <a:cubicBezTo>
                    <a:pt x="1222" y="625"/>
                    <a:pt x="1222" y="625"/>
                    <a:pt x="1222" y="625"/>
                  </a:cubicBezTo>
                  <a:cubicBezTo>
                    <a:pt x="1215" y="586"/>
                    <a:pt x="1215" y="586"/>
                    <a:pt x="1215" y="586"/>
                  </a:cubicBezTo>
                  <a:cubicBezTo>
                    <a:pt x="1208" y="559"/>
                    <a:pt x="1208" y="559"/>
                    <a:pt x="1208" y="559"/>
                  </a:cubicBezTo>
                  <a:cubicBezTo>
                    <a:pt x="1213" y="552"/>
                    <a:pt x="1213" y="552"/>
                    <a:pt x="1213" y="552"/>
                  </a:cubicBezTo>
                  <a:cubicBezTo>
                    <a:pt x="1217" y="544"/>
                    <a:pt x="1217" y="544"/>
                    <a:pt x="1217" y="544"/>
                  </a:cubicBezTo>
                  <a:cubicBezTo>
                    <a:pt x="1224" y="526"/>
                    <a:pt x="1224" y="526"/>
                    <a:pt x="1224" y="526"/>
                  </a:cubicBezTo>
                  <a:cubicBezTo>
                    <a:pt x="1225" y="517"/>
                    <a:pt x="1225" y="517"/>
                    <a:pt x="1225" y="517"/>
                  </a:cubicBezTo>
                  <a:cubicBezTo>
                    <a:pt x="1231" y="542"/>
                    <a:pt x="1231" y="542"/>
                    <a:pt x="1231" y="542"/>
                  </a:cubicBezTo>
                  <a:cubicBezTo>
                    <a:pt x="1235" y="561"/>
                    <a:pt x="1235" y="561"/>
                    <a:pt x="1235" y="561"/>
                  </a:cubicBezTo>
                  <a:cubicBezTo>
                    <a:pt x="1237" y="576"/>
                    <a:pt x="1237" y="576"/>
                    <a:pt x="1237" y="576"/>
                  </a:cubicBezTo>
                  <a:cubicBezTo>
                    <a:pt x="1239" y="596"/>
                    <a:pt x="1240" y="616"/>
                    <a:pt x="1240" y="637"/>
                  </a:cubicBezTo>
                  <a:close/>
                  <a:moveTo>
                    <a:pt x="1217" y="760"/>
                  </a:moveTo>
                  <a:cubicBezTo>
                    <a:pt x="1214" y="779"/>
                    <a:pt x="1214" y="779"/>
                    <a:pt x="1214" y="779"/>
                  </a:cubicBezTo>
                  <a:cubicBezTo>
                    <a:pt x="1207" y="815"/>
                    <a:pt x="1207" y="815"/>
                    <a:pt x="1207" y="815"/>
                  </a:cubicBezTo>
                  <a:cubicBezTo>
                    <a:pt x="1200" y="842"/>
                    <a:pt x="1200" y="842"/>
                    <a:pt x="1200" y="842"/>
                  </a:cubicBezTo>
                  <a:cubicBezTo>
                    <a:pt x="1189" y="857"/>
                    <a:pt x="1189" y="857"/>
                    <a:pt x="1189" y="857"/>
                  </a:cubicBezTo>
                  <a:cubicBezTo>
                    <a:pt x="1175" y="873"/>
                    <a:pt x="1175" y="873"/>
                    <a:pt x="1175" y="873"/>
                  </a:cubicBezTo>
                  <a:cubicBezTo>
                    <a:pt x="1166" y="881"/>
                    <a:pt x="1166" y="881"/>
                    <a:pt x="1166" y="881"/>
                  </a:cubicBezTo>
                  <a:cubicBezTo>
                    <a:pt x="1152" y="893"/>
                    <a:pt x="1152" y="893"/>
                    <a:pt x="1152" y="893"/>
                  </a:cubicBezTo>
                  <a:cubicBezTo>
                    <a:pt x="1156" y="878"/>
                    <a:pt x="1156" y="878"/>
                    <a:pt x="1156" y="878"/>
                  </a:cubicBezTo>
                  <a:cubicBezTo>
                    <a:pt x="1162" y="841"/>
                    <a:pt x="1162" y="841"/>
                    <a:pt x="1162" y="841"/>
                  </a:cubicBezTo>
                  <a:cubicBezTo>
                    <a:pt x="1166" y="804"/>
                    <a:pt x="1166" y="804"/>
                    <a:pt x="1166" y="804"/>
                  </a:cubicBezTo>
                  <a:cubicBezTo>
                    <a:pt x="1167" y="768"/>
                    <a:pt x="1167" y="768"/>
                    <a:pt x="1167" y="768"/>
                  </a:cubicBezTo>
                  <a:cubicBezTo>
                    <a:pt x="1171" y="765"/>
                    <a:pt x="1171" y="765"/>
                    <a:pt x="1171" y="765"/>
                  </a:cubicBezTo>
                  <a:cubicBezTo>
                    <a:pt x="1181" y="757"/>
                    <a:pt x="1181" y="757"/>
                    <a:pt x="1181" y="757"/>
                  </a:cubicBezTo>
                  <a:cubicBezTo>
                    <a:pt x="1199" y="740"/>
                    <a:pt x="1199" y="740"/>
                    <a:pt x="1199" y="740"/>
                  </a:cubicBezTo>
                  <a:cubicBezTo>
                    <a:pt x="1208" y="732"/>
                    <a:pt x="1208" y="732"/>
                    <a:pt x="1208" y="732"/>
                  </a:cubicBezTo>
                  <a:cubicBezTo>
                    <a:pt x="1215" y="723"/>
                    <a:pt x="1215" y="723"/>
                    <a:pt x="1215" y="723"/>
                  </a:cubicBezTo>
                  <a:cubicBezTo>
                    <a:pt x="1220" y="717"/>
                    <a:pt x="1220" y="717"/>
                    <a:pt x="1220" y="717"/>
                  </a:cubicBezTo>
                  <a:cubicBezTo>
                    <a:pt x="1219" y="722"/>
                    <a:pt x="1219" y="722"/>
                    <a:pt x="1219" y="722"/>
                  </a:cubicBezTo>
                  <a:lnTo>
                    <a:pt x="1217" y="760"/>
                  </a:lnTo>
                  <a:close/>
                  <a:moveTo>
                    <a:pt x="1098" y="1006"/>
                  </a:moveTo>
                  <a:cubicBezTo>
                    <a:pt x="1090" y="1019"/>
                    <a:pt x="1090" y="1019"/>
                    <a:pt x="1090" y="1019"/>
                  </a:cubicBezTo>
                  <a:cubicBezTo>
                    <a:pt x="1076" y="1030"/>
                    <a:pt x="1076" y="1030"/>
                    <a:pt x="1076" y="1030"/>
                  </a:cubicBezTo>
                  <a:cubicBezTo>
                    <a:pt x="1066" y="1036"/>
                    <a:pt x="1066" y="1036"/>
                    <a:pt x="1066" y="1036"/>
                  </a:cubicBezTo>
                  <a:cubicBezTo>
                    <a:pt x="1044" y="1048"/>
                    <a:pt x="1044" y="1048"/>
                    <a:pt x="1044" y="1048"/>
                  </a:cubicBezTo>
                  <a:cubicBezTo>
                    <a:pt x="1019" y="1060"/>
                    <a:pt x="1019" y="1060"/>
                    <a:pt x="1019" y="1060"/>
                  </a:cubicBezTo>
                  <a:cubicBezTo>
                    <a:pt x="1027" y="1043"/>
                    <a:pt x="1027" y="1043"/>
                    <a:pt x="1027" y="1043"/>
                  </a:cubicBezTo>
                  <a:cubicBezTo>
                    <a:pt x="1039" y="1013"/>
                    <a:pt x="1039" y="1013"/>
                    <a:pt x="1039" y="1013"/>
                  </a:cubicBezTo>
                  <a:cubicBezTo>
                    <a:pt x="1045" y="997"/>
                    <a:pt x="1045" y="997"/>
                    <a:pt x="1045" y="997"/>
                  </a:cubicBezTo>
                  <a:cubicBezTo>
                    <a:pt x="1050" y="981"/>
                    <a:pt x="1050" y="981"/>
                    <a:pt x="1050" y="981"/>
                  </a:cubicBezTo>
                  <a:cubicBezTo>
                    <a:pt x="1054" y="964"/>
                    <a:pt x="1054" y="964"/>
                    <a:pt x="1054" y="964"/>
                  </a:cubicBezTo>
                  <a:cubicBezTo>
                    <a:pt x="1056" y="958"/>
                    <a:pt x="1056" y="958"/>
                    <a:pt x="1056" y="958"/>
                  </a:cubicBezTo>
                  <a:cubicBezTo>
                    <a:pt x="1068" y="952"/>
                    <a:pt x="1068" y="952"/>
                    <a:pt x="1068" y="952"/>
                  </a:cubicBezTo>
                  <a:cubicBezTo>
                    <a:pt x="1095" y="939"/>
                    <a:pt x="1095" y="939"/>
                    <a:pt x="1095" y="939"/>
                  </a:cubicBezTo>
                  <a:cubicBezTo>
                    <a:pt x="1120" y="925"/>
                    <a:pt x="1120" y="925"/>
                    <a:pt x="1120" y="925"/>
                  </a:cubicBezTo>
                  <a:cubicBezTo>
                    <a:pt x="1138" y="914"/>
                    <a:pt x="1138" y="914"/>
                    <a:pt x="1138" y="914"/>
                  </a:cubicBezTo>
                  <a:cubicBezTo>
                    <a:pt x="1128" y="944"/>
                    <a:pt x="1128" y="944"/>
                    <a:pt x="1128" y="944"/>
                  </a:cubicBezTo>
                  <a:cubicBezTo>
                    <a:pt x="1114" y="976"/>
                    <a:pt x="1114" y="976"/>
                    <a:pt x="1114" y="976"/>
                  </a:cubicBezTo>
                  <a:cubicBezTo>
                    <a:pt x="1107" y="991"/>
                    <a:pt x="1107" y="991"/>
                    <a:pt x="1107" y="991"/>
                  </a:cubicBezTo>
                  <a:lnTo>
                    <a:pt x="1098" y="1006"/>
                  </a:lnTo>
                  <a:close/>
                  <a:moveTo>
                    <a:pt x="944" y="1146"/>
                  </a:moveTo>
                  <a:cubicBezTo>
                    <a:pt x="939" y="1150"/>
                    <a:pt x="939" y="1150"/>
                    <a:pt x="939" y="1150"/>
                  </a:cubicBezTo>
                  <a:cubicBezTo>
                    <a:pt x="929" y="1155"/>
                    <a:pt x="929" y="1155"/>
                    <a:pt x="929" y="1155"/>
                  </a:cubicBezTo>
                  <a:cubicBezTo>
                    <a:pt x="918" y="1159"/>
                    <a:pt x="918" y="1159"/>
                    <a:pt x="918" y="1159"/>
                  </a:cubicBezTo>
                  <a:cubicBezTo>
                    <a:pt x="883" y="1171"/>
                    <a:pt x="883" y="1171"/>
                    <a:pt x="883" y="1171"/>
                  </a:cubicBezTo>
                  <a:cubicBezTo>
                    <a:pt x="864" y="1175"/>
                    <a:pt x="864" y="1175"/>
                    <a:pt x="864" y="1175"/>
                  </a:cubicBezTo>
                  <a:cubicBezTo>
                    <a:pt x="867" y="1173"/>
                    <a:pt x="867" y="1173"/>
                    <a:pt x="867" y="1173"/>
                  </a:cubicBezTo>
                  <a:cubicBezTo>
                    <a:pt x="880" y="1153"/>
                    <a:pt x="880" y="1153"/>
                    <a:pt x="880" y="1153"/>
                  </a:cubicBezTo>
                  <a:cubicBezTo>
                    <a:pt x="893" y="1131"/>
                    <a:pt x="893" y="1131"/>
                    <a:pt x="893" y="1131"/>
                  </a:cubicBezTo>
                  <a:cubicBezTo>
                    <a:pt x="904" y="1108"/>
                    <a:pt x="904" y="1108"/>
                    <a:pt x="904" y="1108"/>
                  </a:cubicBezTo>
                  <a:cubicBezTo>
                    <a:pt x="941" y="1098"/>
                    <a:pt x="941" y="1098"/>
                    <a:pt x="941" y="1098"/>
                  </a:cubicBezTo>
                  <a:cubicBezTo>
                    <a:pt x="970" y="1089"/>
                    <a:pt x="970" y="1089"/>
                    <a:pt x="970" y="1089"/>
                  </a:cubicBezTo>
                  <a:cubicBezTo>
                    <a:pt x="999" y="1078"/>
                    <a:pt x="999" y="1078"/>
                    <a:pt x="999" y="1078"/>
                  </a:cubicBezTo>
                  <a:cubicBezTo>
                    <a:pt x="990" y="1093"/>
                    <a:pt x="990" y="1093"/>
                    <a:pt x="990" y="1093"/>
                  </a:cubicBezTo>
                  <a:cubicBezTo>
                    <a:pt x="973" y="1116"/>
                    <a:pt x="973" y="1116"/>
                    <a:pt x="973" y="1116"/>
                  </a:cubicBezTo>
                  <a:cubicBezTo>
                    <a:pt x="963" y="1127"/>
                    <a:pt x="963" y="1127"/>
                    <a:pt x="963" y="1127"/>
                  </a:cubicBezTo>
                  <a:cubicBezTo>
                    <a:pt x="953" y="1137"/>
                    <a:pt x="953" y="1137"/>
                    <a:pt x="953" y="1137"/>
                  </a:cubicBezTo>
                  <a:lnTo>
                    <a:pt x="944" y="1146"/>
                  </a:lnTo>
                  <a:close/>
                  <a:moveTo>
                    <a:pt x="832" y="1184"/>
                  </a:moveTo>
                  <a:cubicBezTo>
                    <a:pt x="791" y="1191"/>
                    <a:pt x="791" y="1191"/>
                    <a:pt x="791" y="1191"/>
                  </a:cubicBezTo>
                  <a:cubicBezTo>
                    <a:pt x="756" y="1196"/>
                    <a:pt x="756" y="1196"/>
                    <a:pt x="756" y="1196"/>
                  </a:cubicBezTo>
                  <a:cubicBezTo>
                    <a:pt x="766" y="1172"/>
                    <a:pt x="766" y="1172"/>
                    <a:pt x="766" y="1172"/>
                  </a:cubicBezTo>
                  <a:cubicBezTo>
                    <a:pt x="772" y="1151"/>
                    <a:pt x="772" y="1151"/>
                    <a:pt x="772" y="1151"/>
                  </a:cubicBezTo>
                  <a:cubicBezTo>
                    <a:pt x="777" y="1131"/>
                    <a:pt x="777" y="1131"/>
                    <a:pt x="777" y="1131"/>
                  </a:cubicBezTo>
                  <a:cubicBezTo>
                    <a:pt x="844" y="1121"/>
                    <a:pt x="844" y="1121"/>
                    <a:pt x="844" y="1121"/>
                  </a:cubicBezTo>
                  <a:cubicBezTo>
                    <a:pt x="893" y="1111"/>
                    <a:pt x="893" y="1111"/>
                    <a:pt x="893" y="1111"/>
                  </a:cubicBezTo>
                  <a:cubicBezTo>
                    <a:pt x="885" y="1127"/>
                    <a:pt x="885" y="1127"/>
                    <a:pt x="885" y="1127"/>
                  </a:cubicBezTo>
                  <a:cubicBezTo>
                    <a:pt x="873" y="1149"/>
                    <a:pt x="873" y="1149"/>
                    <a:pt x="873" y="1149"/>
                  </a:cubicBezTo>
                  <a:cubicBezTo>
                    <a:pt x="860" y="1168"/>
                    <a:pt x="860" y="1168"/>
                    <a:pt x="860" y="1168"/>
                  </a:cubicBezTo>
                  <a:cubicBezTo>
                    <a:pt x="853" y="1176"/>
                    <a:pt x="853" y="1176"/>
                    <a:pt x="853" y="1176"/>
                  </a:cubicBezTo>
                  <a:cubicBezTo>
                    <a:pt x="850" y="1179"/>
                    <a:pt x="850" y="1179"/>
                    <a:pt x="850" y="1179"/>
                  </a:cubicBezTo>
                  <a:lnTo>
                    <a:pt x="832" y="1184"/>
                  </a:lnTo>
                  <a:close/>
                  <a:moveTo>
                    <a:pt x="734" y="1199"/>
                  </a:moveTo>
                  <a:cubicBezTo>
                    <a:pt x="675" y="1203"/>
                    <a:pt x="675" y="1203"/>
                    <a:pt x="675" y="1203"/>
                  </a:cubicBezTo>
                  <a:cubicBezTo>
                    <a:pt x="642" y="1203"/>
                    <a:pt x="642" y="1203"/>
                    <a:pt x="642" y="1203"/>
                  </a:cubicBezTo>
                  <a:cubicBezTo>
                    <a:pt x="642" y="1138"/>
                    <a:pt x="642" y="1138"/>
                    <a:pt x="642" y="1138"/>
                  </a:cubicBezTo>
                  <a:cubicBezTo>
                    <a:pt x="647" y="1138"/>
                    <a:pt x="647" y="1138"/>
                    <a:pt x="647" y="1138"/>
                  </a:cubicBezTo>
                  <a:cubicBezTo>
                    <a:pt x="665" y="1138"/>
                    <a:pt x="665" y="1138"/>
                    <a:pt x="665" y="1138"/>
                  </a:cubicBezTo>
                  <a:cubicBezTo>
                    <a:pt x="702" y="1137"/>
                    <a:pt x="702" y="1137"/>
                    <a:pt x="702" y="1137"/>
                  </a:cubicBezTo>
                  <a:cubicBezTo>
                    <a:pt x="768" y="1132"/>
                    <a:pt x="768" y="1132"/>
                    <a:pt x="768" y="1132"/>
                  </a:cubicBezTo>
                  <a:cubicBezTo>
                    <a:pt x="758" y="1170"/>
                    <a:pt x="758" y="1170"/>
                    <a:pt x="758" y="1170"/>
                  </a:cubicBezTo>
                  <a:cubicBezTo>
                    <a:pt x="750" y="1187"/>
                    <a:pt x="750" y="1187"/>
                    <a:pt x="750" y="1187"/>
                  </a:cubicBezTo>
                  <a:cubicBezTo>
                    <a:pt x="746" y="1197"/>
                    <a:pt x="746" y="1197"/>
                    <a:pt x="746" y="1197"/>
                  </a:cubicBezTo>
                  <a:lnTo>
                    <a:pt x="734" y="1199"/>
                  </a:lnTo>
                  <a:close/>
                  <a:moveTo>
                    <a:pt x="529" y="1197"/>
                  </a:moveTo>
                  <a:cubicBezTo>
                    <a:pt x="528" y="1196"/>
                    <a:pt x="528" y="1196"/>
                    <a:pt x="528" y="1196"/>
                  </a:cubicBezTo>
                  <a:cubicBezTo>
                    <a:pt x="518" y="1170"/>
                    <a:pt x="518" y="1170"/>
                    <a:pt x="518" y="1170"/>
                  </a:cubicBezTo>
                  <a:cubicBezTo>
                    <a:pt x="511" y="1149"/>
                    <a:pt x="511" y="1149"/>
                    <a:pt x="511" y="1149"/>
                  </a:cubicBezTo>
                  <a:cubicBezTo>
                    <a:pt x="507" y="1132"/>
                    <a:pt x="507" y="1132"/>
                    <a:pt x="507" y="1132"/>
                  </a:cubicBezTo>
                  <a:cubicBezTo>
                    <a:pt x="537" y="1135"/>
                    <a:pt x="537" y="1135"/>
                    <a:pt x="537" y="1135"/>
                  </a:cubicBezTo>
                  <a:cubicBezTo>
                    <a:pt x="592" y="1138"/>
                    <a:pt x="592" y="1138"/>
                    <a:pt x="592" y="1138"/>
                  </a:cubicBezTo>
                  <a:cubicBezTo>
                    <a:pt x="633" y="1138"/>
                    <a:pt x="633" y="1138"/>
                    <a:pt x="633" y="1138"/>
                  </a:cubicBezTo>
                  <a:cubicBezTo>
                    <a:pt x="633" y="1203"/>
                    <a:pt x="633" y="1203"/>
                    <a:pt x="633" y="1203"/>
                  </a:cubicBezTo>
                  <a:cubicBezTo>
                    <a:pt x="630" y="1203"/>
                    <a:pt x="630" y="1203"/>
                    <a:pt x="630" y="1203"/>
                  </a:cubicBezTo>
                  <a:cubicBezTo>
                    <a:pt x="600" y="1203"/>
                    <a:pt x="600" y="1203"/>
                    <a:pt x="600" y="1203"/>
                  </a:cubicBezTo>
                  <a:cubicBezTo>
                    <a:pt x="541" y="1199"/>
                    <a:pt x="541" y="1199"/>
                    <a:pt x="541" y="1199"/>
                  </a:cubicBezTo>
                  <a:lnTo>
                    <a:pt x="529" y="1197"/>
                  </a:lnTo>
                  <a:close/>
                  <a:moveTo>
                    <a:pt x="425" y="1179"/>
                  </a:moveTo>
                  <a:cubicBezTo>
                    <a:pt x="422" y="1176"/>
                    <a:pt x="422" y="1176"/>
                    <a:pt x="422" y="1176"/>
                  </a:cubicBezTo>
                  <a:cubicBezTo>
                    <a:pt x="415" y="1168"/>
                    <a:pt x="415" y="1168"/>
                    <a:pt x="415" y="1168"/>
                  </a:cubicBezTo>
                  <a:cubicBezTo>
                    <a:pt x="402" y="1149"/>
                    <a:pt x="402" y="1149"/>
                    <a:pt x="402" y="1149"/>
                  </a:cubicBezTo>
                  <a:cubicBezTo>
                    <a:pt x="390" y="1127"/>
                    <a:pt x="390" y="1127"/>
                    <a:pt x="390" y="1127"/>
                  </a:cubicBezTo>
                  <a:cubicBezTo>
                    <a:pt x="382" y="1111"/>
                    <a:pt x="382" y="1111"/>
                    <a:pt x="382" y="1111"/>
                  </a:cubicBezTo>
                  <a:cubicBezTo>
                    <a:pt x="431" y="1121"/>
                    <a:pt x="431" y="1121"/>
                    <a:pt x="431" y="1121"/>
                  </a:cubicBezTo>
                  <a:cubicBezTo>
                    <a:pt x="498" y="1131"/>
                    <a:pt x="498" y="1131"/>
                    <a:pt x="498" y="1131"/>
                  </a:cubicBezTo>
                  <a:cubicBezTo>
                    <a:pt x="510" y="1173"/>
                    <a:pt x="510" y="1173"/>
                    <a:pt x="510" y="1173"/>
                  </a:cubicBezTo>
                  <a:cubicBezTo>
                    <a:pt x="517" y="1191"/>
                    <a:pt x="517" y="1191"/>
                    <a:pt x="517" y="1191"/>
                  </a:cubicBezTo>
                  <a:cubicBezTo>
                    <a:pt x="519" y="1196"/>
                    <a:pt x="519" y="1196"/>
                    <a:pt x="519" y="1196"/>
                  </a:cubicBezTo>
                  <a:cubicBezTo>
                    <a:pt x="498" y="1193"/>
                    <a:pt x="498" y="1193"/>
                    <a:pt x="498" y="1193"/>
                  </a:cubicBezTo>
                  <a:cubicBezTo>
                    <a:pt x="444" y="1184"/>
                    <a:pt x="444" y="1184"/>
                    <a:pt x="444" y="1184"/>
                  </a:cubicBezTo>
                  <a:lnTo>
                    <a:pt x="425" y="1179"/>
                  </a:lnTo>
                  <a:close/>
                  <a:moveTo>
                    <a:pt x="346" y="1155"/>
                  </a:moveTo>
                  <a:cubicBezTo>
                    <a:pt x="336" y="1150"/>
                    <a:pt x="336" y="1150"/>
                    <a:pt x="336" y="1150"/>
                  </a:cubicBezTo>
                  <a:cubicBezTo>
                    <a:pt x="332" y="1147"/>
                    <a:pt x="332" y="1147"/>
                    <a:pt x="332" y="1147"/>
                  </a:cubicBezTo>
                  <a:cubicBezTo>
                    <a:pt x="322" y="1137"/>
                    <a:pt x="322" y="1137"/>
                    <a:pt x="322" y="1137"/>
                  </a:cubicBezTo>
                  <a:cubicBezTo>
                    <a:pt x="312" y="1127"/>
                    <a:pt x="312" y="1127"/>
                    <a:pt x="312" y="1127"/>
                  </a:cubicBezTo>
                  <a:cubicBezTo>
                    <a:pt x="303" y="1116"/>
                    <a:pt x="303" y="1116"/>
                    <a:pt x="303" y="1116"/>
                  </a:cubicBezTo>
                  <a:cubicBezTo>
                    <a:pt x="285" y="1093"/>
                    <a:pt x="285" y="1093"/>
                    <a:pt x="285" y="1093"/>
                  </a:cubicBezTo>
                  <a:cubicBezTo>
                    <a:pt x="276" y="1078"/>
                    <a:pt x="276" y="1078"/>
                    <a:pt x="276" y="1078"/>
                  </a:cubicBezTo>
                  <a:cubicBezTo>
                    <a:pt x="291" y="1084"/>
                    <a:pt x="291" y="1084"/>
                    <a:pt x="291" y="1084"/>
                  </a:cubicBezTo>
                  <a:cubicBezTo>
                    <a:pt x="306" y="1089"/>
                    <a:pt x="306" y="1089"/>
                    <a:pt x="306" y="1089"/>
                  </a:cubicBezTo>
                  <a:cubicBezTo>
                    <a:pt x="335" y="1098"/>
                    <a:pt x="335" y="1098"/>
                    <a:pt x="335" y="1098"/>
                  </a:cubicBezTo>
                  <a:cubicBezTo>
                    <a:pt x="371" y="1108"/>
                    <a:pt x="371" y="1108"/>
                    <a:pt x="371" y="1108"/>
                  </a:cubicBezTo>
                  <a:cubicBezTo>
                    <a:pt x="382" y="1131"/>
                    <a:pt x="382" y="1131"/>
                    <a:pt x="382" y="1131"/>
                  </a:cubicBezTo>
                  <a:cubicBezTo>
                    <a:pt x="395" y="1153"/>
                    <a:pt x="395" y="1153"/>
                    <a:pt x="395" y="1153"/>
                  </a:cubicBezTo>
                  <a:cubicBezTo>
                    <a:pt x="402" y="1164"/>
                    <a:pt x="402" y="1164"/>
                    <a:pt x="402" y="1164"/>
                  </a:cubicBezTo>
                  <a:cubicBezTo>
                    <a:pt x="409" y="1173"/>
                    <a:pt x="409" y="1173"/>
                    <a:pt x="409" y="1173"/>
                  </a:cubicBezTo>
                  <a:cubicBezTo>
                    <a:pt x="411" y="1175"/>
                    <a:pt x="411" y="1175"/>
                    <a:pt x="411" y="1175"/>
                  </a:cubicBezTo>
                  <a:cubicBezTo>
                    <a:pt x="393" y="1171"/>
                    <a:pt x="393" y="1171"/>
                    <a:pt x="393" y="1171"/>
                  </a:cubicBezTo>
                  <a:cubicBezTo>
                    <a:pt x="381" y="1167"/>
                    <a:pt x="381" y="1167"/>
                    <a:pt x="381" y="1167"/>
                  </a:cubicBezTo>
                  <a:lnTo>
                    <a:pt x="346" y="1155"/>
                  </a:lnTo>
                  <a:close/>
                  <a:moveTo>
                    <a:pt x="185" y="1019"/>
                  </a:moveTo>
                  <a:cubicBezTo>
                    <a:pt x="177" y="1006"/>
                    <a:pt x="177" y="1006"/>
                    <a:pt x="177" y="1006"/>
                  </a:cubicBezTo>
                  <a:cubicBezTo>
                    <a:pt x="169" y="991"/>
                    <a:pt x="169" y="991"/>
                    <a:pt x="169" y="991"/>
                  </a:cubicBezTo>
                  <a:cubicBezTo>
                    <a:pt x="161" y="976"/>
                    <a:pt x="161" y="976"/>
                    <a:pt x="161" y="976"/>
                  </a:cubicBezTo>
                  <a:cubicBezTo>
                    <a:pt x="154" y="961"/>
                    <a:pt x="154" y="961"/>
                    <a:pt x="154" y="961"/>
                  </a:cubicBezTo>
                  <a:cubicBezTo>
                    <a:pt x="147" y="944"/>
                    <a:pt x="147" y="944"/>
                    <a:pt x="147" y="944"/>
                  </a:cubicBezTo>
                  <a:cubicBezTo>
                    <a:pt x="137" y="914"/>
                    <a:pt x="137" y="914"/>
                    <a:pt x="137" y="914"/>
                  </a:cubicBezTo>
                  <a:cubicBezTo>
                    <a:pt x="155" y="925"/>
                    <a:pt x="155" y="925"/>
                    <a:pt x="155" y="925"/>
                  </a:cubicBezTo>
                  <a:cubicBezTo>
                    <a:pt x="180" y="939"/>
                    <a:pt x="180" y="939"/>
                    <a:pt x="180" y="939"/>
                  </a:cubicBezTo>
                  <a:cubicBezTo>
                    <a:pt x="193" y="946"/>
                    <a:pt x="193" y="946"/>
                    <a:pt x="193" y="946"/>
                  </a:cubicBezTo>
                  <a:cubicBezTo>
                    <a:pt x="220" y="958"/>
                    <a:pt x="220" y="958"/>
                    <a:pt x="220" y="958"/>
                  </a:cubicBezTo>
                  <a:cubicBezTo>
                    <a:pt x="225" y="981"/>
                    <a:pt x="225" y="981"/>
                    <a:pt x="225" y="981"/>
                  </a:cubicBezTo>
                  <a:cubicBezTo>
                    <a:pt x="230" y="997"/>
                    <a:pt x="230" y="997"/>
                    <a:pt x="230" y="997"/>
                  </a:cubicBezTo>
                  <a:cubicBezTo>
                    <a:pt x="236" y="1013"/>
                    <a:pt x="236" y="1013"/>
                    <a:pt x="236" y="1013"/>
                  </a:cubicBezTo>
                  <a:cubicBezTo>
                    <a:pt x="242" y="1028"/>
                    <a:pt x="242" y="1028"/>
                    <a:pt x="242" y="1028"/>
                  </a:cubicBezTo>
                  <a:cubicBezTo>
                    <a:pt x="248" y="1043"/>
                    <a:pt x="248" y="1043"/>
                    <a:pt x="248" y="1043"/>
                  </a:cubicBezTo>
                  <a:cubicBezTo>
                    <a:pt x="255" y="1057"/>
                    <a:pt x="255" y="1057"/>
                    <a:pt x="255" y="1057"/>
                  </a:cubicBezTo>
                  <a:cubicBezTo>
                    <a:pt x="256" y="1060"/>
                    <a:pt x="256" y="1060"/>
                    <a:pt x="256" y="1060"/>
                  </a:cubicBezTo>
                  <a:cubicBezTo>
                    <a:pt x="243" y="1054"/>
                    <a:pt x="243" y="1054"/>
                    <a:pt x="243" y="1054"/>
                  </a:cubicBezTo>
                  <a:cubicBezTo>
                    <a:pt x="231" y="1048"/>
                    <a:pt x="231" y="1048"/>
                    <a:pt x="231" y="1048"/>
                  </a:cubicBezTo>
                  <a:cubicBezTo>
                    <a:pt x="220" y="1042"/>
                    <a:pt x="220" y="1042"/>
                    <a:pt x="220" y="1042"/>
                  </a:cubicBezTo>
                  <a:cubicBezTo>
                    <a:pt x="199" y="1030"/>
                    <a:pt x="199" y="1030"/>
                    <a:pt x="199" y="1030"/>
                  </a:cubicBezTo>
                  <a:lnTo>
                    <a:pt x="185" y="1019"/>
                  </a:lnTo>
                  <a:close/>
                  <a:moveTo>
                    <a:pt x="75" y="842"/>
                  </a:moveTo>
                  <a:cubicBezTo>
                    <a:pt x="68" y="816"/>
                    <a:pt x="68" y="816"/>
                    <a:pt x="68" y="816"/>
                  </a:cubicBezTo>
                  <a:cubicBezTo>
                    <a:pt x="61" y="779"/>
                    <a:pt x="61" y="779"/>
                    <a:pt x="61" y="779"/>
                  </a:cubicBezTo>
                  <a:cubicBezTo>
                    <a:pt x="59" y="760"/>
                    <a:pt x="59" y="760"/>
                    <a:pt x="59" y="760"/>
                  </a:cubicBezTo>
                  <a:cubicBezTo>
                    <a:pt x="56" y="723"/>
                    <a:pt x="56" y="723"/>
                    <a:pt x="56" y="723"/>
                  </a:cubicBezTo>
                  <a:cubicBezTo>
                    <a:pt x="56" y="717"/>
                    <a:pt x="56" y="717"/>
                    <a:pt x="56" y="717"/>
                  </a:cubicBezTo>
                  <a:cubicBezTo>
                    <a:pt x="60" y="723"/>
                    <a:pt x="60" y="723"/>
                    <a:pt x="60" y="723"/>
                  </a:cubicBezTo>
                  <a:cubicBezTo>
                    <a:pt x="68" y="732"/>
                    <a:pt x="68" y="732"/>
                    <a:pt x="68" y="732"/>
                  </a:cubicBezTo>
                  <a:cubicBezTo>
                    <a:pt x="76" y="741"/>
                    <a:pt x="76" y="741"/>
                    <a:pt x="76" y="741"/>
                  </a:cubicBezTo>
                  <a:cubicBezTo>
                    <a:pt x="85" y="749"/>
                    <a:pt x="85" y="749"/>
                    <a:pt x="85" y="749"/>
                  </a:cubicBezTo>
                  <a:cubicBezTo>
                    <a:pt x="104" y="765"/>
                    <a:pt x="104" y="765"/>
                    <a:pt x="104" y="765"/>
                  </a:cubicBezTo>
                  <a:cubicBezTo>
                    <a:pt x="108" y="768"/>
                    <a:pt x="108" y="768"/>
                    <a:pt x="108" y="768"/>
                  </a:cubicBezTo>
                  <a:cubicBezTo>
                    <a:pt x="109" y="804"/>
                    <a:pt x="109" y="804"/>
                    <a:pt x="109" y="804"/>
                  </a:cubicBezTo>
                  <a:cubicBezTo>
                    <a:pt x="113" y="842"/>
                    <a:pt x="113" y="842"/>
                    <a:pt x="113" y="842"/>
                  </a:cubicBezTo>
                  <a:cubicBezTo>
                    <a:pt x="119" y="878"/>
                    <a:pt x="119" y="878"/>
                    <a:pt x="119" y="878"/>
                  </a:cubicBezTo>
                  <a:cubicBezTo>
                    <a:pt x="123" y="893"/>
                    <a:pt x="123" y="893"/>
                    <a:pt x="123" y="893"/>
                  </a:cubicBezTo>
                  <a:cubicBezTo>
                    <a:pt x="109" y="881"/>
                    <a:pt x="109" y="881"/>
                    <a:pt x="109" y="881"/>
                  </a:cubicBezTo>
                  <a:cubicBezTo>
                    <a:pt x="101" y="873"/>
                    <a:pt x="101" y="873"/>
                    <a:pt x="101" y="873"/>
                  </a:cubicBezTo>
                  <a:cubicBezTo>
                    <a:pt x="86" y="858"/>
                    <a:pt x="86" y="858"/>
                    <a:pt x="86" y="858"/>
                  </a:cubicBezTo>
                  <a:cubicBezTo>
                    <a:pt x="80" y="849"/>
                    <a:pt x="80" y="849"/>
                    <a:pt x="80" y="849"/>
                  </a:cubicBezTo>
                  <a:lnTo>
                    <a:pt x="75" y="842"/>
                  </a:lnTo>
                  <a:close/>
                  <a:moveTo>
                    <a:pt x="58" y="487"/>
                  </a:moveTo>
                  <a:cubicBezTo>
                    <a:pt x="64" y="468"/>
                    <a:pt x="64" y="468"/>
                    <a:pt x="64" y="468"/>
                  </a:cubicBezTo>
                  <a:cubicBezTo>
                    <a:pt x="71" y="451"/>
                    <a:pt x="71" y="451"/>
                    <a:pt x="71" y="451"/>
                  </a:cubicBezTo>
                  <a:cubicBezTo>
                    <a:pt x="78" y="433"/>
                    <a:pt x="78" y="433"/>
                    <a:pt x="78" y="433"/>
                  </a:cubicBezTo>
                  <a:cubicBezTo>
                    <a:pt x="87" y="415"/>
                    <a:pt x="87" y="415"/>
                    <a:pt x="87" y="415"/>
                  </a:cubicBezTo>
                  <a:cubicBezTo>
                    <a:pt x="95" y="398"/>
                    <a:pt x="95" y="398"/>
                    <a:pt x="95" y="398"/>
                  </a:cubicBezTo>
                  <a:cubicBezTo>
                    <a:pt x="105" y="381"/>
                    <a:pt x="105" y="381"/>
                    <a:pt x="105" y="381"/>
                  </a:cubicBezTo>
                  <a:cubicBezTo>
                    <a:pt x="108" y="375"/>
                    <a:pt x="108" y="375"/>
                    <a:pt x="108" y="375"/>
                  </a:cubicBezTo>
                  <a:cubicBezTo>
                    <a:pt x="112" y="391"/>
                    <a:pt x="112" y="391"/>
                    <a:pt x="112" y="391"/>
                  </a:cubicBezTo>
                  <a:cubicBezTo>
                    <a:pt x="114" y="398"/>
                    <a:pt x="114" y="398"/>
                    <a:pt x="114" y="398"/>
                  </a:cubicBezTo>
                  <a:cubicBezTo>
                    <a:pt x="118" y="406"/>
                    <a:pt x="118" y="406"/>
                    <a:pt x="118" y="406"/>
                  </a:cubicBezTo>
                  <a:cubicBezTo>
                    <a:pt x="125" y="419"/>
                    <a:pt x="125" y="419"/>
                    <a:pt x="125" y="419"/>
                  </a:cubicBezTo>
                  <a:cubicBezTo>
                    <a:pt x="107" y="454"/>
                    <a:pt x="107" y="454"/>
                    <a:pt x="107" y="454"/>
                  </a:cubicBezTo>
                  <a:cubicBezTo>
                    <a:pt x="98" y="472"/>
                    <a:pt x="98" y="472"/>
                    <a:pt x="98" y="472"/>
                  </a:cubicBezTo>
                  <a:cubicBezTo>
                    <a:pt x="90" y="491"/>
                    <a:pt x="90" y="491"/>
                    <a:pt x="90" y="491"/>
                  </a:cubicBezTo>
                  <a:cubicBezTo>
                    <a:pt x="83" y="510"/>
                    <a:pt x="83" y="510"/>
                    <a:pt x="83" y="510"/>
                  </a:cubicBezTo>
                  <a:cubicBezTo>
                    <a:pt x="70" y="548"/>
                    <a:pt x="70" y="548"/>
                    <a:pt x="70" y="548"/>
                  </a:cubicBezTo>
                  <a:cubicBezTo>
                    <a:pt x="66" y="541"/>
                    <a:pt x="66" y="541"/>
                    <a:pt x="66" y="541"/>
                  </a:cubicBezTo>
                  <a:cubicBezTo>
                    <a:pt x="60" y="524"/>
                    <a:pt x="60" y="524"/>
                    <a:pt x="60" y="524"/>
                  </a:cubicBezTo>
                  <a:cubicBezTo>
                    <a:pt x="56" y="507"/>
                    <a:pt x="56" y="507"/>
                    <a:pt x="56" y="507"/>
                  </a:cubicBezTo>
                  <a:cubicBezTo>
                    <a:pt x="56" y="494"/>
                    <a:pt x="56" y="494"/>
                    <a:pt x="56" y="494"/>
                  </a:cubicBezTo>
                  <a:lnTo>
                    <a:pt x="58" y="487"/>
                  </a:lnTo>
                  <a:close/>
                  <a:moveTo>
                    <a:pt x="370" y="106"/>
                  </a:moveTo>
                  <a:cubicBezTo>
                    <a:pt x="374" y="102"/>
                    <a:pt x="374" y="102"/>
                    <a:pt x="374" y="102"/>
                  </a:cubicBezTo>
                  <a:cubicBezTo>
                    <a:pt x="378" y="100"/>
                    <a:pt x="378" y="100"/>
                    <a:pt x="378" y="100"/>
                  </a:cubicBezTo>
                  <a:cubicBezTo>
                    <a:pt x="392" y="95"/>
                    <a:pt x="392" y="95"/>
                    <a:pt x="392" y="95"/>
                  </a:cubicBezTo>
                  <a:cubicBezTo>
                    <a:pt x="408" y="90"/>
                    <a:pt x="408" y="90"/>
                    <a:pt x="408" y="90"/>
                  </a:cubicBezTo>
                  <a:cubicBezTo>
                    <a:pt x="425" y="87"/>
                    <a:pt x="425" y="87"/>
                    <a:pt x="425" y="87"/>
                  </a:cubicBezTo>
                  <a:cubicBezTo>
                    <a:pt x="458" y="80"/>
                    <a:pt x="458" y="80"/>
                    <a:pt x="458" y="80"/>
                  </a:cubicBezTo>
                  <a:cubicBezTo>
                    <a:pt x="475" y="78"/>
                    <a:pt x="475" y="78"/>
                    <a:pt x="475" y="78"/>
                  </a:cubicBezTo>
                  <a:cubicBezTo>
                    <a:pt x="489" y="77"/>
                    <a:pt x="489" y="77"/>
                    <a:pt x="489" y="77"/>
                  </a:cubicBezTo>
                  <a:cubicBezTo>
                    <a:pt x="485" y="81"/>
                    <a:pt x="485" y="81"/>
                    <a:pt x="485" y="81"/>
                  </a:cubicBezTo>
                  <a:cubicBezTo>
                    <a:pt x="483" y="85"/>
                    <a:pt x="483" y="85"/>
                    <a:pt x="483" y="85"/>
                  </a:cubicBezTo>
                  <a:cubicBezTo>
                    <a:pt x="456" y="89"/>
                    <a:pt x="456" y="89"/>
                    <a:pt x="456" y="89"/>
                  </a:cubicBezTo>
                  <a:cubicBezTo>
                    <a:pt x="417" y="98"/>
                    <a:pt x="417" y="98"/>
                    <a:pt x="417" y="98"/>
                  </a:cubicBezTo>
                  <a:cubicBezTo>
                    <a:pt x="379" y="110"/>
                    <a:pt x="379" y="110"/>
                    <a:pt x="379" y="110"/>
                  </a:cubicBezTo>
                  <a:cubicBezTo>
                    <a:pt x="357" y="118"/>
                    <a:pt x="357" y="118"/>
                    <a:pt x="357" y="118"/>
                  </a:cubicBezTo>
                  <a:cubicBezTo>
                    <a:pt x="358" y="118"/>
                    <a:pt x="358" y="118"/>
                    <a:pt x="358" y="118"/>
                  </a:cubicBezTo>
                  <a:lnTo>
                    <a:pt x="370" y="106"/>
                  </a:lnTo>
                  <a:close/>
                  <a:moveTo>
                    <a:pt x="521" y="66"/>
                  </a:moveTo>
                  <a:cubicBezTo>
                    <a:pt x="524" y="64"/>
                    <a:pt x="524" y="64"/>
                    <a:pt x="524" y="64"/>
                  </a:cubicBezTo>
                  <a:cubicBezTo>
                    <a:pt x="527" y="63"/>
                    <a:pt x="527" y="63"/>
                    <a:pt x="527" y="63"/>
                  </a:cubicBezTo>
                  <a:cubicBezTo>
                    <a:pt x="548" y="65"/>
                    <a:pt x="548" y="65"/>
                    <a:pt x="548" y="65"/>
                  </a:cubicBezTo>
                  <a:cubicBezTo>
                    <a:pt x="577" y="71"/>
                    <a:pt x="577" y="71"/>
                    <a:pt x="577" y="71"/>
                  </a:cubicBezTo>
                  <a:cubicBezTo>
                    <a:pt x="581" y="72"/>
                    <a:pt x="581" y="72"/>
                    <a:pt x="581" y="72"/>
                  </a:cubicBezTo>
                  <a:cubicBezTo>
                    <a:pt x="565" y="70"/>
                    <a:pt x="565" y="70"/>
                    <a:pt x="565" y="70"/>
                  </a:cubicBezTo>
                  <a:cubicBezTo>
                    <a:pt x="528" y="68"/>
                    <a:pt x="528" y="68"/>
                    <a:pt x="528" y="68"/>
                  </a:cubicBezTo>
                  <a:cubicBezTo>
                    <a:pt x="516" y="68"/>
                    <a:pt x="516" y="68"/>
                    <a:pt x="516" y="68"/>
                  </a:cubicBezTo>
                  <a:lnTo>
                    <a:pt x="521" y="66"/>
                  </a:lnTo>
                  <a:close/>
                  <a:moveTo>
                    <a:pt x="553" y="54"/>
                  </a:moveTo>
                  <a:cubicBezTo>
                    <a:pt x="559" y="53"/>
                    <a:pt x="559" y="53"/>
                    <a:pt x="559" y="53"/>
                  </a:cubicBezTo>
                  <a:cubicBezTo>
                    <a:pt x="573" y="57"/>
                    <a:pt x="573" y="57"/>
                    <a:pt x="573" y="57"/>
                  </a:cubicBezTo>
                  <a:cubicBezTo>
                    <a:pt x="594" y="65"/>
                    <a:pt x="594" y="65"/>
                    <a:pt x="594" y="65"/>
                  </a:cubicBezTo>
                  <a:cubicBezTo>
                    <a:pt x="603" y="70"/>
                    <a:pt x="603" y="70"/>
                    <a:pt x="603" y="70"/>
                  </a:cubicBezTo>
                  <a:cubicBezTo>
                    <a:pt x="579" y="63"/>
                    <a:pt x="579" y="63"/>
                    <a:pt x="579" y="63"/>
                  </a:cubicBezTo>
                  <a:cubicBezTo>
                    <a:pt x="549" y="57"/>
                    <a:pt x="549" y="57"/>
                    <a:pt x="549" y="57"/>
                  </a:cubicBezTo>
                  <a:cubicBezTo>
                    <a:pt x="546" y="57"/>
                    <a:pt x="546" y="57"/>
                    <a:pt x="546" y="57"/>
                  </a:cubicBezTo>
                  <a:lnTo>
                    <a:pt x="553" y="54"/>
                  </a:lnTo>
                  <a:close/>
                  <a:moveTo>
                    <a:pt x="688" y="47"/>
                  </a:moveTo>
                  <a:cubicBezTo>
                    <a:pt x="698" y="49"/>
                    <a:pt x="698" y="49"/>
                    <a:pt x="698" y="49"/>
                  </a:cubicBezTo>
                  <a:cubicBezTo>
                    <a:pt x="678" y="58"/>
                    <a:pt x="678" y="58"/>
                    <a:pt x="678" y="58"/>
                  </a:cubicBezTo>
                  <a:cubicBezTo>
                    <a:pt x="667" y="63"/>
                    <a:pt x="667" y="63"/>
                    <a:pt x="667" y="63"/>
                  </a:cubicBezTo>
                  <a:cubicBezTo>
                    <a:pt x="656" y="69"/>
                    <a:pt x="656" y="69"/>
                    <a:pt x="656" y="69"/>
                  </a:cubicBezTo>
                  <a:cubicBezTo>
                    <a:pt x="655" y="70"/>
                    <a:pt x="655" y="70"/>
                    <a:pt x="655" y="70"/>
                  </a:cubicBezTo>
                  <a:cubicBezTo>
                    <a:pt x="662" y="61"/>
                    <a:pt x="662" y="61"/>
                    <a:pt x="662" y="61"/>
                  </a:cubicBezTo>
                  <a:cubicBezTo>
                    <a:pt x="668" y="55"/>
                    <a:pt x="668" y="55"/>
                    <a:pt x="668" y="55"/>
                  </a:cubicBezTo>
                  <a:cubicBezTo>
                    <a:pt x="678" y="47"/>
                    <a:pt x="678" y="47"/>
                    <a:pt x="678" y="47"/>
                  </a:cubicBezTo>
                  <a:cubicBezTo>
                    <a:pt x="679" y="46"/>
                    <a:pt x="679" y="46"/>
                    <a:pt x="679" y="46"/>
                  </a:cubicBezTo>
                  <a:lnTo>
                    <a:pt x="688" y="47"/>
                  </a:lnTo>
                  <a:close/>
                  <a:moveTo>
                    <a:pt x="883" y="95"/>
                  </a:moveTo>
                  <a:cubicBezTo>
                    <a:pt x="897" y="100"/>
                    <a:pt x="897" y="100"/>
                    <a:pt x="897" y="100"/>
                  </a:cubicBezTo>
                  <a:cubicBezTo>
                    <a:pt x="905" y="105"/>
                    <a:pt x="905" y="105"/>
                    <a:pt x="905" y="105"/>
                  </a:cubicBezTo>
                  <a:cubicBezTo>
                    <a:pt x="910" y="109"/>
                    <a:pt x="910" y="109"/>
                    <a:pt x="910" y="109"/>
                  </a:cubicBezTo>
                  <a:cubicBezTo>
                    <a:pt x="918" y="118"/>
                    <a:pt x="918" y="118"/>
                    <a:pt x="918" y="118"/>
                  </a:cubicBezTo>
                  <a:cubicBezTo>
                    <a:pt x="896" y="109"/>
                    <a:pt x="896" y="109"/>
                    <a:pt x="896" y="109"/>
                  </a:cubicBezTo>
                  <a:cubicBezTo>
                    <a:pt x="858" y="98"/>
                    <a:pt x="858" y="98"/>
                    <a:pt x="858" y="98"/>
                  </a:cubicBezTo>
                  <a:cubicBezTo>
                    <a:pt x="819" y="89"/>
                    <a:pt x="819" y="89"/>
                    <a:pt x="819" y="89"/>
                  </a:cubicBezTo>
                  <a:cubicBezTo>
                    <a:pt x="792" y="85"/>
                    <a:pt x="792" y="85"/>
                    <a:pt x="792" y="85"/>
                  </a:cubicBezTo>
                  <a:cubicBezTo>
                    <a:pt x="791" y="84"/>
                    <a:pt x="791" y="84"/>
                    <a:pt x="791" y="84"/>
                  </a:cubicBezTo>
                  <a:cubicBezTo>
                    <a:pt x="785" y="77"/>
                    <a:pt x="785" y="77"/>
                    <a:pt x="785" y="77"/>
                  </a:cubicBezTo>
                  <a:cubicBezTo>
                    <a:pt x="800" y="78"/>
                    <a:pt x="800" y="78"/>
                    <a:pt x="800" y="78"/>
                  </a:cubicBezTo>
                  <a:cubicBezTo>
                    <a:pt x="817" y="80"/>
                    <a:pt x="817" y="80"/>
                    <a:pt x="817" y="80"/>
                  </a:cubicBezTo>
                  <a:cubicBezTo>
                    <a:pt x="850" y="87"/>
                    <a:pt x="850" y="87"/>
                    <a:pt x="850" y="87"/>
                  </a:cubicBezTo>
                  <a:cubicBezTo>
                    <a:pt x="867" y="90"/>
                    <a:pt x="867" y="90"/>
                    <a:pt x="867" y="90"/>
                  </a:cubicBezTo>
                  <a:lnTo>
                    <a:pt x="883" y="95"/>
                  </a:lnTo>
                  <a:close/>
                  <a:moveTo>
                    <a:pt x="1071" y="258"/>
                  </a:moveTo>
                  <a:cubicBezTo>
                    <a:pt x="1086" y="272"/>
                    <a:pt x="1086" y="272"/>
                    <a:pt x="1086" y="272"/>
                  </a:cubicBezTo>
                  <a:cubicBezTo>
                    <a:pt x="1099" y="286"/>
                    <a:pt x="1099" y="286"/>
                    <a:pt x="1099" y="286"/>
                  </a:cubicBezTo>
                  <a:cubicBezTo>
                    <a:pt x="1125" y="316"/>
                    <a:pt x="1125" y="316"/>
                    <a:pt x="1125" y="316"/>
                  </a:cubicBezTo>
                  <a:cubicBezTo>
                    <a:pt x="1137" y="332"/>
                    <a:pt x="1137" y="332"/>
                    <a:pt x="1137" y="332"/>
                  </a:cubicBezTo>
                  <a:cubicBezTo>
                    <a:pt x="1149" y="348"/>
                    <a:pt x="1149" y="348"/>
                    <a:pt x="1149" y="348"/>
                  </a:cubicBezTo>
                  <a:cubicBezTo>
                    <a:pt x="1159" y="363"/>
                    <a:pt x="1159" y="363"/>
                    <a:pt x="1159" y="363"/>
                  </a:cubicBezTo>
                  <a:cubicBezTo>
                    <a:pt x="1159" y="365"/>
                    <a:pt x="1159" y="365"/>
                    <a:pt x="1159" y="365"/>
                  </a:cubicBezTo>
                  <a:cubicBezTo>
                    <a:pt x="1159" y="373"/>
                    <a:pt x="1159" y="373"/>
                    <a:pt x="1159" y="373"/>
                  </a:cubicBezTo>
                  <a:cubicBezTo>
                    <a:pt x="1155" y="388"/>
                    <a:pt x="1155" y="388"/>
                    <a:pt x="1155" y="388"/>
                  </a:cubicBezTo>
                  <a:cubicBezTo>
                    <a:pt x="1153" y="395"/>
                    <a:pt x="1153" y="395"/>
                    <a:pt x="1153" y="395"/>
                  </a:cubicBezTo>
                  <a:cubicBezTo>
                    <a:pt x="1150" y="402"/>
                    <a:pt x="1150" y="402"/>
                    <a:pt x="1150" y="402"/>
                  </a:cubicBezTo>
                  <a:cubicBezTo>
                    <a:pt x="1145" y="411"/>
                    <a:pt x="1145" y="411"/>
                    <a:pt x="1145" y="411"/>
                  </a:cubicBezTo>
                  <a:cubicBezTo>
                    <a:pt x="1139" y="399"/>
                    <a:pt x="1139" y="399"/>
                    <a:pt x="1139" y="399"/>
                  </a:cubicBezTo>
                  <a:cubicBezTo>
                    <a:pt x="1115" y="365"/>
                    <a:pt x="1115" y="365"/>
                    <a:pt x="1115" y="365"/>
                  </a:cubicBezTo>
                  <a:cubicBezTo>
                    <a:pt x="1103" y="348"/>
                    <a:pt x="1103" y="348"/>
                    <a:pt x="1103" y="348"/>
                  </a:cubicBezTo>
                  <a:cubicBezTo>
                    <a:pt x="1090" y="331"/>
                    <a:pt x="1090" y="331"/>
                    <a:pt x="1090" y="331"/>
                  </a:cubicBezTo>
                  <a:cubicBezTo>
                    <a:pt x="1076" y="315"/>
                    <a:pt x="1076" y="315"/>
                    <a:pt x="1076" y="315"/>
                  </a:cubicBezTo>
                  <a:cubicBezTo>
                    <a:pt x="1062" y="300"/>
                    <a:pt x="1062" y="300"/>
                    <a:pt x="1062" y="300"/>
                  </a:cubicBezTo>
                  <a:cubicBezTo>
                    <a:pt x="1057" y="294"/>
                    <a:pt x="1057" y="294"/>
                    <a:pt x="1057" y="294"/>
                  </a:cubicBezTo>
                  <a:cubicBezTo>
                    <a:pt x="1063" y="284"/>
                    <a:pt x="1063" y="284"/>
                    <a:pt x="1063" y="284"/>
                  </a:cubicBezTo>
                  <a:cubicBezTo>
                    <a:pt x="1066" y="278"/>
                    <a:pt x="1066" y="278"/>
                    <a:pt x="1066" y="278"/>
                  </a:cubicBezTo>
                  <a:cubicBezTo>
                    <a:pt x="1069" y="264"/>
                    <a:pt x="1069" y="264"/>
                    <a:pt x="1069" y="264"/>
                  </a:cubicBezTo>
                  <a:cubicBezTo>
                    <a:pt x="1070" y="257"/>
                    <a:pt x="1070" y="257"/>
                    <a:pt x="1070" y="257"/>
                  </a:cubicBezTo>
                  <a:lnTo>
                    <a:pt x="1071" y="258"/>
                  </a:lnTo>
                  <a:close/>
                  <a:moveTo>
                    <a:pt x="1219" y="494"/>
                  </a:moveTo>
                  <a:cubicBezTo>
                    <a:pt x="1219" y="499"/>
                    <a:pt x="1219" y="499"/>
                    <a:pt x="1219" y="499"/>
                  </a:cubicBezTo>
                  <a:cubicBezTo>
                    <a:pt x="1219" y="507"/>
                    <a:pt x="1219" y="507"/>
                    <a:pt x="1219" y="507"/>
                  </a:cubicBezTo>
                  <a:cubicBezTo>
                    <a:pt x="1215" y="523"/>
                    <a:pt x="1215" y="523"/>
                    <a:pt x="1215" y="523"/>
                  </a:cubicBezTo>
                  <a:cubicBezTo>
                    <a:pt x="1209" y="540"/>
                    <a:pt x="1209" y="540"/>
                    <a:pt x="1209" y="540"/>
                  </a:cubicBezTo>
                  <a:cubicBezTo>
                    <a:pt x="1205" y="548"/>
                    <a:pt x="1205" y="548"/>
                    <a:pt x="1205" y="548"/>
                  </a:cubicBezTo>
                  <a:cubicBezTo>
                    <a:pt x="1205" y="548"/>
                    <a:pt x="1205" y="548"/>
                    <a:pt x="1205" y="548"/>
                  </a:cubicBezTo>
                  <a:cubicBezTo>
                    <a:pt x="1199" y="529"/>
                    <a:pt x="1199" y="529"/>
                    <a:pt x="1199" y="529"/>
                  </a:cubicBezTo>
                  <a:cubicBezTo>
                    <a:pt x="1185" y="491"/>
                    <a:pt x="1185" y="491"/>
                    <a:pt x="1185" y="491"/>
                  </a:cubicBezTo>
                  <a:cubicBezTo>
                    <a:pt x="1177" y="472"/>
                    <a:pt x="1177" y="472"/>
                    <a:pt x="1177" y="472"/>
                  </a:cubicBezTo>
                  <a:cubicBezTo>
                    <a:pt x="1168" y="454"/>
                    <a:pt x="1168" y="454"/>
                    <a:pt x="1168" y="454"/>
                  </a:cubicBezTo>
                  <a:cubicBezTo>
                    <a:pt x="1150" y="419"/>
                    <a:pt x="1150" y="419"/>
                    <a:pt x="1150" y="419"/>
                  </a:cubicBezTo>
                  <a:cubicBezTo>
                    <a:pt x="1154" y="414"/>
                    <a:pt x="1154" y="414"/>
                    <a:pt x="1154" y="414"/>
                  </a:cubicBezTo>
                  <a:cubicBezTo>
                    <a:pt x="1161" y="398"/>
                    <a:pt x="1161" y="398"/>
                    <a:pt x="1161" y="398"/>
                  </a:cubicBezTo>
                  <a:cubicBezTo>
                    <a:pt x="1164" y="390"/>
                    <a:pt x="1164" y="390"/>
                    <a:pt x="1164" y="390"/>
                  </a:cubicBezTo>
                  <a:cubicBezTo>
                    <a:pt x="1167" y="375"/>
                    <a:pt x="1167" y="375"/>
                    <a:pt x="1167" y="375"/>
                  </a:cubicBezTo>
                  <a:cubicBezTo>
                    <a:pt x="1170" y="381"/>
                    <a:pt x="1170" y="381"/>
                    <a:pt x="1170" y="381"/>
                  </a:cubicBezTo>
                  <a:cubicBezTo>
                    <a:pt x="1180" y="398"/>
                    <a:pt x="1180" y="398"/>
                    <a:pt x="1180" y="398"/>
                  </a:cubicBezTo>
                  <a:cubicBezTo>
                    <a:pt x="1188" y="415"/>
                    <a:pt x="1188" y="415"/>
                    <a:pt x="1188" y="415"/>
                  </a:cubicBezTo>
                  <a:cubicBezTo>
                    <a:pt x="1197" y="433"/>
                    <a:pt x="1197" y="433"/>
                    <a:pt x="1197" y="433"/>
                  </a:cubicBezTo>
                  <a:cubicBezTo>
                    <a:pt x="1204" y="450"/>
                    <a:pt x="1204" y="450"/>
                    <a:pt x="1204" y="450"/>
                  </a:cubicBezTo>
                  <a:cubicBezTo>
                    <a:pt x="1217" y="487"/>
                    <a:pt x="1217" y="487"/>
                    <a:pt x="1217" y="487"/>
                  </a:cubicBezTo>
                  <a:lnTo>
                    <a:pt x="1219" y="494"/>
                  </a:lnTo>
                  <a:close/>
                  <a:moveTo>
                    <a:pt x="1207" y="588"/>
                  </a:moveTo>
                  <a:cubicBezTo>
                    <a:pt x="1214" y="627"/>
                    <a:pt x="1214" y="627"/>
                    <a:pt x="1214" y="627"/>
                  </a:cubicBezTo>
                  <a:cubicBezTo>
                    <a:pt x="1216" y="646"/>
                    <a:pt x="1216" y="646"/>
                    <a:pt x="1216" y="646"/>
                  </a:cubicBezTo>
                  <a:cubicBezTo>
                    <a:pt x="1219" y="684"/>
                    <a:pt x="1219" y="684"/>
                    <a:pt x="1219" y="684"/>
                  </a:cubicBezTo>
                  <a:cubicBezTo>
                    <a:pt x="1220" y="702"/>
                    <a:pt x="1220" y="702"/>
                    <a:pt x="1220" y="702"/>
                  </a:cubicBezTo>
                  <a:cubicBezTo>
                    <a:pt x="1208" y="718"/>
                    <a:pt x="1208" y="718"/>
                    <a:pt x="1208" y="718"/>
                  </a:cubicBezTo>
                  <a:cubicBezTo>
                    <a:pt x="1201" y="726"/>
                    <a:pt x="1201" y="726"/>
                    <a:pt x="1201" y="726"/>
                  </a:cubicBezTo>
                  <a:cubicBezTo>
                    <a:pt x="1193" y="734"/>
                    <a:pt x="1193" y="734"/>
                    <a:pt x="1193" y="734"/>
                  </a:cubicBezTo>
                  <a:cubicBezTo>
                    <a:pt x="1185" y="742"/>
                    <a:pt x="1185" y="742"/>
                    <a:pt x="1185" y="742"/>
                  </a:cubicBezTo>
                  <a:cubicBezTo>
                    <a:pt x="1167" y="757"/>
                    <a:pt x="1167" y="757"/>
                    <a:pt x="1167" y="757"/>
                  </a:cubicBezTo>
                  <a:cubicBezTo>
                    <a:pt x="1166" y="726"/>
                    <a:pt x="1166" y="726"/>
                    <a:pt x="1166" y="726"/>
                  </a:cubicBezTo>
                  <a:cubicBezTo>
                    <a:pt x="1162" y="687"/>
                    <a:pt x="1162" y="687"/>
                    <a:pt x="1162" y="687"/>
                  </a:cubicBezTo>
                  <a:cubicBezTo>
                    <a:pt x="1156" y="647"/>
                    <a:pt x="1156" y="647"/>
                    <a:pt x="1156" y="647"/>
                  </a:cubicBezTo>
                  <a:cubicBezTo>
                    <a:pt x="1150" y="620"/>
                    <a:pt x="1150" y="620"/>
                    <a:pt x="1150" y="620"/>
                  </a:cubicBezTo>
                  <a:cubicBezTo>
                    <a:pt x="1153" y="618"/>
                    <a:pt x="1153" y="618"/>
                    <a:pt x="1153" y="618"/>
                  </a:cubicBezTo>
                  <a:cubicBezTo>
                    <a:pt x="1163" y="610"/>
                    <a:pt x="1163" y="610"/>
                    <a:pt x="1163" y="610"/>
                  </a:cubicBezTo>
                  <a:cubicBezTo>
                    <a:pt x="1181" y="595"/>
                    <a:pt x="1181" y="595"/>
                    <a:pt x="1181" y="595"/>
                  </a:cubicBezTo>
                  <a:cubicBezTo>
                    <a:pt x="1195" y="578"/>
                    <a:pt x="1195" y="578"/>
                    <a:pt x="1195" y="578"/>
                  </a:cubicBezTo>
                  <a:cubicBezTo>
                    <a:pt x="1202" y="570"/>
                    <a:pt x="1202" y="570"/>
                    <a:pt x="1202" y="570"/>
                  </a:cubicBezTo>
                  <a:cubicBezTo>
                    <a:pt x="1202" y="569"/>
                    <a:pt x="1202" y="569"/>
                    <a:pt x="1202" y="569"/>
                  </a:cubicBezTo>
                  <a:lnTo>
                    <a:pt x="1207" y="588"/>
                  </a:lnTo>
                  <a:close/>
                  <a:moveTo>
                    <a:pt x="1141" y="901"/>
                  </a:moveTo>
                  <a:cubicBezTo>
                    <a:pt x="1138" y="904"/>
                    <a:pt x="1138" y="904"/>
                    <a:pt x="1138" y="904"/>
                  </a:cubicBezTo>
                  <a:cubicBezTo>
                    <a:pt x="1116" y="918"/>
                    <a:pt x="1116" y="918"/>
                    <a:pt x="1116" y="918"/>
                  </a:cubicBezTo>
                  <a:cubicBezTo>
                    <a:pt x="1092" y="932"/>
                    <a:pt x="1092" y="932"/>
                    <a:pt x="1092" y="932"/>
                  </a:cubicBezTo>
                  <a:cubicBezTo>
                    <a:pt x="1078" y="938"/>
                    <a:pt x="1078" y="938"/>
                    <a:pt x="1078" y="938"/>
                  </a:cubicBezTo>
                  <a:cubicBezTo>
                    <a:pt x="1058" y="948"/>
                    <a:pt x="1058" y="948"/>
                    <a:pt x="1058" y="948"/>
                  </a:cubicBezTo>
                  <a:cubicBezTo>
                    <a:pt x="1061" y="930"/>
                    <a:pt x="1061" y="930"/>
                    <a:pt x="1061" y="930"/>
                  </a:cubicBezTo>
                  <a:cubicBezTo>
                    <a:pt x="1067" y="894"/>
                    <a:pt x="1067" y="894"/>
                    <a:pt x="1067" y="894"/>
                  </a:cubicBezTo>
                  <a:cubicBezTo>
                    <a:pt x="1070" y="857"/>
                    <a:pt x="1070" y="857"/>
                    <a:pt x="1070" y="857"/>
                  </a:cubicBezTo>
                  <a:cubicBezTo>
                    <a:pt x="1071" y="821"/>
                    <a:pt x="1071" y="821"/>
                    <a:pt x="1071" y="821"/>
                  </a:cubicBezTo>
                  <a:cubicBezTo>
                    <a:pt x="1097" y="809"/>
                    <a:pt x="1097" y="809"/>
                    <a:pt x="1097" y="809"/>
                  </a:cubicBezTo>
                  <a:cubicBezTo>
                    <a:pt x="1125" y="795"/>
                    <a:pt x="1125" y="795"/>
                    <a:pt x="1125" y="795"/>
                  </a:cubicBezTo>
                  <a:cubicBezTo>
                    <a:pt x="1149" y="780"/>
                    <a:pt x="1149" y="780"/>
                    <a:pt x="1149" y="780"/>
                  </a:cubicBezTo>
                  <a:cubicBezTo>
                    <a:pt x="1159" y="774"/>
                    <a:pt x="1159" y="774"/>
                    <a:pt x="1159" y="774"/>
                  </a:cubicBezTo>
                  <a:cubicBezTo>
                    <a:pt x="1158" y="803"/>
                    <a:pt x="1158" y="803"/>
                    <a:pt x="1158" y="803"/>
                  </a:cubicBezTo>
                  <a:cubicBezTo>
                    <a:pt x="1154" y="840"/>
                    <a:pt x="1154" y="840"/>
                    <a:pt x="1154" y="840"/>
                  </a:cubicBezTo>
                  <a:cubicBezTo>
                    <a:pt x="1148" y="876"/>
                    <a:pt x="1148" y="876"/>
                    <a:pt x="1148" y="876"/>
                  </a:cubicBezTo>
                  <a:lnTo>
                    <a:pt x="1141" y="901"/>
                  </a:lnTo>
                  <a:close/>
                  <a:moveTo>
                    <a:pt x="981" y="1076"/>
                  </a:moveTo>
                  <a:cubicBezTo>
                    <a:pt x="938" y="1090"/>
                    <a:pt x="938" y="1090"/>
                    <a:pt x="938" y="1090"/>
                  </a:cubicBezTo>
                  <a:cubicBezTo>
                    <a:pt x="908" y="1098"/>
                    <a:pt x="908" y="1098"/>
                    <a:pt x="908" y="1098"/>
                  </a:cubicBezTo>
                  <a:cubicBezTo>
                    <a:pt x="910" y="1093"/>
                    <a:pt x="910" y="1093"/>
                    <a:pt x="910" y="1093"/>
                  </a:cubicBezTo>
                  <a:cubicBezTo>
                    <a:pt x="919" y="1065"/>
                    <a:pt x="919" y="1065"/>
                    <a:pt x="919" y="1065"/>
                  </a:cubicBezTo>
                  <a:cubicBezTo>
                    <a:pt x="927" y="1035"/>
                    <a:pt x="927" y="1035"/>
                    <a:pt x="927" y="1035"/>
                  </a:cubicBezTo>
                  <a:cubicBezTo>
                    <a:pt x="930" y="1019"/>
                    <a:pt x="930" y="1019"/>
                    <a:pt x="930" y="1019"/>
                  </a:cubicBezTo>
                  <a:cubicBezTo>
                    <a:pt x="934" y="998"/>
                    <a:pt x="934" y="998"/>
                    <a:pt x="934" y="998"/>
                  </a:cubicBezTo>
                  <a:cubicBezTo>
                    <a:pt x="958" y="992"/>
                    <a:pt x="958" y="992"/>
                    <a:pt x="958" y="992"/>
                  </a:cubicBezTo>
                  <a:cubicBezTo>
                    <a:pt x="992" y="981"/>
                    <a:pt x="992" y="981"/>
                    <a:pt x="992" y="981"/>
                  </a:cubicBezTo>
                  <a:cubicBezTo>
                    <a:pt x="1024" y="970"/>
                    <a:pt x="1024" y="970"/>
                    <a:pt x="1024" y="970"/>
                  </a:cubicBezTo>
                  <a:cubicBezTo>
                    <a:pt x="1046" y="962"/>
                    <a:pt x="1046" y="962"/>
                    <a:pt x="1046" y="962"/>
                  </a:cubicBezTo>
                  <a:cubicBezTo>
                    <a:pt x="1042" y="978"/>
                    <a:pt x="1042" y="978"/>
                    <a:pt x="1042" y="978"/>
                  </a:cubicBezTo>
                  <a:cubicBezTo>
                    <a:pt x="1037" y="994"/>
                    <a:pt x="1037" y="994"/>
                    <a:pt x="1037" y="994"/>
                  </a:cubicBezTo>
                  <a:cubicBezTo>
                    <a:pt x="1031" y="1010"/>
                    <a:pt x="1031" y="1010"/>
                    <a:pt x="1031" y="1010"/>
                  </a:cubicBezTo>
                  <a:cubicBezTo>
                    <a:pt x="1019" y="1039"/>
                    <a:pt x="1019" y="1039"/>
                    <a:pt x="1019" y="1039"/>
                  </a:cubicBezTo>
                  <a:cubicBezTo>
                    <a:pt x="1006" y="1066"/>
                    <a:pt x="1006" y="1066"/>
                    <a:pt x="1006" y="1066"/>
                  </a:cubicBezTo>
                  <a:lnTo>
                    <a:pt x="981" y="1076"/>
                  </a:lnTo>
                  <a:close/>
                  <a:moveTo>
                    <a:pt x="892" y="1102"/>
                  </a:moveTo>
                  <a:cubicBezTo>
                    <a:pt x="842" y="1113"/>
                    <a:pt x="842" y="1113"/>
                    <a:pt x="842" y="1113"/>
                  </a:cubicBezTo>
                  <a:cubicBezTo>
                    <a:pt x="779" y="1122"/>
                    <a:pt x="779" y="1122"/>
                    <a:pt x="779" y="1122"/>
                  </a:cubicBezTo>
                  <a:cubicBezTo>
                    <a:pt x="785" y="1088"/>
                    <a:pt x="785" y="1088"/>
                    <a:pt x="785" y="1088"/>
                  </a:cubicBezTo>
                  <a:cubicBezTo>
                    <a:pt x="791" y="1043"/>
                    <a:pt x="791" y="1043"/>
                    <a:pt x="791" y="1043"/>
                  </a:cubicBezTo>
                  <a:cubicBezTo>
                    <a:pt x="793" y="1023"/>
                    <a:pt x="793" y="1023"/>
                    <a:pt x="793" y="1023"/>
                  </a:cubicBezTo>
                  <a:cubicBezTo>
                    <a:pt x="829" y="1018"/>
                    <a:pt x="829" y="1018"/>
                    <a:pt x="829" y="1018"/>
                  </a:cubicBezTo>
                  <a:cubicBezTo>
                    <a:pt x="867" y="1012"/>
                    <a:pt x="867" y="1012"/>
                    <a:pt x="867" y="1012"/>
                  </a:cubicBezTo>
                  <a:cubicBezTo>
                    <a:pt x="923" y="1000"/>
                    <a:pt x="923" y="1000"/>
                    <a:pt x="923" y="1000"/>
                  </a:cubicBezTo>
                  <a:cubicBezTo>
                    <a:pt x="925" y="1000"/>
                    <a:pt x="925" y="1000"/>
                    <a:pt x="925" y="1000"/>
                  </a:cubicBezTo>
                  <a:cubicBezTo>
                    <a:pt x="922" y="1018"/>
                    <a:pt x="922" y="1018"/>
                    <a:pt x="922" y="1018"/>
                  </a:cubicBezTo>
                  <a:cubicBezTo>
                    <a:pt x="919" y="1033"/>
                    <a:pt x="919" y="1033"/>
                    <a:pt x="919" y="1033"/>
                  </a:cubicBezTo>
                  <a:cubicBezTo>
                    <a:pt x="911" y="1063"/>
                    <a:pt x="911" y="1063"/>
                    <a:pt x="911" y="1063"/>
                  </a:cubicBezTo>
                  <a:cubicBezTo>
                    <a:pt x="902" y="1090"/>
                    <a:pt x="902" y="1090"/>
                    <a:pt x="902" y="1090"/>
                  </a:cubicBezTo>
                  <a:cubicBezTo>
                    <a:pt x="898" y="1101"/>
                    <a:pt x="898" y="1101"/>
                    <a:pt x="898" y="1101"/>
                  </a:cubicBezTo>
                  <a:lnTo>
                    <a:pt x="892" y="1102"/>
                  </a:lnTo>
                  <a:close/>
                  <a:moveTo>
                    <a:pt x="378" y="1101"/>
                  </a:moveTo>
                  <a:cubicBezTo>
                    <a:pt x="374" y="1090"/>
                    <a:pt x="374" y="1090"/>
                    <a:pt x="374" y="1090"/>
                  </a:cubicBezTo>
                  <a:cubicBezTo>
                    <a:pt x="364" y="1063"/>
                    <a:pt x="364" y="1063"/>
                    <a:pt x="364" y="1063"/>
                  </a:cubicBezTo>
                  <a:cubicBezTo>
                    <a:pt x="360" y="1048"/>
                    <a:pt x="360" y="1048"/>
                    <a:pt x="360" y="1048"/>
                  </a:cubicBezTo>
                  <a:cubicBezTo>
                    <a:pt x="353" y="1018"/>
                    <a:pt x="353" y="1018"/>
                    <a:pt x="353" y="1018"/>
                  </a:cubicBezTo>
                  <a:cubicBezTo>
                    <a:pt x="350" y="1000"/>
                    <a:pt x="350" y="1000"/>
                    <a:pt x="350" y="1000"/>
                  </a:cubicBezTo>
                  <a:cubicBezTo>
                    <a:pt x="352" y="1000"/>
                    <a:pt x="352" y="1000"/>
                    <a:pt x="352" y="1000"/>
                  </a:cubicBezTo>
                  <a:cubicBezTo>
                    <a:pt x="408" y="1012"/>
                    <a:pt x="408" y="1012"/>
                    <a:pt x="408" y="1012"/>
                  </a:cubicBezTo>
                  <a:cubicBezTo>
                    <a:pt x="446" y="1018"/>
                    <a:pt x="446" y="1018"/>
                    <a:pt x="446" y="1018"/>
                  </a:cubicBezTo>
                  <a:cubicBezTo>
                    <a:pt x="482" y="1022"/>
                    <a:pt x="482" y="1022"/>
                    <a:pt x="482" y="1022"/>
                  </a:cubicBezTo>
                  <a:cubicBezTo>
                    <a:pt x="484" y="1044"/>
                    <a:pt x="484" y="1044"/>
                    <a:pt x="484" y="1044"/>
                  </a:cubicBezTo>
                  <a:cubicBezTo>
                    <a:pt x="490" y="1088"/>
                    <a:pt x="490" y="1088"/>
                    <a:pt x="490" y="1088"/>
                  </a:cubicBezTo>
                  <a:cubicBezTo>
                    <a:pt x="496" y="1122"/>
                    <a:pt x="496" y="1122"/>
                    <a:pt x="496" y="1122"/>
                  </a:cubicBezTo>
                  <a:cubicBezTo>
                    <a:pt x="433" y="1113"/>
                    <a:pt x="433" y="1113"/>
                    <a:pt x="433" y="1113"/>
                  </a:cubicBezTo>
                  <a:cubicBezTo>
                    <a:pt x="400" y="1106"/>
                    <a:pt x="400" y="1106"/>
                    <a:pt x="400" y="1106"/>
                  </a:cubicBezTo>
                  <a:lnTo>
                    <a:pt x="378" y="1101"/>
                  </a:lnTo>
                  <a:close/>
                  <a:moveTo>
                    <a:pt x="269" y="1066"/>
                  </a:moveTo>
                  <a:cubicBezTo>
                    <a:pt x="262" y="1054"/>
                    <a:pt x="262" y="1054"/>
                    <a:pt x="262" y="1054"/>
                  </a:cubicBezTo>
                  <a:cubicBezTo>
                    <a:pt x="256" y="1040"/>
                    <a:pt x="256" y="1040"/>
                    <a:pt x="256" y="1040"/>
                  </a:cubicBezTo>
                  <a:cubicBezTo>
                    <a:pt x="244" y="1010"/>
                    <a:pt x="244" y="1010"/>
                    <a:pt x="244" y="1010"/>
                  </a:cubicBezTo>
                  <a:cubicBezTo>
                    <a:pt x="238" y="995"/>
                    <a:pt x="238" y="995"/>
                    <a:pt x="238" y="995"/>
                  </a:cubicBezTo>
                  <a:cubicBezTo>
                    <a:pt x="233" y="978"/>
                    <a:pt x="233" y="978"/>
                    <a:pt x="233" y="978"/>
                  </a:cubicBezTo>
                  <a:cubicBezTo>
                    <a:pt x="229" y="962"/>
                    <a:pt x="229" y="962"/>
                    <a:pt x="229" y="962"/>
                  </a:cubicBezTo>
                  <a:cubicBezTo>
                    <a:pt x="229" y="962"/>
                    <a:pt x="229" y="962"/>
                    <a:pt x="229" y="962"/>
                  </a:cubicBezTo>
                  <a:cubicBezTo>
                    <a:pt x="251" y="970"/>
                    <a:pt x="251" y="970"/>
                    <a:pt x="251" y="970"/>
                  </a:cubicBezTo>
                  <a:cubicBezTo>
                    <a:pt x="283" y="981"/>
                    <a:pt x="283" y="981"/>
                    <a:pt x="283" y="981"/>
                  </a:cubicBezTo>
                  <a:cubicBezTo>
                    <a:pt x="317" y="992"/>
                    <a:pt x="317" y="992"/>
                    <a:pt x="317" y="992"/>
                  </a:cubicBezTo>
                  <a:cubicBezTo>
                    <a:pt x="341" y="998"/>
                    <a:pt x="341" y="998"/>
                    <a:pt x="341" y="998"/>
                  </a:cubicBezTo>
                  <a:cubicBezTo>
                    <a:pt x="345" y="1019"/>
                    <a:pt x="345" y="1019"/>
                    <a:pt x="345" y="1019"/>
                  </a:cubicBezTo>
                  <a:cubicBezTo>
                    <a:pt x="348" y="1035"/>
                    <a:pt x="348" y="1035"/>
                    <a:pt x="348" y="1035"/>
                  </a:cubicBezTo>
                  <a:cubicBezTo>
                    <a:pt x="356" y="1065"/>
                    <a:pt x="356" y="1065"/>
                    <a:pt x="356" y="1065"/>
                  </a:cubicBezTo>
                  <a:cubicBezTo>
                    <a:pt x="366" y="1093"/>
                    <a:pt x="366" y="1093"/>
                    <a:pt x="366" y="1093"/>
                  </a:cubicBezTo>
                  <a:cubicBezTo>
                    <a:pt x="368" y="1098"/>
                    <a:pt x="368" y="1098"/>
                    <a:pt x="368" y="1098"/>
                  </a:cubicBezTo>
                  <a:cubicBezTo>
                    <a:pt x="337" y="1090"/>
                    <a:pt x="337" y="1090"/>
                    <a:pt x="337" y="1090"/>
                  </a:cubicBezTo>
                  <a:cubicBezTo>
                    <a:pt x="308" y="1081"/>
                    <a:pt x="308" y="1081"/>
                    <a:pt x="308" y="1081"/>
                  </a:cubicBezTo>
                  <a:lnTo>
                    <a:pt x="269" y="1066"/>
                  </a:lnTo>
                  <a:close/>
                  <a:moveTo>
                    <a:pt x="134" y="901"/>
                  </a:moveTo>
                  <a:cubicBezTo>
                    <a:pt x="127" y="876"/>
                    <a:pt x="127" y="876"/>
                    <a:pt x="127" y="876"/>
                  </a:cubicBezTo>
                  <a:cubicBezTo>
                    <a:pt x="121" y="840"/>
                    <a:pt x="121" y="840"/>
                    <a:pt x="121" y="840"/>
                  </a:cubicBezTo>
                  <a:cubicBezTo>
                    <a:pt x="117" y="803"/>
                    <a:pt x="117" y="803"/>
                    <a:pt x="117" y="803"/>
                  </a:cubicBezTo>
                  <a:cubicBezTo>
                    <a:pt x="116" y="774"/>
                    <a:pt x="116" y="774"/>
                    <a:pt x="116" y="774"/>
                  </a:cubicBezTo>
                  <a:cubicBezTo>
                    <a:pt x="126" y="781"/>
                    <a:pt x="126" y="781"/>
                    <a:pt x="126" y="781"/>
                  </a:cubicBezTo>
                  <a:cubicBezTo>
                    <a:pt x="151" y="795"/>
                    <a:pt x="151" y="795"/>
                    <a:pt x="151" y="795"/>
                  </a:cubicBezTo>
                  <a:cubicBezTo>
                    <a:pt x="178" y="809"/>
                    <a:pt x="178" y="809"/>
                    <a:pt x="178" y="809"/>
                  </a:cubicBezTo>
                  <a:cubicBezTo>
                    <a:pt x="204" y="821"/>
                    <a:pt x="204" y="821"/>
                    <a:pt x="204" y="821"/>
                  </a:cubicBezTo>
                  <a:cubicBezTo>
                    <a:pt x="205" y="857"/>
                    <a:pt x="205" y="857"/>
                    <a:pt x="205" y="857"/>
                  </a:cubicBezTo>
                  <a:cubicBezTo>
                    <a:pt x="208" y="894"/>
                    <a:pt x="208" y="894"/>
                    <a:pt x="208" y="894"/>
                  </a:cubicBezTo>
                  <a:cubicBezTo>
                    <a:pt x="211" y="912"/>
                    <a:pt x="211" y="912"/>
                    <a:pt x="211" y="912"/>
                  </a:cubicBezTo>
                  <a:cubicBezTo>
                    <a:pt x="217" y="947"/>
                    <a:pt x="217" y="947"/>
                    <a:pt x="217" y="947"/>
                  </a:cubicBezTo>
                  <a:cubicBezTo>
                    <a:pt x="217" y="947"/>
                    <a:pt x="217" y="947"/>
                    <a:pt x="217" y="947"/>
                  </a:cubicBezTo>
                  <a:cubicBezTo>
                    <a:pt x="210" y="945"/>
                    <a:pt x="210" y="945"/>
                    <a:pt x="210" y="945"/>
                  </a:cubicBezTo>
                  <a:cubicBezTo>
                    <a:pt x="184" y="932"/>
                    <a:pt x="184" y="932"/>
                    <a:pt x="184" y="932"/>
                  </a:cubicBezTo>
                  <a:cubicBezTo>
                    <a:pt x="160" y="918"/>
                    <a:pt x="160" y="918"/>
                    <a:pt x="160" y="918"/>
                  </a:cubicBezTo>
                  <a:cubicBezTo>
                    <a:pt x="138" y="904"/>
                    <a:pt x="138" y="904"/>
                    <a:pt x="138" y="904"/>
                  </a:cubicBezTo>
                  <a:lnTo>
                    <a:pt x="134" y="901"/>
                  </a:lnTo>
                  <a:close/>
                  <a:moveTo>
                    <a:pt x="130" y="427"/>
                  </a:moveTo>
                  <a:cubicBezTo>
                    <a:pt x="132" y="430"/>
                    <a:pt x="132" y="430"/>
                    <a:pt x="132" y="430"/>
                  </a:cubicBezTo>
                  <a:cubicBezTo>
                    <a:pt x="144" y="445"/>
                    <a:pt x="144" y="445"/>
                    <a:pt x="144" y="445"/>
                  </a:cubicBezTo>
                  <a:cubicBezTo>
                    <a:pt x="151" y="452"/>
                    <a:pt x="151" y="452"/>
                    <a:pt x="151" y="452"/>
                  </a:cubicBezTo>
                  <a:cubicBezTo>
                    <a:pt x="158" y="459"/>
                    <a:pt x="158" y="459"/>
                    <a:pt x="158" y="459"/>
                  </a:cubicBezTo>
                  <a:cubicBezTo>
                    <a:pt x="175" y="473"/>
                    <a:pt x="175" y="473"/>
                    <a:pt x="175" y="473"/>
                  </a:cubicBezTo>
                  <a:cubicBezTo>
                    <a:pt x="177" y="474"/>
                    <a:pt x="177" y="474"/>
                    <a:pt x="177" y="474"/>
                  </a:cubicBezTo>
                  <a:cubicBezTo>
                    <a:pt x="161" y="509"/>
                    <a:pt x="161" y="509"/>
                    <a:pt x="161" y="509"/>
                  </a:cubicBezTo>
                  <a:cubicBezTo>
                    <a:pt x="146" y="548"/>
                    <a:pt x="146" y="548"/>
                    <a:pt x="146" y="548"/>
                  </a:cubicBezTo>
                  <a:cubicBezTo>
                    <a:pt x="139" y="568"/>
                    <a:pt x="139" y="568"/>
                    <a:pt x="139" y="568"/>
                  </a:cubicBezTo>
                  <a:cubicBezTo>
                    <a:pt x="128" y="608"/>
                    <a:pt x="128" y="608"/>
                    <a:pt x="128" y="608"/>
                  </a:cubicBezTo>
                  <a:cubicBezTo>
                    <a:pt x="127" y="611"/>
                    <a:pt x="127" y="611"/>
                    <a:pt x="127" y="611"/>
                  </a:cubicBezTo>
                  <a:cubicBezTo>
                    <a:pt x="118" y="604"/>
                    <a:pt x="118" y="604"/>
                    <a:pt x="118" y="604"/>
                  </a:cubicBezTo>
                  <a:cubicBezTo>
                    <a:pt x="101" y="589"/>
                    <a:pt x="101" y="589"/>
                    <a:pt x="101" y="589"/>
                  </a:cubicBezTo>
                  <a:cubicBezTo>
                    <a:pt x="86" y="573"/>
                    <a:pt x="86" y="573"/>
                    <a:pt x="86" y="573"/>
                  </a:cubicBezTo>
                  <a:cubicBezTo>
                    <a:pt x="80" y="565"/>
                    <a:pt x="80" y="565"/>
                    <a:pt x="80" y="565"/>
                  </a:cubicBezTo>
                  <a:cubicBezTo>
                    <a:pt x="76" y="558"/>
                    <a:pt x="76" y="558"/>
                    <a:pt x="76" y="558"/>
                  </a:cubicBezTo>
                  <a:cubicBezTo>
                    <a:pt x="78" y="551"/>
                    <a:pt x="78" y="551"/>
                    <a:pt x="78" y="551"/>
                  </a:cubicBezTo>
                  <a:cubicBezTo>
                    <a:pt x="84" y="532"/>
                    <a:pt x="84" y="532"/>
                    <a:pt x="84" y="532"/>
                  </a:cubicBezTo>
                  <a:cubicBezTo>
                    <a:pt x="98" y="494"/>
                    <a:pt x="98" y="494"/>
                    <a:pt x="98" y="494"/>
                  </a:cubicBezTo>
                  <a:cubicBezTo>
                    <a:pt x="106" y="476"/>
                    <a:pt x="106" y="476"/>
                    <a:pt x="106" y="476"/>
                  </a:cubicBezTo>
                  <a:cubicBezTo>
                    <a:pt x="114" y="457"/>
                    <a:pt x="114" y="457"/>
                    <a:pt x="114" y="457"/>
                  </a:cubicBezTo>
                  <a:lnTo>
                    <a:pt x="130" y="427"/>
                  </a:lnTo>
                  <a:close/>
                  <a:moveTo>
                    <a:pt x="220" y="281"/>
                  </a:moveTo>
                  <a:cubicBezTo>
                    <a:pt x="218" y="275"/>
                    <a:pt x="218" y="275"/>
                    <a:pt x="218" y="275"/>
                  </a:cubicBezTo>
                  <a:cubicBezTo>
                    <a:pt x="214" y="263"/>
                    <a:pt x="214" y="263"/>
                    <a:pt x="214" y="263"/>
                  </a:cubicBezTo>
                  <a:cubicBezTo>
                    <a:pt x="212" y="251"/>
                    <a:pt x="212" y="251"/>
                    <a:pt x="212" y="251"/>
                  </a:cubicBezTo>
                  <a:cubicBezTo>
                    <a:pt x="212" y="250"/>
                    <a:pt x="212" y="250"/>
                    <a:pt x="212" y="250"/>
                  </a:cubicBezTo>
                  <a:cubicBezTo>
                    <a:pt x="218" y="245"/>
                    <a:pt x="218" y="245"/>
                    <a:pt x="218" y="245"/>
                  </a:cubicBezTo>
                  <a:cubicBezTo>
                    <a:pt x="234" y="232"/>
                    <a:pt x="234" y="232"/>
                    <a:pt x="234" y="232"/>
                  </a:cubicBezTo>
                  <a:cubicBezTo>
                    <a:pt x="250" y="219"/>
                    <a:pt x="250" y="219"/>
                    <a:pt x="250" y="219"/>
                  </a:cubicBezTo>
                  <a:cubicBezTo>
                    <a:pt x="266" y="207"/>
                    <a:pt x="266" y="207"/>
                    <a:pt x="266" y="207"/>
                  </a:cubicBezTo>
                  <a:cubicBezTo>
                    <a:pt x="300" y="184"/>
                    <a:pt x="300" y="184"/>
                    <a:pt x="300" y="184"/>
                  </a:cubicBezTo>
                  <a:cubicBezTo>
                    <a:pt x="331" y="167"/>
                    <a:pt x="331" y="167"/>
                    <a:pt x="331" y="167"/>
                  </a:cubicBezTo>
                  <a:cubicBezTo>
                    <a:pt x="331" y="173"/>
                    <a:pt x="331" y="173"/>
                    <a:pt x="331" y="173"/>
                  </a:cubicBezTo>
                  <a:cubicBezTo>
                    <a:pt x="334" y="183"/>
                    <a:pt x="334" y="183"/>
                    <a:pt x="334" y="183"/>
                  </a:cubicBezTo>
                  <a:cubicBezTo>
                    <a:pt x="338" y="192"/>
                    <a:pt x="338" y="192"/>
                    <a:pt x="338" y="192"/>
                  </a:cubicBezTo>
                  <a:cubicBezTo>
                    <a:pt x="339" y="192"/>
                    <a:pt x="339" y="192"/>
                    <a:pt x="339" y="192"/>
                  </a:cubicBezTo>
                  <a:cubicBezTo>
                    <a:pt x="324" y="202"/>
                    <a:pt x="324" y="202"/>
                    <a:pt x="324" y="202"/>
                  </a:cubicBezTo>
                  <a:cubicBezTo>
                    <a:pt x="290" y="228"/>
                    <a:pt x="290" y="228"/>
                    <a:pt x="290" y="228"/>
                  </a:cubicBezTo>
                  <a:cubicBezTo>
                    <a:pt x="258" y="255"/>
                    <a:pt x="258" y="255"/>
                    <a:pt x="258" y="255"/>
                  </a:cubicBezTo>
                  <a:cubicBezTo>
                    <a:pt x="242" y="270"/>
                    <a:pt x="242" y="270"/>
                    <a:pt x="242" y="270"/>
                  </a:cubicBezTo>
                  <a:cubicBezTo>
                    <a:pt x="224" y="288"/>
                    <a:pt x="224" y="288"/>
                    <a:pt x="224" y="288"/>
                  </a:cubicBezTo>
                  <a:lnTo>
                    <a:pt x="220" y="281"/>
                  </a:lnTo>
                  <a:close/>
                  <a:moveTo>
                    <a:pt x="341" y="142"/>
                  </a:moveTo>
                  <a:cubicBezTo>
                    <a:pt x="345" y="134"/>
                    <a:pt x="345" y="134"/>
                    <a:pt x="345" y="134"/>
                  </a:cubicBezTo>
                  <a:cubicBezTo>
                    <a:pt x="347" y="131"/>
                    <a:pt x="347" y="131"/>
                    <a:pt x="347" y="131"/>
                  </a:cubicBezTo>
                  <a:cubicBezTo>
                    <a:pt x="382" y="118"/>
                    <a:pt x="382" y="118"/>
                    <a:pt x="382" y="118"/>
                  </a:cubicBezTo>
                  <a:cubicBezTo>
                    <a:pt x="419" y="106"/>
                    <a:pt x="419" y="106"/>
                    <a:pt x="419" y="106"/>
                  </a:cubicBezTo>
                  <a:cubicBezTo>
                    <a:pt x="457" y="98"/>
                    <a:pt x="457" y="98"/>
                    <a:pt x="457" y="98"/>
                  </a:cubicBezTo>
                  <a:cubicBezTo>
                    <a:pt x="479" y="94"/>
                    <a:pt x="479" y="94"/>
                    <a:pt x="479" y="94"/>
                  </a:cubicBezTo>
                  <a:cubicBezTo>
                    <a:pt x="477" y="102"/>
                    <a:pt x="477" y="102"/>
                    <a:pt x="477" y="102"/>
                  </a:cubicBezTo>
                  <a:cubicBezTo>
                    <a:pt x="469" y="104"/>
                    <a:pt x="469" y="104"/>
                    <a:pt x="469" y="104"/>
                  </a:cubicBezTo>
                  <a:cubicBezTo>
                    <a:pt x="429" y="116"/>
                    <a:pt x="429" y="116"/>
                    <a:pt x="429" y="116"/>
                  </a:cubicBezTo>
                  <a:cubicBezTo>
                    <a:pt x="409" y="123"/>
                    <a:pt x="409" y="123"/>
                    <a:pt x="409" y="123"/>
                  </a:cubicBezTo>
                  <a:cubicBezTo>
                    <a:pt x="389" y="131"/>
                    <a:pt x="389" y="131"/>
                    <a:pt x="389" y="131"/>
                  </a:cubicBezTo>
                  <a:cubicBezTo>
                    <a:pt x="370" y="139"/>
                    <a:pt x="370" y="139"/>
                    <a:pt x="370" y="139"/>
                  </a:cubicBezTo>
                  <a:cubicBezTo>
                    <a:pt x="351" y="148"/>
                    <a:pt x="351" y="148"/>
                    <a:pt x="351" y="148"/>
                  </a:cubicBezTo>
                  <a:cubicBezTo>
                    <a:pt x="339" y="154"/>
                    <a:pt x="339" y="154"/>
                    <a:pt x="339" y="154"/>
                  </a:cubicBezTo>
                  <a:cubicBezTo>
                    <a:pt x="339" y="150"/>
                    <a:pt x="339" y="150"/>
                    <a:pt x="339" y="150"/>
                  </a:cubicBezTo>
                  <a:lnTo>
                    <a:pt x="341" y="142"/>
                  </a:lnTo>
                  <a:close/>
                  <a:moveTo>
                    <a:pt x="496" y="91"/>
                  </a:moveTo>
                  <a:cubicBezTo>
                    <a:pt x="516" y="89"/>
                    <a:pt x="516" y="89"/>
                    <a:pt x="516" y="89"/>
                  </a:cubicBezTo>
                  <a:cubicBezTo>
                    <a:pt x="556" y="87"/>
                    <a:pt x="556" y="87"/>
                    <a:pt x="556" y="87"/>
                  </a:cubicBezTo>
                  <a:cubicBezTo>
                    <a:pt x="561" y="87"/>
                    <a:pt x="561" y="87"/>
                    <a:pt x="561" y="87"/>
                  </a:cubicBezTo>
                  <a:cubicBezTo>
                    <a:pt x="552" y="88"/>
                    <a:pt x="552" y="88"/>
                    <a:pt x="552" y="88"/>
                  </a:cubicBezTo>
                  <a:cubicBezTo>
                    <a:pt x="531" y="91"/>
                    <a:pt x="531" y="91"/>
                    <a:pt x="531" y="91"/>
                  </a:cubicBezTo>
                  <a:cubicBezTo>
                    <a:pt x="511" y="95"/>
                    <a:pt x="511" y="95"/>
                    <a:pt x="511" y="95"/>
                  </a:cubicBezTo>
                  <a:cubicBezTo>
                    <a:pt x="485" y="100"/>
                    <a:pt x="485" y="100"/>
                    <a:pt x="485" y="100"/>
                  </a:cubicBezTo>
                  <a:cubicBezTo>
                    <a:pt x="489" y="92"/>
                    <a:pt x="489" y="92"/>
                    <a:pt x="489" y="92"/>
                  </a:cubicBezTo>
                  <a:lnTo>
                    <a:pt x="496" y="91"/>
                  </a:lnTo>
                  <a:close/>
                  <a:moveTo>
                    <a:pt x="786" y="92"/>
                  </a:moveTo>
                  <a:cubicBezTo>
                    <a:pt x="789" y="98"/>
                    <a:pt x="789" y="98"/>
                    <a:pt x="789" y="98"/>
                  </a:cubicBezTo>
                  <a:cubicBezTo>
                    <a:pt x="790" y="100"/>
                    <a:pt x="790" y="100"/>
                    <a:pt x="790" y="100"/>
                  </a:cubicBezTo>
                  <a:cubicBezTo>
                    <a:pt x="764" y="95"/>
                    <a:pt x="764" y="95"/>
                    <a:pt x="764" y="95"/>
                  </a:cubicBezTo>
                  <a:cubicBezTo>
                    <a:pt x="744" y="91"/>
                    <a:pt x="744" y="91"/>
                    <a:pt x="744" y="91"/>
                  </a:cubicBezTo>
                  <a:cubicBezTo>
                    <a:pt x="722" y="88"/>
                    <a:pt x="722" y="88"/>
                    <a:pt x="722" y="88"/>
                  </a:cubicBezTo>
                  <a:cubicBezTo>
                    <a:pt x="715" y="87"/>
                    <a:pt x="715" y="87"/>
                    <a:pt x="715" y="87"/>
                  </a:cubicBezTo>
                  <a:cubicBezTo>
                    <a:pt x="719" y="87"/>
                    <a:pt x="719" y="87"/>
                    <a:pt x="719" y="87"/>
                  </a:cubicBezTo>
                  <a:cubicBezTo>
                    <a:pt x="759" y="89"/>
                    <a:pt x="759" y="89"/>
                    <a:pt x="759" y="89"/>
                  </a:cubicBezTo>
                  <a:cubicBezTo>
                    <a:pt x="779" y="91"/>
                    <a:pt x="779" y="91"/>
                    <a:pt x="779" y="91"/>
                  </a:cubicBezTo>
                  <a:lnTo>
                    <a:pt x="786" y="92"/>
                  </a:lnTo>
                  <a:close/>
                  <a:moveTo>
                    <a:pt x="928" y="131"/>
                  </a:moveTo>
                  <a:cubicBezTo>
                    <a:pt x="933" y="142"/>
                    <a:pt x="933" y="142"/>
                    <a:pt x="933" y="142"/>
                  </a:cubicBezTo>
                  <a:cubicBezTo>
                    <a:pt x="936" y="150"/>
                    <a:pt x="936" y="150"/>
                    <a:pt x="936" y="150"/>
                  </a:cubicBezTo>
                  <a:cubicBezTo>
                    <a:pt x="936" y="153"/>
                    <a:pt x="936" y="153"/>
                    <a:pt x="936" y="153"/>
                  </a:cubicBezTo>
                  <a:cubicBezTo>
                    <a:pt x="924" y="147"/>
                    <a:pt x="924" y="147"/>
                    <a:pt x="924" y="147"/>
                  </a:cubicBezTo>
                  <a:cubicBezTo>
                    <a:pt x="905" y="139"/>
                    <a:pt x="905" y="139"/>
                    <a:pt x="905" y="139"/>
                  </a:cubicBezTo>
                  <a:cubicBezTo>
                    <a:pt x="886" y="131"/>
                    <a:pt x="886" y="131"/>
                    <a:pt x="886" y="131"/>
                  </a:cubicBezTo>
                  <a:cubicBezTo>
                    <a:pt x="866" y="123"/>
                    <a:pt x="866" y="123"/>
                    <a:pt x="866" y="123"/>
                  </a:cubicBezTo>
                  <a:cubicBezTo>
                    <a:pt x="846" y="116"/>
                    <a:pt x="846" y="116"/>
                    <a:pt x="846" y="116"/>
                  </a:cubicBezTo>
                  <a:cubicBezTo>
                    <a:pt x="806" y="104"/>
                    <a:pt x="806" y="104"/>
                    <a:pt x="806" y="104"/>
                  </a:cubicBezTo>
                  <a:cubicBezTo>
                    <a:pt x="799" y="102"/>
                    <a:pt x="799" y="102"/>
                    <a:pt x="799" y="102"/>
                  </a:cubicBezTo>
                  <a:cubicBezTo>
                    <a:pt x="797" y="94"/>
                    <a:pt x="797" y="94"/>
                    <a:pt x="797" y="94"/>
                  </a:cubicBezTo>
                  <a:cubicBezTo>
                    <a:pt x="818" y="98"/>
                    <a:pt x="818" y="98"/>
                    <a:pt x="818" y="98"/>
                  </a:cubicBezTo>
                  <a:cubicBezTo>
                    <a:pt x="856" y="106"/>
                    <a:pt x="856" y="106"/>
                    <a:pt x="856" y="106"/>
                  </a:cubicBezTo>
                  <a:cubicBezTo>
                    <a:pt x="893" y="118"/>
                    <a:pt x="893" y="118"/>
                    <a:pt x="893" y="118"/>
                  </a:cubicBezTo>
                  <a:lnTo>
                    <a:pt x="928" y="131"/>
                  </a:lnTo>
                  <a:close/>
                  <a:moveTo>
                    <a:pt x="1056" y="305"/>
                  </a:moveTo>
                  <a:cubicBezTo>
                    <a:pt x="1070" y="321"/>
                    <a:pt x="1070" y="321"/>
                    <a:pt x="1070" y="321"/>
                  </a:cubicBezTo>
                  <a:cubicBezTo>
                    <a:pt x="1083" y="337"/>
                    <a:pt x="1083" y="337"/>
                    <a:pt x="1083" y="337"/>
                  </a:cubicBezTo>
                  <a:cubicBezTo>
                    <a:pt x="1096" y="353"/>
                    <a:pt x="1096" y="353"/>
                    <a:pt x="1096" y="353"/>
                  </a:cubicBezTo>
                  <a:cubicBezTo>
                    <a:pt x="1108" y="370"/>
                    <a:pt x="1108" y="370"/>
                    <a:pt x="1108" y="370"/>
                  </a:cubicBezTo>
                  <a:cubicBezTo>
                    <a:pt x="1131" y="404"/>
                    <a:pt x="1131" y="404"/>
                    <a:pt x="1131" y="404"/>
                  </a:cubicBezTo>
                  <a:cubicBezTo>
                    <a:pt x="1140" y="419"/>
                    <a:pt x="1140" y="419"/>
                    <a:pt x="1140" y="419"/>
                  </a:cubicBezTo>
                  <a:cubicBezTo>
                    <a:pt x="1137" y="424"/>
                    <a:pt x="1137" y="424"/>
                    <a:pt x="1137" y="424"/>
                  </a:cubicBezTo>
                  <a:cubicBezTo>
                    <a:pt x="1125" y="439"/>
                    <a:pt x="1125" y="439"/>
                    <a:pt x="1125" y="439"/>
                  </a:cubicBezTo>
                  <a:cubicBezTo>
                    <a:pt x="1119" y="446"/>
                    <a:pt x="1119" y="446"/>
                    <a:pt x="1119" y="446"/>
                  </a:cubicBezTo>
                  <a:cubicBezTo>
                    <a:pt x="1111" y="453"/>
                    <a:pt x="1111" y="453"/>
                    <a:pt x="1111" y="453"/>
                  </a:cubicBezTo>
                  <a:cubicBezTo>
                    <a:pt x="1095" y="466"/>
                    <a:pt x="1095" y="466"/>
                    <a:pt x="1095" y="466"/>
                  </a:cubicBezTo>
                  <a:cubicBezTo>
                    <a:pt x="1094" y="467"/>
                    <a:pt x="1094" y="467"/>
                    <a:pt x="1094" y="467"/>
                  </a:cubicBezTo>
                  <a:cubicBezTo>
                    <a:pt x="1087" y="452"/>
                    <a:pt x="1087" y="452"/>
                    <a:pt x="1087" y="452"/>
                  </a:cubicBezTo>
                  <a:cubicBezTo>
                    <a:pt x="1066" y="415"/>
                    <a:pt x="1066" y="415"/>
                    <a:pt x="1066" y="415"/>
                  </a:cubicBezTo>
                  <a:cubicBezTo>
                    <a:pt x="1055" y="397"/>
                    <a:pt x="1055" y="397"/>
                    <a:pt x="1055" y="397"/>
                  </a:cubicBezTo>
                  <a:cubicBezTo>
                    <a:pt x="1032" y="362"/>
                    <a:pt x="1032" y="362"/>
                    <a:pt x="1032" y="362"/>
                  </a:cubicBezTo>
                  <a:cubicBezTo>
                    <a:pt x="1019" y="345"/>
                    <a:pt x="1019" y="345"/>
                    <a:pt x="1019" y="345"/>
                  </a:cubicBezTo>
                  <a:cubicBezTo>
                    <a:pt x="1015" y="340"/>
                    <a:pt x="1015" y="340"/>
                    <a:pt x="1015" y="340"/>
                  </a:cubicBezTo>
                  <a:cubicBezTo>
                    <a:pt x="1016" y="339"/>
                    <a:pt x="1016" y="339"/>
                    <a:pt x="1016" y="339"/>
                  </a:cubicBezTo>
                  <a:cubicBezTo>
                    <a:pt x="1030" y="328"/>
                    <a:pt x="1030" y="328"/>
                    <a:pt x="1030" y="328"/>
                  </a:cubicBezTo>
                  <a:cubicBezTo>
                    <a:pt x="1042" y="316"/>
                    <a:pt x="1042" y="316"/>
                    <a:pt x="1042" y="316"/>
                  </a:cubicBezTo>
                  <a:cubicBezTo>
                    <a:pt x="1047" y="310"/>
                    <a:pt x="1047" y="310"/>
                    <a:pt x="1047" y="310"/>
                  </a:cubicBezTo>
                  <a:cubicBezTo>
                    <a:pt x="1053" y="302"/>
                    <a:pt x="1053" y="302"/>
                    <a:pt x="1053" y="302"/>
                  </a:cubicBezTo>
                  <a:lnTo>
                    <a:pt x="1056" y="305"/>
                  </a:lnTo>
                  <a:close/>
                  <a:moveTo>
                    <a:pt x="1161" y="457"/>
                  </a:moveTo>
                  <a:cubicBezTo>
                    <a:pt x="1169" y="476"/>
                    <a:pt x="1169" y="476"/>
                    <a:pt x="1169" y="476"/>
                  </a:cubicBezTo>
                  <a:cubicBezTo>
                    <a:pt x="1177" y="494"/>
                    <a:pt x="1177" y="494"/>
                    <a:pt x="1177" y="494"/>
                  </a:cubicBezTo>
                  <a:cubicBezTo>
                    <a:pt x="1184" y="513"/>
                    <a:pt x="1184" y="513"/>
                    <a:pt x="1184" y="513"/>
                  </a:cubicBezTo>
                  <a:cubicBezTo>
                    <a:pt x="1197" y="550"/>
                    <a:pt x="1197" y="550"/>
                    <a:pt x="1197" y="550"/>
                  </a:cubicBezTo>
                  <a:cubicBezTo>
                    <a:pt x="1199" y="558"/>
                    <a:pt x="1199" y="558"/>
                    <a:pt x="1199" y="558"/>
                  </a:cubicBezTo>
                  <a:cubicBezTo>
                    <a:pt x="1195" y="565"/>
                    <a:pt x="1195" y="565"/>
                    <a:pt x="1195" y="565"/>
                  </a:cubicBezTo>
                  <a:cubicBezTo>
                    <a:pt x="1189" y="572"/>
                    <a:pt x="1189" y="572"/>
                    <a:pt x="1189" y="572"/>
                  </a:cubicBezTo>
                  <a:cubicBezTo>
                    <a:pt x="1175" y="589"/>
                    <a:pt x="1175" y="589"/>
                    <a:pt x="1175" y="589"/>
                  </a:cubicBezTo>
                  <a:cubicBezTo>
                    <a:pt x="1148" y="611"/>
                    <a:pt x="1148" y="611"/>
                    <a:pt x="1148" y="611"/>
                  </a:cubicBezTo>
                  <a:cubicBezTo>
                    <a:pt x="1148" y="611"/>
                    <a:pt x="1148" y="611"/>
                    <a:pt x="1148" y="611"/>
                  </a:cubicBezTo>
                  <a:cubicBezTo>
                    <a:pt x="1147" y="607"/>
                    <a:pt x="1147" y="607"/>
                    <a:pt x="1147" y="607"/>
                  </a:cubicBezTo>
                  <a:cubicBezTo>
                    <a:pt x="1136" y="568"/>
                    <a:pt x="1136" y="568"/>
                    <a:pt x="1136" y="568"/>
                  </a:cubicBezTo>
                  <a:cubicBezTo>
                    <a:pt x="1129" y="548"/>
                    <a:pt x="1129" y="548"/>
                    <a:pt x="1129" y="548"/>
                  </a:cubicBezTo>
                  <a:cubicBezTo>
                    <a:pt x="1114" y="509"/>
                    <a:pt x="1114" y="509"/>
                    <a:pt x="1114" y="509"/>
                  </a:cubicBezTo>
                  <a:cubicBezTo>
                    <a:pt x="1098" y="474"/>
                    <a:pt x="1098" y="474"/>
                    <a:pt x="1098" y="474"/>
                  </a:cubicBezTo>
                  <a:cubicBezTo>
                    <a:pt x="1100" y="473"/>
                    <a:pt x="1100" y="473"/>
                    <a:pt x="1100" y="473"/>
                  </a:cubicBezTo>
                  <a:cubicBezTo>
                    <a:pt x="1117" y="459"/>
                    <a:pt x="1117" y="459"/>
                    <a:pt x="1117" y="459"/>
                  </a:cubicBezTo>
                  <a:cubicBezTo>
                    <a:pt x="1125" y="452"/>
                    <a:pt x="1125" y="452"/>
                    <a:pt x="1125" y="452"/>
                  </a:cubicBezTo>
                  <a:cubicBezTo>
                    <a:pt x="1132" y="444"/>
                    <a:pt x="1132" y="444"/>
                    <a:pt x="1132" y="444"/>
                  </a:cubicBezTo>
                  <a:cubicBezTo>
                    <a:pt x="1138" y="437"/>
                    <a:pt x="1138" y="437"/>
                    <a:pt x="1138" y="437"/>
                  </a:cubicBezTo>
                  <a:cubicBezTo>
                    <a:pt x="1145" y="427"/>
                    <a:pt x="1145" y="427"/>
                    <a:pt x="1145" y="427"/>
                  </a:cubicBezTo>
                  <a:lnTo>
                    <a:pt x="1161" y="457"/>
                  </a:lnTo>
                  <a:close/>
                  <a:moveTo>
                    <a:pt x="1071" y="812"/>
                  </a:moveTo>
                  <a:cubicBezTo>
                    <a:pt x="1070" y="779"/>
                    <a:pt x="1070" y="779"/>
                    <a:pt x="1070" y="779"/>
                  </a:cubicBezTo>
                  <a:cubicBezTo>
                    <a:pt x="1067" y="739"/>
                    <a:pt x="1067" y="739"/>
                    <a:pt x="1067" y="739"/>
                  </a:cubicBezTo>
                  <a:cubicBezTo>
                    <a:pt x="1064" y="720"/>
                    <a:pt x="1064" y="720"/>
                    <a:pt x="1064" y="720"/>
                  </a:cubicBezTo>
                  <a:cubicBezTo>
                    <a:pt x="1058" y="679"/>
                    <a:pt x="1058" y="679"/>
                    <a:pt x="1058" y="679"/>
                  </a:cubicBezTo>
                  <a:cubicBezTo>
                    <a:pt x="1057" y="672"/>
                    <a:pt x="1057" y="672"/>
                    <a:pt x="1057" y="672"/>
                  </a:cubicBezTo>
                  <a:cubicBezTo>
                    <a:pt x="1068" y="667"/>
                    <a:pt x="1068" y="667"/>
                    <a:pt x="1068" y="667"/>
                  </a:cubicBezTo>
                  <a:cubicBezTo>
                    <a:pt x="1095" y="654"/>
                    <a:pt x="1095" y="654"/>
                    <a:pt x="1095" y="654"/>
                  </a:cubicBezTo>
                  <a:cubicBezTo>
                    <a:pt x="1120" y="640"/>
                    <a:pt x="1120" y="640"/>
                    <a:pt x="1120" y="640"/>
                  </a:cubicBezTo>
                  <a:cubicBezTo>
                    <a:pt x="1143" y="626"/>
                    <a:pt x="1143" y="626"/>
                    <a:pt x="1143" y="626"/>
                  </a:cubicBezTo>
                  <a:cubicBezTo>
                    <a:pt x="1148" y="649"/>
                    <a:pt x="1148" y="649"/>
                    <a:pt x="1148" y="649"/>
                  </a:cubicBezTo>
                  <a:cubicBezTo>
                    <a:pt x="1154" y="688"/>
                    <a:pt x="1154" y="688"/>
                    <a:pt x="1154" y="688"/>
                  </a:cubicBezTo>
                  <a:cubicBezTo>
                    <a:pt x="1158" y="727"/>
                    <a:pt x="1158" y="727"/>
                    <a:pt x="1158" y="727"/>
                  </a:cubicBezTo>
                  <a:cubicBezTo>
                    <a:pt x="1159" y="763"/>
                    <a:pt x="1159" y="763"/>
                    <a:pt x="1159" y="763"/>
                  </a:cubicBezTo>
                  <a:cubicBezTo>
                    <a:pt x="1145" y="773"/>
                    <a:pt x="1145" y="773"/>
                    <a:pt x="1145" y="773"/>
                  </a:cubicBezTo>
                  <a:cubicBezTo>
                    <a:pt x="1120" y="788"/>
                    <a:pt x="1120" y="788"/>
                    <a:pt x="1120" y="788"/>
                  </a:cubicBezTo>
                  <a:cubicBezTo>
                    <a:pt x="1094" y="802"/>
                    <a:pt x="1094" y="802"/>
                    <a:pt x="1094" y="802"/>
                  </a:cubicBezTo>
                  <a:lnTo>
                    <a:pt x="1071" y="812"/>
                  </a:lnTo>
                  <a:close/>
                  <a:moveTo>
                    <a:pt x="1048" y="952"/>
                  </a:moveTo>
                  <a:cubicBezTo>
                    <a:pt x="1021" y="962"/>
                    <a:pt x="1021" y="962"/>
                    <a:pt x="1021" y="962"/>
                  </a:cubicBezTo>
                  <a:cubicBezTo>
                    <a:pt x="989" y="973"/>
                    <a:pt x="989" y="973"/>
                    <a:pt x="989" y="973"/>
                  </a:cubicBezTo>
                  <a:cubicBezTo>
                    <a:pt x="956" y="983"/>
                    <a:pt x="956" y="983"/>
                    <a:pt x="956" y="983"/>
                  </a:cubicBezTo>
                  <a:cubicBezTo>
                    <a:pt x="936" y="988"/>
                    <a:pt x="936" y="988"/>
                    <a:pt x="936" y="988"/>
                  </a:cubicBezTo>
                  <a:cubicBezTo>
                    <a:pt x="939" y="969"/>
                    <a:pt x="939" y="969"/>
                    <a:pt x="939" y="969"/>
                  </a:cubicBezTo>
                  <a:cubicBezTo>
                    <a:pt x="945" y="897"/>
                    <a:pt x="945" y="897"/>
                    <a:pt x="945" y="897"/>
                  </a:cubicBezTo>
                  <a:cubicBezTo>
                    <a:pt x="945" y="878"/>
                    <a:pt x="945" y="878"/>
                    <a:pt x="945" y="878"/>
                  </a:cubicBezTo>
                  <a:cubicBezTo>
                    <a:pt x="945" y="862"/>
                    <a:pt x="945" y="862"/>
                    <a:pt x="945" y="862"/>
                  </a:cubicBezTo>
                  <a:cubicBezTo>
                    <a:pt x="969" y="856"/>
                    <a:pt x="969" y="856"/>
                    <a:pt x="969" y="856"/>
                  </a:cubicBezTo>
                  <a:cubicBezTo>
                    <a:pt x="1005" y="846"/>
                    <a:pt x="1005" y="846"/>
                    <a:pt x="1005" y="846"/>
                  </a:cubicBezTo>
                  <a:cubicBezTo>
                    <a:pt x="1037" y="835"/>
                    <a:pt x="1037" y="835"/>
                    <a:pt x="1037" y="835"/>
                  </a:cubicBezTo>
                  <a:cubicBezTo>
                    <a:pt x="1062" y="825"/>
                    <a:pt x="1062" y="825"/>
                    <a:pt x="1062" y="825"/>
                  </a:cubicBezTo>
                  <a:cubicBezTo>
                    <a:pt x="1061" y="856"/>
                    <a:pt x="1061" y="856"/>
                    <a:pt x="1061" y="856"/>
                  </a:cubicBezTo>
                  <a:cubicBezTo>
                    <a:pt x="1059" y="893"/>
                    <a:pt x="1059" y="893"/>
                    <a:pt x="1059" y="893"/>
                  </a:cubicBezTo>
                  <a:cubicBezTo>
                    <a:pt x="1056" y="911"/>
                    <a:pt x="1056" y="911"/>
                    <a:pt x="1056" y="911"/>
                  </a:cubicBezTo>
                  <a:cubicBezTo>
                    <a:pt x="1050" y="945"/>
                    <a:pt x="1050" y="945"/>
                    <a:pt x="1050" y="945"/>
                  </a:cubicBezTo>
                  <a:lnTo>
                    <a:pt x="1048" y="952"/>
                  </a:lnTo>
                  <a:close/>
                  <a:moveTo>
                    <a:pt x="267" y="344"/>
                  </a:moveTo>
                  <a:cubicBezTo>
                    <a:pt x="284" y="356"/>
                    <a:pt x="284" y="356"/>
                    <a:pt x="284" y="356"/>
                  </a:cubicBezTo>
                  <a:cubicBezTo>
                    <a:pt x="293" y="361"/>
                    <a:pt x="293" y="361"/>
                    <a:pt x="293" y="361"/>
                  </a:cubicBezTo>
                  <a:cubicBezTo>
                    <a:pt x="322" y="376"/>
                    <a:pt x="322" y="376"/>
                    <a:pt x="322" y="376"/>
                  </a:cubicBezTo>
                  <a:cubicBezTo>
                    <a:pt x="328" y="378"/>
                    <a:pt x="328" y="378"/>
                    <a:pt x="328" y="378"/>
                  </a:cubicBezTo>
                  <a:cubicBezTo>
                    <a:pt x="325" y="383"/>
                    <a:pt x="325" y="383"/>
                    <a:pt x="325" y="383"/>
                  </a:cubicBezTo>
                  <a:cubicBezTo>
                    <a:pt x="305" y="420"/>
                    <a:pt x="305" y="420"/>
                    <a:pt x="305" y="420"/>
                  </a:cubicBezTo>
                  <a:cubicBezTo>
                    <a:pt x="295" y="439"/>
                    <a:pt x="295" y="439"/>
                    <a:pt x="295" y="439"/>
                  </a:cubicBezTo>
                  <a:cubicBezTo>
                    <a:pt x="278" y="478"/>
                    <a:pt x="278" y="478"/>
                    <a:pt x="278" y="478"/>
                  </a:cubicBezTo>
                  <a:cubicBezTo>
                    <a:pt x="263" y="513"/>
                    <a:pt x="263" y="513"/>
                    <a:pt x="263" y="513"/>
                  </a:cubicBezTo>
                  <a:cubicBezTo>
                    <a:pt x="255" y="510"/>
                    <a:pt x="255" y="510"/>
                    <a:pt x="255" y="510"/>
                  </a:cubicBezTo>
                  <a:cubicBezTo>
                    <a:pt x="220" y="492"/>
                    <a:pt x="220" y="492"/>
                    <a:pt x="220" y="492"/>
                  </a:cubicBezTo>
                  <a:cubicBezTo>
                    <a:pt x="209" y="486"/>
                    <a:pt x="209" y="486"/>
                    <a:pt x="209" y="486"/>
                  </a:cubicBezTo>
                  <a:cubicBezTo>
                    <a:pt x="190" y="473"/>
                    <a:pt x="190" y="473"/>
                    <a:pt x="190" y="473"/>
                  </a:cubicBezTo>
                  <a:cubicBezTo>
                    <a:pt x="188" y="472"/>
                    <a:pt x="188" y="472"/>
                    <a:pt x="188" y="472"/>
                  </a:cubicBezTo>
                  <a:cubicBezTo>
                    <a:pt x="195" y="456"/>
                    <a:pt x="195" y="456"/>
                    <a:pt x="195" y="456"/>
                  </a:cubicBezTo>
                  <a:cubicBezTo>
                    <a:pt x="216" y="420"/>
                    <a:pt x="216" y="420"/>
                    <a:pt x="216" y="420"/>
                  </a:cubicBezTo>
                  <a:cubicBezTo>
                    <a:pt x="227" y="402"/>
                    <a:pt x="227" y="402"/>
                    <a:pt x="227" y="402"/>
                  </a:cubicBezTo>
                  <a:cubicBezTo>
                    <a:pt x="250" y="367"/>
                    <a:pt x="250" y="367"/>
                    <a:pt x="250" y="367"/>
                  </a:cubicBezTo>
                  <a:cubicBezTo>
                    <a:pt x="263" y="350"/>
                    <a:pt x="263" y="350"/>
                    <a:pt x="263" y="350"/>
                  </a:cubicBezTo>
                  <a:lnTo>
                    <a:pt x="267" y="344"/>
                  </a:lnTo>
                  <a:close/>
                  <a:moveTo>
                    <a:pt x="900" y="220"/>
                  </a:moveTo>
                  <a:cubicBezTo>
                    <a:pt x="887" y="208"/>
                    <a:pt x="887" y="208"/>
                    <a:pt x="887" y="208"/>
                  </a:cubicBezTo>
                  <a:cubicBezTo>
                    <a:pt x="854" y="183"/>
                    <a:pt x="854" y="183"/>
                    <a:pt x="854" y="183"/>
                  </a:cubicBezTo>
                  <a:cubicBezTo>
                    <a:pt x="837" y="171"/>
                    <a:pt x="837" y="171"/>
                    <a:pt x="837" y="171"/>
                  </a:cubicBezTo>
                  <a:cubicBezTo>
                    <a:pt x="802" y="150"/>
                    <a:pt x="802" y="150"/>
                    <a:pt x="802" y="150"/>
                  </a:cubicBezTo>
                  <a:cubicBezTo>
                    <a:pt x="781" y="138"/>
                    <a:pt x="781" y="138"/>
                    <a:pt x="781" y="138"/>
                  </a:cubicBezTo>
                  <a:cubicBezTo>
                    <a:pt x="790" y="130"/>
                    <a:pt x="790" y="130"/>
                    <a:pt x="790" y="130"/>
                  </a:cubicBezTo>
                  <a:cubicBezTo>
                    <a:pt x="791" y="128"/>
                    <a:pt x="791" y="128"/>
                    <a:pt x="791" y="128"/>
                  </a:cubicBezTo>
                  <a:cubicBezTo>
                    <a:pt x="798" y="131"/>
                    <a:pt x="798" y="131"/>
                    <a:pt x="798" y="131"/>
                  </a:cubicBezTo>
                  <a:cubicBezTo>
                    <a:pt x="817" y="138"/>
                    <a:pt x="817" y="138"/>
                    <a:pt x="817" y="138"/>
                  </a:cubicBezTo>
                  <a:cubicBezTo>
                    <a:pt x="855" y="156"/>
                    <a:pt x="855" y="156"/>
                    <a:pt x="855" y="156"/>
                  </a:cubicBezTo>
                  <a:cubicBezTo>
                    <a:pt x="874" y="165"/>
                    <a:pt x="874" y="165"/>
                    <a:pt x="874" y="165"/>
                  </a:cubicBezTo>
                  <a:cubicBezTo>
                    <a:pt x="892" y="175"/>
                    <a:pt x="892" y="175"/>
                    <a:pt x="892" y="175"/>
                  </a:cubicBezTo>
                  <a:cubicBezTo>
                    <a:pt x="925" y="195"/>
                    <a:pt x="925" y="195"/>
                    <a:pt x="925" y="195"/>
                  </a:cubicBezTo>
                  <a:cubicBezTo>
                    <a:pt x="921" y="199"/>
                    <a:pt x="921" y="199"/>
                    <a:pt x="921" y="199"/>
                  </a:cubicBezTo>
                  <a:cubicBezTo>
                    <a:pt x="910" y="212"/>
                    <a:pt x="910" y="212"/>
                    <a:pt x="910" y="212"/>
                  </a:cubicBezTo>
                  <a:cubicBezTo>
                    <a:pt x="901" y="219"/>
                    <a:pt x="901" y="219"/>
                    <a:pt x="901" y="219"/>
                  </a:cubicBezTo>
                  <a:lnTo>
                    <a:pt x="900" y="220"/>
                  </a:lnTo>
                  <a:close/>
                  <a:moveTo>
                    <a:pt x="1012" y="350"/>
                  </a:moveTo>
                  <a:cubicBezTo>
                    <a:pt x="1025" y="367"/>
                    <a:pt x="1025" y="367"/>
                    <a:pt x="1025" y="367"/>
                  </a:cubicBezTo>
                  <a:cubicBezTo>
                    <a:pt x="1048" y="401"/>
                    <a:pt x="1048" y="401"/>
                    <a:pt x="1048" y="401"/>
                  </a:cubicBezTo>
                  <a:cubicBezTo>
                    <a:pt x="1059" y="419"/>
                    <a:pt x="1059" y="419"/>
                    <a:pt x="1059" y="419"/>
                  </a:cubicBezTo>
                  <a:cubicBezTo>
                    <a:pt x="1070" y="438"/>
                    <a:pt x="1070" y="438"/>
                    <a:pt x="1070" y="438"/>
                  </a:cubicBezTo>
                  <a:cubicBezTo>
                    <a:pt x="1087" y="471"/>
                    <a:pt x="1087" y="471"/>
                    <a:pt x="1087" y="471"/>
                  </a:cubicBezTo>
                  <a:cubicBezTo>
                    <a:pt x="1066" y="486"/>
                    <a:pt x="1066" y="486"/>
                    <a:pt x="1066" y="486"/>
                  </a:cubicBezTo>
                  <a:cubicBezTo>
                    <a:pt x="1055" y="492"/>
                    <a:pt x="1055" y="492"/>
                    <a:pt x="1055" y="492"/>
                  </a:cubicBezTo>
                  <a:cubicBezTo>
                    <a:pt x="1020" y="510"/>
                    <a:pt x="1020" y="510"/>
                    <a:pt x="1020" y="510"/>
                  </a:cubicBezTo>
                  <a:cubicBezTo>
                    <a:pt x="1012" y="513"/>
                    <a:pt x="1012" y="513"/>
                    <a:pt x="1012" y="513"/>
                  </a:cubicBezTo>
                  <a:cubicBezTo>
                    <a:pt x="997" y="478"/>
                    <a:pt x="997" y="478"/>
                    <a:pt x="997" y="478"/>
                  </a:cubicBezTo>
                  <a:cubicBezTo>
                    <a:pt x="980" y="439"/>
                    <a:pt x="980" y="439"/>
                    <a:pt x="980" y="439"/>
                  </a:cubicBezTo>
                  <a:cubicBezTo>
                    <a:pt x="970" y="420"/>
                    <a:pt x="970" y="420"/>
                    <a:pt x="970" y="420"/>
                  </a:cubicBezTo>
                  <a:cubicBezTo>
                    <a:pt x="950" y="383"/>
                    <a:pt x="950" y="383"/>
                    <a:pt x="950" y="383"/>
                  </a:cubicBezTo>
                  <a:cubicBezTo>
                    <a:pt x="947" y="378"/>
                    <a:pt x="947" y="378"/>
                    <a:pt x="947" y="378"/>
                  </a:cubicBezTo>
                  <a:cubicBezTo>
                    <a:pt x="953" y="376"/>
                    <a:pt x="953" y="376"/>
                    <a:pt x="953" y="376"/>
                  </a:cubicBezTo>
                  <a:cubicBezTo>
                    <a:pt x="973" y="366"/>
                    <a:pt x="973" y="366"/>
                    <a:pt x="973" y="366"/>
                  </a:cubicBezTo>
                  <a:cubicBezTo>
                    <a:pt x="992" y="356"/>
                    <a:pt x="992" y="356"/>
                    <a:pt x="992" y="356"/>
                  </a:cubicBezTo>
                  <a:cubicBezTo>
                    <a:pt x="1008" y="344"/>
                    <a:pt x="1008" y="344"/>
                    <a:pt x="1008" y="344"/>
                  </a:cubicBezTo>
                  <a:lnTo>
                    <a:pt x="1012" y="350"/>
                  </a:lnTo>
                  <a:close/>
                  <a:moveTo>
                    <a:pt x="347" y="720"/>
                  </a:moveTo>
                  <a:cubicBezTo>
                    <a:pt x="348" y="715"/>
                    <a:pt x="348" y="715"/>
                    <a:pt x="348" y="715"/>
                  </a:cubicBezTo>
                  <a:cubicBezTo>
                    <a:pt x="352" y="716"/>
                    <a:pt x="352" y="716"/>
                    <a:pt x="352" y="716"/>
                  </a:cubicBezTo>
                  <a:cubicBezTo>
                    <a:pt x="389" y="724"/>
                    <a:pt x="389" y="724"/>
                    <a:pt x="389" y="724"/>
                  </a:cubicBezTo>
                  <a:cubicBezTo>
                    <a:pt x="446" y="733"/>
                    <a:pt x="446" y="733"/>
                    <a:pt x="446" y="733"/>
                  </a:cubicBezTo>
                  <a:cubicBezTo>
                    <a:pt x="481" y="738"/>
                    <a:pt x="481" y="738"/>
                    <a:pt x="481" y="738"/>
                  </a:cubicBezTo>
                  <a:cubicBezTo>
                    <a:pt x="480" y="765"/>
                    <a:pt x="480" y="765"/>
                    <a:pt x="480" y="765"/>
                  </a:cubicBezTo>
                  <a:cubicBezTo>
                    <a:pt x="476" y="866"/>
                    <a:pt x="476" y="866"/>
                    <a:pt x="476" y="866"/>
                  </a:cubicBezTo>
                  <a:cubicBezTo>
                    <a:pt x="476" y="880"/>
                    <a:pt x="476" y="880"/>
                    <a:pt x="476" y="880"/>
                  </a:cubicBezTo>
                  <a:cubicBezTo>
                    <a:pt x="421" y="872"/>
                    <a:pt x="421" y="872"/>
                    <a:pt x="421" y="872"/>
                  </a:cubicBezTo>
                  <a:cubicBezTo>
                    <a:pt x="363" y="861"/>
                    <a:pt x="363" y="861"/>
                    <a:pt x="363" y="861"/>
                  </a:cubicBezTo>
                  <a:cubicBezTo>
                    <a:pt x="339" y="856"/>
                    <a:pt x="339" y="856"/>
                    <a:pt x="339" y="856"/>
                  </a:cubicBezTo>
                  <a:cubicBezTo>
                    <a:pt x="339" y="821"/>
                    <a:pt x="339" y="821"/>
                    <a:pt x="339" y="821"/>
                  </a:cubicBezTo>
                  <a:cubicBezTo>
                    <a:pt x="345" y="741"/>
                    <a:pt x="345" y="741"/>
                    <a:pt x="345" y="741"/>
                  </a:cubicBezTo>
                  <a:lnTo>
                    <a:pt x="347" y="720"/>
                  </a:lnTo>
                  <a:close/>
                  <a:moveTo>
                    <a:pt x="268" y="524"/>
                  </a:moveTo>
                  <a:cubicBezTo>
                    <a:pt x="278" y="528"/>
                    <a:pt x="278" y="528"/>
                    <a:pt x="278" y="528"/>
                  </a:cubicBezTo>
                  <a:cubicBezTo>
                    <a:pt x="320" y="544"/>
                    <a:pt x="320" y="544"/>
                    <a:pt x="320" y="544"/>
                  </a:cubicBezTo>
                  <a:cubicBezTo>
                    <a:pt x="350" y="553"/>
                    <a:pt x="350" y="553"/>
                    <a:pt x="350" y="553"/>
                  </a:cubicBezTo>
                  <a:cubicBezTo>
                    <a:pt x="369" y="557"/>
                    <a:pt x="369" y="557"/>
                    <a:pt x="369" y="557"/>
                  </a:cubicBezTo>
                  <a:cubicBezTo>
                    <a:pt x="365" y="574"/>
                    <a:pt x="365" y="574"/>
                    <a:pt x="365" y="574"/>
                  </a:cubicBezTo>
                  <a:cubicBezTo>
                    <a:pt x="352" y="636"/>
                    <a:pt x="352" y="636"/>
                    <a:pt x="352" y="636"/>
                  </a:cubicBezTo>
                  <a:cubicBezTo>
                    <a:pt x="345" y="678"/>
                    <a:pt x="345" y="678"/>
                    <a:pt x="345" y="678"/>
                  </a:cubicBezTo>
                  <a:cubicBezTo>
                    <a:pt x="341" y="704"/>
                    <a:pt x="341" y="704"/>
                    <a:pt x="341" y="704"/>
                  </a:cubicBezTo>
                  <a:cubicBezTo>
                    <a:pt x="319" y="699"/>
                    <a:pt x="319" y="699"/>
                    <a:pt x="319" y="699"/>
                  </a:cubicBezTo>
                  <a:cubicBezTo>
                    <a:pt x="286" y="689"/>
                    <a:pt x="286" y="689"/>
                    <a:pt x="286" y="689"/>
                  </a:cubicBezTo>
                  <a:cubicBezTo>
                    <a:pt x="254" y="678"/>
                    <a:pt x="254" y="678"/>
                    <a:pt x="254" y="678"/>
                  </a:cubicBezTo>
                  <a:cubicBezTo>
                    <a:pt x="228" y="667"/>
                    <a:pt x="228" y="667"/>
                    <a:pt x="228" y="667"/>
                  </a:cubicBezTo>
                  <a:cubicBezTo>
                    <a:pt x="233" y="641"/>
                    <a:pt x="233" y="641"/>
                    <a:pt x="233" y="641"/>
                  </a:cubicBezTo>
                  <a:cubicBezTo>
                    <a:pt x="238" y="621"/>
                    <a:pt x="238" y="621"/>
                    <a:pt x="238" y="621"/>
                  </a:cubicBezTo>
                  <a:cubicBezTo>
                    <a:pt x="250" y="580"/>
                    <a:pt x="250" y="580"/>
                    <a:pt x="250" y="580"/>
                  </a:cubicBezTo>
                  <a:cubicBezTo>
                    <a:pt x="263" y="540"/>
                    <a:pt x="263" y="540"/>
                    <a:pt x="263" y="540"/>
                  </a:cubicBezTo>
                  <a:lnTo>
                    <a:pt x="268" y="524"/>
                  </a:lnTo>
                  <a:close/>
                  <a:moveTo>
                    <a:pt x="336" y="382"/>
                  </a:moveTo>
                  <a:cubicBezTo>
                    <a:pt x="343" y="385"/>
                    <a:pt x="343" y="385"/>
                    <a:pt x="343" y="385"/>
                  </a:cubicBezTo>
                  <a:cubicBezTo>
                    <a:pt x="366" y="393"/>
                    <a:pt x="366" y="393"/>
                    <a:pt x="366" y="393"/>
                  </a:cubicBezTo>
                  <a:cubicBezTo>
                    <a:pt x="390" y="401"/>
                    <a:pt x="390" y="401"/>
                    <a:pt x="390" y="401"/>
                  </a:cubicBezTo>
                  <a:cubicBezTo>
                    <a:pt x="417" y="408"/>
                    <a:pt x="417" y="408"/>
                    <a:pt x="417" y="408"/>
                  </a:cubicBezTo>
                  <a:cubicBezTo>
                    <a:pt x="415" y="413"/>
                    <a:pt x="415" y="413"/>
                    <a:pt x="415" y="413"/>
                  </a:cubicBezTo>
                  <a:cubicBezTo>
                    <a:pt x="401" y="452"/>
                    <a:pt x="401" y="452"/>
                    <a:pt x="401" y="452"/>
                  </a:cubicBezTo>
                  <a:cubicBezTo>
                    <a:pt x="382" y="512"/>
                    <a:pt x="382" y="512"/>
                    <a:pt x="382" y="512"/>
                  </a:cubicBezTo>
                  <a:cubicBezTo>
                    <a:pt x="371" y="549"/>
                    <a:pt x="371" y="549"/>
                    <a:pt x="371" y="549"/>
                  </a:cubicBezTo>
                  <a:cubicBezTo>
                    <a:pt x="368" y="548"/>
                    <a:pt x="368" y="548"/>
                    <a:pt x="368" y="548"/>
                  </a:cubicBezTo>
                  <a:cubicBezTo>
                    <a:pt x="323" y="536"/>
                    <a:pt x="323" y="536"/>
                    <a:pt x="323" y="536"/>
                  </a:cubicBezTo>
                  <a:cubicBezTo>
                    <a:pt x="281" y="521"/>
                    <a:pt x="281" y="521"/>
                    <a:pt x="281" y="521"/>
                  </a:cubicBezTo>
                  <a:cubicBezTo>
                    <a:pt x="271" y="517"/>
                    <a:pt x="271" y="517"/>
                    <a:pt x="271" y="517"/>
                  </a:cubicBezTo>
                  <a:cubicBezTo>
                    <a:pt x="286" y="482"/>
                    <a:pt x="286" y="482"/>
                    <a:pt x="286" y="482"/>
                  </a:cubicBezTo>
                  <a:cubicBezTo>
                    <a:pt x="303" y="443"/>
                    <a:pt x="303" y="443"/>
                    <a:pt x="303" y="443"/>
                  </a:cubicBezTo>
                  <a:cubicBezTo>
                    <a:pt x="312" y="424"/>
                    <a:pt x="312" y="424"/>
                    <a:pt x="312" y="424"/>
                  </a:cubicBezTo>
                  <a:cubicBezTo>
                    <a:pt x="332" y="388"/>
                    <a:pt x="332" y="388"/>
                    <a:pt x="332" y="388"/>
                  </a:cubicBezTo>
                  <a:lnTo>
                    <a:pt x="336" y="382"/>
                  </a:lnTo>
                  <a:close/>
                  <a:moveTo>
                    <a:pt x="370" y="216"/>
                  </a:moveTo>
                  <a:cubicBezTo>
                    <a:pt x="365" y="212"/>
                    <a:pt x="365" y="212"/>
                    <a:pt x="365" y="212"/>
                  </a:cubicBezTo>
                  <a:cubicBezTo>
                    <a:pt x="354" y="200"/>
                    <a:pt x="354" y="200"/>
                    <a:pt x="354" y="200"/>
                  </a:cubicBezTo>
                  <a:cubicBezTo>
                    <a:pt x="350" y="195"/>
                    <a:pt x="350" y="195"/>
                    <a:pt x="350" y="195"/>
                  </a:cubicBezTo>
                  <a:cubicBezTo>
                    <a:pt x="382" y="175"/>
                    <a:pt x="382" y="175"/>
                    <a:pt x="382" y="175"/>
                  </a:cubicBezTo>
                  <a:cubicBezTo>
                    <a:pt x="401" y="165"/>
                    <a:pt x="401" y="165"/>
                    <a:pt x="401" y="165"/>
                  </a:cubicBezTo>
                  <a:cubicBezTo>
                    <a:pt x="420" y="156"/>
                    <a:pt x="420" y="156"/>
                    <a:pt x="420" y="156"/>
                  </a:cubicBezTo>
                  <a:cubicBezTo>
                    <a:pt x="439" y="147"/>
                    <a:pt x="439" y="147"/>
                    <a:pt x="439" y="147"/>
                  </a:cubicBezTo>
                  <a:cubicBezTo>
                    <a:pt x="477" y="131"/>
                    <a:pt x="477" y="131"/>
                    <a:pt x="477" y="131"/>
                  </a:cubicBezTo>
                  <a:cubicBezTo>
                    <a:pt x="484" y="128"/>
                    <a:pt x="484" y="128"/>
                    <a:pt x="484" y="128"/>
                  </a:cubicBezTo>
                  <a:cubicBezTo>
                    <a:pt x="486" y="130"/>
                    <a:pt x="486" y="130"/>
                    <a:pt x="486" y="130"/>
                  </a:cubicBezTo>
                  <a:cubicBezTo>
                    <a:pt x="492" y="137"/>
                    <a:pt x="492" y="137"/>
                    <a:pt x="492" y="137"/>
                  </a:cubicBezTo>
                  <a:cubicBezTo>
                    <a:pt x="494" y="138"/>
                    <a:pt x="494" y="138"/>
                    <a:pt x="494" y="138"/>
                  </a:cubicBezTo>
                  <a:cubicBezTo>
                    <a:pt x="473" y="150"/>
                    <a:pt x="473" y="150"/>
                    <a:pt x="473" y="150"/>
                  </a:cubicBezTo>
                  <a:cubicBezTo>
                    <a:pt x="438" y="171"/>
                    <a:pt x="438" y="171"/>
                    <a:pt x="438" y="171"/>
                  </a:cubicBezTo>
                  <a:cubicBezTo>
                    <a:pt x="421" y="183"/>
                    <a:pt x="421" y="183"/>
                    <a:pt x="421" y="183"/>
                  </a:cubicBezTo>
                  <a:cubicBezTo>
                    <a:pt x="388" y="208"/>
                    <a:pt x="388" y="208"/>
                    <a:pt x="388" y="208"/>
                  </a:cubicBezTo>
                  <a:cubicBezTo>
                    <a:pt x="375" y="219"/>
                    <a:pt x="375" y="219"/>
                    <a:pt x="375" y="219"/>
                  </a:cubicBezTo>
                  <a:lnTo>
                    <a:pt x="370" y="216"/>
                  </a:lnTo>
                  <a:close/>
                  <a:moveTo>
                    <a:pt x="773" y="134"/>
                  </a:moveTo>
                  <a:cubicBezTo>
                    <a:pt x="767" y="130"/>
                    <a:pt x="767" y="130"/>
                    <a:pt x="767" y="130"/>
                  </a:cubicBezTo>
                  <a:cubicBezTo>
                    <a:pt x="748" y="122"/>
                    <a:pt x="748" y="122"/>
                    <a:pt x="748" y="122"/>
                  </a:cubicBezTo>
                  <a:cubicBezTo>
                    <a:pt x="712" y="106"/>
                    <a:pt x="712" y="106"/>
                    <a:pt x="712" y="106"/>
                  </a:cubicBezTo>
                  <a:cubicBezTo>
                    <a:pt x="697" y="101"/>
                    <a:pt x="697" y="101"/>
                    <a:pt x="697" y="101"/>
                  </a:cubicBezTo>
                  <a:cubicBezTo>
                    <a:pt x="698" y="101"/>
                    <a:pt x="698" y="101"/>
                    <a:pt x="698" y="101"/>
                  </a:cubicBezTo>
                  <a:cubicBezTo>
                    <a:pt x="718" y="105"/>
                    <a:pt x="718" y="105"/>
                    <a:pt x="718" y="105"/>
                  </a:cubicBezTo>
                  <a:cubicBezTo>
                    <a:pt x="758" y="117"/>
                    <a:pt x="758" y="117"/>
                    <a:pt x="758" y="117"/>
                  </a:cubicBezTo>
                  <a:cubicBezTo>
                    <a:pt x="782" y="125"/>
                    <a:pt x="782" y="125"/>
                    <a:pt x="782" y="125"/>
                  </a:cubicBezTo>
                  <a:cubicBezTo>
                    <a:pt x="777" y="130"/>
                    <a:pt x="777" y="130"/>
                    <a:pt x="777" y="130"/>
                  </a:cubicBezTo>
                  <a:lnTo>
                    <a:pt x="773" y="134"/>
                  </a:lnTo>
                  <a:close/>
                  <a:moveTo>
                    <a:pt x="753" y="161"/>
                  </a:moveTo>
                  <a:cubicBezTo>
                    <a:pt x="768" y="173"/>
                    <a:pt x="768" y="173"/>
                    <a:pt x="768" y="173"/>
                  </a:cubicBezTo>
                  <a:cubicBezTo>
                    <a:pt x="781" y="185"/>
                    <a:pt x="781" y="185"/>
                    <a:pt x="781" y="185"/>
                  </a:cubicBezTo>
                  <a:cubicBezTo>
                    <a:pt x="809" y="211"/>
                    <a:pt x="809" y="211"/>
                    <a:pt x="809" y="211"/>
                  </a:cubicBezTo>
                  <a:cubicBezTo>
                    <a:pt x="836" y="239"/>
                    <a:pt x="836" y="239"/>
                    <a:pt x="836" y="239"/>
                  </a:cubicBezTo>
                  <a:cubicBezTo>
                    <a:pt x="845" y="250"/>
                    <a:pt x="845" y="250"/>
                    <a:pt x="845" y="250"/>
                  </a:cubicBezTo>
                  <a:cubicBezTo>
                    <a:pt x="819" y="259"/>
                    <a:pt x="819" y="259"/>
                    <a:pt x="819" y="259"/>
                  </a:cubicBezTo>
                  <a:cubicBezTo>
                    <a:pt x="791" y="266"/>
                    <a:pt x="791" y="266"/>
                    <a:pt x="791" y="266"/>
                  </a:cubicBezTo>
                  <a:cubicBezTo>
                    <a:pt x="774" y="238"/>
                    <a:pt x="774" y="238"/>
                    <a:pt x="774" y="238"/>
                  </a:cubicBezTo>
                  <a:cubicBezTo>
                    <a:pt x="755" y="208"/>
                    <a:pt x="755" y="208"/>
                    <a:pt x="755" y="208"/>
                  </a:cubicBezTo>
                  <a:cubicBezTo>
                    <a:pt x="745" y="193"/>
                    <a:pt x="745" y="193"/>
                    <a:pt x="745" y="193"/>
                  </a:cubicBezTo>
                  <a:cubicBezTo>
                    <a:pt x="723" y="166"/>
                    <a:pt x="723" y="166"/>
                    <a:pt x="723" y="166"/>
                  </a:cubicBezTo>
                  <a:cubicBezTo>
                    <a:pt x="746" y="158"/>
                    <a:pt x="746" y="158"/>
                    <a:pt x="746" y="158"/>
                  </a:cubicBezTo>
                  <a:cubicBezTo>
                    <a:pt x="748" y="157"/>
                    <a:pt x="748" y="157"/>
                    <a:pt x="748" y="157"/>
                  </a:cubicBezTo>
                  <a:lnTo>
                    <a:pt x="753" y="161"/>
                  </a:lnTo>
                  <a:close/>
                  <a:moveTo>
                    <a:pt x="862" y="269"/>
                  </a:moveTo>
                  <a:cubicBezTo>
                    <a:pt x="886" y="301"/>
                    <a:pt x="886" y="301"/>
                    <a:pt x="886" y="301"/>
                  </a:cubicBezTo>
                  <a:cubicBezTo>
                    <a:pt x="910" y="334"/>
                    <a:pt x="910" y="334"/>
                    <a:pt x="910" y="334"/>
                  </a:cubicBezTo>
                  <a:cubicBezTo>
                    <a:pt x="932" y="369"/>
                    <a:pt x="932" y="369"/>
                    <a:pt x="932" y="369"/>
                  </a:cubicBezTo>
                  <a:cubicBezTo>
                    <a:pt x="935" y="374"/>
                    <a:pt x="935" y="374"/>
                    <a:pt x="935" y="374"/>
                  </a:cubicBezTo>
                  <a:cubicBezTo>
                    <a:pt x="929" y="377"/>
                    <a:pt x="929" y="377"/>
                    <a:pt x="929" y="377"/>
                  </a:cubicBezTo>
                  <a:cubicBezTo>
                    <a:pt x="906" y="385"/>
                    <a:pt x="906" y="385"/>
                    <a:pt x="906" y="385"/>
                  </a:cubicBezTo>
                  <a:cubicBezTo>
                    <a:pt x="883" y="393"/>
                    <a:pt x="883" y="393"/>
                    <a:pt x="883" y="393"/>
                  </a:cubicBezTo>
                  <a:cubicBezTo>
                    <a:pt x="855" y="400"/>
                    <a:pt x="855" y="400"/>
                    <a:pt x="855" y="400"/>
                  </a:cubicBezTo>
                  <a:cubicBezTo>
                    <a:pt x="852" y="394"/>
                    <a:pt x="852" y="394"/>
                    <a:pt x="852" y="394"/>
                  </a:cubicBezTo>
                  <a:cubicBezTo>
                    <a:pt x="828" y="339"/>
                    <a:pt x="828" y="339"/>
                    <a:pt x="828" y="339"/>
                  </a:cubicBezTo>
                  <a:cubicBezTo>
                    <a:pt x="811" y="303"/>
                    <a:pt x="811" y="303"/>
                    <a:pt x="811" y="303"/>
                  </a:cubicBezTo>
                  <a:cubicBezTo>
                    <a:pt x="796" y="275"/>
                    <a:pt x="796" y="275"/>
                    <a:pt x="796" y="275"/>
                  </a:cubicBezTo>
                  <a:cubicBezTo>
                    <a:pt x="822" y="267"/>
                    <a:pt x="822" y="267"/>
                    <a:pt x="822" y="267"/>
                  </a:cubicBezTo>
                  <a:cubicBezTo>
                    <a:pt x="851" y="256"/>
                    <a:pt x="851" y="256"/>
                    <a:pt x="851" y="256"/>
                  </a:cubicBezTo>
                  <a:lnTo>
                    <a:pt x="862" y="269"/>
                  </a:lnTo>
                  <a:close/>
                  <a:moveTo>
                    <a:pt x="943" y="387"/>
                  </a:moveTo>
                  <a:cubicBezTo>
                    <a:pt x="963" y="424"/>
                    <a:pt x="963" y="424"/>
                    <a:pt x="963" y="424"/>
                  </a:cubicBezTo>
                  <a:cubicBezTo>
                    <a:pt x="990" y="482"/>
                    <a:pt x="990" y="482"/>
                    <a:pt x="990" y="482"/>
                  </a:cubicBezTo>
                  <a:cubicBezTo>
                    <a:pt x="1004" y="517"/>
                    <a:pt x="1004" y="517"/>
                    <a:pt x="1004" y="517"/>
                  </a:cubicBezTo>
                  <a:cubicBezTo>
                    <a:pt x="994" y="520"/>
                    <a:pt x="994" y="520"/>
                    <a:pt x="994" y="520"/>
                  </a:cubicBezTo>
                  <a:cubicBezTo>
                    <a:pt x="953" y="536"/>
                    <a:pt x="953" y="536"/>
                    <a:pt x="953" y="536"/>
                  </a:cubicBezTo>
                  <a:cubicBezTo>
                    <a:pt x="923" y="544"/>
                    <a:pt x="923" y="544"/>
                    <a:pt x="923" y="544"/>
                  </a:cubicBezTo>
                  <a:cubicBezTo>
                    <a:pt x="903" y="549"/>
                    <a:pt x="903" y="549"/>
                    <a:pt x="903" y="549"/>
                  </a:cubicBezTo>
                  <a:cubicBezTo>
                    <a:pt x="899" y="533"/>
                    <a:pt x="899" y="533"/>
                    <a:pt x="899" y="533"/>
                  </a:cubicBezTo>
                  <a:cubicBezTo>
                    <a:pt x="881" y="472"/>
                    <a:pt x="881" y="472"/>
                    <a:pt x="881" y="472"/>
                  </a:cubicBezTo>
                  <a:cubicBezTo>
                    <a:pt x="867" y="433"/>
                    <a:pt x="867" y="433"/>
                    <a:pt x="867" y="433"/>
                  </a:cubicBezTo>
                  <a:cubicBezTo>
                    <a:pt x="858" y="408"/>
                    <a:pt x="858" y="408"/>
                    <a:pt x="858" y="408"/>
                  </a:cubicBezTo>
                  <a:cubicBezTo>
                    <a:pt x="885" y="401"/>
                    <a:pt x="885" y="401"/>
                    <a:pt x="885" y="401"/>
                  </a:cubicBezTo>
                  <a:cubicBezTo>
                    <a:pt x="909" y="393"/>
                    <a:pt x="909" y="393"/>
                    <a:pt x="909" y="393"/>
                  </a:cubicBezTo>
                  <a:cubicBezTo>
                    <a:pt x="939" y="381"/>
                    <a:pt x="939" y="381"/>
                    <a:pt x="939" y="381"/>
                  </a:cubicBezTo>
                  <a:lnTo>
                    <a:pt x="943" y="387"/>
                  </a:lnTo>
                  <a:close/>
                  <a:moveTo>
                    <a:pt x="901" y="576"/>
                  </a:moveTo>
                  <a:cubicBezTo>
                    <a:pt x="915" y="638"/>
                    <a:pt x="915" y="638"/>
                    <a:pt x="915" y="638"/>
                  </a:cubicBezTo>
                  <a:cubicBezTo>
                    <a:pt x="922" y="679"/>
                    <a:pt x="922" y="679"/>
                    <a:pt x="922" y="679"/>
                  </a:cubicBezTo>
                  <a:cubicBezTo>
                    <a:pt x="926" y="706"/>
                    <a:pt x="926" y="706"/>
                    <a:pt x="926" y="706"/>
                  </a:cubicBezTo>
                  <a:cubicBezTo>
                    <a:pt x="921" y="707"/>
                    <a:pt x="921" y="707"/>
                    <a:pt x="921" y="707"/>
                  </a:cubicBezTo>
                  <a:cubicBezTo>
                    <a:pt x="885" y="715"/>
                    <a:pt x="885" y="715"/>
                    <a:pt x="885" y="715"/>
                  </a:cubicBezTo>
                  <a:cubicBezTo>
                    <a:pt x="828" y="725"/>
                    <a:pt x="828" y="725"/>
                    <a:pt x="828" y="725"/>
                  </a:cubicBezTo>
                  <a:cubicBezTo>
                    <a:pt x="793" y="729"/>
                    <a:pt x="793" y="729"/>
                    <a:pt x="793" y="729"/>
                  </a:cubicBezTo>
                  <a:cubicBezTo>
                    <a:pt x="793" y="723"/>
                    <a:pt x="793" y="723"/>
                    <a:pt x="793" y="723"/>
                  </a:cubicBezTo>
                  <a:cubicBezTo>
                    <a:pt x="785" y="639"/>
                    <a:pt x="785" y="639"/>
                    <a:pt x="785" y="639"/>
                  </a:cubicBezTo>
                  <a:cubicBezTo>
                    <a:pt x="777" y="580"/>
                    <a:pt x="777" y="580"/>
                    <a:pt x="777" y="580"/>
                  </a:cubicBezTo>
                  <a:cubicBezTo>
                    <a:pt x="792" y="579"/>
                    <a:pt x="792" y="579"/>
                    <a:pt x="792" y="579"/>
                  </a:cubicBezTo>
                  <a:cubicBezTo>
                    <a:pt x="844" y="571"/>
                    <a:pt x="844" y="571"/>
                    <a:pt x="844" y="571"/>
                  </a:cubicBezTo>
                  <a:cubicBezTo>
                    <a:pt x="894" y="561"/>
                    <a:pt x="894" y="561"/>
                    <a:pt x="894" y="561"/>
                  </a:cubicBezTo>
                  <a:cubicBezTo>
                    <a:pt x="897" y="560"/>
                    <a:pt x="897" y="560"/>
                    <a:pt x="897" y="560"/>
                  </a:cubicBezTo>
                  <a:lnTo>
                    <a:pt x="901" y="576"/>
                  </a:lnTo>
                  <a:close/>
                  <a:moveTo>
                    <a:pt x="527" y="157"/>
                  </a:moveTo>
                  <a:cubicBezTo>
                    <a:pt x="529" y="158"/>
                    <a:pt x="529" y="158"/>
                    <a:pt x="529" y="158"/>
                  </a:cubicBezTo>
                  <a:cubicBezTo>
                    <a:pt x="551" y="166"/>
                    <a:pt x="551" y="166"/>
                    <a:pt x="551" y="166"/>
                  </a:cubicBezTo>
                  <a:cubicBezTo>
                    <a:pt x="552" y="166"/>
                    <a:pt x="552" y="166"/>
                    <a:pt x="552" y="166"/>
                  </a:cubicBezTo>
                  <a:cubicBezTo>
                    <a:pt x="540" y="180"/>
                    <a:pt x="540" y="180"/>
                    <a:pt x="540" y="180"/>
                  </a:cubicBezTo>
                  <a:cubicBezTo>
                    <a:pt x="520" y="208"/>
                    <a:pt x="520" y="208"/>
                    <a:pt x="520" y="208"/>
                  </a:cubicBezTo>
                  <a:cubicBezTo>
                    <a:pt x="501" y="238"/>
                    <a:pt x="501" y="238"/>
                    <a:pt x="501" y="238"/>
                  </a:cubicBezTo>
                  <a:cubicBezTo>
                    <a:pt x="484" y="266"/>
                    <a:pt x="484" y="266"/>
                    <a:pt x="484" y="266"/>
                  </a:cubicBezTo>
                  <a:cubicBezTo>
                    <a:pt x="456" y="259"/>
                    <a:pt x="456" y="259"/>
                    <a:pt x="456" y="259"/>
                  </a:cubicBezTo>
                  <a:cubicBezTo>
                    <a:pt x="430" y="250"/>
                    <a:pt x="430" y="250"/>
                    <a:pt x="430" y="250"/>
                  </a:cubicBezTo>
                  <a:cubicBezTo>
                    <a:pt x="439" y="239"/>
                    <a:pt x="439" y="239"/>
                    <a:pt x="439" y="239"/>
                  </a:cubicBezTo>
                  <a:cubicBezTo>
                    <a:pt x="466" y="211"/>
                    <a:pt x="466" y="211"/>
                    <a:pt x="466" y="211"/>
                  </a:cubicBezTo>
                  <a:cubicBezTo>
                    <a:pt x="479" y="198"/>
                    <a:pt x="479" y="198"/>
                    <a:pt x="479" y="198"/>
                  </a:cubicBezTo>
                  <a:cubicBezTo>
                    <a:pt x="507" y="173"/>
                    <a:pt x="507" y="173"/>
                    <a:pt x="507" y="173"/>
                  </a:cubicBezTo>
                  <a:cubicBezTo>
                    <a:pt x="522" y="161"/>
                    <a:pt x="522" y="161"/>
                    <a:pt x="522" y="161"/>
                  </a:cubicBezTo>
                  <a:lnTo>
                    <a:pt x="527" y="157"/>
                  </a:lnTo>
                  <a:close/>
                  <a:moveTo>
                    <a:pt x="728" y="185"/>
                  </a:moveTo>
                  <a:cubicBezTo>
                    <a:pt x="748" y="212"/>
                    <a:pt x="748" y="212"/>
                    <a:pt x="748" y="212"/>
                  </a:cubicBezTo>
                  <a:cubicBezTo>
                    <a:pt x="767" y="242"/>
                    <a:pt x="767" y="242"/>
                    <a:pt x="767" y="242"/>
                  </a:cubicBezTo>
                  <a:cubicBezTo>
                    <a:pt x="783" y="269"/>
                    <a:pt x="783" y="269"/>
                    <a:pt x="783" y="269"/>
                  </a:cubicBezTo>
                  <a:cubicBezTo>
                    <a:pt x="774" y="271"/>
                    <a:pt x="774" y="271"/>
                    <a:pt x="774" y="271"/>
                  </a:cubicBezTo>
                  <a:cubicBezTo>
                    <a:pt x="736" y="278"/>
                    <a:pt x="736" y="278"/>
                    <a:pt x="736" y="278"/>
                  </a:cubicBezTo>
                  <a:cubicBezTo>
                    <a:pt x="719" y="280"/>
                    <a:pt x="719" y="280"/>
                    <a:pt x="719" y="280"/>
                  </a:cubicBezTo>
                  <a:cubicBezTo>
                    <a:pt x="716" y="266"/>
                    <a:pt x="716" y="266"/>
                    <a:pt x="716" y="266"/>
                  </a:cubicBezTo>
                  <a:cubicBezTo>
                    <a:pt x="705" y="234"/>
                    <a:pt x="705" y="234"/>
                    <a:pt x="705" y="234"/>
                  </a:cubicBezTo>
                  <a:cubicBezTo>
                    <a:pt x="690" y="189"/>
                    <a:pt x="690" y="189"/>
                    <a:pt x="690" y="189"/>
                  </a:cubicBezTo>
                  <a:cubicBezTo>
                    <a:pt x="684" y="173"/>
                    <a:pt x="684" y="173"/>
                    <a:pt x="684" y="173"/>
                  </a:cubicBezTo>
                  <a:cubicBezTo>
                    <a:pt x="690" y="173"/>
                    <a:pt x="690" y="173"/>
                    <a:pt x="690" y="173"/>
                  </a:cubicBezTo>
                  <a:cubicBezTo>
                    <a:pt x="714" y="168"/>
                    <a:pt x="714" y="168"/>
                    <a:pt x="714" y="168"/>
                  </a:cubicBezTo>
                  <a:lnTo>
                    <a:pt x="728" y="185"/>
                  </a:lnTo>
                  <a:close/>
                  <a:moveTo>
                    <a:pt x="804" y="307"/>
                  </a:moveTo>
                  <a:cubicBezTo>
                    <a:pt x="821" y="342"/>
                    <a:pt x="821" y="342"/>
                    <a:pt x="821" y="342"/>
                  </a:cubicBezTo>
                  <a:cubicBezTo>
                    <a:pt x="844" y="397"/>
                    <a:pt x="844" y="397"/>
                    <a:pt x="844" y="397"/>
                  </a:cubicBezTo>
                  <a:cubicBezTo>
                    <a:pt x="846" y="402"/>
                    <a:pt x="846" y="402"/>
                    <a:pt x="846" y="402"/>
                  </a:cubicBezTo>
                  <a:cubicBezTo>
                    <a:pt x="845" y="403"/>
                    <a:pt x="845" y="403"/>
                    <a:pt x="845" y="403"/>
                  </a:cubicBezTo>
                  <a:cubicBezTo>
                    <a:pt x="805" y="411"/>
                    <a:pt x="805" y="411"/>
                    <a:pt x="805" y="411"/>
                  </a:cubicBezTo>
                  <a:cubicBezTo>
                    <a:pt x="763" y="417"/>
                    <a:pt x="763" y="417"/>
                    <a:pt x="763" y="417"/>
                  </a:cubicBezTo>
                  <a:cubicBezTo>
                    <a:pt x="752" y="418"/>
                    <a:pt x="752" y="418"/>
                    <a:pt x="752" y="418"/>
                  </a:cubicBezTo>
                  <a:cubicBezTo>
                    <a:pt x="751" y="413"/>
                    <a:pt x="751" y="413"/>
                    <a:pt x="751" y="413"/>
                  </a:cubicBezTo>
                  <a:cubicBezTo>
                    <a:pt x="734" y="336"/>
                    <a:pt x="734" y="336"/>
                    <a:pt x="734" y="336"/>
                  </a:cubicBezTo>
                  <a:cubicBezTo>
                    <a:pt x="721" y="288"/>
                    <a:pt x="721" y="288"/>
                    <a:pt x="721" y="288"/>
                  </a:cubicBezTo>
                  <a:cubicBezTo>
                    <a:pt x="747" y="285"/>
                    <a:pt x="747" y="285"/>
                    <a:pt x="747" y="285"/>
                  </a:cubicBezTo>
                  <a:cubicBezTo>
                    <a:pt x="787" y="276"/>
                    <a:pt x="787" y="276"/>
                    <a:pt x="787" y="276"/>
                  </a:cubicBezTo>
                  <a:lnTo>
                    <a:pt x="804" y="307"/>
                  </a:lnTo>
                  <a:close/>
                  <a:moveTo>
                    <a:pt x="750" y="454"/>
                  </a:moveTo>
                  <a:cubicBezTo>
                    <a:pt x="764" y="536"/>
                    <a:pt x="764" y="536"/>
                    <a:pt x="764" y="536"/>
                  </a:cubicBezTo>
                  <a:cubicBezTo>
                    <a:pt x="768" y="572"/>
                    <a:pt x="768" y="572"/>
                    <a:pt x="768" y="572"/>
                  </a:cubicBezTo>
                  <a:cubicBezTo>
                    <a:pt x="720" y="577"/>
                    <a:pt x="720" y="577"/>
                    <a:pt x="720" y="577"/>
                  </a:cubicBezTo>
                  <a:cubicBezTo>
                    <a:pt x="683" y="579"/>
                    <a:pt x="683" y="579"/>
                    <a:pt x="683" y="579"/>
                  </a:cubicBezTo>
                  <a:cubicBezTo>
                    <a:pt x="642" y="580"/>
                    <a:pt x="642" y="580"/>
                    <a:pt x="642" y="580"/>
                  </a:cubicBezTo>
                  <a:cubicBezTo>
                    <a:pt x="642" y="433"/>
                    <a:pt x="642" y="433"/>
                    <a:pt x="642" y="433"/>
                  </a:cubicBezTo>
                  <a:cubicBezTo>
                    <a:pt x="690" y="432"/>
                    <a:pt x="690" y="432"/>
                    <a:pt x="690" y="432"/>
                  </a:cubicBezTo>
                  <a:cubicBezTo>
                    <a:pt x="735" y="429"/>
                    <a:pt x="735" y="429"/>
                    <a:pt x="735" y="429"/>
                  </a:cubicBezTo>
                  <a:cubicBezTo>
                    <a:pt x="745" y="428"/>
                    <a:pt x="745" y="428"/>
                    <a:pt x="745" y="428"/>
                  </a:cubicBezTo>
                  <a:lnTo>
                    <a:pt x="750" y="454"/>
                  </a:lnTo>
                  <a:close/>
                  <a:moveTo>
                    <a:pt x="677" y="178"/>
                  </a:moveTo>
                  <a:cubicBezTo>
                    <a:pt x="687" y="206"/>
                    <a:pt x="687" y="206"/>
                    <a:pt x="687" y="206"/>
                  </a:cubicBezTo>
                  <a:cubicBezTo>
                    <a:pt x="707" y="269"/>
                    <a:pt x="707" y="269"/>
                    <a:pt x="707" y="269"/>
                  </a:cubicBezTo>
                  <a:cubicBezTo>
                    <a:pt x="710" y="280"/>
                    <a:pt x="710" y="280"/>
                    <a:pt x="710" y="280"/>
                  </a:cubicBezTo>
                  <a:cubicBezTo>
                    <a:pt x="685" y="283"/>
                    <a:pt x="685" y="283"/>
                    <a:pt x="685" y="283"/>
                  </a:cubicBezTo>
                  <a:cubicBezTo>
                    <a:pt x="642" y="284"/>
                    <a:pt x="642" y="284"/>
                    <a:pt x="642" y="284"/>
                  </a:cubicBezTo>
                  <a:cubicBezTo>
                    <a:pt x="642" y="176"/>
                    <a:pt x="642" y="176"/>
                    <a:pt x="642" y="176"/>
                  </a:cubicBezTo>
                  <a:cubicBezTo>
                    <a:pt x="651" y="176"/>
                    <a:pt x="651" y="176"/>
                    <a:pt x="651" y="176"/>
                  </a:cubicBezTo>
                  <a:cubicBezTo>
                    <a:pt x="652" y="176"/>
                    <a:pt x="652" y="176"/>
                    <a:pt x="652" y="176"/>
                  </a:cubicBezTo>
                  <a:cubicBezTo>
                    <a:pt x="675" y="174"/>
                    <a:pt x="675" y="174"/>
                    <a:pt x="675" y="174"/>
                  </a:cubicBezTo>
                  <a:lnTo>
                    <a:pt x="677" y="178"/>
                  </a:lnTo>
                  <a:close/>
                  <a:moveTo>
                    <a:pt x="642" y="167"/>
                  </a:moveTo>
                  <a:cubicBezTo>
                    <a:pt x="642" y="102"/>
                    <a:pt x="642" y="102"/>
                    <a:pt x="642" y="102"/>
                  </a:cubicBezTo>
                  <a:cubicBezTo>
                    <a:pt x="650" y="118"/>
                    <a:pt x="650" y="118"/>
                    <a:pt x="650" y="118"/>
                  </a:cubicBezTo>
                  <a:cubicBezTo>
                    <a:pt x="661" y="140"/>
                    <a:pt x="661" y="140"/>
                    <a:pt x="661" y="140"/>
                  </a:cubicBezTo>
                  <a:cubicBezTo>
                    <a:pt x="672" y="166"/>
                    <a:pt x="672" y="166"/>
                    <a:pt x="672" y="166"/>
                  </a:cubicBezTo>
                  <a:lnTo>
                    <a:pt x="642" y="167"/>
                  </a:lnTo>
                  <a:close/>
                  <a:moveTo>
                    <a:pt x="630" y="108"/>
                  </a:moveTo>
                  <a:cubicBezTo>
                    <a:pt x="633" y="103"/>
                    <a:pt x="633" y="103"/>
                    <a:pt x="633" y="103"/>
                  </a:cubicBezTo>
                  <a:cubicBezTo>
                    <a:pt x="633" y="167"/>
                    <a:pt x="633" y="167"/>
                    <a:pt x="633" y="167"/>
                  </a:cubicBezTo>
                  <a:cubicBezTo>
                    <a:pt x="624" y="168"/>
                    <a:pt x="624" y="168"/>
                    <a:pt x="624" y="168"/>
                  </a:cubicBezTo>
                  <a:cubicBezTo>
                    <a:pt x="603" y="166"/>
                    <a:pt x="603" y="166"/>
                    <a:pt x="603" y="166"/>
                  </a:cubicBezTo>
                  <a:cubicBezTo>
                    <a:pt x="609" y="152"/>
                    <a:pt x="609" y="152"/>
                    <a:pt x="609" y="152"/>
                  </a:cubicBezTo>
                  <a:cubicBezTo>
                    <a:pt x="619" y="128"/>
                    <a:pt x="619" y="128"/>
                    <a:pt x="619" y="128"/>
                  </a:cubicBezTo>
                  <a:lnTo>
                    <a:pt x="630" y="108"/>
                  </a:lnTo>
                  <a:close/>
                  <a:moveTo>
                    <a:pt x="622" y="104"/>
                  </a:moveTo>
                  <a:cubicBezTo>
                    <a:pt x="617" y="114"/>
                    <a:pt x="617" y="114"/>
                    <a:pt x="617" y="114"/>
                  </a:cubicBezTo>
                  <a:cubicBezTo>
                    <a:pt x="601" y="149"/>
                    <a:pt x="601" y="149"/>
                    <a:pt x="601" y="149"/>
                  </a:cubicBezTo>
                  <a:cubicBezTo>
                    <a:pt x="594" y="165"/>
                    <a:pt x="594" y="165"/>
                    <a:pt x="594" y="165"/>
                  </a:cubicBezTo>
                  <a:cubicBezTo>
                    <a:pt x="587" y="164"/>
                    <a:pt x="587" y="164"/>
                    <a:pt x="587" y="164"/>
                  </a:cubicBezTo>
                  <a:cubicBezTo>
                    <a:pt x="567" y="160"/>
                    <a:pt x="567" y="160"/>
                    <a:pt x="567" y="160"/>
                  </a:cubicBezTo>
                  <a:cubicBezTo>
                    <a:pt x="567" y="160"/>
                    <a:pt x="567" y="160"/>
                    <a:pt x="567" y="160"/>
                  </a:cubicBezTo>
                  <a:cubicBezTo>
                    <a:pt x="588" y="137"/>
                    <a:pt x="588" y="137"/>
                    <a:pt x="588" y="137"/>
                  </a:cubicBezTo>
                  <a:cubicBezTo>
                    <a:pt x="608" y="116"/>
                    <a:pt x="608" y="116"/>
                    <a:pt x="608" y="116"/>
                  </a:cubicBezTo>
                  <a:lnTo>
                    <a:pt x="622" y="104"/>
                  </a:lnTo>
                  <a:close/>
                  <a:moveTo>
                    <a:pt x="591" y="173"/>
                  </a:moveTo>
                  <a:cubicBezTo>
                    <a:pt x="585" y="189"/>
                    <a:pt x="585" y="189"/>
                    <a:pt x="585" y="189"/>
                  </a:cubicBezTo>
                  <a:cubicBezTo>
                    <a:pt x="580" y="203"/>
                    <a:pt x="580" y="203"/>
                    <a:pt x="580" y="203"/>
                  </a:cubicBezTo>
                  <a:cubicBezTo>
                    <a:pt x="559" y="267"/>
                    <a:pt x="559" y="267"/>
                    <a:pt x="559" y="267"/>
                  </a:cubicBezTo>
                  <a:cubicBezTo>
                    <a:pt x="556" y="280"/>
                    <a:pt x="556" y="280"/>
                    <a:pt x="556" y="280"/>
                  </a:cubicBezTo>
                  <a:cubicBezTo>
                    <a:pt x="540" y="278"/>
                    <a:pt x="540" y="278"/>
                    <a:pt x="540" y="278"/>
                  </a:cubicBezTo>
                  <a:cubicBezTo>
                    <a:pt x="501" y="271"/>
                    <a:pt x="501" y="271"/>
                    <a:pt x="501" y="271"/>
                  </a:cubicBezTo>
                  <a:cubicBezTo>
                    <a:pt x="493" y="269"/>
                    <a:pt x="493" y="269"/>
                    <a:pt x="493" y="269"/>
                  </a:cubicBezTo>
                  <a:cubicBezTo>
                    <a:pt x="508" y="242"/>
                    <a:pt x="508" y="242"/>
                    <a:pt x="508" y="242"/>
                  </a:cubicBezTo>
                  <a:cubicBezTo>
                    <a:pt x="527" y="213"/>
                    <a:pt x="527" y="213"/>
                    <a:pt x="527" y="213"/>
                  </a:cubicBezTo>
                  <a:cubicBezTo>
                    <a:pt x="537" y="198"/>
                    <a:pt x="537" y="198"/>
                    <a:pt x="537" y="198"/>
                  </a:cubicBezTo>
                  <a:cubicBezTo>
                    <a:pt x="561" y="167"/>
                    <a:pt x="561" y="167"/>
                    <a:pt x="561" y="167"/>
                  </a:cubicBezTo>
                  <a:lnTo>
                    <a:pt x="591" y="173"/>
                  </a:lnTo>
                  <a:close/>
                  <a:moveTo>
                    <a:pt x="568" y="269"/>
                  </a:moveTo>
                  <a:cubicBezTo>
                    <a:pt x="578" y="237"/>
                    <a:pt x="578" y="237"/>
                    <a:pt x="578" y="237"/>
                  </a:cubicBezTo>
                  <a:cubicBezTo>
                    <a:pt x="593" y="192"/>
                    <a:pt x="593" y="192"/>
                    <a:pt x="593" y="192"/>
                  </a:cubicBezTo>
                  <a:cubicBezTo>
                    <a:pt x="600" y="174"/>
                    <a:pt x="600" y="174"/>
                    <a:pt x="600" y="174"/>
                  </a:cubicBezTo>
                  <a:cubicBezTo>
                    <a:pt x="633" y="176"/>
                    <a:pt x="633" y="176"/>
                    <a:pt x="633" y="176"/>
                  </a:cubicBezTo>
                  <a:cubicBezTo>
                    <a:pt x="633" y="284"/>
                    <a:pt x="633" y="284"/>
                    <a:pt x="633" y="284"/>
                  </a:cubicBezTo>
                  <a:cubicBezTo>
                    <a:pt x="622" y="284"/>
                    <a:pt x="622" y="284"/>
                    <a:pt x="622" y="284"/>
                  </a:cubicBezTo>
                  <a:cubicBezTo>
                    <a:pt x="590" y="283"/>
                    <a:pt x="590" y="283"/>
                    <a:pt x="590" y="283"/>
                  </a:cubicBezTo>
                  <a:cubicBezTo>
                    <a:pt x="565" y="280"/>
                    <a:pt x="565" y="280"/>
                    <a:pt x="565" y="280"/>
                  </a:cubicBezTo>
                  <a:lnTo>
                    <a:pt x="568" y="269"/>
                  </a:lnTo>
                  <a:close/>
                  <a:moveTo>
                    <a:pt x="590" y="292"/>
                  </a:moveTo>
                  <a:cubicBezTo>
                    <a:pt x="633" y="293"/>
                    <a:pt x="633" y="293"/>
                    <a:pt x="633" y="293"/>
                  </a:cubicBezTo>
                  <a:cubicBezTo>
                    <a:pt x="633" y="425"/>
                    <a:pt x="633" y="425"/>
                    <a:pt x="633" y="425"/>
                  </a:cubicBezTo>
                  <a:cubicBezTo>
                    <a:pt x="630" y="425"/>
                    <a:pt x="630" y="425"/>
                    <a:pt x="630" y="425"/>
                  </a:cubicBezTo>
                  <a:cubicBezTo>
                    <a:pt x="586" y="424"/>
                    <a:pt x="586" y="424"/>
                    <a:pt x="586" y="424"/>
                  </a:cubicBezTo>
                  <a:cubicBezTo>
                    <a:pt x="541" y="421"/>
                    <a:pt x="541" y="421"/>
                    <a:pt x="541" y="421"/>
                  </a:cubicBezTo>
                  <a:cubicBezTo>
                    <a:pt x="532" y="419"/>
                    <a:pt x="532" y="419"/>
                    <a:pt x="532" y="419"/>
                  </a:cubicBezTo>
                  <a:cubicBezTo>
                    <a:pt x="532" y="414"/>
                    <a:pt x="532" y="414"/>
                    <a:pt x="532" y="414"/>
                  </a:cubicBezTo>
                  <a:cubicBezTo>
                    <a:pt x="549" y="339"/>
                    <a:pt x="549" y="339"/>
                    <a:pt x="549" y="339"/>
                  </a:cubicBezTo>
                  <a:cubicBezTo>
                    <a:pt x="562" y="289"/>
                    <a:pt x="562" y="289"/>
                    <a:pt x="562" y="289"/>
                  </a:cubicBezTo>
                  <a:lnTo>
                    <a:pt x="590" y="292"/>
                  </a:lnTo>
                  <a:close/>
                  <a:moveTo>
                    <a:pt x="585" y="432"/>
                  </a:moveTo>
                  <a:cubicBezTo>
                    <a:pt x="630" y="434"/>
                    <a:pt x="630" y="434"/>
                    <a:pt x="630" y="434"/>
                  </a:cubicBezTo>
                  <a:cubicBezTo>
                    <a:pt x="633" y="434"/>
                    <a:pt x="633" y="434"/>
                    <a:pt x="633" y="434"/>
                  </a:cubicBezTo>
                  <a:cubicBezTo>
                    <a:pt x="633" y="580"/>
                    <a:pt x="633" y="580"/>
                    <a:pt x="633" y="580"/>
                  </a:cubicBezTo>
                  <a:cubicBezTo>
                    <a:pt x="628" y="580"/>
                    <a:pt x="628" y="580"/>
                    <a:pt x="628" y="580"/>
                  </a:cubicBezTo>
                  <a:cubicBezTo>
                    <a:pt x="556" y="577"/>
                    <a:pt x="556" y="577"/>
                    <a:pt x="556" y="577"/>
                  </a:cubicBezTo>
                  <a:cubicBezTo>
                    <a:pt x="506" y="572"/>
                    <a:pt x="506" y="572"/>
                    <a:pt x="506" y="572"/>
                  </a:cubicBezTo>
                  <a:cubicBezTo>
                    <a:pt x="518" y="495"/>
                    <a:pt x="518" y="495"/>
                    <a:pt x="518" y="495"/>
                  </a:cubicBezTo>
                  <a:cubicBezTo>
                    <a:pt x="530" y="427"/>
                    <a:pt x="530" y="427"/>
                    <a:pt x="530" y="427"/>
                  </a:cubicBezTo>
                  <a:lnTo>
                    <a:pt x="585" y="432"/>
                  </a:lnTo>
                  <a:close/>
                  <a:moveTo>
                    <a:pt x="690" y="424"/>
                  </a:moveTo>
                  <a:cubicBezTo>
                    <a:pt x="642" y="425"/>
                    <a:pt x="642" y="425"/>
                    <a:pt x="642" y="425"/>
                  </a:cubicBezTo>
                  <a:cubicBezTo>
                    <a:pt x="642" y="293"/>
                    <a:pt x="642" y="293"/>
                    <a:pt x="642" y="293"/>
                  </a:cubicBezTo>
                  <a:cubicBezTo>
                    <a:pt x="643" y="293"/>
                    <a:pt x="643" y="293"/>
                    <a:pt x="643" y="293"/>
                  </a:cubicBezTo>
                  <a:cubicBezTo>
                    <a:pt x="654" y="293"/>
                    <a:pt x="654" y="293"/>
                    <a:pt x="654" y="293"/>
                  </a:cubicBezTo>
                  <a:cubicBezTo>
                    <a:pt x="706" y="290"/>
                    <a:pt x="706" y="290"/>
                    <a:pt x="706" y="290"/>
                  </a:cubicBezTo>
                  <a:cubicBezTo>
                    <a:pt x="713" y="289"/>
                    <a:pt x="713" y="289"/>
                    <a:pt x="713" y="289"/>
                  </a:cubicBezTo>
                  <a:cubicBezTo>
                    <a:pt x="726" y="338"/>
                    <a:pt x="726" y="338"/>
                    <a:pt x="726" y="338"/>
                  </a:cubicBezTo>
                  <a:cubicBezTo>
                    <a:pt x="734" y="376"/>
                    <a:pt x="734" y="376"/>
                    <a:pt x="734" y="376"/>
                  </a:cubicBezTo>
                  <a:cubicBezTo>
                    <a:pt x="743" y="419"/>
                    <a:pt x="743" y="419"/>
                    <a:pt x="743" y="419"/>
                  </a:cubicBezTo>
                  <a:lnTo>
                    <a:pt x="690" y="424"/>
                  </a:lnTo>
                  <a:close/>
                  <a:moveTo>
                    <a:pt x="698" y="163"/>
                  </a:moveTo>
                  <a:cubicBezTo>
                    <a:pt x="683" y="165"/>
                    <a:pt x="683" y="165"/>
                    <a:pt x="683" y="165"/>
                  </a:cubicBezTo>
                  <a:cubicBezTo>
                    <a:pt x="681" y="165"/>
                    <a:pt x="681" y="165"/>
                    <a:pt x="681" y="165"/>
                  </a:cubicBezTo>
                  <a:cubicBezTo>
                    <a:pt x="674" y="149"/>
                    <a:pt x="674" y="149"/>
                    <a:pt x="674" y="149"/>
                  </a:cubicBezTo>
                  <a:cubicBezTo>
                    <a:pt x="663" y="125"/>
                    <a:pt x="663" y="125"/>
                    <a:pt x="663" y="125"/>
                  </a:cubicBezTo>
                  <a:cubicBezTo>
                    <a:pt x="653" y="105"/>
                    <a:pt x="653" y="105"/>
                    <a:pt x="653" y="105"/>
                  </a:cubicBezTo>
                  <a:cubicBezTo>
                    <a:pt x="666" y="116"/>
                    <a:pt x="666" y="116"/>
                    <a:pt x="666" y="116"/>
                  </a:cubicBezTo>
                  <a:cubicBezTo>
                    <a:pt x="687" y="137"/>
                    <a:pt x="687" y="137"/>
                    <a:pt x="687" y="137"/>
                  </a:cubicBezTo>
                  <a:cubicBezTo>
                    <a:pt x="708" y="159"/>
                    <a:pt x="708" y="159"/>
                    <a:pt x="708" y="159"/>
                  </a:cubicBezTo>
                  <a:cubicBezTo>
                    <a:pt x="708" y="160"/>
                    <a:pt x="708" y="160"/>
                    <a:pt x="708" y="160"/>
                  </a:cubicBezTo>
                  <a:lnTo>
                    <a:pt x="698" y="163"/>
                  </a:lnTo>
                  <a:close/>
                  <a:moveTo>
                    <a:pt x="590" y="105"/>
                  </a:moveTo>
                  <a:cubicBezTo>
                    <a:pt x="590" y="105"/>
                    <a:pt x="590" y="105"/>
                    <a:pt x="590" y="105"/>
                  </a:cubicBezTo>
                  <a:cubicBezTo>
                    <a:pt x="576" y="114"/>
                    <a:pt x="576" y="114"/>
                    <a:pt x="576" y="114"/>
                  </a:cubicBezTo>
                  <a:cubicBezTo>
                    <a:pt x="561" y="123"/>
                    <a:pt x="561" y="123"/>
                    <a:pt x="561" y="123"/>
                  </a:cubicBezTo>
                  <a:cubicBezTo>
                    <a:pt x="546" y="133"/>
                    <a:pt x="546" y="133"/>
                    <a:pt x="546" y="133"/>
                  </a:cubicBezTo>
                  <a:cubicBezTo>
                    <a:pt x="527" y="147"/>
                    <a:pt x="527" y="147"/>
                    <a:pt x="527" y="147"/>
                  </a:cubicBezTo>
                  <a:cubicBezTo>
                    <a:pt x="518" y="144"/>
                    <a:pt x="518" y="144"/>
                    <a:pt x="518" y="144"/>
                  </a:cubicBezTo>
                  <a:cubicBezTo>
                    <a:pt x="510" y="139"/>
                    <a:pt x="510" y="139"/>
                    <a:pt x="510" y="139"/>
                  </a:cubicBezTo>
                  <a:cubicBezTo>
                    <a:pt x="512" y="138"/>
                    <a:pt x="512" y="138"/>
                    <a:pt x="512" y="138"/>
                  </a:cubicBezTo>
                  <a:cubicBezTo>
                    <a:pt x="530" y="130"/>
                    <a:pt x="530" y="130"/>
                    <a:pt x="530" y="130"/>
                  </a:cubicBezTo>
                  <a:cubicBezTo>
                    <a:pt x="566" y="114"/>
                    <a:pt x="566" y="114"/>
                    <a:pt x="566" y="114"/>
                  </a:cubicBezTo>
                  <a:cubicBezTo>
                    <a:pt x="584" y="107"/>
                    <a:pt x="584" y="107"/>
                    <a:pt x="584" y="107"/>
                  </a:cubicBezTo>
                  <a:lnTo>
                    <a:pt x="590" y="105"/>
                  </a:lnTo>
                  <a:close/>
                  <a:moveTo>
                    <a:pt x="536" y="151"/>
                  </a:moveTo>
                  <a:cubicBezTo>
                    <a:pt x="565" y="130"/>
                    <a:pt x="565" y="130"/>
                    <a:pt x="565" y="130"/>
                  </a:cubicBezTo>
                  <a:cubicBezTo>
                    <a:pt x="580" y="121"/>
                    <a:pt x="580" y="121"/>
                    <a:pt x="580" y="121"/>
                  </a:cubicBezTo>
                  <a:cubicBezTo>
                    <a:pt x="595" y="113"/>
                    <a:pt x="595" y="113"/>
                    <a:pt x="595" y="113"/>
                  </a:cubicBezTo>
                  <a:cubicBezTo>
                    <a:pt x="608" y="106"/>
                    <a:pt x="608" y="106"/>
                    <a:pt x="608" y="106"/>
                  </a:cubicBezTo>
                  <a:cubicBezTo>
                    <a:pt x="603" y="110"/>
                    <a:pt x="603" y="110"/>
                    <a:pt x="603" y="110"/>
                  </a:cubicBezTo>
                  <a:cubicBezTo>
                    <a:pt x="582" y="131"/>
                    <a:pt x="582" y="131"/>
                    <a:pt x="582" y="131"/>
                  </a:cubicBezTo>
                  <a:cubicBezTo>
                    <a:pt x="561" y="154"/>
                    <a:pt x="561" y="154"/>
                    <a:pt x="561" y="154"/>
                  </a:cubicBezTo>
                  <a:cubicBezTo>
                    <a:pt x="557" y="158"/>
                    <a:pt x="557" y="158"/>
                    <a:pt x="557" y="158"/>
                  </a:cubicBezTo>
                  <a:cubicBezTo>
                    <a:pt x="553" y="157"/>
                    <a:pt x="553" y="157"/>
                    <a:pt x="553" y="157"/>
                  </a:cubicBezTo>
                  <a:cubicBezTo>
                    <a:pt x="536" y="151"/>
                    <a:pt x="536" y="151"/>
                    <a:pt x="536" y="151"/>
                  </a:cubicBezTo>
                  <a:close/>
                  <a:moveTo>
                    <a:pt x="499" y="279"/>
                  </a:moveTo>
                  <a:cubicBezTo>
                    <a:pt x="538" y="286"/>
                    <a:pt x="538" y="286"/>
                    <a:pt x="538" y="286"/>
                  </a:cubicBezTo>
                  <a:cubicBezTo>
                    <a:pt x="554" y="288"/>
                    <a:pt x="554" y="288"/>
                    <a:pt x="554" y="288"/>
                  </a:cubicBezTo>
                  <a:cubicBezTo>
                    <a:pt x="541" y="337"/>
                    <a:pt x="541" y="337"/>
                    <a:pt x="541" y="337"/>
                  </a:cubicBezTo>
                  <a:cubicBezTo>
                    <a:pt x="524" y="413"/>
                    <a:pt x="524" y="413"/>
                    <a:pt x="524" y="413"/>
                  </a:cubicBezTo>
                  <a:cubicBezTo>
                    <a:pt x="523" y="418"/>
                    <a:pt x="523" y="418"/>
                    <a:pt x="523" y="418"/>
                  </a:cubicBezTo>
                  <a:cubicBezTo>
                    <a:pt x="498" y="415"/>
                    <a:pt x="498" y="415"/>
                    <a:pt x="498" y="415"/>
                  </a:cubicBezTo>
                  <a:cubicBezTo>
                    <a:pt x="444" y="406"/>
                    <a:pt x="444" y="406"/>
                    <a:pt x="444" y="406"/>
                  </a:cubicBezTo>
                  <a:cubicBezTo>
                    <a:pt x="429" y="402"/>
                    <a:pt x="429" y="402"/>
                    <a:pt x="429" y="402"/>
                  </a:cubicBezTo>
                  <a:cubicBezTo>
                    <a:pt x="431" y="397"/>
                    <a:pt x="431" y="397"/>
                    <a:pt x="431" y="397"/>
                  </a:cubicBezTo>
                  <a:cubicBezTo>
                    <a:pt x="454" y="342"/>
                    <a:pt x="454" y="342"/>
                    <a:pt x="454" y="342"/>
                  </a:cubicBezTo>
                  <a:cubicBezTo>
                    <a:pt x="472" y="307"/>
                    <a:pt x="472" y="307"/>
                    <a:pt x="472" y="307"/>
                  </a:cubicBezTo>
                  <a:cubicBezTo>
                    <a:pt x="488" y="276"/>
                    <a:pt x="488" y="276"/>
                    <a:pt x="488" y="276"/>
                  </a:cubicBezTo>
                  <a:lnTo>
                    <a:pt x="499" y="279"/>
                  </a:lnTo>
                  <a:close/>
                  <a:moveTo>
                    <a:pt x="429" y="411"/>
                  </a:moveTo>
                  <a:cubicBezTo>
                    <a:pt x="469" y="419"/>
                    <a:pt x="469" y="419"/>
                    <a:pt x="469" y="419"/>
                  </a:cubicBezTo>
                  <a:cubicBezTo>
                    <a:pt x="511" y="426"/>
                    <a:pt x="511" y="426"/>
                    <a:pt x="511" y="426"/>
                  </a:cubicBezTo>
                  <a:cubicBezTo>
                    <a:pt x="522" y="427"/>
                    <a:pt x="522" y="427"/>
                    <a:pt x="522" y="427"/>
                  </a:cubicBezTo>
                  <a:cubicBezTo>
                    <a:pt x="509" y="493"/>
                    <a:pt x="509" y="493"/>
                    <a:pt x="509" y="493"/>
                  </a:cubicBezTo>
                  <a:cubicBezTo>
                    <a:pt x="498" y="572"/>
                    <a:pt x="498" y="572"/>
                    <a:pt x="498" y="572"/>
                  </a:cubicBezTo>
                  <a:cubicBezTo>
                    <a:pt x="484" y="570"/>
                    <a:pt x="484" y="570"/>
                    <a:pt x="484" y="570"/>
                  </a:cubicBezTo>
                  <a:cubicBezTo>
                    <a:pt x="433" y="562"/>
                    <a:pt x="433" y="562"/>
                    <a:pt x="433" y="562"/>
                  </a:cubicBezTo>
                  <a:cubicBezTo>
                    <a:pt x="383" y="552"/>
                    <a:pt x="383" y="552"/>
                    <a:pt x="383" y="552"/>
                  </a:cubicBezTo>
                  <a:cubicBezTo>
                    <a:pt x="380" y="551"/>
                    <a:pt x="380" y="551"/>
                    <a:pt x="380" y="551"/>
                  </a:cubicBezTo>
                  <a:cubicBezTo>
                    <a:pt x="384" y="535"/>
                    <a:pt x="384" y="535"/>
                    <a:pt x="384" y="535"/>
                  </a:cubicBezTo>
                  <a:cubicBezTo>
                    <a:pt x="403" y="475"/>
                    <a:pt x="403" y="475"/>
                    <a:pt x="403" y="475"/>
                  </a:cubicBezTo>
                  <a:cubicBezTo>
                    <a:pt x="416" y="436"/>
                    <a:pt x="416" y="436"/>
                    <a:pt x="416" y="436"/>
                  </a:cubicBezTo>
                  <a:cubicBezTo>
                    <a:pt x="426" y="410"/>
                    <a:pt x="426" y="410"/>
                    <a:pt x="426" y="410"/>
                  </a:cubicBezTo>
                  <a:lnTo>
                    <a:pt x="429" y="411"/>
                  </a:lnTo>
                  <a:close/>
                  <a:moveTo>
                    <a:pt x="555" y="586"/>
                  </a:moveTo>
                  <a:cubicBezTo>
                    <a:pt x="628" y="588"/>
                    <a:pt x="628" y="588"/>
                    <a:pt x="628" y="588"/>
                  </a:cubicBezTo>
                  <a:cubicBezTo>
                    <a:pt x="633" y="588"/>
                    <a:pt x="633" y="588"/>
                    <a:pt x="633" y="588"/>
                  </a:cubicBezTo>
                  <a:cubicBezTo>
                    <a:pt x="633" y="738"/>
                    <a:pt x="633" y="738"/>
                    <a:pt x="633" y="738"/>
                  </a:cubicBezTo>
                  <a:cubicBezTo>
                    <a:pt x="628" y="738"/>
                    <a:pt x="628" y="738"/>
                    <a:pt x="628" y="738"/>
                  </a:cubicBezTo>
                  <a:cubicBezTo>
                    <a:pt x="546" y="735"/>
                    <a:pt x="546" y="735"/>
                    <a:pt x="546" y="735"/>
                  </a:cubicBezTo>
                  <a:cubicBezTo>
                    <a:pt x="506" y="732"/>
                    <a:pt x="506" y="732"/>
                    <a:pt x="506" y="732"/>
                  </a:cubicBezTo>
                  <a:cubicBezTo>
                    <a:pt x="491" y="730"/>
                    <a:pt x="491" y="730"/>
                    <a:pt x="491" y="730"/>
                  </a:cubicBezTo>
                  <a:cubicBezTo>
                    <a:pt x="496" y="661"/>
                    <a:pt x="496" y="661"/>
                    <a:pt x="496" y="661"/>
                  </a:cubicBezTo>
                  <a:cubicBezTo>
                    <a:pt x="505" y="581"/>
                    <a:pt x="505" y="581"/>
                    <a:pt x="505" y="581"/>
                  </a:cubicBezTo>
                  <a:lnTo>
                    <a:pt x="555" y="586"/>
                  </a:lnTo>
                  <a:close/>
                  <a:moveTo>
                    <a:pt x="642" y="588"/>
                  </a:moveTo>
                  <a:cubicBezTo>
                    <a:pt x="647" y="588"/>
                    <a:pt x="647" y="588"/>
                    <a:pt x="647" y="588"/>
                  </a:cubicBezTo>
                  <a:cubicBezTo>
                    <a:pt x="720" y="586"/>
                    <a:pt x="720" y="586"/>
                    <a:pt x="720" y="586"/>
                  </a:cubicBezTo>
                  <a:cubicBezTo>
                    <a:pt x="769" y="581"/>
                    <a:pt x="769" y="581"/>
                    <a:pt x="769" y="581"/>
                  </a:cubicBezTo>
                  <a:cubicBezTo>
                    <a:pt x="777" y="640"/>
                    <a:pt x="777" y="640"/>
                    <a:pt x="777" y="640"/>
                  </a:cubicBezTo>
                  <a:cubicBezTo>
                    <a:pt x="785" y="724"/>
                    <a:pt x="785" y="724"/>
                    <a:pt x="785" y="724"/>
                  </a:cubicBezTo>
                  <a:cubicBezTo>
                    <a:pt x="785" y="730"/>
                    <a:pt x="785" y="730"/>
                    <a:pt x="785" y="730"/>
                  </a:cubicBezTo>
                  <a:cubicBezTo>
                    <a:pt x="769" y="732"/>
                    <a:pt x="769" y="732"/>
                    <a:pt x="769" y="732"/>
                  </a:cubicBezTo>
                  <a:cubicBezTo>
                    <a:pt x="689" y="737"/>
                    <a:pt x="689" y="737"/>
                    <a:pt x="689" y="737"/>
                  </a:cubicBezTo>
                  <a:cubicBezTo>
                    <a:pt x="642" y="738"/>
                    <a:pt x="642" y="738"/>
                    <a:pt x="642" y="738"/>
                  </a:cubicBezTo>
                  <a:lnTo>
                    <a:pt x="642" y="588"/>
                  </a:lnTo>
                  <a:close/>
                  <a:moveTo>
                    <a:pt x="892" y="552"/>
                  </a:moveTo>
                  <a:cubicBezTo>
                    <a:pt x="842" y="562"/>
                    <a:pt x="842" y="562"/>
                    <a:pt x="842" y="562"/>
                  </a:cubicBezTo>
                  <a:cubicBezTo>
                    <a:pt x="791" y="570"/>
                    <a:pt x="791" y="570"/>
                    <a:pt x="791" y="570"/>
                  </a:cubicBezTo>
                  <a:cubicBezTo>
                    <a:pt x="776" y="572"/>
                    <a:pt x="776" y="572"/>
                    <a:pt x="776" y="572"/>
                  </a:cubicBezTo>
                  <a:cubicBezTo>
                    <a:pt x="766" y="493"/>
                    <a:pt x="766" y="493"/>
                    <a:pt x="766" y="493"/>
                  </a:cubicBezTo>
                  <a:cubicBezTo>
                    <a:pt x="754" y="427"/>
                    <a:pt x="754" y="427"/>
                    <a:pt x="754" y="427"/>
                  </a:cubicBezTo>
                  <a:cubicBezTo>
                    <a:pt x="778" y="424"/>
                    <a:pt x="778" y="424"/>
                    <a:pt x="778" y="424"/>
                  </a:cubicBezTo>
                  <a:cubicBezTo>
                    <a:pt x="833" y="414"/>
                    <a:pt x="833" y="414"/>
                    <a:pt x="833" y="414"/>
                  </a:cubicBezTo>
                  <a:cubicBezTo>
                    <a:pt x="849" y="410"/>
                    <a:pt x="849" y="410"/>
                    <a:pt x="849" y="410"/>
                  </a:cubicBezTo>
                  <a:cubicBezTo>
                    <a:pt x="859" y="436"/>
                    <a:pt x="859" y="436"/>
                    <a:pt x="859" y="436"/>
                  </a:cubicBezTo>
                  <a:cubicBezTo>
                    <a:pt x="873" y="474"/>
                    <a:pt x="873" y="474"/>
                    <a:pt x="873" y="474"/>
                  </a:cubicBezTo>
                  <a:cubicBezTo>
                    <a:pt x="891" y="535"/>
                    <a:pt x="891" y="535"/>
                    <a:pt x="891" y="535"/>
                  </a:cubicBezTo>
                  <a:cubicBezTo>
                    <a:pt x="895" y="551"/>
                    <a:pt x="895" y="551"/>
                    <a:pt x="895" y="551"/>
                  </a:cubicBezTo>
                  <a:lnTo>
                    <a:pt x="892" y="552"/>
                  </a:lnTo>
                  <a:close/>
                  <a:moveTo>
                    <a:pt x="735" y="153"/>
                  </a:moveTo>
                  <a:cubicBezTo>
                    <a:pt x="717" y="158"/>
                    <a:pt x="717" y="158"/>
                    <a:pt x="717" y="158"/>
                  </a:cubicBezTo>
                  <a:cubicBezTo>
                    <a:pt x="714" y="154"/>
                    <a:pt x="714" y="154"/>
                    <a:pt x="714" y="154"/>
                  </a:cubicBezTo>
                  <a:cubicBezTo>
                    <a:pt x="693" y="131"/>
                    <a:pt x="693" y="131"/>
                    <a:pt x="693" y="131"/>
                  </a:cubicBezTo>
                  <a:cubicBezTo>
                    <a:pt x="672" y="110"/>
                    <a:pt x="672" y="110"/>
                    <a:pt x="672" y="110"/>
                  </a:cubicBezTo>
                  <a:cubicBezTo>
                    <a:pt x="667" y="106"/>
                    <a:pt x="667" y="106"/>
                    <a:pt x="667" y="106"/>
                  </a:cubicBezTo>
                  <a:cubicBezTo>
                    <a:pt x="680" y="113"/>
                    <a:pt x="680" y="113"/>
                    <a:pt x="680" y="113"/>
                  </a:cubicBezTo>
                  <a:cubicBezTo>
                    <a:pt x="695" y="121"/>
                    <a:pt x="695" y="121"/>
                    <a:pt x="695" y="121"/>
                  </a:cubicBezTo>
                  <a:cubicBezTo>
                    <a:pt x="710" y="130"/>
                    <a:pt x="710" y="130"/>
                    <a:pt x="710" y="130"/>
                  </a:cubicBezTo>
                  <a:cubicBezTo>
                    <a:pt x="724" y="140"/>
                    <a:pt x="724" y="140"/>
                    <a:pt x="724" y="140"/>
                  </a:cubicBezTo>
                  <a:cubicBezTo>
                    <a:pt x="740" y="151"/>
                    <a:pt x="740" y="151"/>
                    <a:pt x="740" y="151"/>
                  </a:cubicBezTo>
                  <a:lnTo>
                    <a:pt x="735" y="153"/>
                  </a:lnTo>
                  <a:close/>
                  <a:moveTo>
                    <a:pt x="744" y="144"/>
                  </a:moveTo>
                  <a:cubicBezTo>
                    <a:pt x="714" y="123"/>
                    <a:pt x="714" y="123"/>
                    <a:pt x="714" y="123"/>
                  </a:cubicBezTo>
                  <a:cubicBezTo>
                    <a:pt x="699" y="114"/>
                    <a:pt x="699" y="114"/>
                    <a:pt x="699" y="114"/>
                  </a:cubicBezTo>
                  <a:cubicBezTo>
                    <a:pt x="685" y="106"/>
                    <a:pt x="685" y="106"/>
                    <a:pt x="685" y="106"/>
                  </a:cubicBezTo>
                  <a:cubicBezTo>
                    <a:pt x="709" y="114"/>
                    <a:pt x="709" y="114"/>
                    <a:pt x="709" y="114"/>
                  </a:cubicBezTo>
                  <a:cubicBezTo>
                    <a:pt x="727" y="122"/>
                    <a:pt x="727" y="122"/>
                    <a:pt x="727" y="122"/>
                  </a:cubicBezTo>
                  <a:cubicBezTo>
                    <a:pt x="763" y="138"/>
                    <a:pt x="763" y="138"/>
                    <a:pt x="763" y="138"/>
                  </a:cubicBezTo>
                  <a:cubicBezTo>
                    <a:pt x="765" y="139"/>
                    <a:pt x="765" y="139"/>
                    <a:pt x="765" y="139"/>
                  </a:cubicBezTo>
                  <a:cubicBezTo>
                    <a:pt x="758" y="144"/>
                    <a:pt x="758" y="144"/>
                    <a:pt x="758" y="144"/>
                  </a:cubicBezTo>
                  <a:cubicBezTo>
                    <a:pt x="749" y="147"/>
                    <a:pt x="749" y="147"/>
                    <a:pt x="749" y="147"/>
                  </a:cubicBezTo>
                  <a:lnTo>
                    <a:pt x="744" y="144"/>
                  </a:lnTo>
                  <a:close/>
                  <a:moveTo>
                    <a:pt x="577" y="101"/>
                  </a:moveTo>
                  <a:cubicBezTo>
                    <a:pt x="577" y="101"/>
                    <a:pt x="577" y="101"/>
                    <a:pt x="577" y="101"/>
                  </a:cubicBezTo>
                  <a:cubicBezTo>
                    <a:pt x="563" y="106"/>
                    <a:pt x="563" y="106"/>
                    <a:pt x="563" y="106"/>
                  </a:cubicBezTo>
                  <a:cubicBezTo>
                    <a:pt x="545" y="114"/>
                    <a:pt x="545" y="114"/>
                    <a:pt x="545" y="114"/>
                  </a:cubicBezTo>
                  <a:cubicBezTo>
                    <a:pt x="508" y="130"/>
                    <a:pt x="508" y="130"/>
                    <a:pt x="508" y="130"/>
                  </a:cubicBezTo>
                  <a:cubicBezTo>
                    <a:pt x="502" y="134"/>
                    <a:pt x="502" y="134"/>
                    <a:pt x="502" y="134"/>
                  </a:cubicBezTo>
                  <a:cubicBezTo>
                    <a:pt x="494" y="126"/>
                    <a:pt x="494" y="126"/>
                    <a:pt x="494" y="126"/>
                  </a:cubicBezTo>
                  <a:cubicBezTo>
                    <a:pt x="493" y="125"/>
                    <a:pt x="493" y="125"/>
                    <a:pt x="493" y="125"/>
                  </a:cubicBezTo>
                  <a:cubicBezTo>
                    <a:pt x="517" y="117"/>
                    <a:pt x="517" y="117"/>
                    <a:pt x="517" y="117"/>
                  </a:cubicBezTo>
                  <a:cubicBezTo>
                    <a:pt x="557" y="105"/>
                    <a:pt x="557" y="105"/>
                    <a:pt x="557" y="105"/>
                  </a:cubicBezTo>
                  <a:lnTo>
                    <a:pt x="577" y="101"/>
                  </a:lnTo>
                  <a:close/>
                  <a:moveTo>
                    <a:pt x="393" y="215"/>
                  </a:moveTo>
                  <a:cubicBezTo>
                    <a:pt x="426" y="190"/>
                    <a:pt x="426" y="190"/>
                    <a:pt x="426" y="190"/>
                  </a:cubicBezTo>
                  <a:cubicBezTo>
                    <a:pt x="443" y="178"/>
                    <a:pt x="443" y="178"/>
                    <a:pt x="443" y="178"/>
                  </a:cubicBezTo>
                  <a:cubicBezTo>
                    <a:pt x="477" y="157"/>
                    <a:pt x="477" y="157"/>
                    <a:pt x="477" y="157"/>
                  </a:cubicBezTo>
                  <a:cubicBezTo>
                    <a:pt x="502" y="143"/>
                    <a:pt x="502" y="143"/>
                    <a:pt x="502" y="143"/>
                  </a:cubicBezTo>
                  <a:cubicBezTo>
                    <a:pt x="514" y="151"/>
                    <a:pt x="514" y="151"/>
                    <a:pt x="514" y="151"/>
                  </a:cubicBezTo>
                  <a:cubicBezTo>
                    <a:pt x="518" y="153"/>
                    <a:pt x="518" y="153"/>
                    <a:pt x="518" y="153"/>
                  </a:cubicBezTo>
                  <a:cubicBezTo>
                    <a:pt x="516" y="155"/>
                    <a:pt x="516" y="155"/>
                    <a:pt x="516" y="155"/>
                  </a:cubicBezTo>
                  <a:cubicBezTo>
                    <a:pt x="502" y="167"/>
                    <a:pt x="502" y="167"/>
                    <a:pt x="502" y="167"/>
                  </a:cubicBezTo>
                  <a:cubicBezTo>
                    <a:pt x="488" y="179"/>
                    <a:pt x="488" y="179"/>
                    <a:pt x="488" y="179"/>
                  </a:cubicBezTo>
                  <a:cubicBezTo>
                    <a:pt x="460" y="205"/>
                    <a:pt x="460" y="205"/>
                    <a:pt x="460" y="205"/>
                  </a:cubicBezTo>
                  <a:cubicBezTo>
                    <a:pt x="433" y="233"/>
                    <a:pt x="433" y="233"/>
                    <a:pt x="433" y="233"/>
                  </a:cubicBezTo>
                  <a:cubicBezTo>
                    <a:pt x="422" y="246"/>
                    <a:pt x="422" y="246"/>
                    <a:pt x="422" y="246"/>
                  </a:cubicBezTo>
                  <a:cubicBezTo>
                    <a:pt x="397" y="234"/>
                    <a:pt x="397" y="234"/>
                    <a:pt x="397" y="234"/>
                  </a:cubicBezTo>
                  <a:cubicBezTo>
                    <a:pt x="391" y="231"/>
                    <a:pt x="391" y="231"/>
                    <a:pt x="391" y="231"/>
                  </a:cubicBezTo>
                  <a:cubicBezTo>
                    <a:pt x="382" y="224"/>
                    <a:pt x="382" y="224"/>
                    <a:pt x="382" y="224"/>
                  </a:cubicBezTo>
                  <a:lnTo>
                    <a:pt x="393" y="215"/>
                  </a:lnTo>
                  <a:close/>
                  <a:moveTo>
                    <a:pt x="424" y="256"/>
                  </a:moveTo>
                  <a:cubicBezTo>
                    <a:pt x="454" y="267"/>
                    <a:pt x="454" y="267"/>
                    <a:pt x="454" y="267"/>
                  </a:cubicBezTo>
                  <a:cubicBezTo>
                    <a:pt x="480" y="274"/>
                    <a:pt x="480" y="274"/>
                    <a:pt x="480" y="274"/>
                  </a:cubicBezTo>
                  <a:cubicBezTo>
                    <a:pt x="464" y="303"/>
                    <a:pt x="464" y="303"/>
                    <a:pt x="464" y="303"/>
                  </a:cubicBezTo>
                  <a:cubicBezTo>
                    <a:pt x="447" y="339"/>
                    <a:pt x="447" y="339"/>
                    <a:pt x="447" y="339"/>
                  </a:cubicBezTo>
                  <a:cubicBezTo>
                    <a:pt x="423" y="394"/>
                    <a:pt x="423" y="394"/>
                    <a:pt x="423" y="394"/>
                  </a:cubicBezTo>
                  <a:cubicBezTo>
                    <a:pt x="420" y="400"/>
                    <a:pt x="420" y="400"/>
                    <a:pt x="420" y="400"/>
                  </a:cubicBezTo>
                  <a:cubicBezTo>
                    <a:pt x="393" y="393"/>
                    <a:pt x="393" y="393"/>
                    <a:pt x="393" y="393"/>
                  </a:cubicBezTo>
                  <a:cubicBezTo>
                    <a:pt x="369" y="385"/>
                    <a:pt x="369" y="385"/>
                    <a:pt x="369" y="385"/>
                  </a:cubicBezTo>
                  <a:cubicBezTo>
                    <a:pt x="340" y="374"/>
                    <a:pt x="340" y="374"/>
                    <a:pt x="340" y="374"/>
                  </a:cubicBezTo>
                  <a:cubicBezTo>
                    <a:pt x="343" y="370"/>
                    <a:pt x="343" y="370"/>
                    <a:pt x="343" y="370"/>
                  </a:cubicBezTo>
                  <a:cubicBezTo>
                    <a:pt x="365" y="334"/>
                    <a:pt x="365" y="334"/>
                    <a:pt x="365" y="334"/>
                  </a:cubicBezTo>
                  <a:cubicBezTo>
                    <a:pt x="389" y="301"/>
                    <a:pt x="389" y="301"/>
                    <a:pt x="389" y="301"/>
                  </a:cubicBezTo>
                  <a:cubicBezTo>
                    <a:pt x="414" y="269"/>
                    <a:pt x="414" y="269"/>
                    <a:pt x="414" y="269"/>
                  </a:cubicBezTo>
                  <a:lnTo>
                    <a:pt x="424" y="256"/>
                  </a:lnTo>
                  <a:close/>
                  <a:moveTo>
                    <a:pt x="356" y="658"/>
                  </a:moveTo>
                  <a:cubicBezTo>
                    <a:pt x="364" y="617"/>
                    <a:pt x="364" y="617"/>
                    <a:pt x="364" y="617"/>
                  </a:cubicBezTo>
                  <a:cubicBezTo>
                    <a:pt x="378" y="560"/>
                    <a:pt x="378" y="560"/>
                    <a:pt x="378" y="560"/>
                  </a:cubicBezTo>
                  <a:cubicBezTo>
                    <a:pt x="382" y="561"/>
                    <a:pt x="382" y="561"/>
                    <a:pt x="382" y="561"/>
                  </a:cubicBezTo>
                  <a:cubicBezTo>
                    <a:pt x="431" y="571"/>
                    <a:pt x="431" y="571"/>
                    <a:pt x="431" y="571"/>
                  </a:cubicBezTo>
                  <a:cubicBezTo>
                    <a:pt x="483" y="579"/>
                    <a:pt x="483" y="579"/>
                    <a:pt x="483" y="579"/>
                  </a:cubicBezTo>
                  <a:cubicBezTo>
                    <a:pt x="497" y="580"/>
                    <a:pt x="497" y="580"/>
                    <a:pt x="497" y="580"/>
                  </a:cubicBezTo>
                  <a:cubicBezTo>
                    <a:pt x="484" y="702"/>
                    <a:pt x="484" y="702"/>
                    <a:pt x="484" y="702"/>
                  </a:cubicBezTo>
                  <a:cubicBezTo>
                    <a:pt x="482" y="729"/>
                    <a:pt x="482" y="729"/>
                    <a:pt x="482" y="729"/>
                  </a:cubicBezTo>
                  <a:cubicBezTo>
                    <a:pt x="447" y="725"/>
                    <a:pt x="447" y="725"/>
                    <a:pt x="447" y="725"/>
                  </a:cubicBezTo>
                  <a:cubicBezTo>
                    <a:pt x="391" y="715"/>
                    <a:pt x="391" y="715"/>
                    <a:pt x="391" y="715"/>
                  </a:cubicBezTo>
                  <a:cubicBezTo>
                    <a:pt x="354" y="707"/>
                    <a:pt x="354" y="707"/>
                    <a:pt x="354" y="707"/>
                  </a:cubicBezTo>
                  <a:cubicBezTo>
                    <a:pt x="349" y="706"/>
                    <a:pt x="349" y="706"/>
                    <a:pt x="349" y="706"/>
                  </a:cubicBezTo>
                  <a:lnTo>
                    <a:pt x="356" y="658"/>
                  </a:lnTo>
                  <a:close/>
                  <a:moveTo>
                    <a:pt x="485" y="866"/>
                  </a:moveTo>
                  <a:cubicBezTo>
                    <a:pt x="488" y="765"/>
                    <a:pt x="488" y="765"/>
                    <a:pt x="488" y="765"/>
                  </a:cubicBezTo>
                  <a:cubicBezTo>
                    <a:pt x="490" y="739"/>
                    <a:pt x="490" y="739"/>
                    <a:pt x="490" y="739"/>
                  </a:cubicBezTo>
                  <a:cubicBezTo>
                    <a:pt x="505" y="740"/>
                    <a:pt x="505" y="740"/>
                    <a:pt x="505" y="740"/>
                  </a:cubicBezTo>
                  <a:cubicBezTo>
                    <a:pt x="586" y="746"/>
                    <a:pt x="586" y="746"/>
                    <a:pt x="586" y="746"/>
                  </a:cubicBezTo>
                  <a:cubicBezTo>
                    <a:pt x="627" y="747"/>
                    <a:pt x="627" y="747"/>
                    <a:pt x="627" y="747"/>
                  </a:cubicBezTo>
                  <a:cubicBezTo>
                    <a:pt x="633" y="747"/>
                    <a:pt x="633" y="747"/>
                    <a:pt x="633" y="747"/>
                  </a:cubicBezTo>
                  <a:cubicBezTo>
                    <a:pt x="633" y="889"/>
                    <a:pt x="633" y="889"/>
                    <a:pt x="633" y="889"/>
                  </a:cubicBezTo>
                  <a:cubicBezTo>
                    <a:pt x="606" y="889"/>
                    <a:pt x="606" y="889"/>
                    <a:pt x="606" y="889"/>
                  </a:cubicBezTo>
                  <a:cubicBezTo>
                    <a:pt x="543" y="886"/>
                    <a:pt x="543" y="886"/>
                    <a:pt x="543" y="886"/>
                  </a:cubicBezTo>
                  <a:cubicBezTo>
                    <a:pt x="485" y="881"/>
                    <a:pt x="485" y="881"/>
                    <a:pt x="485" y="881"/>
                  </a:cubicBezTo>
                  <a:lnTo>
                    <a:pt x="485" y="866"/>
                  </a:lnTo>
                  <a:close/>
                  <a:moveTo>
                    <a:pt x="642" y="747"/>
                  </a:moveTo>
                  <a:cubicBezTo>
                    <a:pt x="648" y="747"/>
                    <a:pt x="648" y="747"/>
                    <a:pt x="648" y="747"/>
                  </a:cubicBezTo>
                  <a:cubicBezTo>
                    <a:pt x="730" y="744"/>
                    <a:pt x="730" y="744"/>
                    <a:pt x="730" y="744"/>
                  </a:cubicBezTo>
                  <a:cubicBezTo>
                    <a:pt x="770" y="740"/>
                    <a:pt x="770" y="740"/>
                    <a:pt x="770" y="740"/>
                  </a:cubicBezTo>
                  <a:cubicBezTo>
                    <a:pt x="785" y="739"/>
                    <a:pt x="785" y="739"/>
                    <a:pt x="785" y="739"/>
                  </a:cubicBezTo>
                  <a:cubicBezTo>
                    <a:pt x="790" y="826"/>
                    <a:pt x="790" y="826"/>
                    <a:pt x="790" y="826"/>
                  </a:cubicBezTo>
                  <a:cubicBezTo>
                    <a:pt x="790" y="881"/>
                    <a:pt x="790" y="881"/>
                    <a:pt x="790" y="881"/>
                  </a:cubicBezTo>
                  <a:cubicBezTo>
                    <a:pt x="732" y="886"/>
                    <a:pt x="732" y="886"/>
                    <a:pt x="732" y="886"/>
                  </a:cubicBezTo>
                  <a:cubicBezTo>
                    <a:pt x="669" y="889"/>
                    <a:pt x="669" y="889"/>
                    <a:pt x="669" y="889"/>
                  </a:cubicBezTo>
                  <a:cubicBezTo>
                    <a:pt x="642" y="889"/>
                    <a:pt x="642" y="889"/>
                    <a:pt x="642" y="889"/>
                  </a:cubicBezTo>
                  <a:lnTo>
                    <a:pt x="642" y="747"/>
                  </a:lnTo>
                  <a:close/>
                  <a:moveTo>
                    <a:pt x="798" y="826"/>
                  </a:moveTo>
                  <a:cubicBezTo>
                    <a:pt x="794" y="738"/>
                    <a:pt x="794" y="738"/>
                    <a:pt x="794" y="738"/>
                  </a:cubicBezTo>
                  <a:cubicBezTo>
                    <a:pt x="829" y="733"/>
                    <a:pt x="829" y="733"/>
                    <a:pt x="829" y="733"/>
                  </a:cubicBezTo>
                  <a:cubicBezTo>
                    <a:pt x="886" y="724"/>
                    <a:pt x="886" y="724"/>
                    <a:pt x="886" y="724"/>
                  </a:cubicBezTo>
                  <a:cubicBezTo>
                    <a:pt x="923" y="716"/>
                    <a:pt x="923" y="716"/>
                    <a:pt x="923" y="716"/>
                  </a:cubicBezTo>
                  <a:cubicBezTo>
                    <a:pt x="927" y="715"/>
                    <a:pt x="927" y="715"/>
                    <a:pt x="927" y="715"/>
                  </a:cubicBezTo>
                  <a:cubicBezTo>
                    <a:pt x="930" y="740"/>
                    <a:pt x="930" y="740"/>
                    <a:pt x="930" y="740"/>
                  </a:cubicBezTo>
                  <a:cubicBezTo>
                    <a:pt x="936" y="820"/>
                    <a:pt x="936" y="820"/>
                    <a:pt x="936" y="820"/>
                  </a:cubicBezTo>
                  <a:cubicBezTo>
                    <a:pt x="937" y="840"/>
                    <a:pt x="937" y="840"/>
                    <a:pt x="937" y="840"/>
                  </a:cubicBezTo>
                  <a:cubicBezTo>
                    <a:pt x="937" y="856"/>
                    <a:pt x="937" y="856"/>
                    <a:pt x="937" y="856"/>
                  </a:cubicBezTo>
                  <a:cubicBezTo>
                    <a:pt x="912" y="861"/>
                    <a:pt x="912" y="861"/>
                    <a:pt x="912" y="861"/>
                  </a:cubicBezTo>
                  <a:cubicBezTo>
                    <a:pt x="855" y="872"/>
                    <a:pt x="855" y="872"/>
                    <a:pt x="855" y="872"/>
                  </a:cubicBezTo>
                  <a:cubicBezTo>
                    <a:pt x="799" y="880"/>
                    <a:pt x="799" y="880"/>
                    <a:pt x="799" y="880"/>
                  </a:cubicBezTo>
                  <a:lnTo>
                    <a:pt x="798" y="826"/>
                  </a:lnTo>
                  <a:close/>
                  <a:moveTo>
                    <a:pt x="945" y="820"/>
                  </a:moveTo>
                  <a:cubicBezTo>
                    <a:pt x="939" y="739"/>
                    <a:pt x="939" y="739"/>
                    <a:pt x="939" y="739"/>
                  </a:cubicBezTo>
                  <a:cubicBezTo>
                    <a:pt x="936" y="719"/>
                    <a:pt x="936" y="719"/>
                    <a:pt x="936" y="719"/>
                  </a:cubicBezTo>
                  <a:cubicBezTo>
                    <a:pt x="935" y="712"/>
                    <a:pt x="935" y="712"/>
                    <a:pt x="935" y="712"/>
                  </a:cubicBezTo>
                  <a:cubicBezTo>
                    <a:pt x="958" y="707"/>
                    <a:pt x="958" y="707"/>
                    <a:pt x="958" y="707"/>
                  </a:cubicBezTo>
                  <a:cubicBezTo>
                    <a:pt x="992" y="697"/>
                    <a:pt x="992" y="697"/>
                    <a:pt x="992" y="697"/>
                  </a:cubicBezTo>
                  <a:cubicBezTo>
                    <a:pt x="1024" y="686"/>
                    <a:pt x="1024" y="686"/>
                    <a:pt x="1024" y="686"/>
                  </a:cubicBezTo>
                  <a:cubicBezTo>
                    <a:pt x="1049" y="676"/>
                    <a:pt x="1049" y="676"/>
                    <a:pt x="1049" y="676"/>
                  </a:cubicBezTo>
                  <a:cubicBezTo>
                    <a:pt x="1053" y="701"/>
                    <a:pt x="1053" y="701"/>
                    <a:pt x="1053" y="701"/>
                  </a:cubicBezTo>
                  <a:cubicBezTo>
                    <a:pt x="1059" y="740"/>
                    <a:pt x="1059" y="740"/>
                    <a:pt x="1059" y="740"/>
                  </a:cubicBezTo>
                  <a:cubicBezTo>
                    <a:pt x="1061" y="780"/>
                    <a:pt x="1061" y="780"/>
                    <a:pt x="1061" y="780"/>
                  </a:cubicBezTo>
                  <a:cubicBezTo>
                    <a:pt x="1063" y="816"/>
                    <a:pt x="1063" y="816"/>
                    <a:pt x="1063" y="816"/>
                  </a:cubicBezTo>
                  <a:cubicBezTo>
                    <a:pt x="1050" y="821"/>
                    <a:pt x="1050" y="821"/>
                    <a:pt x="1050" y="821"/>
                  </a:cubicBezTo>
                  <a:cubicBezTo>
                    <a:pt x="1002" y="838"/>
                    <a:pt x="1002" y="838"/>
                    <a:pt x="1002" y="838"/>
                  </a:cubicBezTo>
                  <a:cubicBezTo>
                    <a:pt x="967" y="848"/>
                    <a:pt x="967" y="848"/>
                    <a:pt x="967" y="848"/>
                  </a:cubicBezTo>
                  <a:cubicBezTo>
                    <a:pt x="945" y="853"/>
                    <a:pt x="945" y="853"/>
                    <a:pt x="945" y="853"/>
                  </a:cubicBezTo>
                  <a:lnTo>
                    <a:pt x="945" y="820"/>
                  </a:lnTo>
                  <a:close/>
                  <a:moveTo>
                    <a:pt x="1021" y="678"/>
                  </a:moveTo>
                  <a:cubicBezTo>
                    <a:pt x="989" y="688"/>
                    <a:pt x="989" y="688"/>
                    <a:pt x="989" y="688"/>
                  </a:cubicBezTo>
                  <a:cubicBezTo>
                    <a:pt x="956" y="698"/>
                    <a:pt x="956" y="698"/>
                    <a:pt x="956" y="698"/>
                  </a:cubicBezTo>
                  <a:cubicBezTo>
                    <a:pt x="934" y="704"/>
                    <a:pt x="934" y="704"/>
                    <a:pt x="934" y="704"/>
                  </a:cubicBezTo>
                  <a:cubicBezTo>
                    <a:pt x="927" y="657"/>
                    <a:pt x="927" y="657"/>
                    <a:pt x="927" y="657"/>
                  </a:cubicBezTo>
                  <a:cubicBezTo>
                    <a:pt x="919" y="615"/>
                    <a:pt x="919" y="615"/>
                    <a:pt x="919" y="615"/>
                  </a:cubicBezTo>
                  <a:cubicBezTo>
                    <a:pt x="910" y="574"/>
                    <a:pt x="910" y="574"/>
                    <a:pt x="910" y="574"/>
                  </a:cubicBezTo>
                  <a:cubicBezTo>
                    <a:pt x="906" y="558"/>
                    <a:pt x="906" y="558"/>
                    <a:pt x="906" y="558"/>
                  </a:cubicBezTo>
                  <a:cubicBezTo>
                    <a:pt x="909" y="557"/>
                    <a:pt x="909" y="557"/>
                    <a:pt x="909" y="557"/>
                  </a:cubicBezTo>
                  <a:cubicBezTo>
                    <a:pt x="955" y="544"/>
                    <a:pt x="955" y="544"/>
                    <a:pt x="955" y="544"/>
                  </a:cubicBezTo>
                  <a:cubicBezTo>
                    <a:pt x="998" y="528"/>
                    <a:pt x="998" y="528"/>
                    <a:pt x="998" y="528"/>
                  </a:cubicBezTo>
                  <a:cubicBezTo>
                    <a:pt x="1007" y="524"/>
                    <a:pt x="1007" y="524"/>
                    <a:pt x="1007" y="524"/>
                  </a:cubicBezTo>
                  <a:cubicBezTo>
                    <a:pt x="1019" y="560"/>
                    <a:pt x="1019" y="560"/>
                    <a:pt x="1019" y="560"/>
                  </a:cubicBezTo>
                  <a:cubicBezTo>
                    <a:pt x="1031" y="600"/>
                    <a:pt x="1031" y="600"/>
                    <a:pt x="1031" y="600"/>
                  </a:cubicBezTo>
                  <a:cubicBezTo>
                    <a:pt x="1042" y="640"/>
                    <a:pt x="1042" y="640"/>
                    <a:pt x="1042" y="640"/>
                  </a:cubicBezTo>
                  <a:cubicBezTo>
                    <a:pt x="1046" y="661"/>
                    <a:pt x="1046" y="661"/>
                    <a:pt x="1046" y="661"/>
                  </a:cubicBezTo>
                  <a:cubicBezTo>
                    <a:pt x="1047" y="667"/>
                    <a:pt x="1047" y="667"/>
                    <a:pt x="1047" y="667"/>
                  </a:cubicBezTo>
                  <a:lnTo>
                    <a:pt x="1021" y="678"/>
                  </a:lnTo>
                  <a:close/>
                  <a:moveTo>
                    <a:pt x="987" y="348"/>
                  </a:moveTo>
                  <a:cubicBezTo>
                    <a:pt x="978" y="353"/>
                    <a:pt x="978" y="353"/>
                    <a:pt x="978" y="353"/>
                  </a:cubicBezTo>
                  <a:cubicBezTo>
                    <a:pt x="950" y="368"/>
                    <a:pt x="950" y="368"/>
                    <a:pt x="950" y="368"/>
                  </a:cubicBezTo>
                  <a:cubicBezTo>
                    <a:pt x="943" y="371"/>
                    <a:pt x="943" y="371"/>
                    <a:pt x="943" y="371"/>
                  </a:cubicBezTo>
                  <a:cubicBezTo>
                    <a:pt x="939" y="365"/>
                    <a:pt x="939" y="365"/>
                    <a:pt x="939" y="365"/>
                  </a:cubicBezTo>
                  <a:cubicBezTo>
                    <a:pt x="917" y="330"/>
                    <a:pt x="917" y="330"/>
                    <a:pt x="917" y="330"/>
                  </a:cubicBezTo>
                  <a:cubicBezTo>
                    <a:pt x="893" y="296"/>
                    <a:pt x="893" y="296"/>
                    <a:pt x="893" y="296"/>
                  </a:cubicBezTo>
                  <a:cubicBezTo>
                    <a:pt x="868" y="264"/>
                    <a:pt x="868" y="264"/>
                    <a:pt x="868" y="264"/>
                  </a:cubicBezTo>
                  <a:cubicBezTo>
                    <a:pt x="859" y="253"/>
                    <a:pt x="859" y="253"/>
                    <a:pt x="859" y="253"/>
                  </a:cubicBezTo>
                  <a:cubicBezTo>
                    <a:pt x="882" y="242"/>
                    <a:pt x="882" y="242"/>
                    <a:pt x="882" y="242"/>
                  </a:cubicBezTo>
                  <a:cubicBezTo>
                    <a:pt x="895" y="234"/>
                    <a:pt x="895" y="234"/>
                    <a:pt x="895" y="234"/>
                  </a:cubicBezTo>
                  <a:cubicBezTo>
                    <a:pt x="900" y="230"/>
                    <a:pt x="900" y="230"/>
                    <a:pt x="900" y="230"/>
                  </a:cubicBezTo>
                  <a:cubicBezTo>
                    <a:pt x="913" y="241"/>
                    <a:pt x="913" y="241"/>
                    <a:pt x="913" y="241"/>
                  </a:cubicBezTo>
                  <a:cubicBezTo>
                    <a:pt x="929" y="256"/>
                    <a:pt x="929" y="256"/>
                    <a:pt x="929" y="256"/>
                  </a:cubicBezTo>
                  <a:cubicBezTo>
                    <a:pt x="958" y="285"/>
                    <a:pt x="958" y="285"/>
                    <a:pt x="958" y="285"/>
                  </a:cubicBezTo>
                  <a:cubicBezTo>
                    <a:pt x="972" y="301"/>
                    <a:pt x="972" y="301"/>
                    <a:pt x="972" y="301"/>
                  </a:cubicBezTo>
                  <a:cubicBezTo>
                    <a:pt x="986" y="317"/>
                    <a:pt x="986" y="317"/>
                    <a:pt x="986" y="317"/>
                  </a:cubicBezTo>
                  <a:cubicBezTo>
                    <a:pt x="999" y="333"/>
                    <a:pt x="999" y="333"/>
                    <a:pt x="999" y="333"/>
                  </a:cubicBezTo>
                  <a:cubicBezTo>
                    <a:pt x="1003" y="338"/>
                    <a:pt x="1003" y="338"/>
                    <a:pt x="1003" y="338"/>
                  </a:cubicBezTo>
                  <a:lnTo>
                    <a:pt x="987" y="348"/>
                  </a:lnTo>
                  <a:close/>
                  <a:moveTo>
                    <a:pt x="878" y="234"/>
                  </a:moveTo>
                  <a:cubicBezTo>
                    <a:pt x="853" y="246"/>
                    <a:pt x="853" y="246"/>
                    <a:pt x="853" y="246"/>
                  </a:cubicBezTo>
                  <a:cubicBezTo>
                    <a:pt x="842" y="233"/>
                    <a:pt x="842" y="233"/>
                    <a:pt x="842" y="233"/>
                  </a:cubicBezTo>
                  <a:cubicBezTo>
                    <a:pt x="815" y="205"/>
                    <a:pt x="815" y="205"/>
                    <a:pt x="815" y="205"/>
                  </a:cubicBezTo>
                  <a:cubicBezTo>
                    <a:pt x="801" y="192"/>
                    <a:pt x="801" y="192"/>
                    <a:pt x="801" y="192"/>
                  </a:cubicBezTo>
                  <a:cubicBezTo>
                    <a:pt x="773" y="167"/>
                    <a:pt x="773" y="167"/>
                    <a:pt x="773" y="167"/>
                  </a:cubicBezTo>
                  <a:cubicBezTo>
                    <a:pt x="759" y="155"/>
                    <a:pt x="759" y="155"/>
                    <a:pt x="759" y="155"/>
                  </a:cubicBezTo>
                  <a:cubicBezTo>
                    <a:pt x="757" y="153"/>
                    <a:pt x="757" y="153"/>
                    <a:pt x="757" y="153"/>
                  </a:cubicBezTo>
                  <a:cubicBezTo>
                    <a:pt x="762" y="151"/>
                    <a:pt x="762" y="151"/>
                    <a:pt x="762" y="151"/>
                  </a:cubicBezTo>
                  <a:cubicBezTo>
                    <a:pt x="774" y="144"/>
                    <a:pt x="774" y="144"/>
                    <a:pt x="774" y="144"/>
                  </a:cubicBezTo>
                  <a:cubicBezTo>
                    <a:pt x="798" y="157"/>
                    <a:pt x="798" y="157"/>
                    <a:pt x="798" y="157"/>
                  </a:cubicBezTo>
                  <a:cubicBezTo>
                    <a:pt x="832" y="178"/>
                    <a:pt x="832" y="178"/>
                    <a:pt x="832" y="178"/>
                  </a:cubicBezTo>
                  <a:cubicBezTo>
                    <a:pt x="849" y="190"/>
                    <a:pt x="849" y="190"/>
                    <a:pt x="849" y="190"/>
                  </a:cubicBezTo>
                  <a:cubicBezTo>
                    <a:pt x="881" y="215"/>
                    <a:pt x="881" y="215"/>
                    <a:pt x="881" y="215"/>
                  </a:cubicBezTo>
                  <a:cubicBezTo>
                    <a:pt x="893" y="224"/>
                    <a:pt x="893" y="224"/>
                    <a:pt x="893" y="224"/>
                  </a:cubicBezTo>
                  <a:lnTo>
                    <a:pt x="878" y="234"/>
                  </a:lnTo>
                  <a:close/>
                  <a:moveTo>
                    <a:pt x="787" y="118"/>
                  </a:moveTo>
                  <a:cubicBezTo>
                    <a:pt x="761" y="109"/>
                    <a:pt x="761" y="109"/>
                    <a:pt x="761" y="109"/>
                  </a:cubicBezTo>
                  <a:cubicBezTo>
                    <a:pt x="720" y="97"/>
                    <a:pt x="720" y="97"/>
                    <a:pt x="720" y="97"/>
                  </a:cubicBezTo>
                  <a:cubicBezTo>
                    <a:pt x="713" y="96"/>
                    <a:pt x="713" y="96"/>
                    <a:pt x="713" y="96"/>
                  </a:cubicBezTo>
                  <a:cubicBezTo>
                    <a:pt x="721" y="96"/>
                    <a:pt x="721" y="96"/>
                    <a:pt x="721" y="96"/>
                  </a:cubicBezTo>
                  <a:cubicBezTo>
                    <a:pt x="742" y="99"/>
                    <a:pt x="742" y="99"/>
                    <a:pt x="742" y="99"/>
                  </a:cubicBezTo>
                  <a:cubicBezTo>
                    <a:pt x="763" y="103"/>
                    <a:pt x="763" y="103"/>
                    <a:pt x="763" y="103"/>
                  </a:cubicBezTo>
                  <a:cubicBezTo>
                    <a:pt x="790" y="109"/>
                    <a:pt x="790" y="109"/>
                    <a:pt x="790" y="109"/>
                  </a:cubicBezTo>
                  <a:cubicBezTo>
                    <a:pt x="789" y="112"/>
                    <a:pt x="789" y="112"/>
                    <a:pt x="789" y="112"/>
                  </a:cubicBezTo>
                  <a:lnTo>
                    <a:pt x="787" y="118"/>
                  </a:lnTo>
                  <a:close/>
                  <a:moveTo>
                    <a:pt x="555" y="97"/>
                  </a:moveTo>
                  <a:cubicBezTo>
                    <a:pt x="514" y="109"/>
                    <a:pt x="514" y="109"/>
                    <a:pt x="514" y="109"/>
                  </a:cubicBezTo>
                  <a:cubicBezTo>
                    <a:pt x="488" y="118"/>
                    <a:pt x="488" y="118"/>
                    <a:pt x="488" y="118"/>
                  </a:cubicBezTo>
                  <a:cubicBezTo>
                    <a:pt x="486" y="113"/>
                    <a:pt x="486" y="113"/>
                    <a:pt x="486" y="113"/>
                  </a:cubicBezTo>
                  <a:cubicBezTo>
                    <a:pt x="485" y="109"/>
                    <a:pt x="485" y="109"/>
                    <a:pt x="485" y="109"/>
                  </a:cubicBezTo>
                  <a:cubicBezTo>
                    <a:pt x="512" y="103"/>
                    <a:pt x="512" y="103"/>
                    <a:pt x="512" y="103"/>
                  </a:cubicBezTo>
                  <a:cubicBezTo>
                    <a:pt x="533" y="99"/>
                    <a:pt x="533" y="99"/>
                    <a:pt x="533" y="99"/>
                  </a:cubicBezTo>
                  <a:cubicBezTo>
                    <a:pt x="554" y="96"/>
                    <a:pt x="554" y="96"/>
                    <a:pt x="554" y="96"/>
                  </a:cubicBezTo>
                  <a:cubicBezTo>
                    <a:pt x="563" y="95"/>
                    <a:pt x="563" y="95"/>
                    <a:pt x="563" y="95"/>
                  </a:cubicBezTo>
                  <a:lnTo>
                    <a:pt x="555" y="97"/>
                  </a:lnTo>
                  <a:close/>
                  <a:moveTo>
                    <a:pt x="477" y="111"/>
                  </a:moveTo>
                  <a:cubicBezTo>
                    <a:pt x="480" y="120"/>
                    <a:pt x="480" y="120"/>
                    <a:pt x="480" y="120"/>
                  </a:cubicBezTo>
                  <a:cubicBezTo>
                    <a:pt x="480" y="121"/>
                    <a:pt x="480" y="121"/>
                    <a:pt x="480" y="121"/>
                  </a:cubicBezTo>
                  <a:cubicBezTo>
                    <a:pt x="474" y="123"/>
                    <a:pt x="474" y="123"/>
                    <a:pt x="474" y="123"/>
                  </a:cubicBezTo>
                  <a:cubicBezTo>
                    <a:pt x="455" y="131"/>
                    <a:pt x="455" y="131"/>
                    <a:pt x="455" y="131"/>
                  </a:cubicBezTo>
                  <a:cubicBezTo>
                    <a:pt x="416" y="148"/>
                    <a:pt x="416" y="148"/>
                    <a:pt x="416" y="148"/>
                  </a:cubicBezTo>
                  <a:cubicBezTo>
                    <a:pt x="397" y="158"/>
                    <a:pt x="397" y="158"/>
                    <a:pt x="397" y="158"/>
                  </a:cubicBezTo>
                  <a:cubicBezTo>
                    <a:pt x="378" y="168"/>
                    <a:pt x="378" y="168"/>
                    <a:pt x="378" y="168"/>
                  </a:cubicBezTo>
                  <a:cubicBezTo>
                    <a:pt x="346" y="188"/>
                    <a:pt x="346" y="188"/>
                    <a:pt x="346" y="188"/>
                  </a:cubicBezTo>
                  <a:cubicBezTo>
                    <a:pt x="342" y="180"/>
                    <a:pt x="342" y="180"/>
                    <a:pt x="342" y="180"/>
                  </a:cubicBezTo>
                  <a:cubicBezTo>
                    <a:pt x="339" y="172"/>
                    <a:pt x="339" y="172"/>
                    <a:pt x="339" y="172"/>
                  </a:cubicBezTo>
                  <a:cubicBezTo>
                    <a:pt x="339" y="163"/>
                    <a:pt x="339" y="163"/>
                    <a:pt x="339" y="163"/>
                  </a:cubicBezTo>
                  <a:cubicBezTo>
                    <a:pt x="354" y="155"/>
                    <a:pt x="354" y="155"/>
                    <a:pt x="354" y="155"/>
                  </a:cubicBezTo>
                  <a:cubicBezTo>
                    <a:pt x="373" y="146"/>
                    <a:pt x="373" y="146"/>
                    <a:pt x="373" y="146"/>
                  </a:cubicBezTo>
                  <a:cubicBezTo>
                    <a:pt x="392" y="139"/>
                    <a:pt x="392" y="139"/>
                    <a:pt x="392" y="139"/>
                  </a:cubicBezTo>
                  <a:cubicBezTo>
                    <a:pt x="412" y="131"/>
                    <a:pt x="412" y="131"/>
                    <a:pt x="412" y="131"/>
                  </a:cubicBezTo>
                  <a:cubicBezTo>
                    <a:pt x="431" y="124"/>
                    <a:pt x="431" y="124"/>
                    <a:pt x="431" y="124"/>
                  </a:cubicBezTo>
                  <a:cubicBezTo>
                    <a:pt x="471" y="112"/>
                    <a:pt x="471" y="112"/>
                    <a:pt x="471" y="112"/>
                  </a:cubicBezTo>
                  <a:lnTo>
                    <a:pt x="477" y="111"/>
                  </a:lnTo>
                  <a:close/>
                  <a:moveTo>
                    <a:pt x="344" y="201"/>
                  </a:moveTo>
                  <a:cubicBezTo>
                    <a:pt x="355" y="214"/>
                    <a:pt x="355" y="214"/>
                    <a:pt x="355" y="214"/>
                  </a:cubicBezTo>
                  <a:cubicBezTo>
                    <a:pt x="364" y="222"/>
                    <a:pt x="364" y="222"/>
                    <a:pt x="364" y="222"/>
                  </a:cubicBezTo>
                  <a:cubicBezTo>
                    <a:pt x="368" y="225"/>
                    <a:pt x="368" y="225"/>
                    <a:pt x="368" y="225"/>
                  </a:cubicBezTo>
                  <a:cubicBezTo>
                    <a:pt x="356" y="235"/>
                    <a:pt x="356" y="235"/>
                    <a:pt x="356" y="235"/>
                  </a:cubicBezTo>
                  <a:cubicBezTo>
                    <a:pt x="340" y="250"/>
                    <a:pt x="340" y="250"/>
                    <a:pt x="340" y="250"/>
                  </a:cubicBezTo>
                  <a:cubicBezTo>
                    <a:pt x="311" y="280"/>
                    <a:pt x="311" y="280"/>
                    <a:pt x="311" y="280"/>
                  </a:cubicBezTo>
                  <a:cubicBezTo>
                    <a:pt x="297" y="295"/>
                    <a:pt x="297" y="295"/>
                    <a:pt x="297" y="295"/>
                  </a:cubicBezTo>
                  <a:cubicBezTo>
                    <a:pt x="283" y="311"/>
                    <a:pt x="283" y="311"/>
                    <a:pt x="283" y="311"/>
                  </a:cubicBezTo>
                  <a:cubicBezTo>
                    <a:pt x="269" y="328"/>
                    <a:pt x="269" y="328"/>
                    <a:pt x="269" y="328"/>
                  </a:cubicBezTo>
                  <a:cubicBezTo>
                    <a:pt x="265" y="333"/>
                    <a:pt x="265" y="333"/>
                    <a:pt x="265" y="333"/>
                  </a:cubicBezTo>
                  <a:cubicBezTo>
                    <a:pt x="251" y="322"/>
                    <a:pt x="251" y="322"/>
                    <a:pt x="251" y="322"/>
                  </a:cubicBezTo>
                  <a:cubicBezTo>
                    <a:pt x="240" y="310"/>
                    <a:pt x="240" y="310"/>
                    <a:pt x="240" y="310"/>
                  </a:cubicBezTo>
                  <a:cubicBezTo>
                    <a:pt x="235" y="305"/>
                    <a:pt x="235" y="305"/>
                    <a:pt x="235" y="305"/>
                  </a:cubicBezTo>
                  <a:cubicBezTo>
                    <a:pt x="229" y="296"/>
                    <a:pt x="229" y="296"/>
                    <a:pt x="229" y="296"/>
                  </a:cubicBezTo>
                  <a:cubicBezTo>
                    <a:pt x="248" y="276"/>
                    <a:pt x="248" y="276"/>
                    <a:pt x="248" y="276"/>
                  </a:cubicBezTo>
                  <a:cubicBezTo>
                    <a:pt x="263" y="261"/>
                    <a:pt x="263" y="261"/>
                    <a:pt x="263" y="261"/>
                  </a:cubicBezTo>
                  <a:cubicBezTo>
                    <a:pt x="296" y="235"/>
                    <a:pt x="296" y="235"/>
                    <a:pt x="296" y="235"/>
                  </a:cubicBezTo>
                  <a:cubicBezTo>
                    <a:pt x="329" y="209"/>
                    <a:pt x="329" y="209"/>
                    <a:pt x="329" y="209"/>
                  </a:cubicBezTo>
                  <a:cubicBezTo>
                    <a:pt x="343" y="200"/>
                    <a:pt x="343" y="200"/>
                    <a:pt x="343" y="200"/>
                  </a:cubicBezTo>
                  <a:lnTo>
                    <a:pt x="344" y="201"/>
                  </a:lnTo>
                  <a:close/>
                  <a:moveTo>
                    <a:pt x="276" y="333"/>
                  </a:moveTo>
                  <a:cubicBezTo>
                    <a:pt x="289" y="317"/>
                    <a:pt x="289" y="317"/>
                    <a:pt x="289" y="317"/>
                  </a:cubicBezTo>
                  <a:cubicBezTo>
                    <a:pt x="303" y="301"/>
                    <a:pt x="303" y="301"/>
                    <a:pt x="303" y="301"/>
                  </a:cubicBezTo>
                  <a:cubicBezTo>
                    <a:pt x="317" y="285"/>
                    <a:pt x="317" y="285"/>
                    <a:pt x="317" y="285"/>
                  </a:cubicBezTo>
                  <a:cubicBezTo>
                    <a:pt x="346" y="256"/>
                    <a:pt x="346" y="256"/>
                    <a:pt x="346" y="256"/>
                  </a:cubicBezTo>
                  <a:cubicBezTo>
                    <a:pt x="362" y="242"/>
                    <a:pt x="362" y="242"/>
                    <a:pt x="362" y="242"/>
                  </a:cubicBezTo>
                  <a:cubicBezTo>
                    <a:pt x="375" y="230"/>
                    <a:pt x="375" y="230"/>
                    <a:pt x="375" y="230"/>
                  </a:cubicBezTo>
                  <a:cubicBezTo>
                    <a:pt x="393" y="242"/>
                    <a:pt x="393" y="242"/>
                    <a:pt x="393" y="242"/>
                  </a:cubicBezTo>
                  <a:cubicBezTo>
                    <a:pt x="416" y="253"/>
                    <a:pt x="416" y="253"/>
                    <a:pt x="416" y="253"/>
                  </a:cubicBezTo>
                  <a:cubicBezTo>
                    <a:pt x="407" y="264"/>
                    <a:pt x="407" y="264"/>
                    <a:pt x="407" y="264"/>
                  </a:cubicBezTo>
                  <a:cubicBezTo>
                    <a:pt x="382" y="296"/>
                    <a:pt x="382" y="296"/>
                    <a:pt x="382" y="296"/>
                  </a:cubicBezTo>
                  <a:cubicBezTo>
                    <a:pt x="358" y="330"/>
                    <a:pt x="358" y="330"/>
                    <a:pt x="358" y="330"/>
                  </a:cubicBezTo>
                  <a:cubicBezTo>
                    <a:pt x="336" y="365"/>
                    <a:pt x="336" y="365"/>
                    <a:pt x="336" y="365"/>
                  </a:cubicBezTo>
                  <a:cubicBezTo>
                    <a:pt x="332" y="371"/>
                    <a:pt x="332" y="371"/>
                    <a:pt x="332" y="371"/>
                  </a:cubicBezTo>
                  <a:cubicBezTo>
                    <a:pt x="326" y="368"/>
                    <a:pt x="326" y="368"/>
                    <a:pt x="326" y="368"/>
                  </a:cubicBezTo>
                  <a:cubicBezTo>
                    <a:pt x="306" y="359"/>
                    <a:pt x="306" y="359"/>
                    <a:pt x="306" y="359"/>
                  </a:cubicBezTo>
                  <a:cubicBezTo>
                    <a:pt x="288" y="349"/>
                    <a:pt x="288" y="349"/>
                    <a:pt x="288" y="349"/>
                  </a:cubicBezTo>
                  <a:cubicBezTo>
                    <a:pt x="272" y="338"/>
                    <a:pt x="272" y="338"/>
                    <a:pt x="272" y="338"/>
                  </a:cubicBezTo>
                  <a:lnTo>
                    <a:pt x="276" y="333"/>
                  </a:lnTo>
                  <a:close/>
                  <a:moveTo>
                    <a:pt x="205" y="493"/>
                  </a:moveTo>
                  <a:cubicBezTo>
                    <a:pt x="216" y="500"/>
                    <a:pt x="216" y="500"/>
                    <a:pt x="216" y="500"/>
                  </a:cubicBezTo>
                  <a:cubicBezTo>
                    <a:pt x="251" y="517"/>
                    <a:pt x="251" y="517"/>
                    <a:pt x="251" y="517"/>
                  </a:cubicBezTo>
                  <a:cubicBezTo>
                    <a:pt x="260" y="521"/>
                    <a:pt x="260" y="521"/>
                    <a:pt x="260" y="521"/>
                  </a:cubicBezTo>
                  <a:cubicBezTo>
                    <a:pt x="248" y="558"/>
                    <a:pt x="248" y="558"/>
                    <a:pt x="248" y="558"/>
                  </a:cubicBezTo>
                  <a:cubicBezTo>
                    <a:pt x="236" y="598"/>
                    <a:pt x="236" y="598"/>
                    <a:pt x="236" y="598"/>
                  </a:cubicBezTo>
                  <a:cubicBezTo>
                    <a:pt x="225" y="639"/>
                    <a:pt x="225" y="639"/>
                    <a:pt x="225" y="639"/>
                  </a:cubicBezTo>
                  <a:cubicBezTo>
                    <a:pt x="221" y="659"/>
                    <a:pt x="221" y="659"/>
                    <a:pt x="221" y="659"/>
                  </a:cubicBezTo>
                  <a:cubicBezTo>
                    <a:pt x="220" y="664"/>
                    <a:pt x="220" y="664"/>
                    <a:pt x="220" y="664"/>
                  </a:cubicBezTo>
                  <a:cubicBezTo>
                    <a:pt x="210" y="660"/>
                    <a:pt x="210" y="660"/>
                    <a:pt x="210" y="660"/>
                  </a:cubicBezTo>
                  <a:cubicBezTo>
                    <a:pt x="184" y="647"/>
                    <a:pt x="184" y="647"/>
                    <a:pt x="184" y="647"/>
                  </a:cubicBezTo>
                  <a:cubicBezTo>
                    <a:pt x="160" y="633"/>
                    <a:pt x="160" y="633"/>
                    <a:pt x="160" y="633"/>
                  </a:cubicBezTo>
                  <a:cubicBezTo>
                    <a:pt x="138" y="619"/>
                    <a:pt x="138" y="619"/>
                    <a:pt x="138" y="619"/>
                  </a:cubicBezTo>
                  <a:cubicBezTo>
                    <a:pt x="135" y="617"/>
                    <a:pt x="135" y="617"/>
                    <a:pt x="135" y="617"/>
                  </a:cubicBezTo>
                  <a:cubicBezTo>
                    <a:pt x="136" y="610"/>
                    <a:pt x="136" y="610"/>
                    <a:pt x="136" y="610"/>
                  </a:cubicBezTo>
                  <a:cubicBezTo>
                    <a:pt x="147" y="571"/>
                    <a:pt x="147" y="571"/>
                    <a:pt x="147" y="571"/>
                  </a:cubicBezTo>
                  <a:cubicBezTo>
                    <a:pt x="154" y="551"/>
                    <a:pt x="154" y="551"/>
                    <a:pt x="154" y="551"/>
                  </a:cubicBezTo>
                  <a:cubicBezTo>
                    <a:pt x="169" y="513"/>
                    <a:pt x="169" y="513"/>
                    <a:pt x="169" y="513"/>
                  </a:cubicBezTo>
                  <a:cubicBezTo>
                    <a:pt x="184" y="479"/>
                    <a:pt x="184" y="479"/>
                    <a:pt x="184" y="479"/>
                  </a:cubicBezTo>
                  <a:lnTo>
                    <a:pt x="205" y="493"/>
                  </a:lnTo>
                  <a:close/>
                  <a:moveTo>
                    <a:pt x="225" y="681"/>
                  </a:moveTo>
                  <a:cubicBezTo>
                    <a:pt x="226" y="676"/>
                    <a:pt x="226" y="676"/>
                    <a:pt x="226" y="676"/>
                  </a:cubicBezTo>
                  <a:cubicBezTo>
                    <a:pt x="251" y="686"/>
                    <a:pt x="251" y="686"/>
                    <a:pt x="251" y="686"/>
                  </a:cubicBezTo>
                  <a:cubicBezTo>
                    <a:pt x="283" y="697"/>
                    <a:pt x="283" y="697"/>
                    <a:pt x="283" y="697"/>
                  </a:cubicBezTo>
                  <a:cubicBezTo>
                    <a:pt x="317" y="707"/>
                    <a:pt x="317" y="707"/>
                    <a:pt x="317" y="707"/>
                  </a:cubicBezTo>
                  <a:cubicBezTo>
                    <a:pt x="340" y="712"/>
                    <a:pt x="340" y="712"/>
                    <a:pt x="340" y="712"/>
                  </a:cubicBezTo>
                  <a:cubicBezTo>
                    <a:pt x="336" y="740"/>
                    <a:pt x="336" y="740"/>
                    <a:pt x="336" y="740"/>
                  </a:cubicBezTo>
                  <a:cubicBezTo>
                    <a:pt x="330" y="820"/>
                    <a:pt x="330" y="820"/>
                    <a:pt x="330" y="820"/>
                  </a:cubicBezTo>
                  <a:cubicBezTo>
                    <a:pt x="330" y="840"/>
                    <a:pt x="330" y="840"/>
                    <a:pt x="330" y="840"/>
                  </a:cubicBezTo>
                  <a:cubicBezTo>
                    <a:pt x="330" y="853"/>
                    <a:pt x="330" y="853"/>
                    <a:pt x="330" y="853"/>
                  </a:cubicBezTo>
                  <a:cubicBezTo>
                    <a:pt x="308" y="848"/>
                    <a:pt x="308" y="848"/>
                    <a:pt x="308" y="848"/>
                  </a:cubicBezTo>
                  <a:cubicBezTo>
                    <a:pt x="273" y="838"/>
                    <a:pt x="273" y="838"/>
                    <a:pt x="273" y="838"/>
                  </a:cubicBezTo>
                  <a:cubicBezTo>
                    <a:pt x="241" y="827"/>
                    <a:pt x="241" y="827"/>
                    <a:pt x="241" y="827"/>
                  </a:cubicBezTo>
                  <a:cubicBezTo>
                    <a:pt x="212" y="816"/>
                    <a:pt x="212" y="816"/>
                    <a:pt x="212" y="816"/>
                  </a:cubicBezTo>
                  <a:cubicBezTo>
                    <a:pt x="214" y="780"/>
                    <a:pt x="214" y="780"/>
                    <a:pt x="214" y="780"/>
                  </a:cubicBezTo>
                  <a:cubicBezTo>
                    <a:pt x="217" y="741"/>
                    <a:pt x="217" y="741"/>
                    <a:pt x="217" y="741"/>
                  </a:cubicBezTo>
                  <a:cubicBezTo>
                    <a:pt x="219" y="721"/>
                    <a:pt x="219" y="721"/>
                    <a:pt x="219" y="721"/>
                  </a:cubicBezTo>
                  <a:lnTo>
                    <a:pt x="225" y="681"/>
                  </a:lnTo>
                  <a:close/>
                  <a:moveTo>
                    <a:pt x="222" y="829"/>
                  </a:moveTo>
                  <a:cubicBezTo>
                    <a:pt x="271" y="846"/>
                    <a:pt x="271" y="846"/>
                    <a:pt x="271" y="846"/>
                  </a:cubicBezTo>
                  <a:cubicBezTo>
                    <a:pt x="306" y="856"/>
                    <a:pt x="306" y="856"/>
                    <a:pt x="306" y="856"/>
                  </a:cubicBezTo>
                  <a:cubicBezTo>
                    <a:pt x="330" y="862"/>
                    <a:pt x="330" y="862"/>
                    <a:pt x="330" y="862"/>
                  </a:cubicBezTo>
                  <a:cubicBezTo>
                    <a:pt x="330" y="897"/>
                    <a:pt x="330" y="897"/>
                    <a:pt x="330" y="897"/>
                  </a:cubicBezTo>
                  <a:cubicBezTo>
                    <a:pt x="336" y="970"/>
                    <a:pt x="336" y="970"/>
                    <a:pt x="336" y="970"/>
                  </a:cubicBezTo>
                  <a:cubicBezTo>
                    <a:pt x="339" y="988"/>
                    <a:pt x="339" y="988"/>
                    <a:pt x="339" y="988"/>
                  </a:cubicBezTo>
                  <a:cubicBezTo>
                    <a:pt x="319" y="983"/>
                    <a:pt x="319" y="983"/>
                    <a:pt x="319" y="983"/>
                  </a:cubicBezTo>
                  <a:cubicBezTo>
                    <a:pt x="286" y="973"/>
                    <a:pt x="286" y="973"/>
                    <a:pt x="286" y="973"/>
                  </a:cubicBezTo>
                  <a:cubicBezTo>
                    <a:pt x="254" y="962"/>
                    <a:pt x="254" y="962"/>
                    <a:pt x="254" y="962"/>
                  </a:cubicBezTo>
                  <a:cubicBezTo>
                    <a:pt x="227" y="952"/>
                    <a:pt x="227" y="952"/>
                    <a:pt x="227" y="952"/>
                  </a:cubicBezTo>
                  <a:cubicBezTo>
                    <a:pt x="222" y="928"/>
                    <a:pt x="222" y="928"/>
                    <a:pt x="222" y="928"/>
                  </a:cubicBezTo>
                  <a:cubicBezTo>
                    <a:pt x="217" y="893"/>
                    <a:pt x="217" y="893"/>
                    <a:pt x="217" y="893"/>
                  </a:cubicBezTo>
                  <a:cubicBezTo>
                    <a:pt x="214" y="856"/>
                    <a:pt x="214" y="856"/>
                    <a:pt x="214" y="856"/>
                  </a:cubicBezTo>
                  <a:cubicBezTo>
                    <a:pt x="213" y="825"/>
                    <a:pt x="213" y="825"/>
                    <a:pt x="213" y="825"/>
                  </a:cubicBezTo>
                  <a:lnTo>
                    <a:pt x="222" y="829"/>
                  </a:lnTo>
                  <a:close/>
                  <a:moveTo>
                    <a:pt x="345" y="969"/>
                  </a:moveTo>
                  <a:cubicBezTo>
                    <a:pt x="339" y="897"/>
                    <a:pt x="339" y="897"/>
                    <a:pt x="339" y="897"/>
                  </a:cubicBezTo>
                  <a:cubicBezTo>
                    <a:pt x="338" y="878"/>
                    <a:pt x="338" y="878"/>
                    <a:pt x="338" y="878"/>
                  </a:cubicBezTo>
                  <a:cubicBezTo>
                    <a:pt x="339" y="864"/>
                    <a:pt x="339" y="864"/>
                    <a:pt x="339" y="864"/>
                  </a:cubicBezTo>
                  <a:cubicBezTo>
                    <a:pt x="361" y="870"/>
                    <a:pt x="361" y="870"/>
                    <a:pt x="361" y="870"/>
                  </a:cubicBezTo>
                  <a:cubicBezTo>
                    <a:pt x="419" y="881"/>
                    <a:pt x="419" y="881"/>
                    <a:pt x="419" y="881"/>
                  </a:cubicBezTo>
                  <a:cubicBezTo>
                    <a:pt x="476" y="889"/>
                    <a:pt x="476" y="889"/>
                    <a:pt x="476" y="889"/>
                  </a:cubicBezTo>
                  <a:cubicBezTo>
                    <a:pt x="477" y="941"/>
                    <a:pt x="477" y="941"/>
                    <a:pt x="477" y="941"/>
                  </a:cubicBezTo>
                  <a:cubicBezTo>
                    <a:pt x="481" y="1011"/>
                    <a:pt x="481" y="1011"/>
                    <a:pt x="481" y="1011"/>
                  </a:cubicBezTo>
                  <a:cubicBezTo>
                    <a:pt x="481" y="1014"/>
                    <a:pt x="481" y="1014"/>
                    <a:pt x="481" y="1014"/>
                  </a:cubicBezTo>
                  <a:cubicBezTo>
                    <a:pt x="447" y="1010"/>
                    <a:pt x="447" y="1010"/>
                    <a:pt x="447" y="1010"/>
                  </a:cubicBezTo>
                  <a:cubicBezTo>
                    <a:pt x="409" y="1003"/>
                    <a:pt x="409" y="1003"/>
                    <a:pt x="409" y="1003"/>
                  </a:cubicBezTo>
                  <a:cubicBezTo>
                    <a:pt x="354" y="992"/>
                    <a:pt x="354" y="992"/>
                    <a:pt x="354" y="992"/>
                  </a:cubicBezTo>
                  <a:cubicBezTo>
                    <a:pt x="348" y="991"/>
                    <a:pt x="348" y="991"/>
                    <a:pt x="348" y="991"/>
                  </a:cubicBezTo>
                  <a:lnTo>
                    <a:pt x="345" y="969"/>
                  </a:lnTo>
                  <a:close/>
                  <a:moveTo>
                    <a:pt x="485" y="941"/>
                  </a:moveTo>
                  <a:cubicBezTo>
                    <a:pt x="485" y="890"/>
                    <a:pt x="485" y="890"/>
                    <a:pt x="485" y="890"/>
                  </a:cubicBezTo>
                  <a:cubicBezTo>
                    <a:pt x="542" y="895"/>
                    <a:pt x="542" y="895"/>
                    <a:pt x="542" y="895"/>
                  </a:cubicBezTo>
                  <a:cubicBezTo>
                    <a:pt x="606" y="898"/>
                    <a:pt x="606" y="898"/>
                    <a:pt x="606" y="898"/>
                  </a:cubicBezTo>
                  <a:cubicBezTo>
                    <a:pt x="633" y="898"/>
                    <a:pt x="633" y="898"/>
                    <a:pt x="633" y="898"/>
                  </a:cubicBezTo>
                  <a:cubicBezTo>
                    <a:pt x="633" y="1023"/>
                    <a:pt x="633" y="1023"/>
                    <a:pt x="633" y="1023"/>
                  </a:cubicBezTo>
                  <a:cubicBezTo>
                    <a:pt x="628" y="1023"/>
                    <a:pt x="628" y="1023"/>
                    <a:pt x="628" y="1023"/>
                  </a:cubicBezTo>
                  <a:cubicBezTo>
                    <a:pt x="566" y="1021"/>
                    <a:pt x="566" y="1021"/>
                    <a:pt x="566" y="1021"/>
                  </a:cubicBezTo>
                  <a:cubicBezTo>
                    <a:pt x="506" y="1017"/>
                    <a:pt x="506" y="1017"/>
                    <a:pt x="506" y="1017"/>
                  </a:cubicBezTo>
                  <a:cubicBezTo>
                    <a:pt x="490" y="1015"/>
                    <a:pt x="490" y="1015"/>
                    <a:pt x="490" y="1015"/>
                  </a:cubicBezTo>
                  <a:lnTo>
                    <a:pt x="485" y="941"/>
                  </a:lnTo>
                  <a:close/>
                  <a:moveTo>
                    <a:pt x="642" y="898"/>
                  </a:moveTo>
                  <a:cubicBezTo>
                    <a:pt x="648" y="898"/>
                    <a:pt x="648" y="898"/>
                    <a:pt x="648" y="898"/>
                  </a:cubicBezTo>
                  <a:cubicBezTo>
                    <a:pt x="670" y="898"/>
                    <a:pt x="670" y="898"/>
                    <a:pt x="670" y="898"/>
                  </a:cubicBezTo>
                  <a:cubicBezTo>
                    <a:pt x="733" y="895"/>
                    <a:pt x="733" y="895"/>
                    <a:pt x="733" y="895"/>
                  </a:cubicBezTo>
                  <a:cubicBezTo>
                    <a:pt x="790" y="890"/>
                    <a:pt x="790" y="890"/>
                    <a:pt x="790" y="890"/>
                  </a:cubicBezTo>
                  <a:cubicBezTo>
                    <a:pt x="790" y="904"/>
                    <a:pt x="790" y="904"/>
                    <a:pt x="790" y="904"/>
                  </a:cubicBezTo>
                  <a:cubicBezTo>
                    <a:pt x="787" y="993"/>
                    <a:pt x="787" y="993"/>
                    <a:pt x="787" y="993"/>
                  </a:cubicBezTo>
                  <a:cubicBezTo>
                    <a:pt x="785" y="1015"/>
                    <a:pt x="785" y="1015"/>
                    <a:pt x="785" y="1015"/>
                  </a:cubicBezTo>
                  <a:cubicBezTo>
                    <a:pt x="749" y="1019"/>
                    <a:pt x="749" y="1019"/>
                    <a:pt x="749" y="1019"/>
                  </a:cubicBezTo>
                  <a:cubicBezTo>
                    <a:pt x="668" y="1023"/>
                    <a:pt x="668" y="1023"/>
                    <a:pt x="668" y="1023"/>
                  </a:cubicBezTo>
                  <a:cubicBezTo>
                    <a:pt x="642" y="1023"/>
                    <a:pt x="642" y="1023"/>
                    <a:pt x="642" y="1023"/>
                  </a:cubicBezTo>
                  <a:lnTo>
                    <a:pt x="642" y="898"/>
                  </a:lnTo>
                  <a:close/>
                  <a:moveTo>
                    <a:pt x="796" y="994"/>
                  </a:moveTo>
                  <a:cubicBezTo>
                    <a:pt x="799" y="904"/>
                    <a:pt x="799" y="904"/>
                    <a:pt x="799" y="904"/>
                  </a:cubicBezTo>
                  <a:cubicBezTo>
                    <a:pt x="799" y="889"/>
                    <a:pt x="799" y="889"/>
                    <a:pt x="799" y="889"/>
                  </a:cubicBezTo>
                  <a:cubicBezTo>
                    <a:pt x="856" y="881"/>
                    <a:pt x="856" y="881"/>
                    <a:pt x="856" y="881"/>
                  </a:cubicBezTo>
                  <a:cubicBezTo>
                    <a:pt x="875" y="877"/>
                    <a:pt x="875" y="877"/>
                    <a:pt x="875" y="877"/>
                  </a:cubicBezTo>
                  <a:cubicBezTo>
                    <a:pt x="914" y="870"/>
                    <a:pt x="914" y="870"/>
                    <a:pt x="914" y="870"/>
                  </a:cubicBezTo>
                  <a:cubicBezTo>
                    <a:pt x="936" y="864"/>
                    <a:pt x="936" y="864"/>
                    <a:pt x="936" y="864"/>
                  </a:cubicBezTo>
                  <a:cubicBezTo>
                    <a:pt x="936" y="897"/>
                    <a:pt x="936" y="897"/>
                    <a:pt x="936" y="897"/>
                  </a:cubicBezTo>
                  <a:cubicBezTo>
                    <a:pt x="930" y="968"/>
                    <a:pt x="930" y="968"/>
                    <a:pt x="930" y="968"/>
                  </a:cubicBezTo>
                  <a:cubicBezTo>
                    <a:pt x="927" y="991"/>
                    <a:pt x="927" y="991"/>
                    <a:pt x="927" y="991"/>
                  </a:cubicBezTo>
                  <a:cubicBezTo>
                    <a:pt x="921" y="992"/>
                    <a:pt x="921" y="992"/>
                    <a:pt x="921" y="992"/>
                  </a:cubicBezTo>
                  <a:cubicBezTo>
                    <a:pt x="903" y="996"/>
                    <a:pt x="903" y="996"/>
                    <a:pt x="903" y="996"/>
                  </a:cubicBezTo>
                  <a:cubicBezTo>
                    <a:pt x="847" y="1007"/>
                    <a:pt x="847" y="1007"/>
                    <a:pt x="847" y="1007"/>
                  </a:cubicBezTo>
                  <a:cubicBezTo>
                    <a:pt x="794" y="1014"/>
                    <a:pt x="794" y="1014"/>
                    <a:pt x="794" y="1014"/>
                  </a:cubicBezTo>
                  <a:lnTo>
                    <a:pt x="796" y="994"/>
                  </a:lnTo>
                  <a:close/>
                  <a:moveTo>
                    <a:pt x="1138" y="619"/>
                  </a:moveTo>
                  <a:cubicBezTo>
                    <a:pt x="1116" y="633"/>
                    <a:pt x="1116" y="633"/>
                    <a:pt x="1116" y="633"/>
                  </a:cubicBezTo>
                  <a:cubicBezTo>
                    <a:pt x="1092" y="647"/>
                    <a:pt x="1092" y="647"/>
                    <a:pt x="1092" y="647"/>
                  </a:cubicBezTo>
                  <a:cubicBezTo>
                    <a:pt x="1078" y="653"/>
                    <a:pt x="1078" y="653"/>
                    <a:pt x="1078" y="653"/>
                  </a:cubicBezTo>
                  <a:cubicBezTo>
                    <a:pt x="1055" y="664"/>
                    <a:pt x="1055" y="664"/>
                    <a:pt x="1055" y="664"/>
                  </a:cubicBezTo>
                  <a:cubicBezTo>
                    <a:pt x="1050" y="639"/>
                    <a:pt x="1050" y="639"/>
                    <a:pt x="1050" y="639"/>
                  </a:cubicBezTo>
                  <a:cubicBezTo>
                    <a:pt x="1039" y="598"/>
                    <a:pt x="1039" y="598"/>
                    <a:pt x="1039" y="598"/>
                  </a:cubicBezTo>
                  <a:cubicBezTo>
                    <a:pt x="1027" y="558"/>
                    <a:pt x="1027" y="558"/>
                    <a:pt x="1027" y="558"/>
                  </a:cubicBezTo>
                  <a:cubicBezTo>
                    <a:pt x="1015" y="521"/>
                    <a:pt x="1015" y="521"/>
                    <a:pt x="1015" y="521"/>
                  </a:cubicBezTo>
                  <a:cubicBezTo>
                    <a:pt x="1024" y="517"/>
                    <a:pt x="1024" y="517"/>
                    <a:pt x="1024" y="517"/>
                  </a:cubicBezTo>
                  <a:cubicBezTo>
                    <a:pt x="1059" y="500"/>
                    <a:pt x="1059" y="500"/>
                    <a:pt x="1059" y="500"/>
                  </a:cubicBezTo>
                  <a:cubicBezTo>
                    <a:pt x="1071" y="493"/>
                    <a:pt x="1071" y="493"/>
                    <a:pt x="1071" y="493"/>
                  </a:cubicBezTo>
                  <a:cubicBezTo>
                    <a:pt x="1090" y="480"/>
                    <a:pt x="1090" y="480"/>
                    <a:pt x="1090" y="480"/>
                  </a:cubicBezTo>
                  <a:cubicBezTo>
                    <a:pt x="1091" y="479"/>
                    <a:pt x="1091" y="479"/>
                    <a:pt x="1091" y="479"/>
                  </a:cubicBezTo>
                  <a:cubicBezTo>
                    <a:pt x="1106" y="513"/>
                    <a:pt x="1106" y="513"/>
                    <a:pt x="1106" y="513"/>
                  </a:cubicBezTo>
                  <a:cubicBezTo>
                    <a:pt x="1114" y="532"/>
                    <a:pt x="1114" y="532"/>
                    <a:pt x="1114" y="532"/>
                  </a:cubicBezTo>
                  <a:cubicBezTo>
                    <a:pt x="1128" y="571"/>
                    <a:pt x="1128" y="571"/>
                    <a:pt x="1128" y="571"/>
                  </a:cubicBezTo>
                  <a:cubicBezTo>
                    <a:pt x="1139" y="609"/>
                    <a:pt x="1139" y="609"/>
                    <a:pt x="1139" y="609"/>
                  </a:cubicBezTo>
                  <a:cubicBezTo>
                    <a:pt x="1140" y="617"/>
                    <a:pt x="1140" y="617"/>
                    <a:pt x="1140" y="617"/>
                  </a:cubicBezTo>
                  <a:lnTo>
                    <a:pt x="1138" y="619"/>
                  </a:lnTo>
                  <a:close/>
                  <a:moveTo>
                    <a:pt x="1040" y="304"/>
                  </a:moveTo>
                  <a:cubicBezTo>
                    <a:pt x="1035" y="310"/>
                    <a:pt x="1035" y="310"/>
                    <a:pt x="1035" y="310"/>
                  </a:cubicBezTo>
                  <a:cubicBezTo>
                    <a:pt x="1024" y="322"/>
                    <a:pt x="1024" y="322"/>
                    <a:pt x="1024" y="322"/>
                  </a:cubicBezTo>
                  <a:cubicBezTo>
                    <a:pt x="1011" y="332"/>
                    <a:pt x="1011" y="332"/>
                    <a:pt x="1011" y="332"/>
                  </a:cubicBezTo>
                  <a:cubicBezTo>
                    <a:pt x="1010" y="333"/>
                    <a:pt x="1010" y="333"/>
                    <a:pt x="1010" y="333"/>
                  </a:cubicBezTo>
                  <a:cubicBezTo>
                    <a:pt x="1006" y="328"/>
                    <a:pt x="1006" y="328"/>
                    <a:pt x="1006" y="328"/>
                  </a:cubicBezTo>
                  <a:cubicBezTo>
                    <a:pt x="992" y="311"/>
                    <a:pt x="992" y="311"/>
                    <a:pt x="992" y="311"/>
                  </a:cubicBezTo>
                  <a:cubicBezTo>
                    <a:pt x="978" y="295"/>
                    <a:pt x="978" y="295"/>
                    <a:pt x="978" y="295"/>
                  </a:cubicBezTo>
                  <a:cubicBezTo>
                    <a:pt x="964" y="279"/>
                    <a:pt x="964" y="279"/>
                    <a:pt x="964" y="279"/>
                  </a:cubicBezTo>
                  <a:cubicBezTo>
                    <a:pt x="935" y="249"/>
                    <a:pt x="935" y="249"/>
                    <a:pt x="935" y="249"/>
                  </a:cubicBezTo>
                  <a:cubicBezTo>
                    <a:pt x="919" y="235"/>
                    <a:pt x="919" y="235"/>
                    <a:pt x="919" y="235"/>
                  </a:cubicBezTo>
                  <a:cubicBezTo>
                    <a:pt x="907" y="225"/>
                    <a:pt x="907" y="225"/>
                    <a:pt x="907" y="225"/>
                  </a:cubicBezTo>
                  <a:cubicBezTo>
                    <a:pt x="911" y="222"/>
                    <a:pt x="911" y="222"/>
                    <a:pt x="911" y="222"/>
                  </a:cubicBezTo>
                  <a:cubicBezTo>
                    <a:pt x="916" y="218"/>
                    <a:pt x="916" y="218"/>
                    <a:pt x="916" y="218"/>
                  </a:cubicBezTo>
                  <a:cubicBezTo>
                    <a:pt x="928" y="205"/>
                    <a:pt x="928" y="205"/>
                    <a:pt x="928" y="205"/>
                  </a:cubicBezTo>
                  <a:cubicBezTo>
                    <a:pt x="932" y="200"/>
                    <a:pt x="932" y="200"/>
                    <a:pt x="932" y="200"/>
                  </a:cubicBezTo>
                  <a:cubicBezTo>
                    <a:pt x="946" y="209"/>
                    <a:pt x="946" y="209"/>
                    <a:pt x="946" y="209"/>
                  </a:cubicBezTo>
                  <a:cubicBezTo>
                    <a:pt x="979" y="234"/>
                    <a:pt x="979" y="234"/>
                    <a:pt x="979" y="234"/>
                  </a:cubicBezTo>
                  <a:cubicBezTo>
                    <a:pt x="1012" y="261"/>
                    <a:pt x="1012" y="261"/>
                    <a:pt x="1012" y="261"/>
                  </a:cubicBezTo>
                  <a:cubicBezTo>
                    <a:pt x="1027" y="276"/>
                    <a:pt x="1027" y="276"/>
                    <a:pt x="1027" y="276"/>
                  </a:cubicBezTo>
                  <a:cubicBezTo>
                    <a:pt x="1047" y="296"/>
                    <a:pt x="1047" y="296"/>
                    <a:pt x="1047" y="296"/>
                  </a:cubicBezTo>
                  <a:lnTo>
                    <a:pt x="1040" y="304"/>
                  </a:lnTo>
                  <a:close/>
                  <a:moveTo>
                    <a:pt x="934" y="179"/>
                  </a:moveTo>
                  <a:cubicBezTo>
                    <a:pt x="930" y="187"/>
                    <a:pt x="930" y="187"/>
                    <a:pt x="930" y="187"/>
                  </a:cubicBezTo>
                  <a:cubicBezTo>
                    <a:pt x="929" y="188"/>
                    <a:pt x="929" y="188"/>
                    <a:pt x="929" y="188"/>
                  </a:cubicBezTo>
                  <a:cubicBezTo>
                    <a:pt x="897" y="168"/>
                    <a:pt x="897" y="168"/>
                    <a:pt x="897" y="168"/>
                  </a:cubicBezTo>
                  <a:cubicBezTo>
                    <a:pt x="878" y="158"/>
                    <a:pt x="878" y="158"/>
                    <a:pt x="878" y="158"/>
                  </a:cubicBezTo>
                  <a:cubicBezTo>
                    <a:pt x="859" y="148"/>
                    <a:pt x="859" y="148"/>
                    <a:pt x="859" y="148"/>
                  </a:cubicBezTo>
                  <a:cubicBezTo>
                    <a:pt x="840" y="139"/>
                    <a:pt x="840" y="139"/>
                    <a:pt x="840" y="139"/>
                  </a:cubicBezTo>
                  <a:cubicBezTo>
                    <a:pt x="801" y="123"/>
                    <a:pt x="801" y="123"/>
                    <a:pt x="801" y="123"/>
                  </a:cubicBezTo>
                  <a:cubicBezTo>
                    <a:pt x="795" y="121"/>
                    <a:pt x="795" y="121"/>
                    <a:pt x="795" y="121"/>
                  </a:cubicBezTo>
                  <a:cubicBezTo>
                    <a:pt x="798" y="114"/>
                    <a:pt x="798" y="114"/>
                    <a:pt x="798" y="114"/>
                  </a:cubicBezTo>
                  <a:cubicBezTo>
                    <a:pt x="798" y="111"/>
                    <a:pt x="798" y="111"/>
                    <a:pt x="798" y="111"/>
                  </a:cubicBezTo>
                  <a:cubicBezTo>
                    <a:pt x="804" y="112"/>
                    <a:pt x="804" y="112"/>
                    <a:pt x="804" y="112"/>
                  </a:cubicBezTo>
                  <a:cubicBezTo>
                    <a:pt x="844" y="124"/>
                    <a:pt x="844" y="124"/>
                    <a:pt x="844" y="124"/>
                  </a:cubicBezTo>
                  <a:cubicBezTo>
                    <a:pt x="863" y="131"/>
                    <a:pt x="863" y="131"/>
                    <a:pt x="863" y="131"/>
                  </a:cubicBezTo>
                  <a:cubicBezTo>
                    <a:pt x="883" y="138"/>
                    <a:pt x="883" y="138"/>
                    <a:pt x="883" y="138"/>
                  </a:cubicBezTo>
                  <a:cubicBezTo>
                    <a:pt x="902" y="146"/>
                    <a:pt x="902" y="146"/>
                    <a:pt x="902" y="146"/>
                  </a:cubicBezTo>
                  <a:cubicBezTo>
                    <a:pt x="921" y="155"/>
                    <a:pt x="921" y="155"/>
                    <a:pt x="921" y="155"/>
                  </a:cubicBezTo>
                  <a:cubicBezTo>
                    <a:pt x="937" y="163"/>
                    <a:pt x="937" y="163"/>
                    <a:pt x="937" y="163"/>
                  </a:cubicBezTo>
                  <a:cubicBezTo>
                    <a:pt x="936" y="171"/>
                    <a:pt x="936" y="171"/>
                    <a:pt x="936" y="171"/>
                  </a:cubicBezTo>
                  <a:lnTo>
                    <a:pt x="934" y="179"/>
                  </a:lnTo>
                  <a:close/>
                  <a:moveTo>
                    <a:pt x="223" y="302"/>
                  </a:moveTo>
                  <a:cubicBezTo>
                    <a:pt x="228" y="310"/>
                    <a:pt x="228" y="310"/>
                    <a:pt x="228" y="310"/>
                  </a:cubicBezTo>
                  <a:cubicBezTo>
                    <a:pt x="234" y="316"/>
                    <a:pt x="234" y="316"/>
                    <a:pt x="234" y="316"/>
                  </a:cubicBezTo>
                  <a:cubicBezTo>
                    <a:pt x="246" y="328"/>
                    <a:pt x="246" y="328"/>
                    <a:pt x="246" y="328"/>
                  </a:cubicBezTo>
                  <a:cubicBezTo>
                    <a:pt x="259" y="339"/>
                    <a:pt x="259" y="339"/>
                    <a:pt x="259" y="339"/>
                  </a:cubicBezTo>
                  <a:cubicBezTo>
                    <a:pt x="260" y="340"/>
                    <a:pt x="260" y="340"/>
                    <a:pt x="260" y="340"/>
                  </a:cubicBezTo>
                  <a:cubicBezTo>
                    <a:pt x="256" y="345"/>
                    <a:pt x="256" y="345"/>
                    <a:pt x="256" y="345"/>
                  </a:cubicBezTo>
                  <a:cubicBezTo>
                    <a:pt x="243" y="362"/>
                    <a:pt x="243" y="362"/>
                    <a:pt x="243" y="362"/>
                  </a:cubicBezTo>
                  <a:cubicBezTo>
                    <a:pt x="220" y="397"/>
                    <a:pt x="220" y="397"/>
                    <a:pt x="220" y="397"/>
                  </a:cubicBezTo>
                  <a:cubicBezTo>
                    <a:pt x="209" y="415"/>
                    <a:pt x="209" y="415"/>
                    <a:pt x="209" y="415"/>
                  </a:cubicBezTo>
                  <a:cubicBezTo>
                    <a:pt x="188" y="452"/>
                    <a:pt x="188" y="452"/>
                    <a:pt x="188" y="452"/>
                  </a:cubicBezTo>
                  <a:cubicBezTo>
                    <a:pt x="181" y="467"/>
                    <a:pt x="181" y="467"/>
                    <a:pt x="181" y="467"/>
                  </a:cubicBezTo>
                  <a:cubicBezTo>
                    <a:pt x="181" y="467"/>
                    <a:pt x="181" y="467"/>
                    <a:pt x="181" y="467"/>
                  </a:cubicBezTo>
                  <a:cubicBezTo>
                    <a:pt x="164" y="453"/>
                    <a:pt x="164" y="453"/>
                    <a:pt x="164" y="453"/>
                  </a:cubicBezTo>
                  <a:cubicBezTo>
                    <a:pt x="157" y="446"/>
                    <a:pt x="157" y="446"/>
                    <a:pt x="157" y="446"/>
                  </a:cubicBezTo>
                  <a:cubicBezTo>
                    <a:pt x="150" y="439"/>
                    <a:pt x="150" y="439"/>
                    <a:pt x="150" y="439"/>
                  </a:cubicBezTo>
                  <a:cubicBezTo>
                    <a:pt x="144" y="432"/>
                    <a:pt x="144" y="432"/>
                    <a:pt x="144" y="432"/>
                  </a:cubicBezTo>
                  <a:cubicBezTo>
                    <a:pt x="135" y="419"/>
                    <a:pt x="135" y="419"/>
                    <a:pt x="135" y="419"/>
                  </a:cubicBezTo>
                  <a:cubicBezTo>
                    <a:pt x="144" y="404"/>
                    <a:pt x="144" y="404"/>
                    <a:pt x="144" y="404"/>
                  </a:cubicBezTo>
                  <a:cubicBezTo>
                    <a:pt x="167" y="370"/>
                    <a:pt x="167" y="370"/>
                    <a:pt x="167" y="370"/>
                  </a:cubicBezTo>
                  <a:cubicBezTo>
                    <a:pt x="179" y="353"/>
                    <a:pt x="179" y="353"/>
                    <a:pt x="179" y="353"/>
                  </a:cubicBezTo>
                  <a:cubicBezTo>
                    <a:pt x="192" y="337"/>
                    <a:pt x="192" y="337"/>
                    <a:pt x="192" y="337"/>
                  </a:cubicBezTo>
                  <a:cubicBezTo>
                    <a:pt x="205" y="321"/>
                    <a:pt x="205" y="321"/>
                    <a:pt x="205" y="321"/>
                  </a:cubicBezTo>
                  <a:cubicBezTo>
                    <a:pt x="219" y="306"/>
                    <a:pt x="219" y="306"/>
                    <a:pt x="219" y="306"/>
                  </a:cubicBezTo>
                  <a:lnTo>
                    <a:pt x="223" y="302"/>
                  </a:lnTo>
                  <a:close/>
                  <a:moveTo>
                    <a:pt x="133" y="626"/>
                  </a:moveTo>
                  <a:cubicBezTo>
                    <a:pt x="133" y="626"/>
                    <a:pt x="133" y="626"/>
                    <a:pt x="133" y="626"/>
                  </a:cubicBezTo>
                  <a:cubicBezTo>
                    <a:pt x="155" y="640"/>
                    <a:pt x="155" y="640"/>
                    <a:pt x="155" y="640"/>
                  </a:cubicBezTo>
                  <a:cubicBezTo>
                    <a:pt x="180" y="654"/>
                    <a:pt x="180" y="654"/>
                    <a:pt x="180" y="654"/>
                  </a:cubicBezTo>
                  <a:cubicBezTo>
                    <a:pt x="193" y="661"/>
                    <a:pt x="193" y="661"/>
                    <a:pt x="193" y="661"/>
                  </a:cubicBezTo>
                  <a:cubicBezTo>
                    <a:pt x="218" y="672"/>
                    <a:pt x="218" y="672"/>
                    <a:pt x="218" y="672"/>
                  </a:cubicBezTo>
                  <a:cubicBezTo>
                    <a:pt x="214" y="699"/>
                    <a:pt x="214" y="699"/>
                    <a:pt x="214" y="699"/>
                  </a:cubicBezTo>
                  <a:cubicBezTo>
                    <a:pt x="208" y="740"/>
                    <a:pt x="208" y="740"/>
                    <a:pt x="208" y="740"/>
                  </a:cubicBezTo>
                  <a:cubicBezTo>
                    <a:pt x="205" y="779"/>
                    <a:pt x="205" y="779"/>
                    <a:pt x="205" y="779"/>
                  </a:cubicBezTo>
                  <a:cubicBezTo>
                    <a:pt x="204" y="812"/>
                    <a:pt x="204" y="812"/>
                    <a:pt x="204" y="812"/>
                  </a:cubicBezTo>
                  <a:cubicBezTo>
                    <a:pt x="182" y="802"/>
                    <a:pt x="182" y="802"/>
                    <a:pt x="182" y="802"/>
                  </a:cubicBezTo>
                  <a:cubicBezTo>
                    <a:pt x="155" y="788"/>
                    <a:pt x="155" y="788"/>
                    <a:pt x="155" y="788"/>
                  </a:cubicBezTo>
                  <a:cubicBezTo>
                    <a:pt x="131" y="774"/>
                    <a:pt x="131" y="774"/>
                    <a:pt x="131" y="774"/>
                  </a:cubicBezTo>
                  <a:cubicBezTo>
                    <a:pt x="116" y="763"/>
                    <a:pt x="116" y="763"/>
                    <a:pt x="116" y="763"/>
                  </a:cubicBezTo>
                  <a:cubicBezTo>
                    <a:pt x="117" y="727"/>
                    <a:pt x="117" y="727"/>
                    <a:pt x="117" y="727"/>
                  </a:cubicBezTo>
                  <a:cubicBezTo>
                    <a:pt x="121" y="688"/>
                    <a:pt x="121" y="688"/>
                    <a:pt x="121" y="688"/>
                  </a:cubicBezTo>
                  <a:cubicBezTo>
                    <a:pt x="127" y="649"/>
                    <a:pt x="127" y="649"/>
                    <a:pt x="127" y="649"/>
                  </a:cubicBezTo>
                  <a:lnTo>
                    <a:pt x="133" y="626"/>
                  </a:lnTo>
                  <a:close/>
                  <a:moveTo>
                    <a:pt x="505" y="1123"/>
                  </a:moveTo>
                  <a:cubicBezTo>
                    <a:pt x="501" y="1100"/>
                    <a:pt x="501" y="1100"/>
                    <a:pt x="501" y="1100"/>
                  </a:cubicBezTo>
                  <a:cubicBezTo>
                    <a:pt x="496" y="1072"/>
                    <a:pt x="496" y="1072"/>
                    <a:pt x="496" y="1072"/>
                  </a:cubicBezTo>
                  <a:cubicBezTo>
                    <a:pt x="491" y="1027"/>
                    <a:pt x="491" y="1027"/>
                    <a:pt x="491" y="1027"/>
                  </a:cubicBezTo>
                  <a:cubicBezTo>
                    <a:pt x="490" y="1024"/>
                    <a:pt x="490" y="1024"/>
                    <a:pt x="490" y="1024"/>
                  </a:cubicBezTo>
                  <a:cubicBezTo>
                    <a:pt x="505" y="1025"/>
                    <a:pt x="505" y="1025"/>
                    <a:pt x="505" y="1025"/>
                  </a:cubicBezTo>
                  <a:cubicBezTo>
                    <a:pt x="566" y="1030"/>
                    <a:pt x="566" y="1030"/>
                    <a:pt x="566" y="1030"/>
                  </a:cubicBezTo>
                  <a:cubicBezTo>
                    <a:pt x="627" y="1032"/>
                    <a:pt x="627" y="1032"/>
                    <a:pt x="627" y="1032"/>
                  </a:cubicBezTo>
                  <a:cubicBezTo>
                    <a:pt x="633" y="1032"/>
                    <a:pt x="633" y="1032"/>
                    <a:pt x="633" y="1032"/>
                  </a:cubicBezTo>
                  <a:cubicBezTo>
                    <a:pt x="633" y="1130"/>
                    <a:pt x="633" y="1130"/>
                    <a:pt x="633" y="1130"/>
                  </a:cubicBezTo>
                  <a:cubicBezTo>
                    <a:pt x="610" y="1130"/>
                    <a:pt x="610" y="1130"/>
                    <a:pt x="610" y="1130"/>
                  </a:cubicBezTo>
                  <a:cubicBezTo>
                    <a:pt x="574" y="1129"/>
                    <a:pt x="574" y="1129"/>
                    <a:pt x="574" y="1129"/>
                  </a:cubicBezTo>
                  <a:lnTo>
                    <a:pt x="505" y="1123"/>
                  </a:lnTo>
                  <a:close/>
                  <a:moveTo>
                    <a:pt x="642" y="1032"/>
                  </a:moveTo>
                  <a:cubicBezTo>
                    <a:pt x="648" y="1032"/>
                    <a:pt x="648" y="1032"/>
                    <a:pt x="648" y="1032"/>
                  </a:cubicBezTo>
                  <a:cubicBezTo>
                    <a:pt x="709" y="1030"/>
                    <a:pt x="709" y="1030"/>
                    <a:pt x="709" y="1030"/>
                  </a:cubicBezTo>
                  <a:cubicBezTo>
                    <a:pt x="770" y="1025"/>
                    <a:pt x="770" y="1025"/>
                    <a:pt x="770" y="1025"/>
                  </a:cubicBezTo>
                  <a:cubicBezTo>
                    <a:pt x="785" y="1024"/>
                    <a:pt x="785" y="1024"/>
                    <a:pt x="785" y="1024"/>
                  </a:cubicBezTo>
                  <a:cubicBezTo>
                    <a:pt x="783" y="1042"/>
                    <a:pt x="783" y="1042"/>
                    <a:pt x="783" y="1042"/>
                  </a:cubicBezTo>
                  <a:cubicBezTo>
                    <a:pt x="777" y="1086"/>
                    <a:pt x="777" y="1086"/>
                    <a:pt x="777" y="1086"/>
                  </a:cubicBezTo>
                  <a:cubicBezTo>
                    <a:pt x="770" y="1123"/>
                    <a:pt x="770" y="1123"/>
                    <a:pt x="770" y="1123"/>
                  </a:cubicBezTo>
                  <a:cubicBezTo>
                    <a:pt x="738" y="1126"/>
                    <a:pt x="738" y="1126"/>
                    <a:pt x="738" y="1126"/>
                  </a:cubicBezTo>
                  <a:cubicBezTo>
                    <a:pt x="683" y="1129"/>
                    <a:pt x="683" y="1129"/>
                    <a:pt x="683" y="1129"/>
                  </a:cubicBezTo>
                  <a:cubicBezTo>
                    <a:pt x="642" y="1130"/>
                    <a:pt x="642" y="1130"/>
                    <a:pt x="642" y="1130"/>
                  </a:cubicBezTo>
                  <a:lnTo>
                    <a:pt x="642" y="1032"/>
                  </a:lnTo>
                  <a:close/>
                  <a:moveTo>
                    <a:pt x="1063" y="251"/>
                  </a:moveTo>
                  <a:cubicBezTo>
                    <a:pt x="1061" y="263"/>
                    <a:pt x="1061" y="263"/>
                    <a:pt x="1061" y="263"/>
                  </a:cubicBezTo>
                  <a:cubicBezTo>
                    <a:pt x="1058" y="275"/>
                    <a:pt x="1058" y="275"/>
                    <a:pt x="1058" y="275"/>
                  </a:cubicBezTo>
                  <a:cubicBezTo>
                    <a:pt x="1051" y="288"/>
                    <a:pt x="1051" y="288"/>
                    <a:pt x="1051" y="288"/>
                  </a:cubicBezTo>
                  <a:cubicBezTo>
                    <a:pt x="1033" y="270"/>
                    <a:pt x="1033" y="270"/>
                    <a:pt x="1033" y="270"/>
                  </a:cubicBezTo>
                  <a:cubicBezTo>
                    <a:pt x="1017" y="255"/>
                    <a:pt x="1017" y="255"/>
                    <a:pt x="1017" y="255"/>
                  </a:cubicBezTo>
                  <a:cubicBezTo>
                    <a:pt x="985" y="228"/>
                    <a:pt x="985" y="228"/>
                    <a:pt x="985" y="228"/>
                  </a:cubicBezTo>
                  <a:cubicBezTo>
                    <a:pt x="951" y="202"/>
                    <a:pt x="951" y="202"/>
                    <a:pt x="951" y="202"/>
                  </a:cubicBezTo>
                  <a:cubicBezTo>
                    <a:pt x="936" y="192"/>
                    <a:pt x="936" y="192"/>
                    <a:pt x="936" y="192"/>
                  </a:cubicBezTo>
                  <a:cubicBezTo>
                    <a:pt x="942" y="182"/>
                    <a:pt x="942" y="182"/>
                    <a:pt x="942" y="182"/>
                  </a:cubicBezTo>
                  <a:cubicBezTo>
                    <a:pt x="944" y="172"/>
                    <a:pt x="944" y="172"/>
                    <a:pt x="944" y="172"/>
                  </a:cubicBezTo>
                  <a:cubicBezTo>
                    <a:pt x="945" y="168"/>
                    <a:pt x="945" y="168"/>
                    <a:pt x="945" y="168"/>
                  </a:cubicBezTo>
                  <a:cubicBezTo>
                    <a:pt x="975" y="184"/>
                    <a:pt x="975" y="184"/>
                    <a:pt x="975" y="184"/>
                  </a:cubicBezTo>
                  <a:cubicBezTo>
                    <a:pt x="1009" y="207"/>
                    <a:pt x="1009" y="207"/>
                    <a:pt x="1009" y="207"/>
                  </a:cubicBezTo>
                  <a:cubicBezTo>
                    <a:pt x="1025" y="219"/>
                    <a:pt x="1025" y="219"/>
                    <a:pt x="1025" y="219"/>
                  </a:cubicBezTo>
                  <a:cubicBezTo>
                    <a:pt x="1057" y="244"/>
                    <a:pt x="1057" y="244"/>
                    <a:pt x="1057" y="244"/>
                  </a:cubicBezTo>
                  <a:cubicBezTo>
                    <a:pt x="1063" y="250"/>
                    <a:pt x="1063" y="250"/>
                    <a:pt x="1063" y="250"/>
                  </a:cubicBezTo>
                  <a:lnTo>
                    <a:pt x="1063" y="251"/>
                  </a:lnTo>
                  <a:close/>
                  <a:moveTo>
                    <a:pt x="1042" y="198"/>
                  </a:moveTo>
                  <a:cubicBezTo>
                    <a:pt x="1049" y="204"/>
                    <a:pt x="1049" y="204"/>
                    <a:pt x="1049" y="204"/>
                  </a:cubicBezTo>
                  <a:cubicBezTo>
                    <a:pt x="1055" y="215"/>
                    <a:pt x="1055" y="215"/>
                    <a:pt x="1055" y="215"/>
                  </a:cubicBezTo>
                  <a:cubicBezTo>
                    <a:pt x="1057" y="221"/>
                    <a:pt x="1057" y="221"/>
                    <a:pt x="1057" y="221"/>
                  </a:cubicBezTo>
                  <a:cubicBezTo>
                    <a:pt x="1061" y="233"/>
                    <a:pt x="1061" y="233"/>
                    <a:pt x="1061" y="233"/>
                  </a:cubicBezTo>
                  <a:cubicBezTo>
                    <a:pt x="1062" y="238"/>
                    <a:pt x="1062" y="238"/>
                    <a:pt x="1062" y="238"/>
                  </a:cubicBezTo>
                  <a:cubicBezTo>
                    <a:pt x="1046" y="225"/>
                    <a:pt x="1046" y="225"/>
                    <a:pt x="1046" y="225"/>
                  </a:cubicBezTo>
                  <a:cubicBezTo>
                    <a:pt x="1030" y="212"/>
                    <a:pt x="1030" y="212"/>
                    <a:pt x="1030" y="212"/>
                  </a:cubicBezTo>
                  <a:cubicBezTo>
                    <a:pt x="1014" y="200"/>
                    <a:pt x="1014" y="200"/>
                    <a:pt x="1014" y="200"/>
                  </a:cubicBezTo>
                  <a:cubicBezTo>
                    <a:pt x="979" y="177"/>
                    <a:pt x="979" y="177"/>
                    <a:pt x="979" y="177"/>
                  </a:cubicBezTo>
                  <a:cubicBezTo>
                    <a:pt x="945" y="158"/>
                    <a:pt x="945" y="158"/>
                    <a:pt x="945" y="158"/>
                  </a:cubicBezTo>
                  <a:cubicBezTo>
                    <a:pt x="944" y="148"/>
                    <a:pt x="944" y="148"/>
                    <a:pt x="944" y="148"/>
                  </a:cubicBezTo>
                  <a:cubicBezTo>
                    <a:pt x="941" y="139"/>
                    <a:pt x="941" y="139"/>
                    <a:pt x="941" y="139"/>
                  </a:cubicBezTo>
                  <a:cubicBezTo>
                    <a:pt x="940" y="136"/>
                    <a:pt x="940" y="136"/>
                    <a:pt x="940" y="136"/>
                  </a:cubicBezTo>
                  <a:cubicBezTo>
                    <a:pt x="947" y="139"/>
                    <a:pt x="947" y="139"/>
                    <a:pt x="947" y="139"/>
                  </a:cubicBezTo>
                  <a:cubicBezTo>
                    <a:pt x="963" y="148"/>
                    <a:pt x="963" y="148"/>
                    <a:pt x="963" y="148"/>
                  </a:cubicBezTo>
                  <a:cubicBezTo>
                    <a:pt x="980" y="157"/>
                    <a:pt x="980" y="157"/>
                    <a:pt x="980" y="157"/>
                  </a:cubicBezTo>
                  <a:cubicBezTo>
                    <a:pt x="996" y="166"/>
                    <a:pt x="996" y="166"/>
                    <a:pt x="996" y="166"/>
                  </a:cubicBezTo>
                  <a:cubicBezTo>
                    <a:pt x="1012" y="176"/>
                    <a:pt x="1012" y="176"/>
                    <a:pt x="1012" y="176"/>
                  </a:cubicBezTo>
                  <a:cubicBezTo>
                    <a:pt x="1027" y="187"/>
                    <a:pt x="1027" y="187"/>
                    <a:pt x="1027" y="187"/>
                  </a:cubicBezTo>
                  <a:lnTo>
                    <a:pt x="1042" y="198"/>
                  </a:lnTo>
                  <a:close/>
                  <a:moveTo>
                    <a:pt x="777" y="80"/>
                  </a:moveTo>
                  <a:cubicBezTo>
                    <a:pt x="779" y="83"/>
                    <a:pt x="779" y="83"/>
                    <a:pt x="779" y="83"/>
                  </a:cubicBezTo>
                  <a:cubicBezTo>
                    <a:pt x="760" y="81"/>
                    <a:pt x="760" y="81"/>
                    <a:pt x="760" y="81"/>
                  </a:cubicBezTo>
                  <a:cubicBezTo>
                    <a:pt x="719" y="79"/>
                    <a:pt x="719" y="79"/>
                    <a:pt x="719" y="79"/>
                  </a:cubicBezTo>
                  <a:cubicBezTo>
                    <a:pt x="712" y="79"/>
                    <a:pt x="712" y="79"/>
                    <a:pt x="712" y="79"/>
                  </a:cubicBezTo>
                  <a:cubicBezTo>
                    <a:pt x="747" y="77"/>
                    <a:pt x="747" y="77"/>
                    <a:pt x="747" y="77"/>
                  </a:cubicBezTo>
                  <a:cubicBezTo>
                    <a:pt x="765" y="77"/>
                    <a:pt x="765" y="77"/>
                    <a:pt x="765" y="77"/>
                  </a:cubicBezTo>
                  <a:cubicBezTo>
                    <a:pt x="771" y="77"/>
                    <a:pt x="771" y="77"/>
                    <a:pt x="771" y="77"/>
                  </a:cubicBezTo>
                  <a:lnTo>
                    <a:pt x="777" y="80"/>
                  </a:lnTo>
                  <a:close/>
                  <a:moveTo>
                    <a:pt x="751" y="64"/>
                  </a:moveTo>
                  <a:cubicBezTo>
                    <a:pt x="754" y="66"/>
                    <a:pt x="754" y="66"/>
                    <a:pt x="754" y="66"/>
                  </a:cubicBezTo>
                  <a:cubicBezTo>
                    <a:pt x="758" y="68"/>
                    <a:pt x="758" y="68"/>
                    <a:pt x="758" y="68"/>
                  </a:cubicBezTo>
                  <a:cubicBezTo>
                    <a:pt x="758" y="68"/>
                    <a:pt x="758" y="68"/>
                    <a:pt x="758" y="68"/>
                  </a:cubicBezTo>
                  <a:cubicBezTo>
                    <a:pt x="747" y="68"/>
                    <a:pt x="747" y="68"/>
                    <a:pt x="747" y="68"/>
                  </a:cubicBezTo>
                  <a:cubicBezTo>
                    <a:pt x="710" y="70"/>
                    <a:pt x="710" y="70"/>
                    <a:pt x="710" y="70"/>
                  </a:cubicBezTo>
                  <a:cubicBezTo>
                    <a:pt x="694" y="72"/>
                    <a:pt x="694" y="72"/>
                    <a:pt x="694" y="72"/>
                  </a:cubicBezTo>
                  <a:cubicBezTo>
                    <a:pt x="698" y="71"/>
                    <a:pt x="698" y="71"/>
                    <a:pt x="698" y="71"/>
                  </a:cubicBezTo>
                  <a:cubicBezTo>
                    <a:pt x="727" y="65"/>
                    <a:pt x="727" y="65"/>
                    <a:pt x="727" y="65"/>
                  </a:cubicBezTo>
                  <a:cubicBezTo>
                    <a:pt x="748" y="63"/>
                    <a:pt x="748" y="63"/>
                    <a:pt x="748" y="63"/>
                  </a:cubicBezTo>
                  <a:lnTo>
                    <a:pt x="751" y="64"/>
                  </a:lnTo>
                  <a:close/>
                  <a:moveTo>
                    <a:pt x="730" y="56"/>
                  </a:moveTo>
                  <a:cubicBezTo>
                    <a:pt x="726" y="57"/>
                    <a:pt x="726" y="57"/>
                    <a:pt x="726" y="57"/>
                  </a:cubicBezTo>
                  <a:cubicBezTo>
                    <a:pt x="696" y="63"/>
                    <a:pt x="696" y="63"/>
                    <a:pt x="696" y="63"/>
                  </a:cubicBezTo>
                  <a:cubicBezTo>
                    <a:pt x="672" y="70"/>
                    <a:pt x="672" y="70"/>
                    <a:pt x="672" y="70"/>
                  </a:cubicBezTo>
                  <a:cubicBezTo>
                    <a:pt x="681" y="65"/>
                    <a:pt x="681" y="65"/>
                    <a:pt x="681" y="65"/>
                  </a:cubicBezTo>
                  <a:cubicBezTo>
                    <a:pt x="702" y="57"/>
                    <a:pt x="702" y="57"/>
                    <a:pt x="702" y="57"/>
                  </a:cubicBezTo>
                  <a:cubicBezTo>
                    <a:pt x="712" y="54"/>
                    <a:pt x="712" y="54"/>
                    <a:pt x="712" y="54"/>
                  </a:cubicBezTo>
                  <a:cubicBezTo>
                    <a:pt x="715" y="53"/>
                    <a:pt x="715" y="53"/>
                    <a:pt x="715" y="53"/>
                  </a:cubicBezTo>
                  <a:lnTo>
                    <a:pt x="730" y="56"/>
                  </a:lnTo>
                  <a:close/>
                  <a:moveTo>
                    <a:pt x="662" y="49"/>
                  </a:moveTo>
                  <a:cubicBezTo>
                    <a:pt x="656" y="55"/>
                    <a:pt x="656" y="55"/>
                    <a:pt x="656" y="55"/>
                  </a:cubicBezTo>
                  <a:cubicBezTo>
                    <a:pt x="645" y="69"/>
                    <a:pt x="645" y="69"/>
                    <a:pt x="645" y="69"/>
                  </a:cubicBezTo>
                  <a:cubicBezTo>
                    <a:pt x="642" y="73"/>
                    <a:pt x="642" y="73"/>
                    <a:pt x="642" y="73"/>
                  </a:cubicBezTo>
                  <a:cubicBezTo>
                    <a:pt x="642" y="44"/>
                    <a:pt x="642" y="44"/>
                    <a:pt x="642" y="44"/>
                  </a:cubicBezTo>
                  <a:cubicBezTo>
                    <a:pt x="646" y="43"/>
                    <a:pt x="646" y="43"/>
                    <a:pt x="646" y="43"/>
                  </a:cubicBezTo>
                  <a:cubicBezTo>
                    <a:pt x="651" y="44"/>
                    <a:pt x="651" y="44"/>
                    <a:pt x="651" y="44"/>
                  </a:cubicBezTo>
                  <a:cubicBezTo>
                    <a:pt x="657" y="44"/>
                    <a:pt x="657" y="44"/>
                    <a:pt x="657" y="44"/>
                  </a:cubicBezTo>
                  <a:cubicBezTo>
                    <a:pt x="667" y="45"/>
                    <a:pt x="667" y="45"/>
                    <a:pt x="667" y="45"/>
                  </a:cubicBezTo>
                  <a:lnTo>
                    <a:pt x="662" y="49"/>
                  </a:lnTo>
                  <a:close/>
                  <a:moveTo>
                    <a:pt x="633" y="73"/>
                  </a:moveTo>
                  <a:cubicBezTo>
                    <a:pt x="624" y="61"/>
                    <a:pt x="624" y="61"/>
                    <a:pt x="624" y="61"/>
                  </a:cubicBezTo>
                  <a:cubicBezTo>
                    <a:pt x="619" y="55"/>
                    <a:pt x="619" y="55"/>
                    <a:pt x="619" y="55"/>
                  </a:cubicBezTo>
                  <a:cubicBezTo>
                    <a:pt x="613" y="49"/>
                    <a:pt x="613" y="49"/>
                    <a:pt x="613" y="49"/>
                  </a:cubicBezTo>
                  <a:cubicBezTo>
                    <a:pt x="608" y="45"/>
                    <a:pt x="608" y="45"/>
                    <a:pt x="608" y="45"/>
                  </a:cubicBezTo>
                  <a:cubicBezTo>
                    <a:pt x="633" y="44"/>
                    <a:pt x="633" y="44"/>
                    <a:pt x="633" y="44"/>
                  </a:cubicBezTo>
                  <a:lnTo>
                    <a:pt x="633" y="73"/>
                  </a:lnTo>
                  <a:close/>
                  <a:moveTo>
                    <a:pt x="596" y="46"/>
                  </a:moveTo>
                  <a:cubicBezTo>
                    <a:pt x="597" y="47"/>
                    <a:pt x="597" y="47"/>
                    <a:pt x="597" y="47"/>
                  </a:cubicBezTo>
                  <a:cubicBezTo>
                    <a:pt x="607" y="55"/>
                    <a:pt x="607" y="55"/>
                    <a:pt x="607" y="55"/>
                  </a:cubicBezTo>
                  <a:cubicBezTo>
                    <a:pt x="612" y="60"/>
                    <a:pt x="612" y="60"/>
                    <a:pt x="612" y="60"/>
                  </a:cubicBezTo>
                  <a:cubicBezTo>
                    <a:pt x="620" y="70"/>
                    <a:pt x="620" y="70"/>
                    <a:pt x="620" y="70"/>
                  </a:cubicBezTo>
                  <a:cubicBezTo>
                    <a:pt x="619" y="69"/>
                    <a:pt x="619" y="69"/>
                    <a:pt x="619" y="69"/>
                  </a:cubicBezTo>
                  <a:cubicBezTo>
                    <a:pt x="607" y="63"/>
                    <a:pt x="607" y="63"/>
                    <a:pt x="607" y="63"/>
                  </a:cubicBezTo>
                  <a:cubicBezTo>
                    <a:pt x="597" y="58"/>
                    <a:pt x="597" y="58"/>
                    <a:pt x="597" y="58"/>
                  </a:cubicBezTo>
                  <a:cubicBezTo>
                    <a:pt x="578" y="49"/>
                    <a:pt x="578" y="49"/>
                    <a:pt x="578" y="49"/>
                  </a:cubicBezTo>
                  <a:lnTo>
                    <a:pt x="596" y="46"/>
                  </a:lnTo>
                  <a:close/>
                  <a:moveTo>
                    <a:pt x="528" y="77"/>
                  </a:moveTo>
                  <a:cubicBezTo>
                    <a:pt x="563" y="79"/>
                    <a:pt x="563" y="79"/>
                    <a:pt x="563" y="79"/>
                  </a:cubicBezTo>
                  <a:cubicBezTo>
                    <a:pt x="556" y="79"/>
                    <a:pt x="556" y="79"/>
                    <a:pt x="556" y="79"/>
                  </a:cubicBezTo>
                  <a:cubicBezTo>
                    <a:pt x="515" y="81"/>
                    <a:pt x="515" y="81"/>
                    <a:pt x="515" y="81"/>
                  </a:cubicBezTo>
                  <a:cubicBezTo>
                    <a:pt x="497" y="83"/>
                    <a:pt x="497" y="83"/>
                    <a:pt x="497" y="83"/>
                  </a:cubicBezTo>
                  <a:cubicBezTo>
                    <a:pt x="504" y="77"/>
                    <a:pt x="504" y="77"/>
                    <a:pt x="504" y="77"/>
                  </a:cubicBezTo>
                  <a:lnTo>
                    <a:pt x="528" y="77"/>
                  </a:lnTo>
                  <a:close/>
                  <a:moveTo>
                    <a:pt x="333" y="139"/>
                  </a:moveTo>
                  <a:cubicBezTo>
                    <a:pt x="331" y="149"/>
                    <a:pt x="331" y="149"/>
                    <a:pt x="331" y="149"/>
                  </a:cubicBezTo>
                  <a:cubicBezTo>
                    <a:pt x="330" y="158"/>
                    <a:pt x="330" y="158"/>
                    <a:pt x="330" y="158"/>
                  </a:cubicBezTo>
                  <a:cubicBezTo>
                    <a:pt x="296" y="177"/>
                    <a:pt x="296" y="177"/>
                    <a:pt x="296" y="177"/>
                  </a:cubicBezTo>
                  <a:cubicBezTo>
                    <a:pt x="261" y="200"/>
                    <a:pt x="261" y="200"/>
                    <a:pt x="261" y="200"/>
                  </a:cubicBezTo>
                  <a:cubicBezTo>
                    <a:pt x="245" y="212"/>
                    <a:pt x="245" y="212"/>
                    <a:pt x="245" y="212"/>
                  </a:cubicBezTo>
                  <a:cubicBezTo>
                    <a:pt x="229" y="225"/>
                    <a:pt x="229" y="225"/>
                    <a:pt x="229" y="225"/>
                  </a:cubicBezTo>
                  <a:cubicBezTo>
                    <a:pt x="213" y="238"/>
                    <a:pt x="213" y="238"/>
                    <a:pt x="213" y="238"/>
                  </a:cubicBezTo>
                  <a:cubicBezTo>
                    <a:pt x="214" y="233"/>
                    <a:pt x="214" y="233"/>
                    <a:pt x="214" y="233"/>
                  </a:cubicBezTo>
                  <a:cubicBezTo>
                    <a:pt x="216" y="227"/>
                    <a:pt x="216" y="227"/>
                    <a:pt x="216" y="227"/>
                  </a:cubicBezTo>
                  <a:cubicBezTo>
                    <a:pt x="220" y="216"/>
                    <a:pt x="220" y="216"/>
                    <a:pt x="220" y="216"/>
                  </a:cubicBezTo>
                  <a:cubicBezTo>
                    <a:pt x="226" y="204"/>
                    <a:pt x="226" y="204"/>
                    <a:pt x="226" y="204"/>
                  </a:cubicBezTo>
                  <a:cubicBezTo>
                    <a:pt x="233" y="198"/>
                    <a:pt x="233" y="198"/>
                    <a:pt x="233" y="198"/>
                  </a:cubicBezTo>
                  <a:cubicBezTo>
                    <a:pt x="248" y="187"/>
                    <a:pt x="248" y="187"/>
                    <a:pt x="248" y="187"/>
                  </a:cubicBezTo>
                  <a:cubicBezTo>
                    <a:pt x="263" y="176"/>
                    <a:pt x="263" y="176"/>
                    <a:pt x="263" y="176"/>
                  </a:cubicBezTo>
                  <a:cubicBezTo>
                    <a:pt x="279" y="166"/>
                    <a:pt x="279" y="166"/>
                    <a:pt x="279" y="166"/>
                  </a:cubicBezTo>
                  <a:cubicBezTo>
                    <a:pt x="295" y="157"/>
                    <a:pt x="295" y="157"/>
                    <a:pt x="295" y="157"/>
                  </a:cubicBezTo>
                  <a:cubicBezTo>
                    <a:pt x="312" y="148"/>
                    <a:pt x="312" y="148"/>
                    <a:pt x="312" y="148"/>
                  </a:cubicBezTo>
                  <a:cubicBezTo>
                    <a:pt x="328" y="139"/>
                    <a:pt x="328" y="139"/>
                    <a:pt x="328" y="139"/>
                  </a:cubicBezTo>
                  <a:cubicBezTo>
                    <a:pt x="335" y="136"/>
                    <a:pt x="335" y="136"/>
                    <a:pt x="335" y="136"/>
                  </a:cubicBezTo>
                  <a:lnTo>
                    <a:pt x="333" y="139"/>
                  </a:lnTo>
                  <a:close/>
                  <a:moveTo>
                    <a:pt x="205" y="257"/>
                  </a:moveTo>
                  <a:cubicBezTo>
                    <a:pt x="206" y="265"/>
                    <a:pt x="206" y="265"/>
                    <a:pt x="206" y="265"/>
                  </a:cubicBezTo>
                  <a:cubicBezTo>
                    <a:pt x="210" y="278"/>
                    <a:pt x="210" y="278"/>
                    <a:pt x="210" y="278"/>
                  </a:cubicBezTo>
                  <a:cubicBezTo>
                    <a:pt x="212" y="284"/>
                    <a:pt x="212" y="284"/>
                    <a:pt x="212" y="284"/>
                  </a:cubicBezTo>
                  <a:cubicBezTo>
                    <a:pt x="218" y="294"/>
                    <a:pt x="218" y="294"/>
                    <a:pt x="218" y="294"/>
                  </a:cubicBezTo>
                  <a:cubicBezTo>
                    <a:pt x="213" y="300"/>
                    <a:pt x="213" y="300"/>
                    <a:pt x="213" y="300"/>
                  </a:cubicBezTo>
                  <a:cubicBezTo>
                    <a:pt x="199" y="315"/>
                    <a:pt x="199" y="315"/>
                    <a:pt x="199" y="315"/>
                  </a:cubicBezTo>
                  <a:cubicBezTo>
                    <a:pt x="185" y="331"/>
                    <a:pt x="185" y="331"/>
                    <a:pt x="185" y="331"/>
                  </a:cubicBezTo>
                  <a:cubicBezTo>
                    <a:pt x="172" y="348"/>
                    <a:pt x="172" y="348"/>
                    <a:pt x="172" y="348"/>
                  </a:cubicBezTo>
                  <a:cubicBezTo>
                    <a:pt x="160" y="365"/>
                    <a:pt x="160" y="365"/>
                    <a:pt x="160" y="365"/>
                  </a:cubicBezTo>
                  <a:cubicBezTo>
                    <a:pt x="136" y="400"/>
                    <a:pt x="136" y="400"/>
                    <a:pt x="136" y="400"/>
                  </a:cubicBezTo>
                  <a:cubicBezTo>
                    <a:pt x="130" y="411"/>
                    <a:pt x="130" y="411"/>
                    <a:pt x="130" y="411"/>
                  </a:cubicBezTo>
                  <a:cubicBezTo>
                    <a:pt x="129" y="410"/>
                    <a:pt x="129" y="410"/>
                    <a:pt x="129" y="410"/>
                  </a:cubicBezTo>
                  <a:cubicBezTo>
                    <a:pt x="122" y="395"/>
                    <a:pt x="122" y="395"/>
                    <a:pt x="122" y="395"/>
                  </a:cubicBezTo>
                  <a:cubicBezTo>
                    <a:pt x="120" y="388"/>
                    <a:pt x="120" y="388"/>
                    <a:pt x="120" y="388"/>
                  </a:cubicBezTo>
                  <a:cubicBezTo>
                    <a:pt x="117" y="373"/>
                    <a:pt x="117" y="373"/>
                    <a:pt x="117" y="373"/>
                  </a:cubicBezTo>
                  <a:cubicBezTo>
                    <a:pt x="116" y="363"/>
                    <a:pt x="116" y="363"/>
                    <a:pt x="116" y="363"/>
                  </a:cubicBezTo>
                  <a:cubicBezTo>
                    <a:pt x="126" y="348"/>
                    <a:pt x="126" y="348"/>
                    <a:pt x="126" y="348"/>
                  </a:cubicBezTo>
                  <a:cubicBezTo>
                    <a:pt x="138" y="332"/>
                    <a:pt x="138" y="332"/>
                    <a:pt x="138" y="332"/>
                  </a:cubicBezTo>
                  <a:cubicBezTo>
                    <a:pt x="150" y="316"/>
                    <a:pt x="150" y="316"/>
                    <a:pt x="150" y="316"/>
                  </a:cubicBezTo>
                  <a:cubicBezTo>
                    <a:pt x="175" y="286"/>
                    <a:pt x="175" y="286"/>
                    <a:pt x="175" y="286"/>
                  </a:cubicBezTo>
                  <a:cubicBezTo>
                    <a:pt x="189" y="272"/>
                    <a:pt x="189" y="272"/>
                    <a:pt x="189" y="272"/>
                  </a:cubicBezTo>
                  <a:cubicBezTo>
                    <a:pt x="204" y="258"/>
                    <a:pt x="204" y="258"/>
                    <a:pt x="204" y="258"/>
                  </a:cubicBezTo>
                  <a:lnTo>
                    <a:pt x="205" y="257"/>
                  </a:lnTo>
                  <a:close/>
                  <a:moveTo>
                    <a:pt x="73" y="569"/>
                  </a:moveTo>
                  <a:cubicBezTo>
                    <a:pt x="73" y="570"/>
                    <a:pt x="73" y="570"/>
                    <a:pt x="73" y="570"/>
                  </a:cubicBezTo>
                  <a:cubicBezTo>
                    <a:pt x="80" y="578"/>
                    <a:pt x="80" y="578"/>
                    <a:pt x="80" y="578"/>
                  </a:cubicBezTo>
                  <a:cubicBezTo>
                    <a:pt x="95" y="595"/>
                    <a:pt x="95" y="595"/>
                    <a:pt x="95" y="595"/>
                  </a:cubicBezTo>
                  <a:cubicBezTo>
                    <a:pt x="103" y="602"/>
                    <a:pt x="103" y="602"/>
                    <a:pt x="103" y="602"/>
                  </a:cubicBezTo>
                  <a:cubicBezTo>
                    <a:pt x="122" y="618"/>
                    <a:pt x="122" y="618"/>
                    <a:pt x="122" y="618"/>
                  </a:cubicBezTo>
                  <a:cubicBezTo>
                    <a:pt x="125" y="620"/>
                    <a:pt x="125" y="620"/>
                    <a:pt x="125" y="620"/>
                  </a:cubicBezTo>
                  <a:cubicBezTo>
                    <a:pt x="119" y="647"/>
                    <a:pt x="119" y="647"/>
                    <a:pt x="119" y="647"/>
                  </a:cubicBezTo>
                  <a:cubicBezTo>
                    <a:pt x="113" y="687"/>
                    <a:pt x="113" y="687"/>
                    <a:pt x="113" y="687"/>
                  </a:cubicBezTo>
                  <a:cubicBezTo>
                    <a:pt x="109" y="726"/>
                    <a:pt x="109" y="726"/>
                    <a:pt x="109" y="726"/>
                  </a:cubicBezTo>
                  <a:cubicBezTo>
                    <a:pt x="108" y="757"/>
                    <a:pt x="108" y="757"/>
                    <a:pt x="108" y="757"/>
                  </a:cubicBezTo>
                  <a:cubicBezTo>
                    <a:pt x="100" y="750"/>
                    <a:pt x="100" y="750"/>
                    <a:pt x="100" y="750"/>
                  </a:cubicBezTo>
                  <a:cubicBezTo>
                    <a:pt x="82" y="735"/>
                    <a:pt x="82" y="735"/>
                    <a:pt x="82" y="735"/>
                  </a:cubicBezTo>
                  <a:cubicBezTo>
                    <a:pt x="74" y="726"/>
                    <a:pt x="74" y="726"/>
                    <a:pt x="74" y="726"/>
                  </a:cubicBezTo>
                  <a:cubicBezTo>
                    <a:pt x="67" y="718"/>
                    <a:pt x="67" y="718"/>
                    <a:pt x="67" y="718"/>
                  </a:cubicBezTo>
                  <a:cubicBezTo>
                    <a:pt x="55" y="702"/>
                    <a:pt x="55" y="702"/>
                    <a:pt x="55" y="702"/>
                  </a:cubicBezTo>
                  <a:cubicBezTo>
                    <a:pt x="56" y="684"/>
                    <a:pt x="56" y="684"/>
                    <a:pt x="56" y="684"/>
                  </a:cubicBezTo>
                  <a:cubicBezTo>
                    <a:pt x="59" y="646"/>
                    <a:pt x="59" y="646"/>
                    <a:pt x="59" y="646"/>
                  </a:cubicBezTo>
                  <a:cubicBezTo>
                    <a:pt x="61" y="627"/>
                    <a:pt x="61" y="627"/>
                    <a:pt x="61" y="627"/>
                  </a:cubicBezTo>
                  <a:cubicBezTo>
                    <a:pt x="68" y="588"/>
                    <a:pt x="68" y="588"/>
                    <a:pt x="68" y="588"/>
                  </a:cubicBezTo>
                  <a:lnTo>
                    <a:pt x="73" y="569"/>
                  </a:lnTo>
                  <a:close/>
                  <a:moveTo>
                    <a:pt x="1187" y="394"/>
                  </a:moveTo>
                  <a:cubicBezTo>
                    <a:pt x="1177" y="376"/>
                    <a:pt x="1177" y="376"/>
                    <a:pt x="1177" y="376"/>
                  </a:cubicBezTo>
                  <a:cubicBezTo>
                    <a:pt x="1167" y="360"/>
                    <a:pt x="1167" y="360"/>
                    <a:pt x="1167" y="360"/>
                  </a:cubicBezTo>
                  <a:cubicBezTo>
                    <a:pt x="1167" y="350"/>
                    <a:pt x="1167" y="350"/>
                    <a:pt x="1167" y="350"/>
                  </a:cubicBezTo>
                  <a:cubicBezTo>
                    <a:pt x="1177" y="369"/>
                    <a:pt x="1186" y="388"/>
                    <a:pt x="1194" y="407"/>
                  </a:cubicBezTo>
                  <a:lnTo>
                    <a:pt x="1187" y="394"/>
                  </a:lnTo>
                  <a:close/>
                  <a:moveTo>
                    <a:pt x="1148" y="318"/>
                  </a:moveTo>
                  <a:cubicBezTo>
                    <a:pt x="1153" y="329"/>
                    <a:pt x="1153" y="329"/>
                    <a:pt x="1153" y="329"/>
                  </a:cubicBezTo>
                  <a:cubicBezTo>
                    <a:pt x="1155" y="336"/>
                    <a:pt x="1155" y="336"/>
                    <a:pt x="1155" y="336"/>
                  </a:cubicBezTo>
                  <a:cubicBezTo>
                    <a:pt x="1157" y="345"/>
                    <a:pt x="1157" y="345"/>
                    <a:pt x="1157" y="345"/>
                  </a:cubicBezTo>
                  <a:cubicBezTo>
                    <a:pt x="1156" y="343"/>
                    <a:pt x="1156" y="343"/>
                    <a:pt x="1156" y="343"/>
                  </a:cubicBezTo>
                  <a:cubicBezTo>
                    <a:pt x="1144" y="327"/>
                    <a:pt x="1144" y="327"/>
                    <a:pt x="1144" y="327"/>
                  </a:cubicBezTo>
                  <a:cubicBezTo>
                    <a:pt x="1132" y="311"/>
                    <a:pt x="1132" y="311"/>
                    <a:pt x="1132" y="311"/>
                  </a:cubicBezTo>
                  <a:cubicBezTo>
                    <a:pt x="1106" y="280"/>
                    <a:pt x="1106" y="280"/>
                    <a:pt x="1106" y="280"/>
                  </a:cubicBezTo>
                  <a:cubicBezTo>
                    <a:pt x="1092" y="266"/>
                    <a:pt x="1092" y="266"/>
                    <a:pt x="1092" y="266"/>
                  </a:cubicBezTo>
                  <a:cubicBezTo>
                    <a:pt x="1077" y="252"/>
                    <a:pt x="1077" y="252"/>
                    <a:pt x="1077" y="252"/>
                  </a:cubicBezTo>
                  <a:cubicBezTo>
                    <a:pt x="1071" y="246"/>
                    <a:pt x="1071" y="246"/>
                    <a:pt x="1071" y="246"/>
                  </a:cubicBezTo>
                  <a:cubicBezTo>
                    <a:pt x="1071" y="244"/>
                    <a:pt x="1071" y="244"/>
                    <a:pt x="1071" y="244"/>
                  </a:cubicBezTo>
                  <a:cubicBezTo>
                    <a:pt x="1069" y="231"/>
                    <a:pt x="1069" y="231"/>
                    <a:pt x="1069" y="231"/>
                  </a:cubicBezTo>
                  <a:cubicBezTo>
                    <a:pt x="1068" y="225"/>
                    <a:pt x="1068" y="225"/>
                    <a:pt x="1068" y="225"/>
                  </a:cubicBezTo>
                  <a:cubicBezTo>
                    <a:pt x="1065" y="218"/>
                    <a:pt x="1065" y="218"/>
                    <a:pt x="1065" y="218"/>
                  </a:cubicBezTo>
                  <a:cubicBezTo>
                    <a:pt x="1070" y="222"/>
                    <a:pt x="1070" y="222"/>
                    <a:pt x="1070" y="222"/>
                  </a:cubicBezTo>
                  <a:cubicBezTo>
                    <a:pt x="1084" y="235"/>
                    <a:pt x="1084" y="235"/>
                    <a:pt x="1084" y="235"/>
                  </a:cubicBezTo>
                  <a:cubicBezTo>
                    <a:pt x="1097" y="249"/>
                    <a:pt x="1097" y="249"/>
                    <a:pt x="1097" y="249"/>
                  </a:cubicBezTo>
                  <a:cubicBezTo>
                    <a:pt x="1107" y="260"/>
                    <a:pt x="1107" y="260"/>
                    <a:pt x="1107" y="260"/>
                  </a:cubicBezTo>
                  <a:cubicBezTo>
                    <a:pt x="1122" y="279"/>
                    <a:pt x="1135" y="298"/>
                    <a:pt x="1148" y="318"/>
                  </a:cubicBezTo>
                  <a:close/>
                  <a:moveTo>
                    <a:pt x="853" y="75"/>
                  </a:moveTo>
                  <a:cubicBezTo>
                    <a:pt x="867" y="82"/>
                    <a:pt x="867" y="82"/>
                    <a:pt x="867" y="82"/>
                  </a:cubicBezTo>
                  <a:cubicBezTo>
                    <a:pt x="852" y="78"/>
                    <a:pt x="852" y="78"/>
                    <a:pt x="852" y="78"/>
                  </a:cubicBezTo>
                  <a:cubicBezTo>
                    <a:pt x="818" y="72"/>
                    <a:pt x="818" y="72"/>
                    <a:pt x="818" y="72"/>
                  </a:cubicBezTo>
                  <a:cubicBezTo>
                    <a:pt x="800" y="70"/>
                    <a:pt x="800" y="70"/>
                    <a:pt x="800" y="70"/>
                  </a:cubicBezTo>
                  <a:cubicBezTo>
                    <a:pt x="783" y="69"/>
                    <a:pt x="783" y="69"/>
                    <a:pt x="783" y="69"/>
                  </a:cubicBezTo>
                  <a:cubicBezTo>
                    <a:pt x="774" y="68"/>
                    <a:pt x="774" y="68"/>
                    <a:pt x="774" y="68"/>
                  </a:cubicBezTo>
                  <a:cubicBezTo>
                    <a:pt x="765" y="62"/>
                    <a:pt x="765" y="62"/>
                    <a:pt x="765" y="62"/>
                  </a:cubicBezTo>
                  <a:cubicBezTo>
                    <a:pt x="770" y="62"/>
                    <a:pt x="770" y="62"/>
                    <a:pt x="770" y="62"/>
                  </a:cubicBezTo>
                  <a:cubicBezTo>
                    <a:pt x="798" y="63"/>
                    <a:pt x="798" y="63"/>
                    <a:pt x="798" y="63"/>
                  </a:cubicBezTo>
                  <a:cubicBezTo>
                    <a:pt x="812" y="65"/>
                    <a:pt x="812" y="65"/>
                    <a:pt x="812" y="65"/>
                  </a:cubicBezTo>
                  <a:cubicBezTo>
                    <a:pt x="838" y="70"/>
                    <a:pt x="838" y="70"/>
                    <a:pt x="838" y="70"/>
                  </a:cubicBezTo>
                  <a:cubicBezTo>
                    <a:pt x="848" y="73"/>
                    <a:pt x="848" y="73"/>
                    <a:pt x="848" y="73"/>
                  </a:cubicBezTo>
                  <a:cubicBezTo>
                    <a:pt x="850" y="74"/>
                    <a:pt x="852" y="74"/>
                    <a:pt x="853" y="75"/>
                  </a:cubicBezTo>
                  <a:close/>
                  <a:moveTo>
                    <a:pt x="677" y="38"/>
                  </a:moveTo>
                  <a:cubicBezTo>
                    <a:pt x="658" y="35"/>
                    <a:pt x="658" y="35"/>
                    <a:pt x="658" y="35"/>
                  </a:cubicBezTo>
                  <a:cubicBezTo>
                    <a:pt x="665" y="36"/>
                    <a:pt x="672" y="36"/>
                    <a:pt x="679" y="37"/>
                  </a:cubicBezTo>
                  <a:lnTo>
                    <a:pt x="677" y="38"/>
                  </a:lnTo>
                  <a:close/>
                  <a:moveTo>
                    <a:pt x="652" y="35"/>
                  </a:moveTo>
                  <a:cubicBezTo>
                    <a:pt x="651" y="35"/>
                    <a:pt x="651" y="35"/>
                    <a:pt x="651" y="35"/>
                  </a:cubicBezTo>
                  <a:cubicBezTo>
                    <a:pt x="652" y="35"/>
                    <a:pt x="653" y="35"/>
                    <a:pt x="654" y="35"/>
                  </a:cubicBezTo>
                  <a:lnTo>
                    <a:pt x="652" y="35"/>
                  </a:lnTo>
                  <a:close/>
                  <a:moveTo>
                    <a:pt x="633" y="35"/>
                  </a:moveTo>
                  <a:cubicBezTo>
                    <a:pt x="627" y="35"/>
                    <a:pt x="627" y="35"/>
                    <a:pt x="627" y="35"/>
                  </a:cubicBezTo>
                  <a:cubicBezTo>
                    <a:pt x="629" y="35"/>
                    <a:pt x="631" y="35"/>
                    <a:pt x="633" y="35"/>
                  </a:cubicBezTo>
                  <a:close/>
                  <a:moveTo>
                    <a:pt x="599" y="38"/>
                  </a:moveTo>
                  <a:cubicBezTo>
                    <a:pt x="596" y="37"/>
                    <a:pt x="596" y="37"/>
                    <a:pt x="596" y="37"/>
                  </a:cubicBezTo>
                  <a:cubicBezTo>
                    <a:pt x="603" y="36"/>
                    <a:pt x="610" y="36"/>
                    <a:pt x="617" y="35"/>
                  </a:cubicBezTo>
                  <a:lnTo>
                    <a:pt x="599" y="38"/>
                  </a:lnTo>
                  <a:close/>
                  <a:moveTo>
                    <a:pt x="437" y="70"/>
                  </a:moveTo>
                  <a:cubicBezTo>
                    <a:pt x="463" y="65"/>
                    <a:pt x="463" y="65"/>
                    <a:pt x="463" y="65"/>
                  </a:cubicBezTo>
                  <a:cubicBezTo>
                    <a:pt x="477" y="63"/>
                    <a:pt x="477" y="63"/>
                    <a:pt x="477" y="63"/>
                  </a:cubicBezTo>
                  <a:cubicBezTo>
                    <a:pt x="505" y="62"/>
                    <a:pt x="505" y="62"/>
                    <a:pt x="505" y="62"/>
                  </a:cubicBezTo>
                  <a:cubicBezTo>
                    <a:pt x="510" y="62"/>
                    <a:pt x="510" y="62"/>
                    <a:pt x="510" y="62"/>
                  </a:cubicBezTo>
                  <a:cubicBezTo>
                    <a:pt x="503" y="66"/>
                    <a:pt x="503" y="66"/>
                    <a:pt x="503" y="66"/>
                  </a:cubicBezTo>
                  <a:cubicBezTo>
                    <a:pt x="500" y="68"/>
                    <a:pt x="500" y="68"/>
                    <a:pt x="500" y="68"/>
                  </a:cubicBezTo>
                  <a:cubicBezTo>
                    <a:pt x="492" y="69"/>
                    <a:pt x="492" y="69"/>
                    <a:pt x="492" y="69"/>
                  </a:cubicBezTo>
                  <a:cubicBezTo>
                    <a:pt x="474" y="70"/>
                    <a:pt x="474" y="70"/>
                    <a:pt x="474" y="70"/>
                  </a:cubicBezTo>
                  <a:cubicBezTo>
                    <a:pt x="457" y="72"/>
                    <a:pt x="457" y="72"/>
                    <a:pt x="457" y="72"/>
                  </a:cubicBezTo>
                  <a:cubicBezTo>
                    <a:pt x="423" y="78"/>
                    <a:pt x="423" y="78"/>
                    <a:pt x="423" y="78"/>
                  </a:cubicBezTo>
                  <a:cubicBezTo>
                    <a:pt x="408" y="82"/>
                    <a:pt x="408" y="82"/>
                    <a:pt x="408" y="82"/>
                  </a:cubicBezTo>
                  <a:cubicBezTo>
                    <a:pt x="422" y="75"/>
                    <a:pt x="422" y="75"/>
                    <a:pt x="422" y="75"/>
                  </a:cubicBezTo>
                  <a:cubicBezTo>
                    <a:pt x="423" y="74"/>
                    <a:pt x="425" y="74"/>
                    <a:pt x="427" y="73"/>
                  </a:cubicBezTo>
                  <a:lnTo>
                    <a:pt x="437" y="70"/>
                  </a:lnTo>
                  <a:close/>
                  <a:moveTo>
                    <a:pt x="108" y="361"/>
                  </a:moveTo>
                  <a:cubicBezTo>
                    <a:pt x="98" y="377"/>
                    <a:pt x="98" y="377"/>
                    <a:pt x="98" y="377"/>
                  </a:cubicBezTo>
                  <a:cubicBezTo>
                    <a:pt x="88" y="394"/>
                    <a:pt x="88" y="394"/>
                    <a:pt x="88" y="394"/>
                  </a:cubicBezTo>
                  <a:cubicBezTo>
                    <a:pt x="81" y="408"/>
                    <a:pt x="81" y="408"/>
                    <a:pt x="81" y="408"/>
                  </a:cubicBezTo>
                  <a:cubicBezTo>
                    <a:pt x="89" y="388"/>
                    <a:pt x="98" y="369"/>
                    <a:pt x="108" y="350"/>
                  </a:cubicBezTo>
                  <a:cubicBezTo>
                    <a:pt x="108" y="358"/>
                    <a:pt x="108" y="358"/>
                    <a:pt x="108" y="358"/>
                  </a:cubicBezTo>
                  <a:lnTo>
                    <a:pt x="108" y="361"/>
                  </a:lnTo>
                  <a:close/>
                  <a:moveTo>
                    <a:pt x="40" y="561"/>
                  </a:moveTo>
                  <a:cubicBezTo>
                    <a:pt x="44" y="543"/>
                    <a:pt x="44" y="543"/>
                    <a:pt x="44" y="543"/>
                  </a:cubicBezTo>
                  <a:cubicBezTo>
                    <a:pt x="50" y="518"/>
                    <a:pt x="50" y="518"/>
                    <a:pt x="50" y="518"/>
                  </a:cubicBezTo>
                  <a:cubicBezTo>
                    <a:pt x="52" y="526"/>
                    <a:pt x="52" y="526"/>
                    <a:pt x="52" y="526"/>
                  </a:cubicBezTo>
                  <a:cubicBezTo>
                    <a:pt x="58" y="544"/>
                    <a:pt x="58" y="544"/>
                    <a:pt x="58" y="544"/>
                  </a:cubicBezTo>
                  <a:cubicBezTo>
                    <a:pt x="62" y="553"/>
                    <a:pt x="62" y="553"/>
                    <a:pt x="62" y="553"/>
                  </a:cubicBezTo>
                  <a:cubicBezTo>
                    <a:pt x="67" y="559"/>
                    <a:pt x="67" y="559"/>
                    <a:pt x="67" y="559"/>
                  </a:cubicBezTo>
                  <a:cubicBezTo>
                    <a:pt x="60" y="587"/>
                    <a:pt x="60" y="587"/>
                    <a:pt x="60" y="587"/>
                  </a:cubicBezTo>
                  <a:cubicBezTo>
                    <a:pt x="53" y="626"/>
                    <a:pt x="53" y="626"/>
                    <a:pt x="53" y="626"/>
                  </a:cubicBezTo>
                  <a:cubicBezTo>
                    <a:pt x="50" y="645"/>
                    <a:pt x="50" y="645"/>
                    <a:pt x="50" y="645"/>
                  </a:cubicBezTo>
                  <a:cubicBezTo>
                    <a:pt x="47" y="684"/>
                    <a:pt x="47" y="684"/>
                    <a:pt x="47" y="684"/>
                  </a:cubicBezTo>
                  <a:cubicBezTo>
                    <a:pt x="47" y="687"/>
                    <a:pt x="47" y="687"/>
                    <a:pt x="47" y="687"/>
                  </a:cubicBezTo>
                  <a:cubicBezTo>
                    <a:pt x="42" y="676"/>
                    <a:pt x="42" y="676"/>
                    <a:pt x="42" y="676"/>
                  </a:cubicBezTo>
                  <a:cubicBezTo>
                    <a:pt x="39" y="667"/>
                    <a:pt x="39" y="667"/>
                    <a:pt x="39" y="667"/>
                  </a:cubicBezTo>
                  <a:cubicBezTo>
                    <a:pt x="36" y="651"/>
                    <a:pt x="36" y="651"/>
                    <a:pt x="36" y="651"/>
                  </a:cubicBezTo>
                  <a:cubicBezTo>
                    <a:pt x="36" y="647"/>
                    <a:pt x="35" y="642"/>
                    <a:pt x="35" y="637"/>
                  </a:cubicBezTo>
                  <a:cubicBezTo>
                    <a:pt x="35" y="617"/>
                    <a:pt x="36" y="596"/>
                    <a:pt x="38" y="577"/>
                  </a:cubicBezTo>
                  <a:lnTo>
                    <a:pt x="40" y="561"/>
                  </a:lnTo>
                  <a:close/>
                  <a:moveTo>
                    <a:pt x="42" y="697"/>
                  </a:moveTo>
                  <a:cubicBezTo>
                    <a:pt x="47" y="705"/>
                    <a:pt x="47" y="705"/>
                    <a:pt x="47" y="705"/>
                  </a:cubicBezTo>
                  <a:cubicBezTo>
                    <a:pt x="47" y="723"/>
                    <a:pt x="47" y="723"/>
                    <a:pt x="47" y="723"/>
                  </a:cubicBezTo>
                  <a:cubicBezTo>
                    <a:pt x="50" y="761"/>
                    <a:pt x="50" y="761"/>
                    <a:pt x="50" y="761"/>
                  </a:cubicBezTo>
                  <a:cubicBezTo>
                    <a:pt x="53" y="779"/>
                    <a:pt x="53" y="779"/>
                    <a:pt x="53" y="779"/>
                  </a:cubicBezTo>
                  <a:cubicBezTo>
                    <a:pt x="45" y="749"/>
                    <a:pt x="40" y="718"/>
                    <a:pt x="38" y="687"/>
                  </a:cubicBezTo>
                  <a:lnTo>
                    <a:pt x="42" y="697"/>
                  </a:lnTo>
                  <a:close/>
                  <a:moveTo>
                    <a:pt x="178" y="1025"/>
                  </a:moveTo>
                  <a:cubicBezTo>
                    <a:pt x="179" y="1026"/>
                    <a:pt x="179" y="1026"/>
                    <a:pt x="179" y="1026"/>
                  </a:cubicBezTo>
                  <a:cubicBezTo>
                    <a:pt x="180" y="1028"/>
                    <a:pt x="180" y="1028"/>
                    <a:pt x="180" y="1028"/>
                  </a:cubicBezTo>
                  <a:cubicBezTo>
                    <a:pt x="179" y="1027"/>
                    <a:pt x="178" y="1025"/>
                    <a:pt x="177" y="1024"/>
                  </a:cubicBezTo>
                  <a:lnTo>
                    <a:pt x="178" y="1025"/>
                  </a:lnTo>
                  <a:close/>
                  <a:moveTo>
                    <a:pt x="557" y="1231"/>
                  </a:moveTo>
                  <a:cubicBezTo>
                    <a:pt x="548" y="1225"/>
                    <a:pt x="548" y="1225"/>
                    <a:pt x="548" y="1225"/>
                  </a:cubicBezTo>
                  <a:cubicBezTo>
                    <a:pt x="540" y="1215"/>
                    <a:pt x="540" y="1215"/>
                    <a:pt x="540" y="1215"/>
                  </a:cubicBezTo>
                  <a:cubicBezTo>
                    <a:pt x="534" y="1206"/>
                    <a:pt x="534" y="1206"/>
                    <a:pt x="534" y="1206"/>
                  </a:cubicBezTo>
                  <a:cubicBezTo>
                    <a:pt x="555" y="1209"/>
                    <a:pt x="555" y="1209"/>
                    <a:pt x="555" y="1209"/>
                  </a:cubicBezTo>
                  <a:cubicBezTo>
                    <a:pt x="630" y="1212"/>
                    <a:pt x="630" y="1212"/>
                    <a:pt x="630" y="1212"/>
                  </a:cubicBezTo>
                  <a:cubicBezTo>
                    <a:pt x="633" y="1212"/>
                    <a:pt x="633" y="1212"/>
                    <a:pt x="633" y="1212"/>
                  </a:cubicBezTo>
                  <a:cubicBezTo>
                    <a:pt x="633" y="1239"/>
                    <a:pt x="633" y="1239"/>
                    <a:pt x="633" y="1239"/>
                  </a:cubicBezTo>
                  <a:cubicBezTo>
                    <a:pt x="608" y="1239"/>
                    <a:pt x="583" y="1237"/>
                    <a:pt x="558" y="1234"/>
                  </a:cubicBezTo>
                  <a:cubicBezTo>
                    <a:pt x="558" y="1233"/>
                    <a:pt x="558" y="1232"/>
                    <a:pt x="557" y="1231"/>
                  </a:cubicBezTo>
                  <a:close/>
                  <a:moveTo>
                    <a:pt x="642" y="1212"/>
                  </a:moveTo>
                  <a:cubicBezTo>
                    <a:pt x="675" y="1211"/>
                    <a:pt x="675" y="1211"/>
                    <a:pt x="675" y="1211"/>
                  </a:cubicBezTo>
                  <a:cubicBezTo>
                    <a:pt x="735" y="1207"/>
                    <a:pt x="735" y="1207"/>
                    <a:pt x="735" y="1207"/>
                  </a:cubicBezTo>
                  <a:cubicBezTo>
                    <a:pt x="741" y="1206"/>
                    <a:pt x="741" y="1206"/>
                    <a:pt x="741" y="1206"/>
                  </a:cubicBezTo>
                  <a:cubicBezTo>
                    <a:pt x="735" y="1215"/>
                    <a:pt x="735" y="1215"/>
                    <a:pt x="735" y="1215"/>
                  </a:cubicBezTo>
                  <a:cubicBezTo>
                    <a:pt x="727" y="1225"/>
                    <a:pt x="727" y="1225"/>
                    <a:pt x="727" y="1225"/>
                  </a:cubicBezTo>
                  <a:cubicBezTo>
                    <a:pt x="718" y="1231"/>
                    <a:pt x="718" y="1231"/>
                    <a:pt x="718" y="1231"/>
                  </a:cubicBezTo>
                  <a:cubicBezTo>
                    <a:pt x="717" y="1232"/>
                    <a:pt x="717" y="1233"/>
                    <a:pt x="717" y="1234"/>
                  </a:cubicBezTo>
                  <a:cubicBezTo>
                    <a:pt x="692" y="1237"/>
                    <a:pt x="667" y="1239"/>
                    <a:pt x="642" y="1239"/>
                  </a:cubicBezTo>
                  <a:lnTo>
                    <a:pt x="642" y="1212"/>
                  </a:lnTo>
                  <a:close/>
                  <a:moveTo>
                    <a:pt x="998" y="1119"/>
                  </a:moveTo>
                  <a:cubicBezTo>
                    <a:pt x="987" y="1127"/>
                    <a:pt x="987" y="1127"/>
                    <a:pt x="987" y="1127"/>
                  </a:cubicBezTo>
                  <a:cubicBezTo>
                    <a:pt x="969" y="1137"/>
                    <a:pt x="969" y="1137"/>
                    <a:pt x="969" y="1137"/>
                  </a:cubicBezTo>
                  <a:cubicBezTo>
                    <a:pt x="963" y="1140"/>
                    <a:pt x="963" y="1140"/>
                    <a:pt x="963" y="1140"/>
                  </a:cubicBezTo>
                  <a:cubicBezTo>
                    <a:pt x="970" y="1132"/>
                    <a:pt x="970" y="1132"/>
                    <a:pt x="970" y="1132"/>
                  </a:cubicBezTo>
                  <a:cubicBezTo>
                    <a:pt x="979" y="1121"/>
                    <a:pt x="979" y="1121"/>
                    <a:pt x="979" y="1121"/>
                  </a:cubicBezTo>
                  <a:cubicBezTo>
                    <a:pt x="997" y="1097"/>
                    <a:pt x="997" y="1097"/>
                    <a:pt x="997" y="1097"/>
                  </a:cubicBezTo>
                  <a:cubicBezTo>
                    <a:pt x="1012" y="1073"/>
                    <a:pt x="1012" y="1073"/>
                    <a:pt x="1012" y="1073"/>
                  </a:cubicBezTo>
                  <a:cubicBezTo>
                    <a:pt x="1036" y="1062"/>
                    <a:pt x="1036" y="1062"/>
                    <a:pt x="1036" y="1062"/>
                  </a:cubicBezTo>
                  <a:cubicBezTo>
                    <a:pt x="1048" y="1056"/>
                    <a:pt x="1048" y="1056"/>
                    <a:pt x="1048" y="1056"/>
                  </a:cubicBezTo>
                  <a:cubicBezTo>
                    <a:pt x="1059" y="1050"/>
                    <a:pt x="1059" y="1050"/>
                    <a:pt x="1059" y="1050"/>
                  </a:cubicBezTo>
                  <a:cubicBezTo>
                    <a:pt x="1077" y="1039"/>
                    <a:pt x="1077" y="1039"/>
                    <a:pt x="1077" y="1039"/>
                  </a:cubicBezTo>
                  <a:cubicBezTo>
                    <a:pt x="1060" y="1062"/>
                    <a:pt x="1060" y="1062"/>
                    <a:pt x="1060" y="1062"/>
                  </a:cubicBezTo>
                  <a:cubicBezTo>
                    <a:pt x="1049" y="1074"/>
                    <a:pt x="1049" y="1074"/>
                    <a:pt x="1049" y="1074"/>
                  </a:cubicBezTo>
                  <a:cubicBezTo>
                    <a:pt x="1037" y="1086"/>
                    <a:pt x="1037" y="1086"/>
                    <a:pt x="1037" y="1086"/>
                  </a:cubicBezTo>
                  <a:cubicBezTo>
                    <a:pt x="1029" y="1094"/>
                    <a:pt x="1029" y="1094"/>
                    <a:pt x="1029" y="1094"/>
                  </a:cubicBezTo>
                  <a:cubicBezTo>
                    <a:pt x="1019" y="1103"/>
                    <a:pt x="1009" y="1111"/>
                    <a:pt x="998" y="1119"/>
                  </a:cubicBezTo>
                  <a:close/>
                  <a:moveTo>
                    <a:pt x="1097" y="1025"/>
                  </a:moveTo>
                  <a:cubicBezTo>
                    <a:pt x="1097" y="1025"/>
                    <a:pt x="1097" y="1025"/>
                    <a:pt x="1097" y="1025"/>
                  </a:cubicBezTo>
                  <a:cubicBezTo>
                    <a:pt x="1099" y="1024"/>
                    <a:pt x="1099" y="1024"/>
                    <a:pt x="1099" y="1024"/>
                  </a:cubicBezTo>
                  <a:cubicBezTo>
                    <a:pt x="1097" y="1025"/>
                    <a:pt x="1096" y="1027"/>
                    <a:pt x="1095" y="1028"/>
                  </a:cubicBezTo>
                  <a:lnTo>
                    <a:pt x="1097" y="1025"/>
                  </a:lnTo>
                  <a:close/>
                  <a:moveTo>
                    <a:pt x="1223" y="779"/>
                  </a:moveTo>
                  <a:cubicBezTo>
                    <a:pt x="1225" y="761"/>
                    <a:pt x="1225" y="761"/>
                    <a:pt x="1225" y="761"/>
                  </a:cubicBezTo>
                  <a:cubicBezTo>
                    <a:pt x="1228" y="723"/>
                    <a:pt x="1228" y="723"/>
                    <a:pt x="1228" y="723"/>
                  </a:cubicBezTo>
                  <a:cubicBezTo>
                    <a:pt x="1228" y="705"/>
                    <a:pt x="1228" y="705"/>
                    <a:pt x="1228" y="705"/>
                  </a:cubicBezTo>
                  <a:cubicBezTo>
                    <a:pt x="1233" y="696"/>
                    <a:pt x="1233" y="696"/>
                    <a:pt x="1233" y="696"/>
                  </a:cubicBezTo>
                  <a:cubicBezTo>
                    <a:pt x="1237" y="687"/>
                    <a:pt x="1237" y="687"/>
                    <a:pt x="1237" y="687"/>
                  </a:cubicBezTo>
                  <a:cubicBezTo>
                    <a:pt x="1235" y="718"/>
                    <a:pt x="1230" y="749"/>
                    <a:pt x="1223" y="77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97" name="Rectangle 296"/>
          <p:cNvSpPr/>
          <p:nvPr/>
        </p:nvSpPr>
        <p:spPr>
          <a:xfrm>
            <a:off x="498260" y="3732502"/>
            <a:ext cx="3886200" cy="846386"/>
          </a:xfrm>
          <a:prstGeom prst="rect">
            <a:avLst/>
          </a:prstGeom>
        </p:spPr>
        <p:txBody>
          <a:bodyPr wrap="square" lIns="0" tIns="0" rIns="0" bIns="0">
            <a:spAutoFit/>
          </a:bodyPr>
          <a:lstStyle/>
          <a:p>
            <a:pPr>
              <a:lnSpc>
                <a:spcPct val="90000"/>
              </a:lnSpc>
              <a:spcBef>
                <a:spcPts val="100"/>
              </a:spcBef>
            </a:pPr>
            <a:r>
              <a:rPr lang="en-US" sz="6000" b="1" dirty="0">
                <a:solidFill>
                  <a:srgbClr val="FFFFFF"/>
                </a:solidFill>
                <a:latin typeface="Arial"/>
                <a:cs typeface="Arial"/>
              </a:rPr>
              <a:t>4,368,723</a:t>
            </a:r>
            <a:endParaRPr lang="en-US" sz="6000" dirty="0">
              <a:solidFill>
                <a:srgbClr val="FFFFFF"/>
              </a:solidFill>
              <a:latin typeface="Arial"/>
              <a:cs typeface="Arial"/>
            </a:endParaRPr>
          </a:p>
        </p:txBody>
      </p:sp>
      <p:sp>
        <p:nvSpPr>
          <p:cNvPr id="207" name="Rectangle 206"/>
          <p:cNvSpPr/>
          <p:nvPr/>
        </p:nvSpPr>
        <p:spPr>
          <a:xfrm>
            <a:off x="498260" y="4754175"/>
            <a:ext cx="3886200" cy="1360885"/>
          </a:xfrm>
          <a:prstGeom prst="rect">
            <a:avLst/>
          </a:prstGeom>
        </p:spPr>
        <p:txBody>
          <a:bodyPr wrap="square" lIns="0" tIns="0" rIns="0" bIns="0">
            <a:spAutoFit/>
          </a:bodyPr>
          <a:lstStyle/>
          <a:p>
            <a:pPr>
              <a:lnSpc>
                <a:spcPct val="90000"/>
              </a:lnSpc>
              <a:spcBef>
                <a:spcPts val="100"/>
              </a:spcBef>
            </a:pPr>
            <a:r>
              <a:rPr lang="en-US" sz="1400" b="1" i="1" dirty="0">
                <a:solidFill>
                  <a:srgbClr val="FFFFFF"/>
                </a:solidFill>
                <a:latin typeface="Arial"/>
                <a:cs typeface="Arial"/>
              </a:rPr>
              <a:t>Place additional content here, if needed. </a:t>
            </a:r>
            <a:r>
              <a:rPr lang="en-US" sz="1400" i="1" dirty="0">
                <a:solidFill>
                  <a:srgbClr val="FFFFFF"/>
                </a:solidFill>
                <a:latin typeface="Arial"/>
                <a:cs typeface="Arial"/>
              </a:rPr>
              <a:t>Your content can be placed in this area. Place more words here, if needed. Your goal is to use less text. Place more words here, if needed. Your content can be placed in this area. Place more words here, if needed. Place additional content here. Your content can be placed in this area. </a:t>
            </a:r>
          </a:p>
        </p:txBody>
      </p:sp>
      <p:grpSp>
        <p:nvGrpSpPr>
          <p:cNvPr id="4" name="Group 3" descr="Element boxes group."/>
          <p:cNvGrpSpPr/>
          <p:nvPr/>
        </p:nvGrpSpPr>
        <p:grpSpPr>
          <a:xfrm>
            <a:off x="4715240" y="1580713"/>
            <a:ext cx="7049772" cy="4515287"/>
            <a:chOff x="4715240" y="1580713"/>
            <a:chExt cx="7049772" cy="4515287"/>
          </a:xfrm>
        </p:grpSpPr>
        <p:sp>
          <p:nvSpPr>
            <p:cNvPr id="204" name="Rectangle 203">
              <a:extLst>
                <a:ext uri="{C183D7F6-B498-43B3-948B-1728B52AA6E4}">
                  <adec:decorative xmlns:adec="http://schemas.microsoft.com/office/drawing/2017/decorative" val="1"/>
                </a:ext>
              </a:extLst>
            </p:cNvPr>
            <p:cNvSpPr/>
            <p:nvPr/>
          </p:nvSpPr>
          <p:spPr bwMode="auto">
            <a:xfrm>
              <a:off x="4715240" y="1580713"/>
              <a:ext cx="6858000" cy="38100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dirty="0">
                  <a:solidFill>
                    <a:srgbClr val="FFFFFF"/>
                  </a:solidFill>
                  <a:latin typeface="Arial"/>
                  <a:cs typeface="Arial"/>
                </a:rPr>
                <a:t>Proof…</a:t>
              </a:r>
            </a:p>
          </p:txBody>
        </p:sp>
        <p:sp>
          <p:nvSpPr>
            <p:cNvPr id="210" name="Round Diagonal Corner Rectangle 209">
              <a:extLst>
                <a:ext uri="{C183D7F6-B498-43B3-948B-1728B52AA6E4}">
                  <adec:decorative xmlns:adec="http://schemas.microsoft.com/office/drawing/2017/decorative" val="1"/>
                </a:ext>
              </a:extLst>
            </p:cNvPr>
            <p:cNvSpPr/>
            <p:nvPr/>
          </p:nvSpPr>
          <p:spPr bwMode="auto">
            <a:xfrm flipH="1">
              <a:off x="4727922"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4" name="Rectangle 253"/>
            <p:cNvSpPr/>
            <p:nvPr/>
          </p:nvSpPr>
          <p:spPr bwMode="auto">
            <a:xfrm>
              <a:off x="4727922" y="2196575"/>
              <a:ext cx="213758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One</a:t>
              </a:r>
            </a:p>
          </p:txBody>
        </p:sp>
        <p:sp>
          <p:nvSpPr>
            <p:cNvPr id="250" name="Rectangle 249"/>
            <p:cNvSpPr/>
            <p:nvPr/>
          </p:nvSpPr>
          <p:spPr bwMode="auto">
            <a:xfrm>
              <a:off x="4801632" y="2487320"/>
              <a:ext cx="658782" cy="22112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A7832"/>
                  </a:solidFill>
                  <a:effectLst/>
                  <a:latin typeface="Arial Narrow"/>
                  <a:cs typeface="Arial Narrow"/>
                </a:rPr>
                <a:t>One</a:t>
              </a:r>
            </a:p>
          </p:txBody>
        </p:sp>
        <p:sp>
          <p:nvSpPr>
            <p:cNvPr id="251" name="Rectangle 70"/>
            <p:cNvSpPr>
              <a:spLocks noChangeArrowheads="1"/>
            </p:cNvSpPr>
            <p:nvPr/>
          </p:nvSpPr>
          <p:spPr bwMode="auto">
            <a:xfrm>
              <a:off x="5451370" y="2462750"/>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14%</a:t>
              </a:r>
              <a:endParaRPr lang="en-US" sz="1200" dirty="0">
                <a:solidFill>
                  <a:srgbClr val="FFFFFF"/>
                </a:solidFill>
                <a:latin typeface="Arial Narrow" pitchFamily="112" charset="0"/>
              </a:endParaRPr>
            </a:p>
          </p:txBody>
        </p:sp>
        <p:sp>
          <p:nvSpPr>
            <p:cNvPr id="248" name="Rectangle 247"/>
            <p:cNvSpPr/>
            <p:nvPr/>
          </p:nvSpPr>
          <p:spPr bwMode="auto">
            <a:xfrm>
              <a:off x="4801632" y="2782159"/>
              <a:ext cx="1114861" cy="22112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A7832"/>
                  </a:solidFill>
                  <a:effectLst/>
                  <a:latin typeface="Arial Narrow"/>
                  <a:cs typeface="Arial Narrow"/>
                </a:rPr>
                <a:t>Two</a:t>
              </a:r>
            </a:p>
          </p:txBody>
        </p:sp>
        <p:sp>
          <p:nvSpPr>
            <p:cNvPr id="252" name="Rectangle 70"/>
            <p:cNvSpPr>
              <a:spLocks noChangeArrowheads="1"/>
            </p:cNvSpPr>
            <p:nvPr/>
          </p:nvSpPr>
          <p:spPr bwMode="auto">
            <a:xfrm>
              <a:off x="5907279" y="2757589"/>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22%</a:t>
              </a:r>
              <a:endParaRPr lang="en-US" sz="1200" dirty="0">
                <a:solidFill>
                  <a:srgbClr val="FFFFFF"/>
                </a:solidFill>
                <a:latin typeface="Arial Narrow" pitchFamily="112" charset="0"/>
              </a:endParaRPr>
            </a:p>
          </p:txBody>
        </p:sp>
        <p:sp>
          <p:nvSpPr>
            <p:cNvPr id="249" name="Rectangle 248"/>
            <p:cNvSpPr/>
            <p:nvPr/>
          </p:nvSpPr>
          <p:spPr bwMode="auto">
            <a:xfrm>
              <a:off x="4801632" y="3076998"/>
              <a:ext cx="1621616" cy="221129"/>
            </a:xfrm>
            <a:prstGeom prst="rect">
              <a:avLst/>
            </a:prstGeom>
            <a:solidFill>
              <a:srgbClr val="0A7832"/>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FFFFFF"/>
                  </a:solidFill>
                  <a:effectLst/>
                  <a:latin typeface="Arial Narrow"/>
                  <a:cs typeface="Arial Narrow"/>
                </a:rPr>
                <a:t>Three</a:t>
              </a:r>
            </a:p>
          </p:txBody>
        </p:sp>
        <p:sp>
          <p:nvSpPr>
            <p:cNvPr id="253" name="Rectangle 70"/>
            <p:cNvSpPr>
              <a:spLocks noChangeArrowheads="1"/>
            </p:cNvSpPr>
            <p:nvPr/>
          </p:nvSpPr>
          <p:spPr bwMode="auto">
            <a:xfrm>
              <a:off x="6423248" y="3064713"/>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31%</a:t>
              </a:r>
              <a:endParaRPr lang="en-US" sz="1200" dirty="0">
                <a:solidFill>
                  <a:srgbClr val="FFFFFF"/>
                </a:solidFill>
                <a:latin typeface="Arial Narrow" pitchFamily="112" charset="0"/>
              </a:endParaRPr>
            </a:p>
          </p:txBody>
        </p:sp>
        <p:sp>
          <p:nvSpPr>
            <p:cNvPr id="255" name="Rectangle 254"/>
            <p:cNvSpPr/>
            <p:nvPr/>
          </p:nvSpPr>
          <p:spPr>
            <a:xfrm>
              <a:off x="4838487"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46" name="Round Diagonal Corner Rectangle 245">
              <a:extLst>
                <a:ext uri="{C183D7F6-B498-43B3-948B-1728B52AA6E4}">
                  <adec:decorative xmlns:adec="http://schemas.microsoft.com/office/drawing/2017/decorative" val="1"/>
                </a:ext>
              </a:extLst>
            </p:cNvPr>
            <p:cNvSpPr/>
            <p:nvPr/>
          </p:nvSpPr>
          <p:spPr bwMode="auto">
            <a:xfrm flipH="1">
              <a:off x="7156671"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6" name="Rectangle 255"/>
            <p:cNvSpPr/>
            <p:nvPr/>
          </p:nvSpPr>
          <p:spPr bwMode="auto">
            <a:xfrm>
              <a:off x="7131825" y="2196575"/>
              <a:ext cx="221129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Two</a:t>
              </a:r>
            </a:p>
          </p:txBody>
        </p:sp>
        <p:sp>
          <p:nvSpPr>
            <p:cNvPr id="289" name="Freeform 25">
              <a:extLst>
                <a:ext uri="{C183D7F6-B498-43B3-948B-1728B52AA6E4}">
                  <adec:decorative xmlns:adec="http://schemas.microsoft.com/office/drawing/2017/decorative" val="1"/>
                </a:ext>
              </a:extLst>
            </p:cNvPr>
            <p:cNvSpPr>
              <a:spLocks/>
            </p:cNvSpPr>
            <p:nvPr/>
          </p:nvSpPr>
          <p:spPr bwMode="auto">
            <a:xfrm>
              <a:off x="7279244" y="2515080"/>
              <a:ext cx="986704" cy="754383"/>
            </a:xfrm>
            <a:custGeom>
              <a:avLst/>
              <a:gdLst/>
              <a:ahLst/>
              <a:cxnLst>
                <a:cxn ang="0">
                  <a:pos x="1675" y="558"/>
                </a:cxn>
                <a:cxn ang="0">
                  <a:pos x="1675" y="417"/>
                </a:cxn>
                <a:cxn ang="0">
                  <a:pos x="1150" y="417"/>
                </a:cxn>
                <a:cxn ang="0">
                  <a:pos x="1150" y="303"/>
                </a:cxn>
                <a:cxn ang="0">
                  <a:pos x="1550" y="303"/>
                </a:cxn>
                <a:cxn ang="0">
                  <a:pos x="1550" y="0"/>
                </a:cxn>
                <a:cxn ang="0">
                  <a:pos x="740" y="0"/>
                </a:cxn>
                <a:cxn ang="0">
                  <a:pos x="740" y="303"/>
                </a:cxn>
                <a:cxn ang="0">
                  <a:pos x="1106" y="303"/>
                </a:cxn>
                <a:cxn ang="0">
                  <a:pos x="1106" y="417"/>
                </a:cxn>
                <a:cxn ang="0">
                  <a:pos x="616" y="417"/>
                </a:cxn>
                <a:cxn ang="0">
                  <a:pos x="616" y="558"/>
                </a:cxn>
                <a:cxn ang="0">
                  <a:pos x="418" y="558"/>
                </a:cxn>
                <a:cxn ang="0">
                  <a:pos x="418" y="861"/>
                </a:cxn>
                <a:cxn ang="0">
                  <a:pos x="616" y="861"/>
                </a:cxn>
                <a:cxn ang="0">
                  <a:pos x="616" y="958"/>
                </a:cxn>
                <a:cxn ang="0">
                  <a:pos x="164" y="958"/>
                </a:cxn>
                <a:cxn ang="0">
                  <a:pos x="164" y="1115"/>
                </a:cxn>
                <a:cxn ang="0">
                  <a:pos x="0" y="1115"/>
                </a:cxn>
                <a:cxn ang="0">
                  <a:pos x="0" y="1419"/>
                </a:cxn>
                <a:cxn ang="0">
                  <a:pos x="354" y="1419"/>
                </a:cxn>
                <a:cxn ang="0">
                  <a:pos x="354" y="1115"/>
                </a:cxn>
                <a:cxn ang="0">
                  <a:pos x="206" y="1115"/>
                </a:cxn>
                <a:cxn ang="0">
                  <a:pos x="206" y="1002"/>
                </a:cxn>
                <a:cxn ang="0">
                  <a:pos x="620" y="1002"/>
                </a:cxn>
                <a:cxn ang="0">
                  <a:pos x="620" y="1115"/>
                </a:cxn>
                <a:cxn ang="0">
                  <a:pos x="473" y="1115"/>
                </a:cxn>
                <a:cxn ang="0">
                  <a:pos x="473" y="1419"/>
                </a:cxn>
                <a:cxn ang="0">
                  <a:pos x="828" y="1419"/>
                </a:cxn>
                <a:cxn ang="0">
                  <a:pos x="828" y="1115"/>
                </a:cxn>
                <a:cxn ang="0">
                  <a:pos x="663" y="1115"/>
                </a:cxn>
                <a:cxn ang="0">
                  <a:pos x="663" y="1002"/>
                </a:cxn>
                <a:cxn ang="0">
                  <a:pos x="1093" y="1002"/>
                </a:cxn>
                <a:cxn ang="0">
                  <a:pos x="1093" y="1115"/>
                </a:cxn>
                <a:cxn ang="0">
                  <a:pos x="945" y="1115"/>
                </a:cxn>
                <a:cxn ang="0">
                  <a:pos x="945" y="1419"/>
                </a:cxn>
                <a:cxn ang="0">
                  <a:pos x="1300" y="1419"/>
                </a:cxn>
                <a:cxn ang="0">
                  <a:pos x="1300" y="1115"/>
                </a:cxn>
                <a:cxn ang="0">
                  <a:pos x="1137" y="1115"/>
                </a:cxn>
                <a:cxn ang="0">
                  <a:pos x="1137" y="958"/>
                </a:cxn>
                <a:cxn ang="0">
                  <a:pos x="660" y="958"/>
                </a:cxn>
                <a:cxn ang="0">
                  <a:pos x="660" y="861"/>
                </a:cxn>
                <a:cxn ang="0">
                  <a:pos x="943" y="861"/>
                </a:cxn>
                <a:cxn ang="0">
                  <a:pos x="943" y="558"/>
                </a:cxn>
                <a:cxn ang="0">
                  <a:pos x="660" y="558"/>
                </a:cxn>
                <a:cxn ang="0">
                  <a:pos x="660" y="461"/>
                </a:cxn>
                <a:cxn ang="0">
                  <a:pos x="1631" y="461"/>
                </a:cxn>
                <a:cxn ang="0">
                  <a:pos x="1631" y="558"/>
                </a:cxn>
                <a:cxn ang="0">
                  <a:pos x="1331" y="558"/>
                </a:cxn>
                <a:cxn ang="0">
                  <a:pos x="1331" y="861"/>
                </a:cxn>
                <a:cxn ang="0">
                  <a:pos x="1856" y="861"/>
                </a:cxn>
                <a:cxn ang="0">
                  <a:pos x="1856" y="558"/>
                </a:cxn>
                <a:cxn ang="0">
                  <a:pos x="1675" y="558"/>
                </a:cxn>
              </a:cxnLst>
              <a:rect l="0" t="0" r="r" b="b"/>
              <a:pathLst>
                <a:path w="1856" h="1419">
                  <a:moveTo>
                    <a:pt x="1675" y="558"/>
                  </a:moveTo>
                  <a:lnTo>
                    <a:pt x="1675" y="417"/>
                  </a:lnTo>
                  <a:lnTo>
                    <a:pt x="1150" y="417"/>
                  </a:lnTo>
                  <a:lnTo>
                    <a:pt x="1150" y="303"/>
                  </a:lnTo>
                  <a:lnTo>
                    <a:pt x="1550" y="303"/>
                  </a:lnTo>
                  <a:lnTo>
                    <a:pt x="1550" y="0"/>
                  </a:lnTo>
                  <a:lnTo>
                    <a:pt x="740" y="0"/>
                  </a:lnTo>
                  <a:lnTo>
                    <a:pt x="740" y="303"/>
                  </a:lnTo>
                  <a:lnTo>
                    <a:pt x="1106" y="303"/>
                  </a:lnTo>
                  <a:lnTo>
                    <a:pt x="1106" y="417"/>
                  </a:lnTo>
                  <a:lnTo>
                    <a:pt x="616" y="417"/>
                  </a:lnTo>
                  <a:lnTo>
                    <a:pt x="616" y="558"/>
                  </a:lnTo>
                  <a:lnTo>
                    <a:pt x="418" y="558"/>
                  </a:lnTo>
                  <a:lnTo>
                    <a:pt x="418" y="861"/>
                  </a:lnTo>
                  <a:lnTo>
                    <a:pt x="616" y="861"/>
                  </a:lnTo>
                  <a:lnTo>
                    <a:pt x="616" y="958"/>
                  </a:lnTo>
                  <a:lnTo>
                    <a:pt x="164" y="958"/>
                  </a:lnTo>
                  <a:lnTo>
                    <a:pt x="164" y="1115"/>
                  </a:lnTo>
                  <a:lnTo>
                    <a:pt x="0" y="1115"/>
                  </a:lnTo>
                  <a:lnTo>
                    <a:pt x="0" y="1419"/>
                  </a:lnTo>
                  <a:lnTo>
                    <a:pt x="354" y="1419"/>
                  </a:lnTo>
                  <a:lnTo>
                    <a:pt x="354" y="1115"/>
                  </a:lnTo>
                  <a:lnTo>
                    <a:pt x="206" y="1115"/>
                  </a:lnTo>
                  <a:lnTo>
                    <a:pt x="206" y="1002"/>
                  </a:lnTo>
                  <a:lnTo>
                    <a:pt x="620" y="1002"/>
                  </a:lnTo>
                  <a:lnTo>
                    <a:pt x="620" y="1115"/>
                  </a:lnTo>
                  <a:lnTo>
                    <a:pt x="473" y="1115"/>
                  </a:lnTo>
                  <a:lnTo>
                    <a:pt x="473" y="1419"/>
                  </a:lnTo>
                  <a:lnTo>
                    <a:pt x="828" y="1419"/>
                  </a:lnTo>
                  <a:lnTo>
                    <a:pt x="828" y="1115"/>
                  </a:lnTo>
                  <a:lnTo>
                    <a:pt x="663" y="1115"/>
                  </a:lnTo>
                  <a:lnTo>
                    <a:pt x="663" y="1002"/>
                  </a:lnTo>
                  <a:lnTo>
                    <a:pt x="1093" y="1002"/>
                  </a:lnTo>
                  <a:lnTo>
                    <a:pt x="1093" y="1115"/>
                  </a:lnTo>
                  <a:lnTo>
                    <a:pt x="945" y="1115"/>
                  </a:lnTo>
                  <a:lnTo>
                    <a:pt x="945" y="1419"/>
                  </a:lnTo>
                  <a:lnTo>
                    <a:pt x="1300" y="1419"/>
                  </a:lnTo>
                  <a:lnTo>
                    <a:pt x="1300" y="1115"/>
                  </a:lnTo>
                  <a:lnTo>
                    <a:pt x="1137" y="1115"/>
                  </a:lnTo>
                  <a:lnTo>
                    <a:pt x="1137" y="958"/>
                  </a:lnTo>
                  <a:lnTo>
                    <a:pt x="660" y="958"/>
                  </a:lnTo>
                  <a:lnTo>
                    <a:pt x="660" y="861"/>
                  </a:lnTo>
                  <a:lnTo>
                    <a:pt x="943" y="861"/>
                  </a:lnTo>
                  <a:lnTo>
                    <a:pt x="943" y="558"/>
                  </a:lnTo>
                  <a:lnTo>
                    <a:pt x="660" y="558"/>
                  </a:lnTo>
                  <a:lnTo>
                    <a:pt x="660" y="461"/>
                  </a:lnTo>
                  <a:lnTo>
                    <a:pt x="1631" y="461"/>
                  </a:lnTo>
                  <a:lnTo>
                    <a:pt x="1631" y="558"/>
                  </a:lnTo>
                  <a:lnTo>
                    <a:pt x="1331" y="558"/>
                  </a:lnTo>
                  <a:lnTo>
                    <a:pt x="1331" y="861"/>
                  </a:lnTo>
                  <a:lnTo>
                    <a:pt x="1856" y="861"/>
                  </a:lnTo>
                  <a:lnTo>
                    <a:pt x="1856" y="558"/>
                  </a:lnTo>
                  <a:lnTo>
                    <a:pt x="1675" y="55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90" name="Rectangle 70"/>
            <p:cNvSpPr>
              <a:spLocks noChangeArrowheads="1"/>
            </p:cNvSpPr>
            <p:nvPr/>
          </p:nvSpPr>
          <p:spPr bwMode="auto">
            <a:xfrm>
              <a:off x="8384892" y="2644871"/>
              <a:ext cx="810808" cy="597291"/>
            </a:xfrm>
            <a:prstGeom prst="rect">
              <a:avLst/>
            </a:prstGeom>
            <a:noFill/>
            <a:ln w="9525">
              <a:noFill/>
              <a:miter lim="800000"/>
              <a:headEnd/>
              <a:tailEnd/>
            </a:ln>
          </p:spPr>
          <p:txBody>
            <a:bodyPr lIns="45720" tIns="18288" rIns="27432" bIns="0"/>
            <a:lstStyle/>
            <a:p>
              <a:pPr>
                <a:lnSpc>
                  <a:spcPct val="85000"/>
                </a:lnSpc>
                <a:spcBef>
                  <a:spcPts val="200"/>
                </a:spcBef>
              </a:pPr>
              <a:r>
                <a:rPr lang="en-US" sz="3100" b="1" dirty="0">
                  <a:solidFill>
                    <a:srgbClr val="FFFFFF"/>
                  </a:solidFill>
                  <a:latin typeface="Arial Narrow" pitchFamily="34" charset="0"/>
                </a:rPr>
                <a:t>ORG</a:t>
              </a:r>
              <a:endParaRPr lang="en-US" sz="3100" dirty="0">
                <a:solidFill>
                  <a:srgbClr val="FFFFFF"/>
                </a:solidFill>
                <a:latin typeface="Arial Narrow" pitchFamily="112" charset="0"/>
              </a:endParaRPr>
            </a:p>
          </p:txBody>
        </p:sp>
        <p:sp>
          <p:nvSpPr>
            <p:cNvPr id="257" name="Rectangle 256"/>
            <p:cNvSpPr/>
            <p:nvPr/>
          </p:nvSpPr>
          <p:spPr>
            <a:xfrm>
              <a:off x="7283340"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47" name="Round Diagonal Corner Rectangle 246">
              <a:extLst>
                <a:ext uri="{C183D7F6-B498-43B3-948B-1728B52AA6E4}">
                  <adec:decorative xmlns:adec="http://schemas.microsoft.com/office/drawing/2017/decorative" val="1"/>
                </a:ext>
              </a:extLst>
            </p:cNvPr>
            <p:cNvSpPr/>
            <p:nvPr/>
          </p:nvSpPr>
          <p:spPr bwMode="auto">
            <a:xfrm flipH="1">
              <a:off x="9592491"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58" name="Rectangle 257"/>
            <p:cNvSpPr/>
            <p:nvPr/>
          </p:nvSpPr>
          <p:spPr bwMode="auto">
            <a:xfrm>
              <a:off x="9616508" y="2196575"/>
              <a:ext cx="2137584" cy="234779"/>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Three</a:t>
              </a:r>
            </a:p>
          </p:txBody>
        </p:sp>
        <p:grpSp>
          <p:nvGrpSpPr>
            <p:cNvPr id="269" name="Group 268" descr="Bar Chart Icon"/>
            <p:cNvGrpSpPr/>
            <p:nvPr/>
          </p:nvGrpSpPr>
          <p:grpSpPr>
            <a:xfrm>
              <a:off x="9731650" y="2505065"/>
              <a:ext cx="875846" cy="750129"/>
              <a:chOff x="4276165" y="1800411"/>
              <a:chExt cx="516379" cy="442259"/>
            </a:xfrm>
            <a:solidFill>
              <a:srgbClr val="FFFFFF"/>
            </a:solidFill>
            <a:effectLst/>
          </p:grpSpPr>
          <p:sp>
            <p:nvSpPr>
              <p:cNvPr id="270" name="Rectangle 325">
                <a:extLst>
                  <a:ext uri="{C183D7F6-B498-43B3-948B-1728B52AA6E4}">
                    <adec:decorative xmlns:adec="http://schemas.microsoft.com/office/drawing/2017/decorative" val="1"/>
                  </a:ext>
                </a:extLst>
              </p:cNvPr>
              <p:cNvSpPr>
                <a:spLocks noChangeArrowheads="1"/>
              </p:cNvSpPr>
              <p:nvPr/>
            </p:nvSpPr>
            <p:spPr bwMode="auto">
              <a:xfrm>
                <a:off x="4276165" y="1928888"/>
                <a:ext cx="66710" cy="26189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1" name="Rectangle 326">
                <a:extLst>
                  <a:ext uri="{C183D7F6-B498-43B3-948B-1728B52AA6E4}">
                    <adec:decorative xmlns:adec="http://schemas.microsoft.com/office/drawing/2017/decorative" val="1"/>
                  </a:ext>
                </a:extLst>
              </p:cNvPr>
              <p:cNvSpPr>
                <a:spLocks noChangeArrowheads="1"/>
              </p:cNvSpPr>
              <p:nvPr/>
            </p:nvSpPr>
            <p:spPr bwMode="auto">
              <a:xfrm>
                <a:off x="4276165" y="2215491"/>
                <a:ext cx="66710"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2" name="Rectangle 327">
                <a:extLst>
                  <a:ext uri="{C183D7F6-B498-43B3-948B-1728B52AA6E4}">
                    <adec:decorative xmlns:adec="http://schemas.microsoft.com/office/drawing/2017/decorative" val="1"/>
                  </a:ext>
                </a:extLst>
              </p:cNvPr>
              <p:cNvSpPr>
                <a:spLocks noChangeArrowheads="1"/>
              </p:cNvSpPr>
              <p:nvPr/>
            </p:nvSpPr>
            <p:spPr bwMode="auto">
              <a:xfrm>
                <a:off x="4367581" y="1800411"/>
                <a:ext cx="64239" cy="39037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3" name="Rectangle 328">
                <a:extLst>
                  <a:ext uri="{C183D7F6-B498-43B3-948B-1728B52AA6E4}">
                    <adec:decorative xmlns:adec="http://schemas.microsoft.com/office/drawing/2017/decorative" val="1"/>
                  </a:ext>
                </a:extLst>
              </p:cNvPr>
              <p:cNvSpPr>
                <a:spLocks noChangeArrowheads="1"/>
              </p:cNvSpPr>
              <p:nvPr/>
            </p:nvSpPr>
            <p:spPr bwMode="auto">
              <a:xfrm>
                <a:off x="4367581"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4" name="Rectangle 329">
                <a:extLst>
                  <a:ext uri="{C183D7F6-B498-43B3-948B-1728B52AA6E4}">
                    <adec:decorative xmlns:adec="http://schemas.microsoft.com/office/drawing/2017/decorative" val="1"/>
                  </a:ext>
                </a:extLst>
              </p:cNvPr>
              <p:cNvSpPr>
                <a:spLocks noChangeArrowheads="1"/>
              </p:cNvSpPr>
              <p:nvPr/>
            </p:nvSpPr>
            <p:spPr bwMode="auto">
              <a:xfrm>
                <a:off x="4456527" y="1862180"/>
                <a:ext cx="66710" cy="32860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5" name="Rectangle 330">
                <a:extLst>
                  <a:ext uri="{C183D7F6-B498-43B3-948B-1728B52AA6E4}">
                    <adec:decorative xmlns:adec="http://schemas.microsoft.com/office/drawing/2017/decorative" val="1"/>
                  </a:ext>
                </a:extLst>
              </p:cNvPr>
              <p:cNvSpPr>
                <a:spLocks noChangeArrowheads="1"/>
              </p:cNvSpPr>
              <p:nvPr/>
            </p:nvSpPr>
            <p:spPr bwMode="auto">
              <a:xfrm>
                <a:off x="4456527" y="2215491"/>
                <a:ext cx="66710"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6" name="Rectangle 331">
                <a:extLst>
                  <a:ext uri="{C183D7F6-B498-43B3-948B-1728B52AA6E4}">
                    <adec:decorative xmlns:adec="http://schemas.microsoft.com/office/drawing/2017/decorative" val="1"/>
                  </a:ext>
                </a:extLst>
              </p:cNvPr>
              <p:cNvSpPr>
                <a:spLocks noChangeArrowheads="1"/>
              </p:cNvSpPr>
              <p:nvPr/>
            </p:nvSpPr>
            <p:spPr bwMode="auto">
              <a:xfrm>
                <a:off x="4547944" y="1965950"/>
                <a:ext cx="64239" cy="22483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7" name="Rectangle 332">
                <a:extLst>
                  <a:ext uri="{C183D7F6-B498-43B3-948B-1728B52AA6E4}">
                    <adec:decorative xmlns:adec="http://schemas.microsoft.com/office/drawing/2017/decorative" val="1"/>
                  </a:ext>
                </a:extLst>
              </p:cNvPr>
              <p:cNvSpPr>
                <a:spLocks noChangeArrowheads="1"/>
              </p:cNvSpPr>
              <p:nvPr/>
            </p:nvSpPr>
            <p:spPr bwMode="auto">
              <a:xfrm>
                <a:off x="4547944"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8" name="Rectangle 333">
                <a:extLst>
                  <a:ext uri="{C183D7F6-B498-43B3-948B-1728B52AA6E4}">
                    <adec:decorative xmlns:adec="http://schemas.microsoft.com/office/drawing/2017/decorative" val="1"/>
                  </a:ext>
                </a:extLst>
              </p:cNvPr>
              <p:cNvSpPr>
                <a:spLocks noChangeArrowheads="1"/>
              </p:cNvSpPr>
              <p:nvPr/>
            </p:nvSpPr>
            <p:spPr bwMode="auto">
              <a:xfrm>
                <a:off x="4639360" y="2045013"/>
                <a:ext cx="64239" cy="14824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79" name="Rectangle 334">
                <a:extLst>
                  <a:ext uri="{C183D7F6-B498-43B3-948B-1728B52AA6E4}">
                    <adec:decorative xmlns:adec="http://schemas.microsoft.com/office/drawing/2017/decorative" val="1"/>
                  </a:ext>
                </a:extLst>
              </p:cNvPr>
              <p:cNvSpPr>
                <a:spLocks noChangeArrowheads="1"/>
              </p:cNvSpPr>
              <p:nvPr/>
            </p:nvSpPr>
            <p:spPr bwMode="auto">
              <a:xfrm>
                <a:off x="4639360"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80" name="Rectangle 335">
                <a:extLst>
                  <a:ext uri="{C183D7F6-B498-43B3-948B-1728B52AA6E4}">
                    <adec:decorative xmlns:adec="http://schemas.microsoft.com/office/drawing/2017/decorative" val="1"/>
                  </a:ext>
                </a:extLst>
              </p:cNvPr>
              <p:cNvSpPr>
                <a:spLocks noChangeArrowheads="1"/>
              </p:cNvSpPr>
              <p:nvPr/>
            </p:nvSpPr>
            <p:spPr bwMode="auto">
              <a:xfrm>
                <a:off x="4728305" y="1884415"/>
                <a:ext cx="64239" cy="30389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281" name="Rectangle 336">
                <a:extLst>
                  <a:ext uri="{C183D7F6-B498-43B3-948B-1728B52AA6E4}">
                    <adec:decorative xmlns:adec="http://schemas.microsoft.com/office/drawing/2017/decorative" val="1"/>
                  </a:ext>
                </a:extLst>
              </p:cNvPr>
              <p:cNvSpPr>
                <a:spLocks noChangeArrowheads="1"/>
              </p:cNvSpPr>
              <p:nvPr/>
            </p:nvSpPr>
            <p:spPr bwMode="auto">
              <a:xfrm>
                <a:off x="4728305"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grpSp>
        <p:sp>
          <p:nvSpPr>
            <p:cNvPr id="282" name="Rectangle 70"/>
            <p:cNvSpPr>
              <a:spLocks noChangeArrowheads="1"/>
            </p:cNvSpPr>
            <p:nvPr/>
          </p:nvSpPr>
          <p:spPr bwMode="auto">
            <a:xfrm>
              <a:off x="10722156" y="2578775"/>
              <a:ext cx="1042856"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462</a:t>
              </a:r>
              <a:endParaRPr lang="en-US" sz="3600" dirty="0">
                <a:solidFill>
                  <a:srgbClr val="FFFFFF"/>
                </a:solidFill>
                <a:latin typeface="Arial Narrow" pitchFamily="112" charset="0"/>
              </a:endParaRPr>
            </a:p>
          </p:txBody>
        </p:sp>
        <p:sp>
          <p:nvSpPr>
            <p:cNvPr id="259" name="Rectangle 258"/>
            <p:cNvSpPr/>
            <p:nvPr/>
          </p:nvSpPr>
          <p:spPr>
            <a:xfrm>
              <a:off x="9705233"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0" name="Round Diagonal Corner Rectangle 259">
              <a:extLst>
                <a:ext uri="{C183D7F6-B498-43B3-948B-1728B52AA6E4}">
                  <adec:decorative xmlns:adec="http://schemas.microsoft.com/office/drawing/2017/decorative" val="1"/>
                </a:ext>
              </a:extLst>
            </p:cNvPr>
            <p:cNvSpPr/>
            <p:nvPr/>
          </p:nvSpPr>
          <p:spPr bwMode="auto">
            <a:xfrm flipH="1">
              <a:off x="4727922" y="4253254"/>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3" name="Rectangle 262"/>
            <p:cNvSpPr/>
            <p:nvPr/>
          </p:nvSpPr>
          <p:spPr bwMode="auto">
            <a:xfrm>
              <a:off x="4727922" y="4313313"/>
              <a:ext cx="213758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Four</a:t>
              </a:r>
            </a:p>
          </p:txBody>
        </p:sp>
        <p:grpSp>
          <p:nvGrpSpPr>
            <p:cNvPr id="283" name="Group 282" descr="Book Icon"/>
            <p:cNvGrpSpPr/>
            <p:nvPr/>
          </p:nvGrpSpPr>
          <p:grpSpPr>
            <a:xfrm>
              <a:off x="4853503" y="4621804"/>
              <a:ext cx="881008" cy="810808"/>
              <a:chOff x="2725738" y="1008063"/>
              <a:chExt cx="2642624" cy="2432050"/>
            </a:xfrm>
            <a:solidFill>
              <a:srgbClr val="FFFFFF"/>
            </a:solidFill>
            <a:effectLst/>
          </p:grpSpPr>
          <p:sp>
            <p:nvSpPr>
              <p:cNvPr id="284" name="Freeform 21">
                <a:extLst>
                  <a:ext uri="{C183D7F6-B498-43B3-948B-1728B52AA6E4}">
                    <adec:decorative xmlns:adec="http://schemas.microsoft.com/office/drawing/2017/decorative" val="1"/>
                  </a:ext>
                </a:extLst>
              </p:cNvPr>
              <p:cNvSpPr>
                <a:spLocks/>
              </p:cNvSpPr>
              <p:nvPr/>
            </p:nvSpPr>
            <p:spPr bwMode="auto">
              <a:xfrm>
                <a:off x="4061849" y="1028700"/>
                <a:ext cx="1306513" cy="2411413"/>
              </a:xfrm>
              <a:custGeom>
                <a:avLst/>
                <a:gdLst/>
                <a:ahLst/>
                <a:cxnLst>
                  <a:cxn ang="0">
                    <a:pos x="682" y="0"/>
                  </a:cxn>
                  <a:cxn ang="0">
                    <a:pos x="682" y="0"/>
                  </a:cxn>
                  <a:cxn ang="0">
                    <a:pos x="653" y="3"/>
                  </a:cxn>
                  <a:cxn ang="0">
                    <a:pos x="576" y="18"/>
                  </a:cxn>
                  <a:cxn ang="0">
                    <a:pos x="525" y="27"/>
                  </a:cxn>
                  <a:cxn ang="0">
                    <a:pos x="466" y="42"/>
                  </a:cxn>
                  <a:cxn ang="0">
                    <a:pos x="404" y="58"/>
                  </a:cxn>
                  <a:cxn ang="0">
                    <a:pos x="342" y="78"/>
                  </a:cxn>
                  <a:cxn ang="0">
                    <a:pos x="278" y="104"/>
                  </a:cxn>
                  <a:cxn ang="0">
                    <a:pos x="247" y="117"/>
                  </a:cxn>
                  <a:cxn ang="0">
                    <a:pos x="216" y="131"/>
                  </a:cxn>
                  <a:cxn ang="0">
                    <a:pos x="187" y="146"/>
                  </a:cxn>
                  <a:cxn ang="0">
                    <a:pos x="157" y="164"/>
                  </a:cxn>
                  <a:cxn ang="0">
                    <a:pos x="132" y="181"/>
                  </a:cxn>
                  <a:cxn ang="0">
                    <a:pos x="106" y="201"/>
                  </a:cxn>
                  <a:cxn ang="0">
                    <a:pos x="84" y="221"/>
                  </a:cxn>
                  <a:cxn ang="0">
                    <a:pos x="62" y="241"/>
                  </a:cxn>
                  <a:cxn ang="0">
                    <a:pos x="44" y="265"/>
                  </a:cxn>
                  <a:cxn ang="0">
                    <a:pos x="29" y="287"/>
                  </a:cxn>
                  <a:cxn ang="0">
                    <a:pos x="17" y="312"/>
                  </a:cxn>
                  <a:cxn ang="0">
                    <a:pos x="7" y="340"/>
                  </a:cxn>
                  <a:cxn ang="0">
                    <a:pos x="2" y="367"/>
                  </a:cxn>
                  <a:cxn ang="0">
                    <a:pos x="0" y="396"/>
                  </a:cxn>
                  <a:cxn ang="0">
                    <a:pos x="0" y="396"/>
                  </a:cxn>
                  <a:cxn ang="0">
                    <a:pos x="0" y="1519"/>
                  </a:cxn>
                  <a:cxn ang="0">
                    <a:pos x="0" y="1519"/>
                  </a:cxn>
                  <a:cxn ang="0">
                    <a:pos x="0" y="1505"/>
                  </a:cxn>
                  <a:cxn ang="0">
                    <a:pos x="2" y="1490"/>
                  </a:cxn>
                  <a:cxn ang="0">
                    <a:pos x="4" y="1477"/>
                  </a:cxn>
                  <a:cxn ang="0">
                    <a:pos x="7" y="1463"/>
                  </a:cxn>
                  <a:cxn ang="0">
                    <a:pos x="13" y="1450"/>
                  </a:cxn>
                  <a:cxn ang="0">
                    <a:pos x="18" y="1435"/>
                  </a:cxn>
                  <a:cxn ang="0">
                    <a:pos x="33" y="1411"/>
                  </a:cxn>
                  <a:cxn ang="0">
                    <a:pos x="51" y="1388"/>
                  </a:cxn>
                  <a:cxn ang="0">
                    <a:pos x="73" y="1364"/>
                  </a:cxn>
                  <a:cxn ang="0">
                    <a:pos x="99" y="1344"/>
                  </a:cxn>
                  <a:cxn ang="0">
                    <a:pos x="126" y="1324"/>
                  </a:cxn>
                  <a:cxn ang="0">
                    <a:pos x="155" y="1304"/>
                  </a:cxn>
                  <a:cxn ang="0">
                    <a:pos x="188" y="1287"/>
                  </a:cxn>
                  <a:cxn ang="0">
                    <a:pos x="221" y="1271"/>
                  </a:cxn>
                  <a:cxn ang="0">
                    <a:pos x="258" y="1254"/>
                  </a:cxn>
                  <a:cxn ang="0">
                    <a:pos x="294" y="1241"/>
                  </a:cxn>
                  <a:cxn ang="0">
                    <a:pos x="331" y="1227"/>
                  </a:cxn>
                  <a:cxn ang="0">
                    <a:pos x="410" y="1205"/>
                  </a:cxn>
                  <a:cxn ang="0">
                    <a:pos x="486" y="1185"/>
                  </a:cxn>
                  <a:cxn ang="0">
                    <a:pos x="561" y="1168"/>
                  </a:cxn>
                  <a:cxn ang="0">
                    <a:pos x="631" y="1155"/>
                  </a:cxn>
                  <a:cxn ang="0">
                    <a:pos x="693" y="1146"/>
                  </a:cxn>
                  <a:cxn ang="0">
                    <a:pos x="788" y="1133"/>
                  </a:cxn>
                  <a:cxn ang="0">
                    <a:pos x="823" y="1130"/>
                  </a:cxn>
                  <a:cxn ang="0">
                    <a:pos x="682" y="0"/>
                  </a:cxn>
                </a:cxnLst>
                <a:rect l="0" t="0" r="r" b="b"/>
                <a:pathLst>
                  <a:path w="823" h="1519">
                    <a:moveTo>
                      <a:pt x="682" y="0"/>
                    </a:moveTo>
                    <a:lnTo>
                      <a:pt x="682" y="0"/>
                    </a:lnTo>
                    <a:lnTo>
                      <a:pt x="653" y="3"/>
                    </a:lnTo>
                    <a:lnTo>
                      <a:pt x="576" y="18"/>
                    </a:lnTo>
                    <a:lnTo>
                      <a:pt x="525" y="27"/>
                    </a:lnTo>
                    <a:lnTo>
                      <a:pt x="466" y="42"/>
                    </a:lnTo>
                    <a:lnTo>
                      <a:pt x="404" y="58"/>
                    </a:lnTo>
                    <a:lnTo>
                      <a:pt x="342" y="78"/>
                    </a:lnTo>
                    <a:lnTo>
                      <a:pt x="278" y="104"/>
                    </a:lnTo>
                    <a:lnTo>
                      <a:pt x="247" y="117"/>
                    </a:lnTo>
                    <a:lnTo>
                      <a:pt x="216" y="131"/>
                    </a:lnTo>
                    <a:lnTo>
                      <a:pt x="187" y="146"/>
                    </a:lnTo>
                    <a:lnTo>
                      <a:pt x="157" y="164"/>
                    </a:lnTo>
                    <a:lnTo>
                      <a:pt x="132" y="181"/>
                    </a:lnTo>
                    <a:lnTo>
                      <a:pt x="106" y="201"/>
                    </a:lnTo>
                    <a:lnTo>
                      <a:pt x="84" y="221"/>
                    </a:lnTo>
                    <a:lnTo>
                      <a:pt x="62" y="241"/>
                    </a:lnTo>
                    <a:lnTo>
                      <a:pt x="44" y="265"/>
                    </a:lnTo>
                    <a:lnTo>
                      <a:pt x="29" y="287"/>
                    </a:lnTo>
                    <a:lnTo>
                      <a:pt x="17" y="312"/>
                    </a:lnTo>
                    <a:lnTo>
                      <a:pt x="7" y="340"/>
                    </a:lnTo>
                    <a:lnTo>
                      <a:pt x="2" y="367"/>
                    </a:lnTo>
                    <a:lnTo>
                      <a:pt x="0" y="396"/>
                    </a:lnTo>
                    <a:lnTo>
                      <a:pt x="0" y="396"/>
                    </a:lnTo>
                    <a:lnTo>
                      <a:pt x="0" y="1519"/>
                    </a:lnTo>
                    <a:lnTo>
                      <a:pt x="0" y="1519"/>
                    </a:lnTo>
                    <a:lnTo>
                      <a:pt x="0" y="1505"/>
                    </a:lnTo>
                    <a:lnTo>
                      <a:pt x="2" y="1490"/>
                    </a:lnTo>
                    <a:lnTo>
                      <a:pt x="4" y="1477"/>
                    </a:lnTo>
                    <a:lnTo>
                      <a:pt x="7" y="1463"/>
                    </a:lnTo>
                    <a:lnTo>
                      <a:pt x="13" y="1450"/>
                    </a:lnTo>
                    <a:lnTo>
                      <a:pt x="18" y="1435"/>
                    </a:lnTo>
                    <a:lnTo>
                      <a:pt x="33" y="1411"/>
                    </a:lnTo>
                    <a:lnTo>
                      <a:pt x="51" y="1388"/>
                    </a:lnTo>
                    <a:lnTo>
                      <a:pt x="73" y="1364"/>
                    </a:lnTo>
                    <a:lnTo>
                      <a:pt x="99" y="1344"/>
                    </a:lnTo>
                    <a:lnTo>
                      <a:pt x="126" y="1324"/>
                    </a:lnTo>
                    <a:lnTo>
                      <a:pt x="155" y="1304"/>
                    </a:lnTo>
                    <a:lnTo>
                      <a:pt x="188" y="1287"/>
                    </a:lnTo>
                    <a:lnTo>
                      <a:pt x="221" y="1271"/>
                    </a:lnTo>
                    <a:lnTo>
                      <a:pt x="258" y="1254"/>
                    </a:lnTo>
                    <a:lnTo>
                      <a:pt x="294" y="1241"/>
                    </a:lnTo>
                    <a:lnTo>
                      <a:pt x="331" y="1227"/>
                    </a:lnTo>
                    <a:lnTo>
                      <a:pt x="410" y="1205"/>
                    </a:lnTo>
                    <a:lnTo>
                      <a:pt x="486" y="1185"/>
                    </a:lnTo>
                    <a:lnTo>
                      <a:pt x="561" y="1168"/>
                    </a:lnTo>
                    <a:lnTo>
                      <a:pt x="631" y="1155"/>
                    </a:lnTo>
                    <a:lnTo>
                      <a:pt x="693" y="1146"/>
                    </a:lnTo>
                    <a:lnTo>
                      <a:pt x="788" y="1133"/>
                    </a:lnTo>
                    <a:lnTo>
                      <a:pt x="823" y="1130"/>
                    </a:lnTo>
                    <a:lnTo>
                      <a:pt x="68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85" name="Freeform 22">
                <a:extLst>
                  <a:ext uri="{C183D7F6-B498-43B3-948B-1728B52AA6E4}">
                    <adec:decorative xmlns:adec="http://schemas.microsoft.com/office/drawing/2017/decorative" val="1"/>
                  </a:ext>
                </a:extLst>
              </p:cNvPr>
              <p:cNvSpPr>
                <a:spLocks/>
              </p:cNvSpPr>
              <p:nvPr/>
            </p:nvSpPr>
            <p:spPr bwMode="auto">
              <a:xfrm>
                <a:off x="2725738" y="1008063"/>
                <a:ext cx="1265238" cy="2413000"/>
              </a:xfrm>
              <a:custGeom>
                <a:avLst/>
                <a:gdLst/>
                <a:ahLst/>
                <a:cxnLst>
                  <a:cxn ang="0">
                    <a:pos x="141" y="0"/>
                  </a:cxn>
                  <a:cxn ang="0">
                    <a:pos x="141" y="0"/>
                  </a:cxn>
                  <a:cxn ang="0">
                    <a:pos x="170" y="4"/>
                  </a:cxn>
                  <a:cxn ang="0">
                    <a:pos x="243" y="16"/>
                  </a:cxn>
                  <a:cxn ang="0">
                    <a:pos x="293" y="27"/>
                  </a:cxn>
                  <a:cxn ang="0">
                    <a:pos x="349" y="42"/>
                  </a:cxn>
                  <a:cxn ang="0">
                    <a:pos x="408" y="58"/>
                  </a:cxn>
                  <a:cxn ang="0">
                    <a:pos x="470" y="78"/>
                  </a:cxn>
                  <a:cxn ang="0">
                    <a:pos x="530" y="102"/>
                  </a:cxn>
                  <a:cxn ang="0">
                    <a:pos x="561" y="117"/>
                  </a:cxn>
                  <a:cxn ang="0">
                    <a:pos x="591" y="132"/>
                  </a:cxn>
                  <a:cxn ang="0">
                    <a:pos x="618" y="146"/>
                  </a:cxn>
                  <a:cxn ang="0">
                    <a:pos x="646" y="163"/>
                  </a:cxn>
                  <a:cxn ang="0">
                    <a:pos x="671" y="181"/>
                  </a:cxn>
                  <a:cxn ang="0">
                    <a:pos x="695" y="199"/>
                  </a:cxn>
                  <a:cxn ang="0">
                    <a:pos x="717" y="219"/>
                  </a:cxn>
                  <a:cxn ang="0">
                    <a:pos x="737" y="241"/>
                  </a:cxn>
                  <a:cxn ang="0">
                    <a:pos x="755" y="263"/>
                  </a:cxn>
                  <a:cxn ang="0">
                    <a:pos x="770" y="287"/>
                  </a:cxn>
                  <a:cxn ang="0">
                    <a:pos x="781" y="313"/>
                  </a:cxn>
                  <a:cxn ang="0">
                    <a:pos x="790" y="338"/>
                  </a:cxn>
                  <a:cxn ang="0">
                    <a:pos x="795" y="366"/>
                  </a:cxn>
                  <a:cxn ang="0">
                    <a:pos x="797" y="395"/>
                  </a:cxn>
                  <a:cxn ang="0">
                    <a:pos x="797" y="395"/>
                  </a:cxn>
                  <a:cxn ang="0">
                    <a:pos x="797" y="1520"/>
                  </a:cxn>
                  <a:cxn ang="0">
                    <a:pos x="797" y="1520"/>
                  </a:cxn>
                  <a:cxn ang="0">
                    <a:pos x="797" y="1505"/>
                  </a:cxn>
                  <a:cxn ang="0">
                    <a:pos x="795" y="1490"/>
                  </a:cxn>
                  <a:cxn ang="0">
                    <a:pos x="794" y="1476"/>
                  </a:cxn>
                  <a:cxn ang="0">
                    <a:pos x="790" y="1463"/>
                  </a:cxn>
                  <a:cxn ang="0">
                    <a:pos x="779" y="1435"/>
                  </a:cxn>
                  <a:cxn ang="0">
                    <a:pos x="764" y="1410"/>
                  </a:cxn>
                  <a:cxn ang="0">
                    <a:pos x="748" y="1386"/>
                  </a:cxn>
                  <a:cxn ang="0">
                    <a:pos x="726" y="1364"/>
                  </a:cxn>
                  <a:cxn ang="0">
                    <a:pos x="702" y="1342"/>
                  </a:cxn>
                  <a:cxn ang="0">
                    <a:pos x="677" y="1322"/>
                  </a:cxn>
                  <a:cxn ang="0">
                    <a:pos x="647" y="1304"/>
                  </a:cxn>
                  <a:cxn ang="0">
                    <a:pos x="616" y="1285"/>
                  </a:cxn>
                  <a:cxn ang="0">
                    <a:pos x="583" y="1269"/>
                  </a:cxn>
                  <a:cxn ang="0">
                    <a:pos x="549" y="1254"/>
                  </a:cxn>
                  <a:cxn ang="0">
                    <a:pos x="512" y="1240"/>
                  </a:cxn>
                  <a:cxn ang="0">
                    <a:pos x="475" y="1227"/>
                  </a:cxn>
                  <a:cxn ang="0">
                    <a:pos x="402" y="1203"/>
                  </a:cxn>
                  <a:cxn ang="0">
                    <a:pos x="327" y="1185"/>
                  </a:cxn>
                  <a:cxn ang="0">
                    <a:pos x="254" y="1168"/>
                  </a:cxn>
                  <a:cxn ang="0">
                    <a:pos x="187" y="1156"/>
                  </a:cxn>
                  <a:cxn ang="0">
                    <a:pos x="126" y="1145"/>
                  </a:cxn>
                  <a:cxn ang="0">
                    <a:pos x="35" y="1134"/>
                  </a:cxn>
                  <a:cxn ang="0">
                    <a:pos x="0" y="1130"/>
                  </a:cxn>
                  <a:cxn ang="0">
                    <a:pos x="141" y="0"/>
                  </a:cxn>
                </a:cxnLst>
                <a:rect l="0" t="0" r="r" b="b"/>
                <a:pathLst>
                  <a:path w="797" h="1520">
                    <a:moveTo>
                      <a:pt x="141" y="0"/>
                    </a:moveTo>
                    <a:lnTo>
                      <a:pt x="141" y="0"/>
                    </a:lnTo>
                    <a:lnTo>
                      <a:pt x="170" y="4"/>
                    </a:lnTo>
                    <a:lnTo>
                      <a:pt x="243" y="16"/>
                    </a:lnTo>
                    <a:lnTo>
                      <a:pt x="293" y="27"/>
                    </a:lnTo>
                    <a:lnTo>
                      <a:pt x="349" y="42"/>
                    </a:lnTo>
                    <a:lnTo>
                      <a:pt x="408" y="58"/>
                    </a:lnTo>
                    <a:lnTo>
                      <a:pt x="470" y="78"/>
                    </a:lnTo>
                    <a:lnTo>
                      <a:pt x="530" y="102"/>
                    </a:lnTo>
                    <a:lnTo>
                      <a:pt x="561" y="117"/>
                    </a:lnTo>
                    <a:lnTo>
                      <a:pt x="591" y="132"/>
                    </a:lnTo>
                    <a:lnTo>
                      <a:pt x="618" y="146"/>
                    </a:lnTo>
                    <a:lnTo>
                      <a:pt x="646" y="163"/>
                    </a:lnTo>
                    <a:lnTo>
                      <a:pt x="671" y="181"/>
                    </a:lnTo>
                    <a:lnTo>
                      <a:pt x="695" y="199"/>
                    </a:lnTo>
                    <a:lnTo>
                      <a:pt x="717" y="219"/>
                    </a:lnTo>
                    <a:lnTo>
                      <a:pt x="737" y="241"/>
                    </a:lnTo>
                    <a:lnTo>
                      <a:pt x="755" y="263"/>
                    </a:lnTo>
                    <a:lnTo>
                      <a:pt x="770" y="287"/>
                    </a:lnTo>
                    <a:lnTo>
                      <a:pt x="781" y="313"/>
                    </a:lnTo>
                    <a:lnTo>
                      <a:pt x="790" y="338"/>
                    </a:lnTo>
                    <a:lnTo>
                      <a:pt x="795" y="366"/>
                    </a:lnTo>
                    <a:lnTo>
                      <a:pt x="797" y="395"/>
                    </a:lnTo>
                    <a:lnTo>
                      <a:pt x="797" y="395"/>
                    </a:lnTo>
                    <a:lnTo>
                      <a:pt x="797" y="1520"/>
                    </a:lnTo>
                    <a:lnTo>
                      <a:pt x="797" y="1520"/>
                    </a:lnTo>
                    <a:lnTo>
                      <a:pt x="797" y="1505"/>
                    </a:lnTo>
                    <a:lnTo>
                      <a:pt x="795" y="1490"/>
                    </a:lnTo>
                    <a:lnTo>
                      <a:pt x="794" y="1476"/>
                    </a:lnTo>
                    <a:lnTo>
                      <a:pt x="790" y="1463"/>
                    </a:lnTo>
                    <a:lnTo>
                      <a:pt x="779" y="1435"/>
                    </a:lnTo>
                    <a:lnTo>
                      <a:pt x="764" y="1410"/>
                    </a:lnTo>
                    <a:lnTo>
                      <a:pt x="748" y="1386"/>
                    </a:lnTo>
                    <a:lnTo>
                      <a:pt x="726" y="1364"/>
                    </a:lnTo>
                    <a:lnTo>
                      <a:pt x="702" y="1342"/>
                    </a:lnTo>
                    <a:lnTo>
                      <a:pt x="677" y="1322"/>
                    </a:lnTo>
                    <a:lnTo>
                      <a:pt x="647" y="1304"/>
                    </a:lnTo>
                    <a:lnTo>
                      <a:pt x="616" y="1285"/>
                    </a:lnTo>
                    <a:lnTo>
                      <a:pt x="583" y="1269"/>
                    </a:lnTo>
                    <a:lnTo>
                      <a:pt x="549" y="1254"/>
                    </a:lnTo>
                    <a:lnTo>
                      <a:pt x="512" y="1240"/>
                    </a:lnTo>
                    <a:lnTo>
                      <a:pt x="475" y="1227"/>
                    </a:lnTo>
                    <a:lnTo>
                      <a:pt x="402" y="1203"/>
                    </a:lnTo>
                    <a:lnTo>
                      <a:pt x="327" y="1185"/>
                    </a:lnTo>
                    <a:lnTo>
                      <a:pt x="254" y="1168"/>
                    </a:lnTo>
                    <a:lnTo>
                      <a:pt x="187" y="1156"/>
                    </a:lnTo>
                    <a:lnTo>
                      <a:pt x="126" y="1145"/>
                    </a:lnTo>
                    <a:lnTo>
                      <a:pt x="35" y="1134"/>
                    </a:lnTo>
                    <a:lnTo>
                      <a:pt x="0" y="1130"/>
                    </a:lnTo>
                    <a:lnTo>
                      <a:pt x="14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286" name="Rectangle 70"/>
            <p:cNvSpPr>
              <a:spLocks noChangeArrowheads="1"/>
            </p:cNvSpPr>
            <p:nvPr/>
          </p:nvSpPr>
          <p:spPr bwMode="auto">
            <a:xfrm>
              <a:off x="5787159" y="4621803"/>
              <a:ext cx="110564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43%</a:t>
              </a:r>
              <a:endParaRPr lang="en-US" sz="3600" dirty="0">
                <a:solidFill>
                  <a:srgbClr val="FFFFFF"/>
                </a:solidFill>
                <a:latin typeface="Arial Narrow" pitchFamily="112" charset="0"/>
              </a:endParaRPr>
            </a:p>
          </p:txBody>
        </p:sp>
        <p:sp>
          <p:nvSpPr>
            <p:cNvPr id="264" name="Rectangle 263"/>
            <p:cNvSpPr/>
            <p:nvPr/>
          </p:nvSpPr>
          <p:spPr>
            <a:xfrm>
              <a:off x="4838487" y="5506321"/>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1" name="Round Diagonal Corner Rectangle 260">
              <a:extLst>
                <a:ext uri="{C183D7F6-B498-43B3-948B-1728B52AA6E4}">
                  <adec:decorative xmlns:adec="http://schemas.microsoft.com/office/drawing/2017/decorative" val="1"/>
                </a:ext>
              </a:extLst>
            </p:cNvPr>
            <p:cNvSpPr/>
            <p:nvPr/>
          </p:nvSpPr>
          <p:spPr bwMode="auto">
            <a:xfrm flipH="1">
              <a:off x="7158292" y="4253255"/>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5" name="Rectangle 264"/>
            <p:cNvSpPr/>
            <p:nvPr/>
          </p:nvSpPr>
          <p:spPr bwMode="auto">
            <a:xfrm>
              <a:off x="7133446" y="4313314"/>
              <a:ext cx="221129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Five</a:t>
              </a:r>
            </a:p>
          </p:txBody>
        </p:sp>
        <p:grpSp>
          <p:nvGrpSpPr>
            <p:cNvPr id="291" name="Group 290" descr="Pie Chart Icon"/>
            <p:cNvGrpSpPr/>
            <p:nvPr/>
          </p:nvGrpSpPr>
          <p:grpSpPr>
            <a:xfrm>
              <a:off x="7280866" y="4594503"/>
              <a:ext cx="771838" cy="810808"/>
              <a:chOff x="6808344" y="2256539"/>
              <a:chExt cx="2335656" cy="2453575"/>
            </a:xfrm>
            <a:solidFill>
              <a:srgbClr val="FFFFFF"/>
            </a:solidFill>
          </p:grpSpPr>
          <p:sp>
            <p:nvSpPr>
              <p:cNvPr id="292"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93"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solidFill>
                <a:srgbClr val="0A7832"/>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294" name="Rectangle 70"/>
            <p:cNvSpPr>
              <a:spLocks noChangeArrowheads="1"/>
            </p:cNvSpPr>
            <p:nvPr/>
          </p:nvSpPr>
          <p:spPr bwMode="auto">
            <a:xfrm>
              <a:off x="8165384" y="4668213"/>
              <a:ext cx="117935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28%</a:t>
              </a:r>
              <a:endParaRPr lang="en-US" sz="3600" dirty="0">
                <a:solidFill>
                  <a:srgbClr val="FFFFFF"/>
                </a:solidFill>
                <a:latin typeface="Arial Narrow" pitchFamily="112" charset="0"/>
              </a:endParaRPr>
            </a:p>
          </p:txBody>
        </p:sp>
        <p:sp>
          <p:nvSpPr>
            <p:cNvPr id="266" name="Rectangle 265"/>
            <p:cNvSpPr/>
            <p:nvPr/>
          </p:nvSpPr>
          <p:spPr>
            <a:xfrm>
              <a:off x="7284961" y="5506322"/>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2" name="Round Diagonal Corner Rectangle 261">
              <a:extLst>
                <a:ext uri="{C183D7F6-B498-43B3-948B-1728B52AA6E4}">
                  <adec:decorative xmlns:adec="http://schemas.microsoft.com/office/drawing/2017/decorative" val="1"/>
                </a:ext>
              </a:extLst>
            </p:cNvPr>
            <p:cNvSpPr/>
            <p:nvPr/>
          </p:nvSpPr>
          <p:spPr bwMode="auto">
            <a:xfrm flipH="1">
              <a:off x="9592491" y="4253254"/>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67" name="Rectangle 266"/>
            <p:cNvSpPr/>
            <p:nvPr/>
          </p:nvSpPr>
          <p:spPr bwMode="auto">
            <a:xfrm>
              <a:off x="9616508" y="4313313"/>
              <a:ext cx="2137584" cy="234779"/>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Six</a:t>
              </a:r>
            </a:p>
          </p:txBody>
        </p:sp>
        <p:sp>
          <p:nvSpPr>
            <p:cNvPr id="287" name="Freeform 24" descr="Line Chart Icon"/>
            <p:cNvSpPr>
              <a:spLocks/>
            </p:cNvSpPr>
            <p:nvPr/>
          </p:nvSpPr>
          <p:spPr bwMode="auto">
            <a:xfrm>
              <a:off x="9690219" y="4621804"/>
              <a:ext cx="947199" cy="663388"/>
            </a:xfrm>
            <a:custGeom>
              <a:avLst/>
              <a:gdLst/>
              <a:ahLst/>
              <a:cxnLst>
                <a:cxn ang="0">
                  <a:pos x="1863" y="1284"/>
                </a:cxn>
                <a:cxn ang="0">
                  <a:pos x="1863" y="40"/>
                </a:cxn>
                <a:cxn ang="0">
                  <a:pos x="1715" y="298"/>
                </a:cxn>
                <a:cxn ang="0">
                  <a:pos x="1379" y="594"/>
                </a:cxn>
                <a:cxn ang="0">
                  <a:pos x="1040" y="558"/>
                </a:cxn>
                <a:cxn ang="0">
                  <a:pos x="700" y="852"/>
                </a:cxn>
                <a:cxn ang="0">
                  <a:pos x="368" y="775"/>
                </a:cxn>
                <a:cxn ang="0">
                  <a:pos x="53" y="1011"/>
                </a:cxn>
                <a:cxn ang="0">
                  <a:pos x="53" y="0"/>
                </a:cxn>
                <a:cxn ang="0">
                  <a:pos x="0" y="0"/>
                </a:cxn>
                <a:cxn ang="0">
                  <a:pos x="0" y="1337"/>
                </a:cxn>
                <a:cxn ang="0">
                  <a:pos x="1909" y="1337"/>
                </a:cxn>
                <a:cxn ang="0">
                  <a:pos x="1909" y="1284"/>
                </a:cxn>
                <a:cxn ang="0">
                  <a:pos x="1863" y="1284"/>
                </a:cxn>
              </a:cxnLst>
              <a:rect l="0" t="0" r="r" b="b"/>
              <a:pathLst>
                <a:path w="1909" h="1337">
                  <a:moveTo>
                    <a:pt x="1863" y="1284"/>
                  </a:moveTo>
                  <a:lnTo>
                    <a:pt x="1863" y="40"/>
                  </a:lnTo>
                  <a:lnTo>
                    <a:pt x="1715" y="298"/>
                  </a:lnTo>
                  <a:lnTo>
                    <a:pt x="1379" y="594"/>
                  </a:lnTo>
                  <a:lnTo>
                    <a:pt x="1040" y="558"/>
                  </a:lnTo>
                  <a:lnTo>
                    <a:pt x="700" y="852"/>
                  </a:lnTo>
                  <a:lnTo>
                    <a:pt x="368" y="775"/>
                  </a:lnTo>
                  <a:lnTo>
                    <a:pt x="53" y="1011"/>
                  </a:lnTo>
                  <a:lnTo>
                    <a:pt x="53" y="0"/>
                  </a:lnTo>
                  <a:lnTo>
                    <a:pt x="0" y="0"/>
                  </a:lnTo>
                  <a:lnTo>
                    <a:pt x="0" y="1337"/>
                  </a:lnTo>
                  <a:lnTo>
                    <a:pt x="1909" y="1337"/>
                  </a:lnTo>
                  <a:lnTo>
                    <a:pt x="1909" y="1284"/>
                  </a:lnTo>
                  <a:lnTo>
                    <a:pt x="1863" y="128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88" name="Rectangle 70"/>
            <p:cNvSpPr>
              <a:spLocks noChangeArrowheads="1"/>
            </p:cNvSpPr>
            <p:nvPr/>
          </p:nvSpPr>
          <p:spPr bwMode="auto">
            <a:xfrm>
              <a:off x="10648446" y="4621803"/>
              <a:ext cx="110564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82%</a:t>
              </a:r>
              <a:endParaRPr lang="en-US" sz="3600" dirty="0">
                <a:solidFill>
                  <a:srgbClr val="FFFFFF"/>
                </a:solidFill>
                <a:latin typeface="Arial Narrow" pitchFamily="112" charset="0"/>
              </a:endParaRPr>
            </a:p>
          </p:txBody>
        </p:sp>
        <p:sp>
          <p:nvSpPr>
            <p:cNvPr id="268" name="Rectangle 267"/>
            <p:cNvSpPr/>
            <p:nvPr/>
          </p:nvSpPr>
          <p:spPr>
            <a:xfrm>
              <a:off x="9705233" y="5506321"/>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grpSp>
    </p:spTree>
    <p:extLst>
      <p:ext uri="{BB962C8B-B14F-4D97-AF65-F5344CB8AC3E}">
        <p14:creationId xmlns:p14="http://schemas.microsoft.com/office/powerpoint/2010/main" val="42727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2" presetClass="entr" presetSubtype="8" fill="hold" grpId="0" nodeType="withEffect">
                                  <p:stCondLst>
                                    <p:cond delay="500"/>
                                  </p:stCondLst>
                                  <p:childTnLst>
                                    <p:set>
                                      <p:cBhvr>
                                        <p:cTn id="12" dur="1" fill="hold">
                                          <p:stCondLst>
                                            <p:cond delay="0"/>
                                          </p:stCondLst>
                                        </p:cTn>
                                        <p:tgtEl>
                                          <p:spTgt spid="297"/>
                                        </p:tgtEl>
                                        <p:attrNameLst>
                                          <p:attrName>style.visibility</p:attrName>
                                        </p:attrNameLst>
                                      </p:cBhvr>
                                      <p:to>
                                        <p:strVal val="visible"/>
                                      </p:to>
                                    </p:set>
                                    <p:anim calcmode="lin" valueType="num">
                                      <p:cBhvr additive="base">
                                        <p:cTn id="13" dur="1000" fill="hold"/>
                                        <p:tgtEl>
                                          <p:spTgt spid="297"/>
                                        </p:tgtEl>
                                        <p:attrNameLst>
                                          <p:attrName>ppt_x</p:attrName>
                                        </p:attrNameLst>
                                      </p:cBhvr>
                                      <p:tavLst>
                                        <p:tav tm="0">
                                          <p:val>
                                            <p:strVal val="0-#ppt_w/2"/>
                                          </p:val>
                                        </p:tav>
                                        <p:tav tm="100000">
                                          <p:val>
                                            <p:strVal val="#ppt_x"/>
                                          </p:val>
                                        </p:tav>
                                      </p:tavLst>
                                    </p:anim>
                                    <p:anim calcmode="lin" valueType="num">
                                      <p:cBhvr additive="base">
                                        <p:cTn id="14" dur="1000" fill="hold"/>
                                        <p:tgtEl>
                                          <p:spTgt spid="297"/>
                                        </p:tgtEl>
                                        <p:attrNameLst>
                                          <p:attrName>ppt_y</p:attrName>
                                        </p:attrNameLst>
                                      </p:cBhvr>
                                      <p:tavLst>
                                        <p:tav tm="0">
                                          <p:val>
                                            <p:strVal val="#ppt_y"/>
                                          </p:val>
                                        </p:tav>
                                        <p:tav tm="100000">
                                          <p:val>
                                            <p:strVal val="#ppt_y"/>
                                          </p:val>
                                        </p:tav>
                                      </p:tavLst>
                                    </p:anim>
                                  </p:childTnLst>
                                </p:cTn>
                              </p:par>
                              <p:par>
                                <p:cTn id="15" presetID="2" presetClass="entr" presetSubtype="4" fill="hold" grpId="0" nodeType="withEffect">
                                  <p:stCondLst>
                                    <p:cond delay="500"/>
                                  </p:stCondLst>
                                  <p:childTnLst>
                                    <p:set>
                                      <p:cBhvr>
                                        <p:cTn id="16" dur="1" fill="hold">
                                          <p:stCondLst>
                                            <p:cond delay="0"/>
                                          </p:stCondLst>
                                        </p:cTn>
                                        <p:tgtEl>
                                          <p:spTgt spid="207"/>
                                        </p:tgtEl>
                                        <p:attrNameLst>
                                          <p:attrName>style.visibility</p:attrName>
                                        </p:attrNameLst>
                                      </p:cBhvr>
                                      <p:to>
                                        <p:strVal val="visible"/>
                                      </p:to>
                                    </p:set>
                                    <p:anim calcmode="lin" valueType="num">
                                      <p:cBhvr additive="base">
                                        <p:cTn id="17" dur="1000" fill="hold"/>
                                        <p:tgtEl>
                                          <p:spTgt spid="207"/>
                                        </p:tgtEl>
                                        <p:attrNameLst>
                                          <p:attrName>ppt_x</p:attrName>
                                        </p:attrNameLst>
                                      </p:cBhvr>
                                      <p:tavLst>
                                        <p:tav tm="0">
                                          <p:val>
                                            <p:strVal val="#ppt_x"/>
                                          </p:val>
                                        </p:tav>
                                        <p:tav tm="100000">
                                          <p:val>
                                            <p:strVal val="#ppt_x"/>
                                          </p:val>
                                        </p:tav>
                                      </p:tavLst>
                                    </p:anim>
                                    <p:anim calcmode="lin" valueType="num">
                                      <p:cBhvr additive="base">
                                        <p:cTn id="18" dur="1000" fill="hold"/>
                                        <p:tgtEl>
                                          <p:spTgt spid="20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99"/>
                                        </p:tgtEl>
                                        <p:attrNameLst>
                                          <p:attrName>style.visibility</p:attrName>
                                        </p:attrNameLst>
                                      </p:cBhvr>
                                      <p:to>
                                        <p:strVal val="visible"/>
                                      </p:to>
                                    </p:set>
                                    <p:animEffect transition="in" filter="fade">
                                      <p:cBhvr>
                                        <p:cTn id="22" dur="1000"/>
                                        <p:tgtEl>
                                          <p:spTgt spid="29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8"/>
                                        </p:tgtEl>
                                        <p:attrNameLst>
                                          <p:attrName>style.visibility</p:attrName>
                                        </p:attrNameLst>
                                      </p:cBhvr>
                                      <p:to>
                                        <p:strVal val="visible"/>
                                      </p:to>
                                    </p:set>
                                    <p:animEffect transition="in" filter="fade">
                                      <p:cBhvr>
                                        <p:cTn id="25" dur="1000"/>
                                        <p:tgtEl>
                                          <p:spTgt spid="298"/>
                                        </p:tgtEl>
                                      </p:cBhvr>
                                    </p:animEffect>
                                  </p:childTnLst>
                                </p:cTn>
                              </p:par>
                              <p:par>
                                <p:cTn id="26" presetID="53" presetClass="entr" presetSubtype="16"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1000" fill="hold"/>
                                        <p:tgtEl>
                                          <p:spTgt spid="4"/>
                                        </p:tgtEl>
                                        <p:attrNameLst>
                                          <p:attrName>ppt_w</p:attrName>
                                        </p:attrNameLst>
                                      </p:cBhvr>
                                      <p:tavLst>
                                        <p:tav tm="0">
                                          <p:val>
                                            <p:fltVal val="0"/>
                                          </p:val>
                                        </p:tav>
                                        <p:tav tm="100000">
                                          <p:val>
                                            <p:strVal val="#ppt_w"/>
                                          </p:val>
                                        </p:tav>
                                      </p:tavLst>
                                    </p:anim>
                                    <p:anim calcmode="lin" valueType="num">
                                      <p:cBhvr>
                                        <p:cTn id="29" dur="1000" fill="hold"/>
                                        <p:tgtEl>
                                          <p:spTgt spid="4"/>
                                        </p:tgtEl>
                                        <p:attrNameLst>
                                          <p:attrName>ppt_h</p:attrName>
                                        </p:attrNameLst>
                                      </p:cBhvr>
                                      <p:tavLst>
                                        <p:tav tm="0">
                                          <p:val>
                                            <p:fltVal val="0"/>
                                          </p:val>
                                        </p:tav>
                                        <p:tav tm="100000">
                                          <p:val>
                                            <p:strVal val="#ppt_h"/>
                                          </p:val>
                                        </p:tav>
                                      </p:tavLst>
                                    </p:anim>
                                    <p:animEffect transition="in" filter="fade">
                                      <p:cBhvr>
                                        <p:cTn id="3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animBg="1"/>
      <p:bldP spid="298" grpId="0" animBg="1"/>
      <p:bldP spid="297" grpId="0"/>
      <p:bldP spid="20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Sample 4</a:t>
            </a:r>
          </a:p>
        </p:txBody>
      </p:sp>
      <p:sp>
        <p:nvSpPr>
          <p:cNvPr id="299" name="Rectangle 298">
            <a:extLst>
              <a:ext uri="{C183D7F6-B498-43B3-948B-1728B52AA6E4}">
                <adec:decorative xmlns:adec="http://schemas.microsoft.com/office/drawing/2017/decorative" val="1"/>
              </a:ext>
            </a:extLst>
          </p:cNvPr>
          <p:cNvSpPr/>
          <p:nvPr/>
        </p:nvSpPr>
        <p:spPr bwMode="auto">
          <a:xfrm rot="5400000">
            <a:off x="5589060" y="-5609165"/>
            <a:ext cx="1010704" cy="12188825"/>
          </a:xfrm>
          <a:prstGeom prst="rect">
            <a:avLst/>
          </a:prstGeom>
          <a:gradFill flip="none" rotWithShape="1">
            <a:gsLst>
              <a:gs pos="12000">
                <a:srgbClr val="FFDA70"/>
              </a:gs>
              <a:gs pos="100000">
                <a:srgbClr val="FFAA00"/>
              </a:gs>
              <a:gs pos="52000">
                <a:srgbClr val="FFC800"/>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sp>
        <p:nvSpPr>
          <p:cNvPr id="189" name="TextBox 188"/>
          <p:cNvSpPr txBox="1"/>
          <p:nvPr/>
        </p:nvSpPr>
        <p:spPr>
          <a:xfrm>
            <a:off x="0" y="102676"/>
            <a:ext cx="12192000" cy="830997"/>
          </a:xfrm>
          <a:prstGeom prst="rect">
            <a:avLst/>
          </a:prstGeom>
          <a:noFill/>
        </p:spPr>
        <p:txBody>
          <a:bodyPr wrap="square" lIns="0" tIns="0" rIns="0" bIns="0" rtlCol="0" anchor="ctr" anchorCtr="0">
            <a:spAutoFit/>
          </a:bodyPr>
          <a:lstStyle/>
          <a:p>
            <a:pPr algn="ctr"/>
            <a:r>
              <a:rPr lang="en-US" sz="5400" b="1" dirty="0">
                <a:solidFill>
                  <a:schemeClr val="bg1"/>
                </a:solidFill>
                <a:latin typeface="Arial"/>
                <a:cs typeface="Arial"/>
              </a:rPr>
              <a:t>YOUR TITLE HERE</a:t>
            </a:r>
          </a:p>
        </p:txBody>
      </p:sp>
      <p:sp>
        <p:nvSpPr>
          <p:cNvPr id="302" name="Rectangle 301">
            <a:extLst>
              <a:ext uri="{C183D7F6-B498-43B3-948B-1728B52AA6E4}">
                <adec:decorative xmlns:adec="http://schemas.microsoft.com/office/drawing/2017/decorative" val="1"/>
              </a:ext>
            </a:extLst>
          </p:cNvPr>
          <p:cNvSpPr/>
          <p:nvPr/>
        </p:nvSpPr>
        <p:spPr bwMode="auto">
          <a:xfrm rot="5400000">
            <a:off x="5980112" y="649287"/>
            <a:ext cx="228602" cy="12188825"/>
          </a:xfrm>
          <a:prstGeom prst="rect">
            <a:avLst/>
          </a:prstGeom>
          <a:gradFill flip="none" rotWithShape="1">
            <a:gsLst>
              <a:gs pos="12000">
                <a:srgbClr val="FFDA70"/>
              </a:gs>
              <a:gs pos="100000">
                <a:srgbClr val="FFAA00"/>
              </a:gs>
              <a:gs pos="52000">
                <a:srgbClr val="FFC800"/>
              </a:gs>
            </a:gsLst>
            <a:path path="circle">
              <a:fillToRect l="50000" t="50000" r="50000" b="50000"/>
            </a:path>
            <a:tileRect/>
          </a:gradFill>
          <a:ln w="9525">
            <a:noFill/>
            <a:miter lim="800000"/>
            <a:headEnd/>
            <a:tailEnd/>
          </a:ln>
          <a:effectLst/>
        </p:spPr>
        <p:txBody>
          <a:bodyPr wrap="none" anchor="ctr">
            <a:prstTxWarp prst="textNoShape">
              <a:avLst/>
            </a:prstTxWarp>
          </a:bodyPr>
          <a:lstStyle/>
          <a:p>
            <a:endParaRPr lang="en-US" dirty="0"/>
          </a:p>
        </p:txBody>
      </p:sp>
      <p:grpSp>
        <p:nvGrpSpPr>
          <p:cNvPr id="6" name="Group 5">
            <a:extLst>
              <a:ext uri="{C183D7F6-B498-43B3-948B-1728B52AA6E4}">
                <adec:decorative xmlns:adec="http://schemas.microsoft.com/office/drawing/2017/decorative" val="1"/>
              </a:ext>
            </a:extLst>
          </p:cNvPr>
          <p:cNvGrpSpPr/>
          <p:nvPr/>
        </p:nvGrpSpPr>
        <p:grpSpPr>
          <a:xfrm>
            <a:off x="379412" y="1776924"/>
            <a:ext cx="11430000" cy="4485252"/>
            <a:chOff x="379412" y="1776924"/>
            <a:chExt cx="11430000" cy="4485252"/>
          </a:xfrm>
        </p:grpSpPr>
        <p:grpSp>
          <p:nvGrpSpPr>
            <p:cNvPr id="204" name="Group 203" descr="Vertical Divider Line"/>
            <p:cNvGrpSpPr/>
            <p:nvPr/>
          </p:nvGrpSpPr>
          <p:grpSpPr>
            <a:xfrm rot="10800000">
              <a:off x="1766228" y="3176323"/>
              <a:ext cx="146520" cy="1363517"/>
              <a:chOff x="8686801" y="5596154"/>
              <a:chExt cx="187327" cy="490400"/>
            </a:xfrm>
          </p:grpSpPr>
          <p:cxnSp>
            <p:nvCxnSpPr>
              <p:cNvPr id="205" name="Straight Arrow Connector 204"/>
              <p:cNvCxnSpPr/>
              <p:nvPr/>
            </p:nvCxnSpPr>
            <p:spPr>
              <a:xfrm flipH="1">
                <a:off x="8686801" y="5841354"/>
                <a:ext cx="185102" cy="0"/>
              </a:xfrm>
              <a:prstGeom prst="straightConnector1">
                <a:avLst/>
              </a:prstGeom>
              <a:ln w="12700">
                <a:solidFill>
                  <a:srgbClr val="9B9B9B"/>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rot="5400000">
                <a:off x="8628134" y="5840560"/>
                <a:ext cx="490400" cy="1588"/>
              </a:xfrm>
              <a:prstGeom prst="line">
                <a:avLst/>
              </a:prstGeom>
              <a:ln w="3175" cap="flat" cmpd="sng" algn="ctr">
                <a:solidFill>
                  <a:srgbClr val="9B9B9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13" name="Group 212" descr="Vertical Divider Line"/>
            <p:cNvGrpSpPr/>
            <p:nvPr/>
          </p:nvGrpSpPr>
          <p:grpSpPr>
            <a:xfrm rot="10800000" flipH="1">
              <a:off x="10330078" y="3176323"/>
              <a:ext cx="146520" cy="1363517"/>
              <a:chOff x="8686801" y="5596154"/>
              <a:chExt cx="187327" cy="490400"/>
            </a:xfrm>
          </p:grpSpPr>
          <p:cxnSp>
            <p:nvCxnSpPr>
              <p:cNvPr id="214" name="Straight Arrow Connector 213"/>
              <p:cNvCxnSpPr/>
              <p:nvPr/>
            </p:nvCxnSpPr>
            <p:spPr>
              <a:xfrm flipH="1">
                <a:off x="8686801" y="5841354"/>
                <a:ext cx="185102" cy="0"/>
              </a:xfrm>
              <a:prstGeom prst="straightConnector1">
                <a:avLst/>
              </a:prstGeom>
              <a:ln w="12700">
                <a:solidFill>
                  <a:srgbClr val="9B9B9B"/>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8628134" y="5840560"/>
                <a:ext cx="490400" cy="1588"/>
              </a:xfrm>
              <a:prstGeom prst="line">
                <a:avLst/>
              </a:prstGeom>
              <a:ln w="3175" cap="flat" cmpd="sng" algn="ctr">
                <a:solidFill>
                  <a:srgbClr val="9B9B9B"/>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379412" y="1776924"/>
              <a:ext cx="11430000" cy="4485252"/>
              <a:chOff x="379412" y="1776924"/>
              <a:chExt cx="11430000" cy="4485252"/>
            </a:xfrm>
          </p:grpSpPr>
          <p:cxnSp>
            <p:nvCxnSpPr>
              <p:cNvPr id="187" name="Straight Connector 186" descr="Horizontal Divider Line"/>
              <p:cNvCxnSpPr/>
              <p:nvPr/>
            </p:nvCxnSpPr>
            <p:spPr>
              <a:xfrm>
                <a:off x="379412" y="1776924"/>
                <a:ext cx="3994251"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88" name="Straight Connector 187" descr="Horizontal Divider Line"/>
              <p:cNvCxnSpPr/>
              <p:nvPr/>
            </p:nvCxnSpPr>
            <p:spPr>
              <a:xfrm>
                <a:off x="8213039" y="1776924"/>
                <a:ext cx="3596373"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0" name="Straight Connector 189" descr="Horizontal Divider Line"/>
              <p:cNvCxnSpPr/>
              <p:nvPr/>
            </p:nvCxnSpPr>
            <p:spPr>
              <a:xfrm>
                <a:off x="379412" y="2817502"/>
                <a:ext cx="4424835"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1" name="Straight Connector 190" descr="Horizontal Divider Line"/>
              <p:cNvCxnSpPr/>
              <p:nvPr/>
            </p:nvCxnSpPr>
            <p:spPr>
              <a:xfrm>
                <a:off x="7387753" y="2817502"/>
                <a:ext cx="4421659"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2" name="Straight Connector 191" descr="Horizontal Divider Line"/>
              <p:cNvCxnSpPr/>
              <p:nvPr/>
            </p:nvCxnSpPr>
            <p:spPr>
              <a:xfrm>
                <a:off x="379412" y="4898659"/>
                <a:ext cx="4424835"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193" name="Straight Connector 192" descr="Horizontal Divider Line"/>
              <p:cNvCxnSpPr/>
              <p:nvPr/>
            </p:nvCxnSpPr>
            <p:spPr>
              <a:xfrm>
                <a:off x="7387753" y="4898659"/>
                <a:ext cx="4421659"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262" name="Straight Connector 261" descr="Vertical Divider Line"/>
              <p:cNvCxnSpPr/>
              <p:nvPr/>
            </p:nvCxnSpPr>
            <p:spPr>
              <a:xfrm rot="5400000">
                <a:off x="2471916" y="5580418"/>
                <a:ext cx="1363517"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cxnSp>
            <p:nvCxnSpPr>
              <p:cNvPr id="256" name="Straight Connector 255" descr="Vertical Divider Line"/>
              <p:cNvCxnSpPr/>
              <p:nvPr/>
            </p:nvCxnSpPr>
            <p:spPr>
              <a:xfrm rot="5400000">
                <a:off x="8213039" y="5580418"/>
                <a:ext cx="1363517" cy="0"/>
              </a:xfrm>
              <a:prstGeom prst="line">
                <a:avLst/>
              </a:prstGeom>
              <a:ln w="12700" cap="rnd" cmpd="sng">
                <a:solidFill>
                  <a:srgbClr val="9B9B9B"/>
                </a:solidFill>
              </a:ln>
              <a:effectLst/>
            </p:spPr>
            <p:style>
              <a:lnRef idx="2">
                <a:schemeClr val="accent1"/>
              </a:lnRef>
              <a:fillRef idx="0">
                <a:schemeClr val="accent1"/>
              </a:fillRef>
              <a:effectRef idx="1">
                <a:schemeClr val="accent1"/>
              </a:effectRef>
              <a:fontRef idx="minor">
                <a:schemeClr val="tx1"/>
              </a:fontRef>
            </p:style>
          </p:cxnSp>
        </p:grpSp>
      </p:grpSp>
      <p:grpSp>
        <p:nvGrpSpPr>
          <p:cNvPr id="4" name="Group 3" descr="Pink group."/>
          <p:cNvGrpSpPr/>
          <p:nvPr/>
        </p:nvGrpSpPr>
        <p:grpSpPr>
          <a:xfrm>
            <a:off x="6121400" y="1295400"/>
            <a:ext cx="5826375" cy="5125813"/>
            <a:chOff x="6121400" y="1295400"/>
            <a:chExt cx="5826375" cy="5125813"/>
          </a:xfrm>
        </p:grpSpPr>
        <p:sp>
          <p:nvSpPr>
            <p:cNvPr id="165" name="TextBox 164"/>
            <p:cNvSpPr txBox="1"/>
            <p:nvPr/>
          </p:nvSpPr>
          <p:spPr>
            <a:xfrm>
              <a:off x="6622198" y="1400252"/>
              <a:ext cx="1828800" cy="523220"/>
            </a:xfrm>
            <a:prstGeom prst="rect">
              <a:avLst/>
            </a:prstGeom>
            <a:noFill/>
          </p:spPr>
          <p:txBody>
            <a:bodyPr wrap="square" rtlCol="0">
              <a:spAutoFit/>
            </a:bodyPr>
            <a:lstStyle/>
            <a:p>
              <a:r>
                <a:rPr lang="en-US" sz="2800" dirty="0">
                  <a:solidFill>
                    <a:srgbClr val="CD28A5"/>
                  </a:solidFill>
                  <a:latin typeface="Arial"/>
                  <a:cs typeface="Arial"/>
                </a:rPr>
                <a:t>Females</a:t>
              </a:r>
            </a:p>
          </p:txBody>
        </p:sp>
        <p:grpSp>
          <p:nvGrpSpPr>
            <p:cNvPr id="166" name="Group 165" descr="Female Half Icon"/>
            <p:cNvGrpSpPr/>
            <p:nvPr/>
          </p:nvGrpSpPr>
          <p:grpSpPr>
            <a:xfrm>
              <a:off x="6121400" y="1295400"/>
              <a:ext cx="1155700" cy="5125813"/>
              <a:chOff x="6083300" y="990600"/>
              <a:chExt cx="1155700" cy="5125813"/>
            </a:xfrm>
          </p:grpSpPr>
          <p:sp>
            <p:nvSpPr>
              <p:cNvPr id="167" name="Freeform 54">
                <a:extLst>
                  <a:ext uri="{C183D7F6-B498-43B3-948B-1728B52AA6E4}">
                    <adec:decorative xmlns:adec="http://schemas.microsoft.com/office/drawing/2017/decorative" val="1"/>
                  </a:ext>
                </a:extLst>
              </p:cNvPr>
              <p:cNvSpPr>
                <a:spLocks/>
              </p:cNvSpPr>
              <p:nvPr/>
            </p:nvSpPr>
            <p:spPr bwMode="auto">
              <a:xfrm flipH="1">
                <a:off x="6096000" y="1905001"/>
                <a:ext cx="1143000" cy="4211412"/>
              </a:xfrm>
              <a:custGeom>
                <a:avLst/>
                <a:gdLst>
                  <a:gd name="T0" fmla="*/ 45 w 45"/>
                  <a:gd name="T1" fmla="*/ 99 h 165"/>
                  <a:gd name="T2" fmla="*/ 45 w 45"/>
                  <a:gd name="T3" fmla="*/ 1 h 165"/>
                  <a:gd name="T4" fmla="*/ 19 w 45"/>
                  <a:gd name="T5" fmla="*/ 6 h 165"/>
                  <a:gd name="T6" fmla="*/ 8 w 45"/>
                  <a:gd name="T7" fmla="*/ 35 h 165"/>
                  <a:gd name="T8" fmla="*/ 0 w 45"/>
                  <a:gd name="T9" fmla="*/ 65 h 165"/>
                  <a:gd name="T10" fmla="*/ 13 w 45"/>
                  <a:gd name="T11" fmla="*/ 66 h 165"/>
                  <a:gd name="T12" fmla="*/ 26 w 45"/>
                  <a:gd name="T13" fmla="*/ 25 h 165"/>
                  <a:gd name="T14" fmla="*/ 28 w 45"/>
                  <a:gd name="T15" fmla="*/ 23 h 165"/>
                  <a:gd name="T16" fmla="*/ 9 w 45"/>
                  <a:gd name="T17" fmla="*/ 99 h 165"/>
                  <a:gd name="T18" fmla="*/ 29 w 45"/>
                  <a:gd name="T19" fmla="*/ 99 h 165"/>
                  <a:gd name="T20" fmla="*/ 29 w 45"/>
                  <a:gd name="T21" fmla="*/ 157 h 165"/>
                  <a:gd name="T22" fmla="*/ 43 w 45"/>
                  <a:gd name="T23" fmla="*/ 157 h 165"/>
                  <a:gd name="T24" fmla="*/ 44 w 45"/>
                  <a:gd name="T25" fmla="*/ 99 h 165"/>
                  <a:gd name="T26" fmla="*/ 45 w 45"/>
                  <a:gd name="T27" fmla="*/ 9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165">
                    <a:moveTo>
                      <a:pt x="45" y="99"/>
                    </a:moveTo>
                    <a:cubicBezTo>
                      <a:pt x="45" y="1"/>
                      <a:pt x="45" y="1"/>
                      <a:pt x="45" y="1"/>
                    </a:cubicBezTo>
                    <a:cubicBezTo>
                      <a:pt x="36" y="1"/>
                      <a:pt x="26" y="0"/>
                      <a:pt x="19" y="6"/>
                    </a:cubicBezTo>
                    <a:cubicBezTo>
                      <a:pt x="12" y="14"/>
                      <a:pt x="12" y="25"/>
                      <a:pt x="8" y="35"/>
                    </a:cubicBezTo>
                    <a:cubicBezTo>
                      <a:pt x="6" y="45"/>
                      <a:pt x="1" y="55"/>
                      <a:pt x="0" y="65"/>
                    </a:cubicBezTo>
                    <a:cubicBezTo>
                      <a:pt x="0" y="72"/>
                      <a:pt x="12" y="73"/>
                      <a:pt x="13" y="66"/>
                    </a:cubicBezTo>
                    <a:cubicBezTo>
                      <a:pt x="18" y="53"/>
                      <a:pt x="21" y="38"/>
                      <a:pt x="26" y="25"/>
                    </a:cubicBezTo>
                    <a:cubicBezTo>
                      <a:pt x="26" y="24"/>
                      <a:pt x="28" y="23"/>
                      <a:pt x="28" y="23"/>
                    </a:cubicBezTo>
                    <a:cubicBezTo>
                      <a:pt x="22" y="48"/>
                      <a:pt x="15" y="74"/>
                      <a:pt x="9" y="99"/>
                    </a:cubicBezTo>
                    <a:cubicBezTo>
                      <a:pt x="16" y="99"/>
                      <a:pt x="22" y="99"/>
                      <a:pt x="29" y="99"/>
                    </a:cubicBezTo>
                    <a:cubicBezTo>
                      <a:pt x="29" y="118"/>
                      <a:pt x="28" y="138"/>
                      <a:pt x="29" y="157"/>
                    </a:cubicBezTo>
                    <a:cubicBezTo>
                      <a:pt x="30" y="165"/>
                      <a:pt x="43" y="165"/>
                      <a:pt x="43" y="157"/>
                    </a:cubicBezTo>
                    <a:cubicBezTo>
                      <a:pt x="44" y="138"/>
                      <a:pt x="43" y="118"/>
                      <a:pt x="44" y="99"/>
                    </a:cubicBezTo>
                    <a:cubicBezTo>
                      <a:pt x="44" y="99"/>
                      <a:pt x="45" y="99"/>
                      <a:pt x="45" y="99"/>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8" name="Oval 17">
                <a:extLst>
                  <a:ext uri="{C183D7F6-B498-43B3-948B-1728B52AA6E4}">
                    <adec:decorative xmlns:adec="http://schemas.microsoft.com/office/drawing/2017/decorative" val="1"/>
                  </a:ext>
                </a:extLst>
              </p:cNvPr>
              <p:cNvSpPr/>
              <p:nvPr/>
            </p:nvSpPr>
            <p:spPr bwMode="auto">
              <a:xfrm flipH="1">
                <a:off x="6083300" y="990600"/>
                <a:ext cx="431800" cy="838200"/>
              </a:xfrm>
              <a:custGeom>
                <a:avLst/>
                <a:gdLst/>
                <a:ahLst/>
                <a:cxnLst/>
                <a:rect l="l" t="t" r="r" b="b"/>
                <a:pathLst>
                  <a:path w="431800" h="838200">
                    <a:moveTo>
                      <a:pt x="419100" y="0"/>
                    </a:moveTo>
                    <a:lnTo>
                      <a:pt x="431800" y="1280"/>
                    </a:lnTo>
                    <a:lnTo>
                      <a:pt x="431800" y="836920"/>
                    </a:lnTo>
                    <a:lnTo>
                      <a:pt x="419100" y="838200"/>
                    </a:lnTo>
                    <a:cubicBezTo>
                      <a:pt x="187637" y="838200"/>
                      <a:pt x="0" y="650563"/>
                      <a:pt x="0" y="419100"/>
                    </a:cubicBezTo>
                    <a:cubicBezTo>
                      <a:pt x="0" y="187637"/>
                      <a:pt x="187637" y="0"/>
                      <a:pt x="419100" y="0"/>
                    </a:cubicBezTo>
                    <a:close/>
                  </a:path>
                </a:pathLst>
              </a:custGeom>
              <a:solidFill>
                <a:srgbClr val="CD28A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198" name="Rectangle 70"/>
            <p:cNvSpPr>
              <a:spLocks noChangeArrowheads="1"/>
            </p:cNvSpPr>
            <p:nvPr/>
          </p:nvSpPr>
          <p:spPr bwMode="auto">
            <a:xfrm>
              <a:off x="7963355" y="1976592"/>
              <a:ext cx="2438488" cy="647393"/>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1800" b="1" dirty="0">
                  <a:solidFill>
                    <a:srgbClr val="CD28A5"/>
                  </a:solidFill>
                  <a:latin typeface="Arial Narrow" pitchFamily="34" charset="0"/>
                </a:rPr>
                <a:t>43% </a:t>
              </a:r>
              <a:r>
                <a:rPr lang="en-US" sz="1800" dirty="0">
                  <a:solidFill>
                    <a:srgbClr val="CD28A5"/>
                  </a:solidFill>
                  <a:latin typeface="Arial Narrow" pitchFamily="34" charset="0"/>
                </a:rPr>
                <a:t>Element One</a:t>
              </a:r>
              <a:endParaRPr lang="en-US" sz="1800" dirty="0">
                <a:solidFill>
                  <a:srgbClr val="CD28A5"/>
                </a:solidFill>
                <a:latin typeface="Arial Narrow" pitchFamily="112" charset="0"/>
              </a:endParaRPr>
            </a:p>
            <a:p>
              <a:pPr algn="r">
                <a:lnSpc>
                  <a:spcPct val="85000"/>
                </a:lnSpc>
                <a:spcBef>
                  <a:spcPts val="200"/>
                </a:spcBef>
              </a:pPr>
              <a:r>
                <a:rPr lang="en-US" sz="1400" dirty="0">
                  <a:solidFill>
                    <a:srgbClr val="CD28A5"/>
                  </a:solidFill>
                  <a:latin typeface="Arial Narrow" pitchFamily="112" charset="0"/>
                </a:rPr>
                <a:t>Place additional content here. Your content can be placed in this area. </a:t>
              </a:r>
            </a:p>
          </p:txBody>
        </p:sp>
        <p:sp>
          <p:nvSpPr>
            <p:cNvPr id="196" name="Freeform 12">
              <a:extLst>
                <a:ext uri="{C183D7F6-B498-43B3-948B-1728B52AA6E4}">
                  <adec:decorative xmlns:adec="http://schemas.microsoft.com/office/drawing/2017/decorative" val="1"/>
                </a:ext>
              </a:extLst>
            </p:cNvPr>
            <p:cNvSpPr>
              <a:spLocks noEditPoints="1"/>
            </p:cNvSpPr>
            <p:nvPr/>
          </p:nvSpPr>
          <p:spPr bwMode="auto">
            <a:xfrm>
              <a:off x="10545370" y="2028098"/>
              <a:ext cx="798764" cy="574112"/>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2" name="Rectangle 70"/>
            <p:cNvSpPr>
              <a:spLocks noChangeArrowheads="1"/>
            </p:cNvSpPr>
            <p:nvPr/>
          </p:nvSpPr>
          <p:spPr bwMode="auto">
            <a:xfrm>
              <a:off x="8894797" y="3152401"/>
              <a:ext cx="502349"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14%</a:t>
              </a:r>
              <a:endParaRPr lang="en-US" sz="1400" dirty="0">
                <a:solidFill>
                  <a:srgbClr val="CD28A5"/>
                </a:solidFill>
                <a:latin typeface="Arial Narrow" pitchFamily="112" charset="0"/>
              </a:endParaRPr>
            </a:p>
          </p:txBody>
        </p:sp>
        <p:sp>
          <p:nvSpPr>
            <p:cNvPr id="212" name="Rectangle 211"/>
            <p:cNvSpPr/>
            <p:nvPr/>
          </p:nvSpPr>
          <p:spPr bwMode="auto">
            <a:xfrm>
              <a:off x="9397146" y="3176323"/>
              <a:ext cx="932932"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One</a:t>
              </a:r>
            </a:p>
          </p:txBody>
        </p:sp>
        <p:sp>
          <p:nvSpPr>
            <p:cNvPr id="223" name="Rectangle 70"/>
            <p:cNvSpPr>
              <a:spLocks noChangeArrowheads="1"/>
            </p:cNvSpPr>
            <p:nvPr/>
          </p:nvSpPr>
          <p:spPr bwMode="auto">
            <a:xfrm>
              <a:off x="8274333" y="3439457"/>
              <a:ext cx="47693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22%</a:t>
              </a:r>
              <a:endParaRPr lang="en-US" sz="1400" dirty="0">
                <a:solidFill>
                  <a:srgbClr val="CD28A5"/>
                </a:solidFill>
                <a:latin typeface="Arial Narrow" pitchFamily="112" charset="0"/>
              </a:endParaRPr>
            </a:p>
          </p:txBody>
        </p:sp>
        <p:sp>
          <p:nvSpPr>
            <p:cNvPr id="208" name="Rectangle 207"/>
            <p:cNvSpPr/>
            <p:nvPr/>
          </p:nvSpPr>
          <p:spPr bwMode="auto">
            <a:xfrm>
              <a:off x="8751269" y="3463379"/>
              <a:ext cx="1578809"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Two</a:t>
              </a:r>
            </a:p>
          </p:txBody>
        </p:sp>
        <p:sp>
          <p:nvSpPr>
            <p:cNvPr id="224" name="Rectangle 70"/>
            <p:cNvSpPr>
              <a:spLocks noChangeArrowheads="1"/>
            </p:cNvSpPr>
            <p:nvPr/>
          </p:nvSpPr>
          <p:spPr bwMode="auto">
            <a:xfrm>
              <a:off x="7536598" y="3738474"/>
              <a:ext cx="497031"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31%</a:t>
              </a:r>
              <a:endParaRPr lang="en-US" sz="1400" dirty="0">
                <a:solidFill>
                  <a:srgbClr val="CD28A5"/>
                </a:solidFill>
                <a:latin typeface="Arial Narrow" pitchFamily="112" charset="0"/>
              </a:endParaRPr>
            </a:p>
          </p:txBody>
        </p:sp>
        <p:sp>
          <p:nvSpPr>
            <p:cNvPr id="209" name="Rectangle 208"/>
            <p:cNvSpPr/>
            <p:nvPr/>
          </p:nvSpPr>
          <p:spPr bwMode="auto">
            <a:xfrm>
              <a:off x="8033629" y="3750435"/>
              <a:ext cx="2296449"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Three</a:t>
              </a:r>
            </a:p>
          </p:txBody>
        </p:sp>
        <p:sp>
          <p:nvSpPr>
            <p:cNvPr id="225" name="Rectangle 70"/>
            <p:cNvSpPr>
              <a:spLocks noChangeArrowheads="1"/>
            </p:cNvSpPr>
            <p:nvPr/>
          </p:nvSpPr>
          <p:spPr bwMode="auto">
            <a:xfrm>
              <a:off x="7345872" y="4025530"/>
              <a:ext cx="472465"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34%</a:t>
              </a:r>
              <a:endParaRPr lang="en-US" sz="1400" dirty="0">
                <a:solidFill>
                  <a:srgbClr val="CD28A5"/>
                </a:solidFill>
                <a:latin typeface="Arial Narrow" pitchFamily="112" charset="0"/>
              </a:endParaRPr>
            </a:p>
          </p:txBody>
        </p:sp>
        <p:sp>
          <p:nvSpPr>
            <p:cNvPr id="210" name="Rectangle 209"/>
            <p:cNvSpPr/>
            <p:nvPr/>
          </p:nvSpPr>
          <p:spPr bwMode="auto">
            <a:xfrm>
              <a:off x="7818337" y="4037491"/>
              <a:ext cx="2511741"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Four</a:t>
              </a:r>
            </a:p>
          </p:txBody>
        </p:sp>
        <p:sp>
          <p:nvSpPr>
            <p:cNvPr id="226" name="Rectangle 70"/>
            <p:cNvSpPr>
              <a:spLocks noChangeArrowheads="1"/>
            </p:cNvSpPr>
            <p:nvPr/>
          </p:nvSpPr>
          <p:spPr bwMode="auto">
            <a:xfrm>
              <a:off x="6992230" y="4312586"/>
              <a:ext cx="46728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CD28A5"/>
                  </a:solidFill>
                  <a:latin typeface="Arial Narrow" pitchFamily="34" charset="0"/>
                </a:rPr>
                <a:t>39%</a:t>
              </a:r>
              <a:endParaRPr lang="en-US" sz="1400" dirty="0">
                <a:solidFill>
                  <a:srgbClr val="CD28A5"/>
                </a:solidFill>
                <a:latin typeface="Arial Narrow" pitchFamily="112" charset="0"/>
              </a:endParaRPr>
            </a:p>
          </p:txBody>
        </p:sp>
        <p:sp>
          <p:nvSpPr>
            <p:cNvPr id="211" name="Rectangle 210"/>
            <p:cNvSpPr/>
            <p:nvPr/>
          </p:nvSpPr>
          <p:spPr bwMode="auto">
            <a:xfrm>
              <a:off x="7459517" y="4324547"/>
              <a:ext cx="2870562" cy="215292"/>
            </a:xfrm>
            <a:prstGeom prst="rect">
              <a:avLst/>
            </a:prstGeom>
            <a:solidFill>
              <a:srgbClr val="CD28A5"/>
            </a:solidFill>
            <a:ln w="9525" cap="flat" cmpd="sng" algn="ctr">
              <a:noFill/>
              <a:prstDash val="solid"/>
              <a:round/>
              <a:headEnd type="none" w="med" len="med"/>
              <a:tailEnd type="none" w="med" len="med"/>
            </a:ln>
            <a:effectLst/>
          </p:spPr>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r"/>
              <a:r>
                <a:rPr lang="en-US" sz="1200" dirty="0">
                  <a:solidFill>
                    <a:srgbClr val="FFFFFF"/>
                  </a:solidFill>
                  <a:latin typeface="Arial Narrow"/>
                  <a:cs typeface="Arial Narrow"/>
                </a:rPr>
                <a:t>Variable Five</a:t>
              </a:r>
            </a:p>
          </p:txBody>
        </p:sp>
        <p:sp>
          <p:nvSpPr>
            <p:cNvPr id="216" name="Rectangle 70"/>
            <p:cNvSpPr>
              <a:spLocks noChangeArrowheads="1"/>
            </p:cNvSpPr>
            <p:nvPr/>
          </p:nvSpPr>
          <p:spPr bwMode="auto">
            <a:xfrm>
              <a:off x="10545370" y="3236126"/>
              <a:ext cx="1402405" cy="1219989"/>
            </a:xfrm>
            <a:prstGeom prst="rect">
              <a:avLst/>
            </a:prstGeom>
            <a:noFill/>
            <a:ln w="9525">
              <a:noFill/>
              <a:miter lim="800000"/>
              <a:headEnd/>
              <a:tailEnd/>
            </a:ln>
          </p:spPr>
          <p:txBody>
            <a:bodyPr lIns="45720" tIns="18288" rIns="27432" bIns="18288"/>
            <a:lstStyle/>
            <a:p>
              <a:pPr>
                <a:lnSpc>
                  <a:spcPct val="85000"/>
                </a:lnSpc>
                <a:spcBef>
                  <a:spcPts val="200"/>
                </a:spcBef>
              </a:pPr>
              <a:r>
                <a:rPr lang="en-US" sz="4000" b="1" dirty="0">
                  <a:solidFill>
                    <a:srgbClr val="CD28A5"/>
                  </a:solidFill>
                  <a:latin typeface="Arial Narrow" pitchFamily="34" charset="0"/>
                </a:rPr>
                <a:t>2 in 5</a:t>
              </a:r>
            </a:p>
            <a:p>
              <a:pPr>
                <a:lnSpc>
                  <a:spcPct val="85000"/>
                </a:lnSpc>
                <a:spcBef>
                  <a:spcPts val="200"/>
                </a:spcBef>
              </a:pPr>
              <a:r>
                <a:rPr lang="en-US" sz="1400" dirty="0">
                  <a:solidFill>
                    <a:srgbClr val="CD28A5"/>
                  </a:solidFill>
                  <a:latin typeface="Arial Narrow" pitchFamily="112" charset="0"/>
                </a:rPr>
                <a:t>Place additional content here. Your content can be placed in this area. </a:t>
              </a:r>
            </a:p>
          </p:txBody>
        </p:sp>
        <p:grpSp>
          <p:nvGrpSpPr>
            <p:cNvPr id="227" name="Group 226" descr="Pink Pie Chart Icon"/>
            <p:cNvGrpSpPr/>
            <p:nvPr/>
          </p:nvGrpSpPr>
          <p:grpSpPr>
            <a:xfrm>
              <a:off x="6779817" y="5142938"/>
              <a:ext cx="928815" cy="975710"/>
              <a:chOff x="6808344" y="2256539"/>
              <a:chExt cx="2335656" cy="2453575"/>
            </a:xfrm>
            <a:solidFill>
              <a:srgbClr val="E83CC9"/>
            </a:solidFill>
          </p:grpSpPr>
          <p:sp>
            <p:nvSpPr>
              <p:cNvPr id="228"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solidFill>
                <a:srgbClr val="CD28A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7" name="Rectangle 70"/>
            <p:cNvSpPr>
              <a:spLocks noChangeArrowheads="1"/>
            </p:cNvSpPr>
            <p:nvPr/>
          </p:nvSpPr>
          <p:spPr bwMode="auto">
            <a:xfrm>
              <a:off x="7746573" y="5185716"/>
              <a:ext cx="1148225" cy="932932"/>
            </a:xfrm>
            <a:prstGeom prst="rect">
              <a:avLst/>
            </a:prstGeom>
            <a:noFill/>
            <a:ln w="9525">
              <a:noFill/>
              <a:miter lim="800000"/>
              <a:headEnd/>
              <a:tailEnd/>
            </a:ln>
          </p:spPr>
          <p:txBody>
            <a:bodyPr lIns="45720" tIns="18288" rIns="27432" bIns="18288"/>
            <a:lstStyle/>
            <a:p>
              <a:pPr>
                <a:lnSpc>
                  <a:spcPct val="85000"/>
                </a:lnSpc>
                <a:spcBef>
                  <a:spcPts val="200"/>
                </a:spcBef>
              </a:pPr>
              <a:r>
                <a:rPr lang="en-US" sz="4000" b="1" dirty="0">
                  <a:solidFill>
                    <a:srgbClr val="CD28A5"/>
                  </a:solidFill>
                  <a:latin typeface="Arial Narrow" pitchFamily="34" charset="0"/>
                </a:rPr>
                <a:t>80%</a:t>
              </a:r>
            </a:p>
            <a:p>
              <a:pPr>
                <a:lnSpc>
                  <a:spcPct val="85000"/>
                </a:lnSpc>
                <a:spcBef>
                  <a:spcPts val="200"/>
                </a:spcBef>
              </a:pPr>
              <a:r>
                <a:rPr lang="en-US" sz="1400" dirty="0">
                  <a:solidFill>
                    <a:srgbClr val="CD28A5"/>
                  </a:solidFill>
                  <a:latin typeface="Arial Narrow" pitchFamily="112" charset="0"/>
                </a:rPr>
                <a:t>Place additional content here. </a:t>
              </a:r>
            </a:p>
          </p:txBody>
        </p:sp>
        <p:sp>
          <p:nvSpPr>
            <p:cNvPr id="298" name="Rectangle 70"/>
            <p:cNvSpPr>
              <a:spLocks noChangeArrowheads="1"/>
            </p:cNvSpPr>
            <p:nvPr/>
          </p:nvSpPr>
          <p:spPr bwMode="auto">
            <a:xfrm>
              <a:off x="8894797" y="5042187"/>
              <a:ext cx="1580061" cy="1219989"/>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2000" b="1" dirty="0">
                  <a:solidFill>
                    <a:srgbClr val="CD28A5"/>
                  </a:solidFill>
                  <a:latin typeface="Arial Narrow" pitchFamily="34" charset="0"/>
                </a:rPr>
                <a:t>450 </a:t>
              </a:r>
              <a:r>
                <a:rPr lang="en-US" sz="2000" dirty="0">
                  <a:solidFill>
                    <a:srgbClr val="CD28A5"/>
                  </a:solidFill>
                  <a:latin typeface="Arial Narrow" pitchFamily="34" charset="0"/>
                </a:rPr>
                <a:t>Element</a:t>
              </a:r>
              <a:endParaRPr lang="en-US" sz="2000" dirty="0">
                <a:solidFill>
                  <a:srgbClr val="CD28A5"/>
                </a:solidFill>
                <a:latin typeface="Arial Narrow" pitchFamily="112" charset="0"/>
              </a:endParaRPr>
            </a:p>
            <a:p>
              <a:pPr algn="r">
                <a:lnSpc>
                  <a:spcPct val="85000"/>
                </a:lnSpc>
                <a:spcBef>
                  <a:spcPts val="200"/>
                </a:spcBef>
              </a:pPr>
              <a:r>
                <a:rPr lang="en-US" sz="1600" dirty="0">
                  <a:solidFill>
                    <a:srgbClr val="CD28A5"/>
                  </a:solidFill>
                  <a:latin typeface="Arial Narrow" pitchFamily="112" charset="0"/>
                </a:rPr>
                <a:t>Place additional content here. Your content can be placed in this area. </a:t>
              </a:r>
            </a:p>
          </p:txBody>
        </p:sp>
        <p:grpSp>
          <p:nvGrpSpPr>
            <p:cNvPr id="277" name="Group 276" descr="Family Icon Gray and Pink"/>
            <p:cNvGrpSpPr/>
            <p:nvPr/>
          </p:nvGrpSpPr>
          <p:grpSpPr>
            <a:xfrm>
              <a:off x="10744223" y="5185716"/>
              <a:ext cx="1004697" cy="757932"/>
              <a:chOff x="4191000" y="685800"/>
              <a:chExt cx="719451" cy="542746"/>
            </a:xfrm>
            <a:solidFill>
              <a:srgbClr val="E83CC9"/>
            </a:solidFill>
          </p:grpSpPr>
          <p:grpSp>
            <p:nvGrpSpPr>
              <p:cNvPr id="278" name="Group 277"/>
              <p:cNvGrpSpPr/>
              <p:nvPr/>
            </p:nvGrpSpPr>
            <p:grpSpPr>
              <a:xfrm>
                <a:off x="4549596" y="685800"/>
                <a:ext cx="199086" cy="523785"/>
                <a:chOff x="4305301" y="4281488"/>
                <a:chExt cx="266700" cy="701675"/>
              </a:xfrm>
              <a:grpFill/>
            </p:grpSpPr>
            <p:sp>
              <p:nvSpPr>
                <p:cNvPr id="296" name="Freeform 6">
                  <a:extLst>
                    <a:ext uri="{C183D7F6-B498-43B3-948B-1728B52AA6E4}">
                      <adec:decorative xmlns:adec="http://schemas.microsoft.com/office/drawing/2017/decorative" val="1"/>
                    </a:ext>
                  </a:extLst>
                </p:cNvPr>
                <p:cNvSpPr>
                  <a:spLocks/>
                </p:cNvSpPr>
                <p:nvPr/>
              </p:nvSpPr>
              <p:spPr bwMode="auto">
                <a:xfrm>
                  <a:off x="4373563" y="4281488"/>
                  <a:ext cx="136525" cy="133350"/>
                </a:xfrm>
                <a:custGeom>
                  <a:avLst/>
                  <a:gdLst>
                    <a:gd name="T0" fmla="*/ 15 w 40"/>
                    <a:gd name="T1" fmla="*/ 4 h 39"/>
                    <a:gd name="T2" fmla="*/ 34 w 40"/>
                    <a:gd name="T3" fmla="*/ 25 h 39"/>
                    <a:gd name="T4" fmla="*/ 7 w 40"/>
                    <a:gd name="T5" fmla="*/ 30 h 39"/>
                    <a:gd name="T6" fmla="*/ 15 w 40"/>
                    <a:gd name="T7" fmla="*/ 4 h 39"/>
                  </a:gdLst>
                  <a:ahLst/>
                  <a:cxnLst>
                    <a:cxn ang="0">
                      <a:pos x="T0" y="T1"/>
                    </a:cxn>
                    <a:cxn ang="0">
                      <a:pos x="T2" y="T3"/>
                    </a:cxn>
                    <a:cxn ang="0">
                      <a:pos x="T4" y="T5"/>
                    </a:cxn>
                    <a:cxn ang="0">
                      <a:pos x="T6" y="T7"/>
                    </a:cxn>
                  </a:cxnLst>
                  <a:rect l="0" t="0" r="r" b="b"/>
                  <a:pathLst>
                    <a:path w="40" h="39">
                      <a:moveTo>
                        <a:pt x="15" y="4"/>
                      </a:moveTo>
                      <a:cubicBezTo>
                        <a:pt x="27" y="0"/>
                        <a:pt x="40" y="14"/>
                        <a:pt x="34" y="25"/>
                      </a:cubicBezTo>
                      <a:cubicBezTo>
                        <a:pt x="31" y="36"/>
                        <a:pt x="14" y="39"/>
                        <a:pt x="7" y="30"/>
                      </a:cubicBezTo>
                      <a:cubicBezTo>
                        <a:pt x="0" y="22"/>
                        <a:pt x="4" y="6"/>
                        <a:pt x="15" y="4"/>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7" name="Freeform 7">
                  <a:extLst>
                    <a:ext uri="{C183D7F6-B498-43B3-948B-1728B52AA6E4}">
                      <adec:decorative xmlns:adec="http://schemas.microsoft.com/office/drawing/2017/decorative" val="1"/>
                    </a:ext>
                  </a:extLst>
                </p:cNvPr>
                <p:cNvSpPr>
                  <a:spLocks/>
                </p:cNvSpPr>
                <p:nvPr/>
              </p:nvSpPr>
              <p:spPr bwMode="auto">
                <a:xfrm>
                  <a:off x="4305301" y="4406900"/>
                  <a:ext cx="266700" cy="576263"/>
                </a:xfrm>
                <a:custGeom>
                  <a:avLst/>
                  <a:gdLst>
                    <a:gd name="T0" fmla="*/ 10 w 78"/>
                    <a:gd name="T1" fmla="*/ 4 h 168"/>
                    <a:gd name="T2" fmla="*/ 43 w 78"/>
                    <a:gd name="T3" fmla="*/ 2 h 168"/>
                    <a:gd name="T4" fmla="*/ 71 w 78"/>
                    <a:gd name="T5" fmla="*/ 7 h 168"/>
                    <a:gd name="T6" fmla="*/ 78 w 78"/>
                    <a:gd name="T7" fmla="*/ 27 h 168"/>
                    <a:gd name="T8" fmla="*/ 78 w 78"/>
                    <a:gd name="T9" fmla="*/ 73 h 168"/>
                    <a:gd name="T10" fmla="*/ 72 w 78"/>
                    <a:gd name="T11" fmla="*/ 81 h 168"/>
                    <a:gd name="T12" fmla="*/ 64 w 78"/>
                    <a:gd name="T13" fmla="*/ 73 h 168"/>
                    <a:gd name="T14" fmla="*/ 64 w 78"/>
                    <a:gd name="T15" fmla="*/ 28 h 168"/>
                    <a:gd name="T16" fmla="*/ 59 w 78"/>
                    <a:gd name="T17" fmla="*/ 28 h 168"/>
                    <a:gd name="T18" fmla="*/ 59 w 78"/>
                    <a:gd name="T19" fmla="*/ 156 h 168"/>
                    <a:gd name="T20" fmla="*/ 41 w 78"/>
                    <a:gd name="T21" fmla="*/ 158 h 168"/>
                    <a:gd name="T22" fmla="*/ 41 w 78"/>
                    <a:gd name="T23" fmla="*/ 81 h 168"/>
                    <a:gd name="T24" fmla="*/ 37 w 78"/>
                    <a:gd name="T25" fmla="*/ 81 h 168"/>
                    <a:gd name="T26" fmla="*/ 37 w 78"/>
                    <a:gd name="T27" fmla="*/ 148 h 168"/>
                    <a:gd name="T28" fmla="*/ 35 w 78"/>
                    <a:gd name="T29" fmla="*/ 162 h 168"/>
                    <a:gd name="T30" fmla="*/ 18 w 78"/>
                    <a:gd name="T31" fmla="*/ 156 h 168"/>
                    <a:gd name="T32" fmla="*/ 18 w 78"/>
                    <a:gd name="T33" fmla="*/ 28 h 168"/>
                    <a:gd name="T34" fmla="*/ 14 w 78"/>
                    <a:gd name="T35" fmla="*/ 28 h 168"/>
                    <a:gd name="T36" fmla="*/ 14 w 78"/>
                    <a:gd name="T37" fmla="*/ 71 h 168"/>
                    <a:gd name="T38" fmla="*/ 6 w 78"/>
                    <a:gd name="T39" fmla="*/ 81 h 168"/>
                    <a:gd name="T40" fmla="*/ 0 w 78"/>
                    <a:gd name="T41" fmla="*/ 74 h 168"/>
                    <a:gd name="T42" fmla="*/ 0 w 78"/>
                    <a:gd name="T43" fmla="*/ 21 h 168"/>
                    <a:gd name="T44" fmla="*/ 10 w 78"/>
                    <a:gd name="T45" fmla="*/ 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168">
                      <a:moveTo>
                        <a:pt x="10" y="4"/>
                      </a:moveTo>
                      <a:cubicBezTo>
                        <a:pt x="21" y="0"/>
                        <a:pt x="32" y="2"/>
                        <a:pt x="43" y="2"/>
                      </a:cubicBezTo>
                      <a:cubicBezTo>
                        <a:pt x="53" y="2"/>
                        <a:pt x="64" y="0"/>
                        <a:pt x="71" y="7"/>
                      </a:cubicBezTo>
                      <a:cubicBezTo>
                        <a:pt x="77" y="12"/>
                        <a:pt x="78" y="20"/>
                        <a:pt x="78" y="27"/>
                      </a:cubicBezTo>
                      <a:cubicBezTo>
                        <a:pt x="78" y="42"/>
                        <a:pt x="78" y="57"/>
                        <a:pt x="78" y="73"/>
                      </a:cubicBezTo>
                      <a:cubicBezTo>
                        <a:pt x="78" y="76"/>
                        <a:pt x="78" y="81"/>
                        <a:pt x="72" y="81"/>
                      </a:cubicBezTo>
                      <a:cubicBezTo>
                        <a:pt x="67" y="81"/>
                        <a:pt x="64" y="77"/>
                        <a:pt x="64" y="73"/>
                      </a:cubicBezTo>
                      <a:cubicBezTo>
                        <a:pt x="64" y="58"/>
                        <a:pt x="64" y="43"/>
                        <a:pt x="64" y="28"/>
                      </a:cubicBezTo>
                      <a:cubicBezTo>
                        <a:pt x="63" y="28"/>
                        <a:pt x="60" y="28"/>
                        <a:pt x="59" y="28"/>
                      </a:cubicBezTo>
                      <a:cubicBezTo>
                        <a:pt x="59" y="71"/>
                        <a:pt x="59" y="113"/>
                        <a:pt x="59" y="156"/>
                      </a:cubicBezTo>
                      <a:cubicBezTo>
                        <a:pt x="60" y="166"/>
                        <a:pt x="42" y="168"/>
                        <a:pt x="41" y="158"/>
                      </a:cubicBezTo>
                      <a:cubicBezTo>
                        <a:pt x="41" y="132"/>
                        <a:pt x="41" y="107"/>
                        <a:pt x="41" y="81"/>
                      </a:cubicBezTo>
                      <a:cubicBezTo>
                        <a:pt x="40" y="81"/>
                        <a:pt x="38" y="81"/>
                        <a:pt x="37" y="81"/>
                      </a:cubicBezTo>
                      <a:cubicBezTo>
                        <a:pt x="37" y="103"/>
                        <a:pt x="37" y="126"/>
                        <a:pt x="37" y="148"/>
                      </a:cubicBezTo>
                      <a:cubicBezTo>
                        <a:pt x="37" y="153"/>
                        <a:pt x="37" y="160"/>
                        <a:pt x="35" y="162"/>
                      </a:cubicBezTo>
                      <a:cubicBezTo>
                        <a:pt x="29" y="167"/>
                        <a:pt x="18" y="164"/>
                        <a:pt x="18" y="156"/>
                      </a:cubicBezTo>
                      <a:cubicBezTo>
                        <a:pt x="18" y="113"/>
                        <a:pt x="18" y="71"/>
                        <a:pt x="18" y="28"/>
                      </a:cubicBezTo>
                      <a:cubicBezTo>
                        <a:pt x="17" y="28"/>
                        <a:pt x="15" y="28"/>
                        <a:pt x="14" y="28"/>
                      </a:cubicBezTo>
                      <a:cubicBezTo>
                        <a:pt x="14" y="43"/>
                        <a:pt x="14" y="57"/>
                        <a:pt x="14" y="71"/>
                      </a:cubicBezTo>
                      <a:cubicBezTo>
                        <a:pt x="14" y="75"/>
                        <a:pt x="12" y="81"/>
                        <a:pt x="6" y="81"/>
                      </a:cubicBezTo>
                      <a:cubicBezTo>
                        <a:pt x="2" y="81"/>
                        <a:pt x="0" y="77"/>
                        <a:pt x="0" y="74"/>
                      </a:cubicBezTo>
                      <a:cubicBezTo>
                        <a:pt x="0" y="57"/>
                        <a:pt x="0" y="39"/>
                        <a:pt x="0" y="21"/>
                      </a:cubicBezTo>
                      <a:cubicBezTo>
                        <a:pt x="0" y="14"/>
                        <a:pt x="3" y="7"/>
                        <a:pt x="10" y="4"/>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79" name="Group 278"/>
              <p:cNvGrpSpPr/>
              <p:nvPr/>
            </p:nvGrpSpPr>
            <p:grpSpPr>
              <a:xfrm>
                <a:off x="4343400" y="692910"/>
                <a:ext cx="238192" cy="520230"/>
                <a:chOff x="4752976" y="4278313"/>
                <a:chExt cx="319088" cy="696912"/>
              </a:xfrm>
              <a:grpFill/>
            </p:grpSpPr>
            <p:sp>
              <p:nvSpPr>
                <p:cNvPr id="294" name="Freeform 5">
                  <a:extLst>
                    <a:ext uri="{C183D7F6-B498-43B3-948B-1728B52AA6E4}">
                      <adec:decorative xmlns:adec="http://schemas.microsoft.com/office/drawing/2017/decorative" val="1"/>
                    </a:ext>
                  </a:extLst>
                </p:cNvPr>
                <p:cNvSpPr>
                  <a:spLocks/>
                </p:cNvSpPr>
                <p:nvPr/>
              </p:nvSpPr>
              <p:spPr bwMode="auto">
                <a:xfrm>
                  <a:off x="4835526" y="4278313"/>
                  <a:ext cx="133350" cy="133350"/>
                </a:xfrm>
                <a:custGeom>
                  <a:avLst/>
                  <a:gdLst>
                    <a:gd name="T0" fmla="*/ 17 w 39"/>
                    <a:gd name="T1" fmla="*/ 3 h 39"/>
                    <a:gd name="T2" fmla="*/ 37 w 39"/>
                    <a:gd name="T3" fmla="*/ 21 h 39"/>
                    <a:gd name="T4" fmla="*/ 8 w 39"/>
                    <a:gd name="T5" fmla="*/ 28 h 39"/>
                    <a:gd name="T6" fmla="*/ 17 w 39"/>
                    <a:gd name="T7" fmla="*/ 3 h 39"/>
                  </a:gdLst>
                  <a:ahLst/>
                  <a:cxnLst>
                    <a:cxn ang="0">
                      <a:pos x="T0" y="T1"/>
                    </a:cxn>
                    <a:cxn ang="0">
                      <a:pos x="T2" y="T3"/>
                    </a:cxn>
                    <a:cxn ang="0">
                      <a:pos x="T4" y="T5"/>
                    </a:cxn>
                    <a:cxn ang="0">
                      <a:pos x="T6" y="T7"/>
                    </a:cxn>
                  </a:cxnLst>
                  <a:rect l="0" t="0" r="r" b="b"/>
                  <a:pathLst>
                    <a:path w="39" h="39">
                      <a:moveTo>
                        <a:pt x="17" y="3"/>
                      </a:moveTo>
                      <a:cubicBezTo>
                        <a:pt x="28" y="0"/>
                        <a:pt x="39" y="10"/>
                        <a:pt x="37" y="21"/>
                      </a:cubicBezTo>
                      <a:cubicBezTo>
                        <a:pt x="36" y="35"/>
                        <a:pt x="15" y="39"/>
                        <a:pt x="8" y="28"/>
                      </a:cubicBezTo>
                      <a:cubicBezTo>
                        <a:pt x="0" y="19"/>
                        <a:pt x="6" y="5"/>
                        <a:pt x="17" y="3"/>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5" name="Freeform 10">
                  <a:extLst>
                    <a:ext uri="{C183D7F6-B498-43B3-948B-1728B52AA6E4}">
                      <adec:decorative xmlns:adec="http://schemas.microsoft.com/office/drawing/2017/decorative" val="1"/>
                    </a:ext>
                  </a:extLst>
                </p:cNvPr>
                <p:cNvSpPr>
                  <a:spLocks/>
                </p:cNvSpPr>
                <p:nvPr/>
              </p:nvSpPr>
              <p:spPr bwMode="auto">
                <a:xfrm>
                  <a:off x="4752976" y="4406900"/>
                  <a:ext cx="319088" cy="568325"/>
                </a:xfrm>
                <a:custGeom>
                  <a:avLst/>
                  <a:gdLst>
                    <a:gd name="T0" fmla="*/ 19 w 93"/>
                    <a:gd name="T1" fmla="*/ 7 h 166"/>
                    <a:gd name="T2" fmla="*/ 49 w 93"/>
                    <a:gd name="T3" fmla="*/ 2 h 166"/>
                    <a:gd name="T4" fmla="*/ 72 w 93"/>
                    <a:gd name="T5" fmla="*/ 10 h 166"/>
                    <a:gd name="T6" fmla="*/ 84 w 93"/>
                    <a:gd name="T7" fmla="*/ 43 h 166"/>
                    <a:gd name="T8" fmla="*/ 89 w 93"/>
                    <a:gd name="T9" fmla="*/ 71 h 166"/>
                    <a:gd name="T10" fmla="*/ 77 w 93"/>
                    <a:gd name="T11" fmla="*/ 67 h 166"/>
                    <a:gd name="T12" fmla="*/ 65 w 93"/>
                    <a:gd name="T13" fmla="*/ 28 h 166"/>
                    <a:gd name="T14" fmla="*/ 61 w 93"/>
                    <a:gd name="T15" fmla="*/ 23 h 166"/>
                    <a:gd name="T16" fmla="*/ 82 w 93"/>
                    <a:gd name="T17" fmla="*/ 100 h 166"/>
                    <a:gd name="T18" fmla="*/ 63 w 93"/>
                    <a:gd name="T19" fmla="*/ 100 h 166"/>
                    <a:gd name="T20" fmla="*/ 63 w 93"/>
                    <a:gd name="T21" fmla="*/ 156 h 166"/>
                    <a:gd name="T22" fmla="*/ 55 w 93"/>
                    <a:gd name="T23" fmla="*/ 164 h 166"/>
                    <a:gd name="T24" fmla="*/ 48 w 93"/>
                    <a:gd name="T25" fmla="*/ 156 h 166"/>
                    <a:gd name="T26" fmla="*/ 48 w 93"/>
                    <a:gd name="T27" fmla="*/ 100 h 166"/>
                    <a:gd name="T28" fmla="*/ 43 w 93"/>
                    <a:gd name="T29" fmla="*/ 100 h 166"/>
                    <a:gd name="T30" fmla="*/ 43 w 93"/>
                    <a:gd name="T31" fmla="*/ 158 h 166"/>
                    <a:gd name="T32" fmla="*/ 29 w 93"/>
                    <a:gd name="T33" fmla="*/ 158 h 166"/>
                    <a:gd name="T34" fmla="*/ 28 w 93"/>
                    <a:gd name="T35" fmla="*/ 100 h 166"/>
                    <a:gd name="T36" fmla="*/ 9 w 93"/>
                    <a:gd name="T37" fmla="*/ 100 h 166"/>
                    <a:gd name="T38" fmla="*/ 28 w 93"/>
                    <a:gd name="T39" fmla="*/ 24 h 166"/>
                    <a:gd name="T40" fmla="*/ 25 w 93"/>
                    <a:gd name="T41" fmla="*/ 26 h 166"/>
                    <a:gd name="T42" fmla="*/ 13 w 93"/>
                    <a:gd name="T43" fmla="*/ 67 h 166"/>
                    <a:gd name="T44" fmla="*/ 0 w 93"/>
                    <a:gd name="T45" fmla="*/ 66 h 166"/>
                    <a:gd name="T46" fmla="*/ 8 w 93"/>
                    <a:gd name="T47" fmla="*/ 36 h 166"/>
                    <a:gd name="T48" fmla="*/ 19 w 93"/>
                    <a:gd name="T49" fmla="*/ 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 h="166">
                      <a:moveTo>
                        <a:pt x="19" y="7"/>
                      </a:moveTo>
                      <a:cubicBezTo>
                        <a:pt x="27" y="0"/>
                        <a:pt x="39" y="3"/>
                        <a:pt x="49" y="2"/>
                      </a:cubicBezTo>
                      <a:cubicBezTo>
                        <a:pt x="58" y="1"/>
                        <a:pt x="68" y="2"/>
                        <a:pt x="72" y="10"/>
                      </a:cubicBezTo>
                      <a:cubicBezTo>
                        <a:pt x="78" y="20"/>
                        <a:pt x="80" y="32"/>
                        <a:pt x="84" y="43"/>
                      </a:cubicBezTo>
                      <a:cubicBezTo>
                        <a:pt x="90" y="59"/>
                        <a:pt x="93" y="68"/>
                        <a:pt x="89" y="71"/>
                      </a:cubicBezTo>
                      <a:cubicBezTo>
                        <a:pt x="85" y="73"/>
                        <a:pt x="79" y="72"/>
                        <a:pt x="77" y="67"/>
                      </a:cubicBezTo>
                      <a:cubicBezTo>
                        <a:pt x="72" y="54"/>
                        <a:pt x="69" y="41"/>
                        <a:pt x="65" y="28"/>
                      </a:cubicBezTo>
                      <a:cubicBezTo>
                        <a:pt x="64" y="25"/>
                        <a:pt x="62" y="24"/>
                        <a:pt x="61" y="23"/>
                      </a:cubicBezTo>
                      <a:cubicBezTo>
                        <a:pt x="67" y="49"/>
                        <a:pt x="75" y="74"/>
                        <a:pt x="82" y="100"/>
                      </a:cubicBezTo>
                      <a:cubicBezTo>
                        <a:pt x="76" y="100"/>
                        <a:pt x="69" y="100"/>
                        <a:pt x="63" y="100"/>
                      </a:cubicBezTo>
                      <a:cubicBezTo>
                        <a:pt x="63" y="119"/>
                        <a:pt x="63" y="137"/>
                        <a:pt x="63" y="156"/>
                      </a:cubicBezTo>
                      <a:cubicBezTo>
                        <a:pt x="63" y="160"/>
                        <a:pt x="60" y="165"/>
                        <a:pt x="55" y="164"/>
                      </a:cubicBezTo>
                      <a:cubicBezTo>
                        <a:pt x="51" y="165"/>
                        <a:pt x="47" y="160"/>
                        <a:pt x="48" y="156"/>
                      </a:cubicBezTo>
                      <a:cubicBezTo>
                        <a:pt x="48" y="137"/>
                        <a:pt x="48" y="119"/>
                        <a:pt x="48" y="100"/>
                      </a:cubicBezTo>
                      <a:cubicBezTo>
                        <a:pt x="47" y="100"/>
                        <a:pt x="44" y="100"/>
                        <a:pt x="43" y="100"/>
                      </a:cubicBezTo>
                      <a:cubicBezTo>
                        <a:pt x="43" y="119"/>
                        <a:pt x="44" y="139"/>
                        <a:pt x="43" y="158"/>
                      </a:cubicBezTo>
                      <a:cubicBezTo>
                        <a:pt x="42" y="166"/>
                        <a:pt x="29" y="166"/>
                        <a:pt x="29" y="158"/>
                      </a:cubicBezTo>
                      <a:cubicBezTo>
                        <a:pt x="28" y="139"/>
                        <a:pt x="29" y="119"/>
                        <a:pt x="28" y="100"/>
                      </a:cubicBezTo>
                      <a:cubicBezTo>
                        <a:pt x="22" y="100"/>
                        <a:pt x="15" y="100"/>
                        <a:pt x="9" y="100"/>
                      </a:cubicBezTo>
                      <a:cubicBezTo>
                        <a:pt x="15" y="75"/>
                        <a:pt x="22" y="49"/>
                        <a:pt x="28" y="24"/>
                      </a:cubicBezTo>
                      <a:cubicBezTo>
                        <a:pt x="27" y="24"/>
                        <a:pt x="26" y="25"/>
                        <a:pt x="25" y="26"/>
                      </a:cubicBezTo>
                      <a:cubicBezTo>
                        <a:pt x="20" y="39"/>
                        <a:pt x="18" y="54"/>
                        <a:pt x="13" y="67"/>
                      </a:cubicBezTo>
                      <a:cubicBezTo>
                        <a:pt x="11" y="74"/>
                        <a:pt x="0" y="73"/>
                        <a:pt x="0" y="66"/>
                      </a:cubicBezTo>
                      <a:cubicBezTo>
                        <a:pt x="1" y="56"/>
                        <a:pt x="5" y="46"/>
                        <a:pt x="8" y="36"/>
                      </a:cubicBezTo>
                      <a:cubicBezTo>
                        <a:pt x="11" y="26"/>
                        <a:pt x="12" y="15"/>
                        <a:pt x="19" y="7"/>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86" name="Group 285"/>
              <p:cNvGrpSpPr/>
              <p:nvPr/>
            </p:nvGrpSpPr>
            <p:grpSpPr>
              <a:xfrm>
                <a:off x="4191000" y="895551"/>
                <a:ext cx="145760" cy="321145"/>
                <a:chOff x="3541713" y="4346575"/>
                <a:chExt cx="195263" cy="430213"/>
              </a:xfrm>
              <a:grpFill/>
            </p:grpSpPr>
            <p:sp>
              <p:nvSpPr>
                <p:cNvPr id="292" name="Freeform 8">
                  <a:extLst>
                    <a:ext uri="{C183D7F6-B498-43B3-948B-1728B52AA6E4}">
                      <adec:decorative xmlns:adec="http://schemas.microsoft.com/office/drawing/2017/decorative" val="1"/>
                    </a:ext>
                  </a:extLst>
                </p:cNvPr>
                <p:cNvSpPr>
                  <a:spLocks/>
                </p:cNvSpPr>
                <p:nvPr/>
              </p:nvSpPr>
              <p:spPr bwMode="auto">
                <a:xfrm>
                  <a:off x="3571876" y="4346575"/>
                  <a:ext cx="138113" cy="133350"/>
                </a:xfrm>
                <a:custGeom>
                  <a:avLst/>
                  <a:gdLst>
                    <a:gd name="T0" fmla="*/ 16 w 40"/>
                    <a:gd name="T1" fmla="*/ 3 h 39"/>
                    <a:gd name="T2" fmla="*/ 35 w 40"/>
                    <a:gd name="T3" fmla="*/ 24 h 39"/>
                    <a:gd name="T4" fmla="*/ 8 w 40"/>
                    <a:gd name="T5" fmla="*/ 29 h 39"/>
                    <a:gd name="T6" fmla="*/ 16 w 40"/>
                    <a:gd name="T7" fmla="*/ 3 h 39"/>
                  </a:gdLst>
                  <a:ahLst/>
                  <a:cxnLst>
                    <a:cxn ang="0">
                      <a:pos x="T0" y="T1"/>
                    </a:cxn>
                    <a:cxn ang="0">
                      <a:pos x="T2" y="T3"/>
                    </a:cxn>
                    <a:cxn ang="0">
                      <a:pos x="T4" y="T5"/>
                    </a:cxn>
                    <a:cxn ang="0">
                      <a:pos x="T6" y="T7"/>
                    </a:cxn>
                  </a:cxnLst>
                  <a:rect l="0" t="0" r="r" b="b"/>
                  <a:pathLst>
                    <a:path w="40" h="39">
                      <a:moveTo>
                        <a:pt x="16" y="3"/>
                      </a:moveTo>
                      <a:cubicBezTo>
                        <a:pt x="28" y="0"/>
                        <a:pt x="40" y="13"/>
                        <a:pt x="35" y="24"/>
                      </a:cubicBezTo>
                      <a:cubicBezTo>
                        <a:pt x="32" y="36"/>
                        <a:pt x="15" y="39"/>
                        <a:pt x="8" y="29"/>
                      </a:cubicBezTo>
                      <a:cubicBezTo>
                        <a:pt x="0" y="21"/>
                        <a:pt x="5" y="6"/>
                        <a:pt x="16"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3" name="Freeform 9">
                  <a:extLst>
                    <a:ext uri="{C183D7F6-B498-43B3-948B-1728B52AA6E4}">
                      <adec:decorative xmlns:adec="http://schemas.microsoft.com/office/drawing/2017/decorative" val="1"/>
                    </a:ext>
                  </a:extLst>
                </p:cNvPr>
                <p:cNvSpPr>
                  <a:spLocks/>
                </p:cNvSpPr>
                <p:nvPr/>
              </p:nvSpPr>
              <p:spPr bwMode="auto">
                <a:xfrm>
                  <a:off x="3541713" y="4471988"/>
                  <a:ext cx="195263" cy="304800"/>
                </a:xfrm>
                <a:custGeom>
                  <a:avLst/>
                  <a:gdLst>
                    <a:gd name="T0" fmla="*/ 7 w 57"/>
                    <a:gd name="T1" fmla="*/ 3 h 89"/>
                    <a:gd name="T2" fmla="*/ 32 w 57"/>
                    <a:gd name="T3" fmla="*/ 1 h 89"/>
                    <a:gd name="T4" fmla="*/ 53 w 57"/>
                    <a:gd name="T5" fmla="*/ 5 h 89"/>
                    <a:gd name="T6" fmla="*/ 57 w 57"/>
                    <a:gd name="T7" fmla="*/ 20 h 89"/>
                    <a:gd name="T8" fmla="*/ 57 w 57"/>
                    <a:gd name="T9" fmla="*/ 40 h 89"/>
                    <a:gd name="T10" fmla="*/ 53 w 57"/>
                    <a:gd name="T11" fmla="*/ 46 h 89"/>
                    <a:gd name="T12" fmla="*/ 47 w 57"/>
                    <a:gd name="T13" fmla="*/ 40 h 89"/>
                    <a:gd name="T14" fmla="*/ 47 w 57"/>
                    <a:gd name="T15" fmla="*/ 21 h 89"/>
                    <a:gd name="T16" fmla="*/ 43 w 57"/>
                    <a:gd name="T17" fmla="*/ 21 h 89"/>
                    <a:gd name="T18" fmla="*/ 43 w 57"/>
                    <a:gd name="T19" fmla="*/ 80 h 89"/>
                    <a:gd name="T20" fmla="*/ 30 w 57"/>
                    <a:gd name="T21" fmla="*/ 81 h 89"/>
                    <a:gd name="T22" fmla="*/ 30 w 57"/>
                    <a:gd name="T23" fmla="*/ 46 h 89"/>
                    <a:gd name="T24" fmla="*/ 27 w 57"/>
                    <a:gd name="T25" fmla="*/ 46 h 89"/>
                    <a:gd name="T26" fmla="*/ 27 w 57"/>
                    <a:gd name="T27" fmla="*/ 68 h 89"/>
                    <a:gd name="T28" fmla="*/ 25 w 57"/>
                    <a:gd name="T29" fmla="*/ 84 h 89"/>
                    <a:gd name="T30" fmla="*/ 13 w 57"/>
                    <a:gd name="T31" fmla="*/ 80 h 89"/>
                    <a:gd name="T32" fmla="*/ 13 w 57"/>
                    <a:gd name="T33" fmla="*/ 21 h 89"/>
                    <a:gd name="T34" fmla="*/ 10 w 57"/>
                    <a:gd name="T35" fmla="*/ 21 h 89"/>
                    <a:gd name="T36" fmla="*/ 10 w 57"/>
                    <a:gd name="T37" fmla="*/ 39 h 89"/>
                    <a:gd name="T38" fmla="*/ 4 w 57"/>
                    <a:gd name="T39" fmla="*/ 46 h 89"/>
                    <a:gd name="T40" fmla="*/ 0 w 57"/>
                    <a:gd name="T41" fmla="*/ 41 h 89"/>
                    <a:gd name="T42" fmla="*/ 0 w 57"/>
                    <a:gd name="T43" fmla="*/ 15 h 89"/>
                    <a:gd name="T44" fmla="*/ 7 w 57"/>
                    <a:gd name="T45" fmla="*/ 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7" y="3"/>
                      </a:moveTo>
                      <a:cubicBezTo>
                        <a:pt x="15" y="0"/>
                        <a:pt x="23" y="1"/>
                        <a:pt x="32" y="1"/>
                      </a:cubicBezTo>
                      <a:cubicBezTo>
                        <a:pt x="39" y="1"/>
                        <a:pt x="47" y="0"/>
                        <a:pt x="53" y="5"/>
                      </a:cubicBezTo>
                      <a:cubicBezTo>
                        <a:pt x="57" y="9"/>
                        <a:pt x="57" y="15"/>
                        <a:pt x="57" y="20"/>
                      </a:cubicBezTo>
                      <a:cubicBezTo>
                        <a:pt x="57" y="31"/>
                        <a:pt x="57" y="29"/>
                        <a:pt x="57" y="40"/>
                      </a:cubicBezTo>
                      <a:cubicBezTo>
                        <a:pt x="57" y="43"/>
                        <a:pt x="57" y="45"/>
                        <a:pt x="53" y="46"/>
                      </a:cubicBezTo>
                      <a:cubicBezTo>
                        <a:pt x="49" y="47"/>
                        <a:pt x="47" y="43"/>
                        <a:pt x="47" y="40"/>
                      </a:cubicBezTo>
                      <a:cubicBezTo>
                        <a:pt x="47" y="29"/>
                        <a:pt x="47" y="32"/>
                        <a:pt x="47" y="21"/>
                      </a:cubicBezTo>
                      <a:cubicBezTo>
                        <a:pt x="46" y="21"/>
                        <a:pt x="44" y="21"/>
                        <a:pt x="43" y="21"/>
                      </a:cubicBezTo>
                      <a:cubicBezTo>
                        <a:pt x="43" y="52"/>
                        <a:pt x="44" y="48"/>
                        <a:pt x="43" y="80"/>
                      </a:cubicBezTo>
                      <a:cubicBezTo>
                        <a:pt x="44" y="87"/>
                        <a:pt x="31" y="89"/>
                        <a:pt x="30" y="81"/>
                      </a:cubicBezTo>
                      <a:cubicBezTo>
                        <a:pt x="30" y="62"/>
                        <a:pt x="30" y="65"/>
                        <a:pt x="30" y="46"/>
                      </a:cubicBezTo>
                      <a:cubicBezTo>
                        <a:pt x="29" y="46"/>
                        <a:pt x="28" y="46"/>
                        <a:pt x="27" y="46"/>
                      </a:cubicBezTo>
                      <a:cubicBezTo>
                        <a:pt x="27" y="63"/>
                        <a:pt x="27" y="52"/>
                        <a:pt x="27" y="68"/>
                      </a:cubicBezTo>
                      <a:cubicBezTo>
                        <a:pt x="27" y="72"/>
                        <a:pt x="27" y="83"/>
                        <a:pt x="25" y="84"/>
                      </a:cubicBezTo>
                      <a:cubicBezTo>
                        <a:pt x="21" y="88"/>
                        <a:pt x="13" y="86"/>
                        <a:pt x="13" y="80"/>
                      </a:cubicBezTo>
                      <a:cubicBezTo>
                        <a:pt x="13" y="48"/>
                        <a:pt x="13" y="53"/>
                        <a:pt x="13" y="21"/>
                      </a:cubicBezTo>
                      <a:cubicBezTo>
                        <a:pt x="12" y="21"/>
                        <a:pt x="11" y="21"/>
                        <a:pt x="10" y="21"/>
                      </a:cubicBezTo>
                      <a:cubicBezTo>
                        <a:pt x="10" y="31"/>
                        <a:pt x="10" y="28"/>
                        <a:pt x="10" y="39"/>
                      </a:cubicBezTo>
                      <a:cubicBezTo>
                        <a:pt x="10" y="42"/>
                        <a:pt x="9" y="46"/>
                        <a:pt x="4" y="46"/>
                      </a:cubicBezTo>
                      <a:cubicBezTo>
                        <a:pt x="1" y="46"/>
                        <a:pt x="0" y="44"/>
                        <a:pt x="0" y="41"/>
                      </a:cubicBezTo>
                      <a:cubicBezTo>
                        <a:pt x="0" y="28"/>
                        <a:pt x="0" y="29"/>
                        <a:pt x="0" y="15"/>
                      </a:cubicBezTo>
                      <a:cubicBezTo>
                        <a:pt x="0" y="10"/>
                        <a:pt x="2" y="5"/>
                        <a:pt x="7"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87" name="Group 286"/>
              <p:cNvGrpSpPr/>
              <p:nvPr/>
            </p:nvGrpSpPr>
            <p:grpSpPr>
              <a:xfrm>
                <a:off x="4724400" y="907401"/>
                <a:ext cx="186051" cy="321145"/>
                <a:chOff x="3757613" y="4349750"/>
                <a:chExt cx="249238" cy="430213"/>
              </a:xfrm>
              <a:grpFill/>
            </p:grpSpPr>
            <p:sp>
              <p:nvSpPr>
                <p:cNvPr id="290" name="Freeform 11">
                  <a:extLst>
                    <a:ext uri="{C183D7F6-B498-43B3-948B-1728B52AA6E4}">
                      <adec:decorative xmlns:adec="http://schemas.microsoft.com/office/drawing/2017/decorative" val="1"/>
                    </a:ext>
                  </a:extLst>
                </p:cNvPr>
                <p:cNvSpPr>
                  <a:spLocks/>
                </p:cNvSpPr>
                <p:nvPr/>
              </p:nvSpPr>
              <p:spPr bwMode="auto">
                <a:xfrm>
                  <a:off x="3808413" y="4349750"/>
                  <a:ext cx="133350" cy="133350"/>
                </a:xfrm>
                <a:custGeom>
                  <a:avLst/>
                  <a:gdLst>
                    <a:gd name="T0" fmla="*/ 18 w 39"/>
                    <a:gd name="T1" fmla="*/ 2 h 39"/>
                    <a:gd name="T2" fmla="*/ 37 w 39"/>
                    <a:gd name="T3" fmla="*/ 21 h 39"/>
                    <a:gd name="T4" fmla="*/ 8 w 39"/>
                    <a:gd name="T5" fmla="*/ 28 h 39"/>
                    <a:gd name="T6" fmla="*/ 18 w 39"/>
                    <a:gd name="T7" fmla="*/ 2 h 39"/>
                  </a:gdLst>
                  <a:ahLst/>
                  <a:cxnLst>
                    <a:cxn ang="0">
                      <a:pos x="T0" y="T1"/>
                    </a:cxn>
                    <a:cxn ang="0">
                      <a:pos x="T2" y="T3"/>
                    </a:cxn>
                    <a:cxn ang="0">
                      <a:pos x="T4" y="T5"/>
                    </a:cxn>
                    <a:cxn ang="0">
                      <a:pos x="T6" y="T7"/>
                    </a:cxn>
                  </a:cxnLst>
                  <a:rect l="0" t="0" r="r" b="b"/>
                  <a:pathLst>
                    <a:path w="39" h="39">
                      <a:moveTo>
                        <a:pt x="18" y="2"/>
                      </a:moveTo>
                      <a:cubicBezTo>
                        <a:pt x="28" y="0"/>
                        <a:pt x="39" y="10"/>
                        <a:pt x="37" y="21"/>
                      </a:cubicBezTo>
                      <a:cubicBezTo>
                        <a:pt x="36" y="35"/>
                        <a:pt x="16" y="39"/>
                        <a:pt x="8" y="28"/>
                      </a:cubicBezTo>
                      <a:cubicBezTo>
                        <a:pt x="0" y="19"/>
                        <a:pt x="7" y="4"/>
                        <a:pt x="18" y="2"/>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1" name="Freeform 12">
                  <a:extLst>
                    <a:ext uri="{C183D7F6-B498-43B3-948B-1728B52AA6E4}">
                      <adec:decorative xmlns:adec="http://schemas.microsoft.com/office/drawing/2017/decorative" val="1"/>
                    </a:ext>
                  </a:extLst>
                </p:cNvPr>
                <p:cNvSpPr>
                  <a:spLocks/>
                </p:cNvSpPr>
                <p:nvPr/>
              </p:nvSpPr>
              <p:spPr bwMode="auto">
                <a:xfrm>
                  <a:off x="3757613" y="4468813"/>
                  <a:ext cx="249238" cy="311150"/>
                </a:xfrm>
                <a:custGeom>
                  <a:avLst/>
                  <a:gdLst>
                    <a:gd name="T0" fmla="*/ 14 w 73"/>
                    <a:gd name="T1" fmla="*/ 7 h 91"/>
                    <a:gd name="T2" fmla="*/ 39 w 73"/>
                    <a:gd name="T3" fmla="*/ 2 h 91"/>
                    <a:gd name="T4" fmla="*/ 59 w 73"/>
                    <a:gd name="T5" fmla="*/ 9 h 91"/>
                    <a:gd name="T6" fmla="*/ 69 w 73"/>
                    <a:gd name="T7" fmla="*/ 37 h 91"/>
                    <a:gd name="T8" fmla="*/ 70 w 73"/>
                    <a:gd name="T9" fmla="*/ 51 h 91"/>
                    <a:gd name="T10" fmla="*/ 60 w 73"/>
                    <a:gd name="T11" fmla="*/ 48 h 91"/>
                    <a:gd name="T12" fmla="*/ 52 w 73"/>
                    <a:gd name="T13" fmla="*/ 24 h 91"/>
                    <a:gd name="T14" fmla="*/ 49 w 73"/>
                    <a:gd name="T15" fmla="*/ 20 h 91"/>
                    <a:gd name="T16" fmla="*/ 60 w 73"/>
                    <a:gd name="T17" fmla="*/ 57 h 91"/>
                    <a:gd name="T18" fmla="*/ 51 w 73"/>
                    <a:gd name="T19" fmla="*/ 57 h 91"/>
                    <a:gd name="T20" fmla="*/ 51 w 73"/>
                    <a:gd name="T21" fmla="*/ 81 h 91"/>
                    <a:gd name="T22" fmla="*/ 45 w 73"/>
                    <a:gd name="T23" fmla="*/ 89 h 91"/>
                    <a:gd name="T24" fmla="*/ 38 w 73"/>
                    <a:gd name="T25" fmla="*/ 82 h 91"/>
                    <a:gd name="T26" fmla="*/ 38 w 73"/>
                    <a:gd name="T27" fmla="*/ 57 h 91"/>
                    <a:gd name="T28" fmla="*/ 34 w 73"/>
                    <a:gd name="T29" fmla="*/ 57 h 91"/>
                    <a:gd name="T30" fmla="*/ 34 w 73"/>
                    <a:gd name="T31" fmla="*/ 83 h 91"/>
                    <a:gd name="T32" fmla="*/ 22 w 73"/>
                    <a:gd name="T33" fmla="*/ 83 h 91"/>
                    <a:gd name="T34" fmla="*/ 22 w 73"/>
                    <a:gd name="T35" fmla="*/ 57 h 91"/>
                    <a:gd name="T36" fmla="*/ 12 w 73"/>
                    <a:gd name="T37" fmla="*/ 57 h 91"/>
                    <a:gd name="T38" fmla="*/ 21 w 73"/>
                    <a:gd name="T39" fmla="*/ 21 h 91"/>
                    <a:gd name="T40" fmla="*/ 19 w 73"/>
                    <a:gd name="T41" fmla="*/ 22 h 91"/>
                    <a:gd name="T42" fmla="*/ 12 w 73"/>
                    <a:gd name="T43" fmla="*/ 48 h 91"/>
                    <a:gd name="T44" fmla="*/ 1 w 73"/>
                    <a:gd name="T45" fmla="*/ 47 h 91"/>
                    <a:gd name="T46" fmla="*/ 4 w 73"/>
                    <a:gd name="T47" fmla="*/ 31 h 91"/>
                    <a:gd name="T48" fmla="*/ 14 w 73"/>
                    <a:gd name="T49"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91">
                      <a:moveTo>
                        <a:pt x="14" y="7"/>
                      </a:moveTo>
                      <a:cubicBezTo>
                        <a:pt x="21" y="0"/>
                        <a:pt x="31" y="3"/>
                        <a:pt x="39" y="2"/>
                      </a:cubicBezTo>
                      <a:cubicBezTo>
                        <a:pt x="46" y="2"/>
                        <a:pt x="55" y="3"/>
                        <a:pt x="59" y="9"/>
                      </a:cubicBezTo>
                      <a:cubicBezTo>
                        <a:pt x="64" y="18"/>
                        <a:pt x="65" y="27"/>
                        <a:pt x="69" y="37"/>
                      </a:cubicBezTo>
                      <a:cubicBezTo>
                        <a:pt x="71" y="43"/>
                        <a:pt x="73" y="48"/>
                        <a:pt x="70" y="51"/>
                      </a:cubicBezTo>
                      <a:cubicBezTo>
                        <a:pt x="67" y="53"/>
                        <a:pt x="62" y="52"/>
                        <a:pt x="60" y="48"/>
                      </a:cubicBezTo>
                      <a:cubicBezTo>
                        <a:pt x="56" y="37"/>
                        <a:pt x="56" y="35"/>
                        <a:pt x="52" y="24"/>
                      </a:cubicBezTo>
                      <a:cubicBezTo>
                        <a:pt x="52" y="22"/>
                        <a:pt x="50" y="21"/>
                        <a:pt x="49" y="20"/>
                      </a:cubicBezTo>
                      <a:cubicBezTo>
                        <a:pt x="60" y="57"/>
                        <a:pt x="60" y="57"/>
                        <a:pt x="60" y="57"/>
                      </a:cubicBezTo>
                      <a:cubicBezTo>
                        <a:pt x="60" y="57"/>
                        <a:pt x="56" y="57"/>
                        <a:pt x="51" y="57"/>
                      </a:cubicBezTo>
                      <a:cubicBezTo>
                        <a:pt x="51" y="73"/>
                        <a:pt x="51" y="66"/>
                        <a:pt x="51" y="81"/>
                      </a:cubicBezTo>
                      <a:cubicBezTo>
                        <a:pt x="51" y="85"/>
                        <a:pt x="48" y="89"/>
                        <a:pt x="45" y="89"/>
                      </a:cubicBezTo>
                      <a:cubicBezTo>
                        <a:pt x="41" y="89"/>
                        <a:pt x="38" y="85"/>
                        <a:pt x="38" y="82"/>
                      </a:cubicBezTo>
                      <a:cubicBezTo>
                        <a:pt x="38" y="66"/>
                        <a:pt x="38" y="73"/>
                        <a:pt x="38" y="57"/>
                      </a:cubicBezTo>
                      <a:cubicBezTo>
                        <a:pt x="37" y="57"/>
                        <a:pt x="35" y="57"/>
                        <a:pt x="34" y="57"/>
                      </a:cubicBezTo>
                      <a:cubicBezTo>
                        <a:pt x="34" y="74"/>
                        <a:pt x="35" y="67"/>
                        <a:pt x="34" y="83"/>
                      </a:cubicBezTo>
                      <a:cubicBezTo>
                        <a:pt x="33" y="91"/>
                        <a:pt x="22" y="90"/>
                        <a:pt x="22" y="83"/>
                      </a:cubicBezTo>
                      <a:cubicBezTo>
                        <a:pt x="21" y="67"/>
                        <a:pt x="22" y="74"/>
                        <a:pt x="22" y="57"/>
                      </a:cubicBezTo>
                      <a:cubicBezTo>
                        <a:pt x="16" y="57"/>
                        <a:pt x="12" y="57"/>
                        <a:pt x="12" y="57"/>
                      </a:cubicBezTo>
                      <a:cubicBezTo>
                        <a:pt x="21" y="21"/>
                        <a:pt x="21" y="21"/>
                        <a:pt x="21" y="21"/>
                      </a:cubicBezTo>
                      <a:cubicBezTo>
                        <a:pt x="21" y="21"/>
                        <a:pt x="20" y="22"/>
                        <a:pt x="19" y="22"/>
                      </a:cubicBezTo>
                      <a:cubicBezTo>
                        <a:pt x="15" y="34"/>
                        <a:pt x="16" y="36"/>
                        <a:pt x="12" y="48"/>
                      </a:cubicBezTo>
                      <a:cubicBezTo>
                        <a:pt x="10" y="53"/>
                        <a:pt x="0" y="52"/>
                        <a:pt x="1" y="47"/>
                      </a:cubicBezTo>
                      <a:cubicBezTo>
                        <a:pt x="2" y="39"/>
                        <a:pt x="3" y="36"/>
                        <a:pt x="4" y="31"/>
                      </a:cubicBezTo>
                      <a:cubicBezTo>
                        <a:pt x="7" y="23"/>
                        <a:pt x="8" y="13"/>
                        <a:pt x="14" y="7"/>
                      </a:cubicBezTo>
                      <a:close/>
                    </a:path>
                  </a:pathLst>
                </a:custGeom>
                <a:solidFill>
                  <a:srgbClr val="CD28A5"/>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8" name="Group 7" descr="Blue shapes group."/>
          <p:cNvGrpSpPr/>
          <p:nvPr/>
        </p:nvGrpSpPr>
        <p:grpSpPr>
          <a:xfrm>
            <a:off x="290319" y="1295400"/>
            <a:ext cx="5830584" cy="5138214"/>
            <a:chOff x="290319" y="1295400"/>
            <a:chExt cx="5830584" cy="5138214"/>
          </a:xfrm>
        </p:grpSpPr>
        <p:grpSp>
          <p:nvGrpSpPr>
            <p:cNvPr id="3" name="Group 2" descr="Blue group."/>
            <p:cNvGrpSpPr/>
            <p:nvPr/>
          </p:nvGrpSpPr>
          <p:grpSpPr>
            <a:xfrm>
              <a:off x="290319" y="1295400"/>
              <a:ext cx="5821322" cy="5138214"/>
              <a:chOff x="290319" y="1295400"/>
              <a:chExt cx="5821322" cy="5138214"/>
            </a:xfrm>
          </p:grpSpPr>
          <p:sp>
            <p:nvSpPr>
              <p:cNvPr id="164" name="TextBox 163"/>
              <p:cNvSpPr txBox="1"/>
              <p:nvPr/>
            </p:nvSpPr>
            <p:spPr>
              <a:xfrm>
                <a:off x="4159013" y="1400252"/>
                <a:ext cx="1447800" cy="523220"/>
              </a:xfrm>
              <a:prstGeom prst="rect">
                <a:avLst/>
              </a:prstGeom>
              <a:noFill/>
            </p:spPr>
            <p:txBody>
              <a:bodyPr wrap="square" rtlCol="0">
                <a:spAutoFit/>
              </a:bodyPr>
              <a:lstStyle/>
              <a:p>
                <a:pPr algn="r"/>
                <a:r>
                  <a:rPr lang="en-US" sz="2800" dirty="0">
                    <a:solidFill>
                      <a:srgbClr val="2E76D4"/>
                    </a:solidFill>
                    <a:latin typeface="Arial"/>
                    <a:cs typeface="Arial"/>
                  </a:rPr>
                  <a:t>Males</a:t>
                </a:r>
              </a:p>
            </p:txBody>
          </p:sp>
          <p:grpSp>
            <p:nvGrpSpPr>
              <p:cNvPr id="175" name="Group 174" descr="Male Half Icon"/>
              <p:cNvGrpSpPr/>
              <p:nvPr/>
            </p:nvGrpSpPr>
            <p:grpSpPr>
              <a:xfrm>
                <a:off x="5103812" y="1295400"/>
                <a:ext cx="1007829" cy="5138214"/>
                <a:chOff x="5065712" y="990600"/>
                <a:chExt cx="1007829" cy="5138214"/>
              </a:xfrm>
            </p:grpSpPr>
            <p:sp>
              <p:nvSpPr>
                <p:cNvPr id="185" name="Freeform 16">
                  <a:extLst>
                    <a:ext uri="{C183D7F6-B498-43B3-948B-1728B52AA6E4}">
                      <adec:decorative xmlns:adec="http://schemas.microsoft.com/office/drawing/2017/decorative" val="1"/>
                    </a:ext>
                  </a:extLst>
                </p:cNvPr>
                <p:cNvSpPr>
                  <a:spLocks/>
                </p:cNvSpPr>
                <p:nvPr/>
              </p:nvSpPr>
              <p:spPr bwMode="auto">
                <a:xfrm>
                  <a:off x="5065712" y="1905001"/>
                  <a:ext cx="1007829" cy="4223813"/>
                </a:xfrm>
                <a:custGeom>
                  <a:avLst/>
                  <a:gdLst>
                    <a:gd name="T0" fmla="*/ 10 w 41"/>
                    <a:gd name="T1" fmla="*/ 4 h 173"/>
                    <a:gd name="T2" fmla="*/ 40 w 41"/>
                    <a:gd name="T3" fmla="*/ 1 h 173"/>
                    <a:gd name="T4" fmla="*/ 41 w 41"/>
                    <a:gd name="T5" fmla="*/ 81 h 173"/>
                    <a:gd name="T6" fmla="*/ 38 w 41"/>
                    <a:gd name="T7" fmla="*/ 84 h 173"/>
                    <a:gd name="T8" fmla="*/ 38 w 41"/>
                    <a:gd name="T9" fmla="*/ 162 h 173"/>
                    <a:gd name="T10" fmla="*/ 20 w 41"/>
                    <a:gd name="T11" fmla="*/ 165 h 173"/>
                    <a:gd name="T12" fmla="*/ 19 w 41"/>
                    <a:gd name="T13" fmla="*/ 155 h 173"/>
                    <a:gd name="T14" fmla="*/ 19 w 41"/>
                    <a:gd name="T15" fmla="*/ 28 h 173"/>
                    <a:gd name="T16" fmla="*/ 15 w 41"/>
                    <a:gd name="T17" fmla="*/ 28 h 173"/>
                    <a:gd name="T18" fmla="*/ 15 w 41"/>
                    <a:gd name="T19" fmla="*/ 74 h 173"/>
                    <a:gd name="T20" fmla="*/ 7 w 41"/>
                    <a:gd name="T21" fmla="*/ 83 h 173"/>
                    <a:gd name="T22" fmla="*/ 1 w 41"/>
                    <a:gd name="T23" fmla="*/ 76 h 173"/>
                    <a:gd name="T24" fmla="*/ 0 w 41"/>
                    <a:gd name="T25" fmla="*/ 22 h 173"/>
                    <a:gd name="T26" fmla="*/ 10 w 41"/>
                    <a:gd name="T27" fmla="*/ 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173">
                      <a:moveTo>
                        <a:pt x="10" y="4"/>
                      </a:moveTo>
                      <a:cubicBezTo>
                        <a:pt x="19" y="0"/>
                        <a:pt x="30" y="1"/>
                        <a:pt x="40" y="1"/>
                      </a:cubicBezTo>
                      <a:cubicBezTo>
                        <a:pt x="41" y="27"/>
                        <a:pt x="40" y="54"/>
                        <a:pt x="41" y="81"/>
                      </a:cubicBezTo>
                      <a:cubicBezTo>
                        <a:pt x="40" y="82"/>
                        <a:pt x="39" y="84"/>
                        <a:pt x="38" y="84"/>
                      </a:cubicBezTo>
                      <a:cubicBezTo>
                        <a:pt x="38" y="110"/>
                        <a:pt x="38" y="136"/>
                        <a:pt x="38" y="162"/>
                      </a:cubicBezTo>
                      <a:cubicBezTo>
                        <a:pt x="38" y="171"/>
                        <a:pt x="23" y="173"/>
                        <a:pt x="20" y="165"/>
                      </a:cubicBezTo>
                      <a:cubicBezTo>
                        <a:pt x="19" y="162"/>
                        <a:pt x="19" y="158"/>
                        <a:pt x="19" y="155"/>
                      </a:cubicBezTo>
                      <a:cubicBezTo>
                        <a:pt x="19" y="113"/>
                        <a:pt x="19" y="71"/>
                        <a:pt x="19" y="28"/>
                      </a:cubicBezTo>
                      <a:cubicBezTo>
                        <a:pt x="18" y="28"/>
                        <a:pt x="16" y="28"/>
                        <a:pt x="15" y="28"/>
                      </a:cubicBezTo>
                      <a:cubicBezTo>
                        <a:pt x="15" y="44"/>
                        <a:pt x="15" y="59"/>
                        <a:pt x="15" y="74"/>
                      </a:cubicBezTo>
                      <a:cubicBezTo>
                        <a:pt x="15" y="79"/>
                        <a:pt x="12" y="84"/>
                        <a:pt x="7" y="83"/>
                      </a:cubicBezTo>
                      <a:cubicBezTo>
                        <a:pt x="3" y="84"/>
                        <a:pt x="0" y="80"/>
                        <a:pt x="1" y="76"/>
                      </a:cubicBezTo>
                      <a:cubicBezTo>
                        <a:pt x="0" y="58"/>
                        <a:pt x="0" y="40"/>
                        <a:pt x="0" y="22"/>
                      </a:cubicBezTo>
                      <a:cubicBezTo>
                        <a:pt x="0" y="15"/>
                        <a:pt x="3" y="7"/>
                        <a:pt x="10" y="4"/>
                      </a:cubicBezTo>
                      <a:close/>
                    </a:path>
                  </a:pathLst>
                </a:custGeom>
                <a:solidFill>
                  <a:srgbClr val="2E76D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Oval 17">
                  <a:extLst>
                    <a:ext uri="{C183D7F6-B498-43B3-948B-1728B52AA6E4}">
                      <adec:decorative xmlns:adec="http://schemas.microsoft.com/office/drawing/2017/decorative" val="1"/>
                    </a:ext>
                  </a:extLst>
                </p:cNvPr>
                <p:cNvSpPr/>
                <p:nvPr/>
              </p:nvSpPr>
              <p:spPr bwMode="auto">
                <a:xfrm>
                  <a:off x="5575300" y="990600"/>
                  <a:ext cx="431800" cy="838200"/>
                </a:xfrm>
                <a:custGeom>
                  <a:avLst/>
                  <a:gdLst/>
                  <a:ahLst/>
                  <a:cxnLst/>
                  <a:rect l="l" t="t" r="r" b="b"/>
                  <a:pathLst>
                    <a:path w="431800" h="838200">
                      <a:moveTo>
                        <a:pt x="419100" y="0"/>
                      </a:moveTo>
                      <a:lnTo>
                        <a:pt x="431800" y="1280"/>
                      </a:lnTo>
                      <a:lnTo>
                        <a:pt x="431800" y="836920"/>
                      </a:lnTo>
                      <a:lnTo>
                        <a:pt x="419100" y="838200"/>
                      </a:lnTo>
                      <a:cubicBezTo>
                        <a:pt x="187637" y="838200"/>
                        <a:pt x="0" y="650563"/>
                        <a:pt x="0" y="419100"/>
                      </a:cubicBezTo>
                      <a:cubicBezTo>
                        <a:pt x="0" y="187637"/>
                        <a:pt x="187637" y="0"/>
                        <a:pt x="419100" y="0"/>
                      </a:cubicBezTo>
                      <a:close/>
                    </a:path>
                  </a:pathLst>
                </a:custGeom>
                <a:solidFill>
                  <a:srgbClr val="2E76D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sp>
            <p:nvSpPr>
              <p:cNvPr id="194" name="Freeform 12">
                <a:extLst>
                  <a:ext uri="{C183D7F6-B498-43B3-948B-1728B52AA6E4}">
                    <adec:decorative xmlns:adec="http://schemas.microsoft.com/office/drawing/2017/decorative" val="1"/>
                  </a:ext>
                </a:extLst>
              </p:cNvPr>
              <p:cNvSpPr>
                <a:spLocks noEditPoints="1"/>
              </p:cNvSpPr>
              <p:nvPr/>
            </p:nvSpPr>
            <p:spPr bwMode="auto">
              <a:xfrm>
                <a:off x="928989" y="2028098"/>
                <a:ext cx="798764" cy="574112"/>
              </a:xfrm>
              <a:custGeom>
                <a:avLst/>
                <a:gdLst>
                  <a:gd name="T0" fmla="*/ 446 w 448"/>
                  <a:gd name="T1" fmla="*/ 296 h 322"/>
                  <a:gd name="T2" fmla="*/ 421 w 448"/>
                  <a:gd name="T3" fmla="*/ 245 h 322"/>
                  <a:gd name="T4" fmla="*/ 415 w 448"/>
                  <a:gd name="T5" fmla="*/ 235 h 322"/>
                  <a:gd name="T6" fmla="*/ 418 w 448"/>
                  <a:gd name="T7" fmla="*/ 227 h 322"/>
                  <a:gd name="T8" fmla="*/ 418 w 448"/>
                  <a:gd name="T9" fmla="*/ 10 h 322"/>
                  <a:gd name="T10" fmla="*/ 408 w 448"/>
                  <a:gd name="T11" fmla="*/ 0 h 322"/>
                  <a:gd name="T12" fmla="*/ 43 w 448"/>
                  <a:gd name="T13" fmla="*/ 0 h 322"/>
                  <a:gd name="T14" fmla="*/ 33 w 448"/>
                  <a:gd name="T15" fmla="*/ 10 h 322"/>
                  <a:gd name="T16" fmla="*/ 33 w 448"/>
                  <a:gd name="T17" fmla="*/ 227 h 322"/>
                  <a:gd name="T18" fmla="*/ 36 w 448"/>
                  <a:gd name="T19" fmla="*/ 236 h 322"/>
                  <a:gd name="T20" fmla="*/ 28 w 448"/>
                  <a:gd name="T21" fmla="*/ 246 h 322"/>
                  <a:gd name="T22" fmla="*/ 1 w 448"/>
                  <a:gd name="T23" fmla="*/ 296 h 322"/>
                  <a:gd name="T24" fmla="*/ 3 w 448"/>
                  <a:gd name="T25" fmla="*/ 315 h 322"/>
                  <a:gd name="T26" fmla="*/ 4 w 448"/>
                  <a:gd name="T27" fmla="*/ 316 h 322"/>
                  <a:gd name="T28" fmla="*/ 9 w 448"/>
                  <a:gd name="T29" fmla="*/ 321 h 322"/>
                  <a:gd name="T30" fmla="*/ 62 w 448"/>
                  <a:gd name="T31" fmla="*/ 321 h 322"/>
                  <a:gd name="T32" fmla="*/ 440 w 448"/>
                  <a:gd name="T33" fmla="*/ 321 h 322"/>
                  <a:gd name="T34" fmla="*/ 441 w 448"/>
                  <a:gd name="T35" fmla="*/ 321 h 322"/>
                  <a:gd name="T36" fmla="*/ 444 w 448"/>
                  <a:gd name="T37" fmla="*/ 319 h 322"/>
                  <a:gd name="T38" fmla="*/ 447 w 448"/>
                  <a:gd name="T39" fmla="*/ 314 h 322"/>
                  <a:gd name="T40" fmla="*/ 446 w 448"/>
                  <a:gd name="T41" fmla="*/ 296 h 322"/>
                  <a:gd name="T42" fmla="*/ 390 w 448"/>
                  <a:gd name="T43" fmla="*/ 38 h 322"/>
                  <a:gd name="T44" fmla="*/ 390 w 448"/>
                  <a:gd name="T45" fmla="*/ 212 h 322"/>
                  <a:gd name="T46" fmla="*/ 381 w 448"/>
                  <a:gd name="T47" fmla="*/ 221 h 322"/>
                  <a:gd name="T48" fmla="*/ 380 w 448"/>
                  <a:gd name="T49" fmla="*/ 221 h 322"/>
                  <a:gd name="T50" fmla="*/ 313 w 448"/>
                  <a:gd name="T51" fmla="*/ 221 h 322"/>
                  <a:gd name="T52" fmla="*/ 112 w 448"/>
                  <a:gd name="T53" fmla="*/ 221 h 322"/>
                  <a:gd name="T54" fmla="*/ 89 w 448"/>
                  <a:gd name="T55" fmla="*/ 221 h 322"/>
                  <a:gd name="T56" fmla="*/ 70 w 448"/>
                  <a:gd name="T57" fmla="*/ 221 h 322"/>
                  <a:gd name="T58" fmla="*/ 64 w 448"/>
                  <a:gd name="T59" fmla="*/ 219 h 322"/>
                  <a:gd name="T60" fmla="*/ 62 w 448"/>
                  <a:gd name="T61" fmla="*/ 216 h 322"/>
                  <a:gd name="T62" fmla="*/ 61 w 448"/>
                  <a:gd name="T63" fmla="*/ 212 h 322"/>
                  <a:gd name="T64" fmla="*/ 61 w 448"/>
                  <a:gd name="T65" fmla="*/ 201 h 322"/>
                  <a:gd name="T66" fmla="*/ 61 w 448"/>
                  <a:gd name="T67" fmla="*/ 195 h 322"/>
                  <a:gd name="T68" fmla="*/ 61 w 448"/>
                  <a:gd name="T69" fmla="*/ 195 h 322"/>
                  <a:gd name="T70" fmla="*/ 61 w 448"/>
                  <a:gd name="T71" fmla="*/ 35 h 322"/>
                  <a:gd name="T72" fmla="*/ 70 w 448"/>
                  <a:gd name="T73" fmla="*/ 26 h 322"/>
                  <a:gd name="T74" fmla="*/ 381 w 448"/>
                  <a:gd name="T75" fmla="*/ 26 h 322"/>
                  <a:gd name="T76" fmla="*/ 383 w 448"/>
                  <a:gd name="T77" fmla="*/ 26 h 322"/>
                  <a:gd name="T78" fmla="*/ 390 w 448"/>
                  <a:gd name="T79" fmla="*/ 38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322">
                    <a:moveTo>
                      <a:pt x="446" y="296"/>
                    </a:moveTo>
                    <a:cubicBezTo>
                      <a:pt x="421" y="245"/>
                      <a:pt x="421" y="245"/>
                      <a:pt x="421" y="245"/>
                    </a:cubicBezTo>
                    <a:cubicBezTo>
                      <a:pt x="419" y="240"/>
                      <a:pt x="417" y="237"/>
                      <a:pt x="415" y="235"/>
                    </a:cubicBezTo>
                    <a:cubicBezTo>
                      <a:pt x="417" y="233"/>
                      <a:pt x="418" y="231"/>
                      <a:pt x="418" y="227"/>
                    </a:cubicBezTo>
                    <a:cubicBezTo>
                      <a:pt x="418" y="10"/>
                      <a:pt x="418" y="10"/>
                      <a:pt x="418" y="10"/>
                    </a:cubicBezTo>
                    <a:cubicBezTo>
                      <a:pt x="418" y="4"/>
                      <a:pt x="414" y="0"/>
                      <a:pt x="408" y="0"/>
                    </a:cubicBezTo>
                    <a:cubicBezTo>
                      <a:pt x="43" y="0"/>
                      <a:pt x="43" y="0"/>
                      <a:pt x="43" y="0"/>
                    </a:cubicBezTo>
                    <a:cubicBezTo>
                      <a:pt x="37" y="0"/>
                      <a:pt x="33" y="4"/>
                      <a:pt x="33" y="10"/>
                    </a:cubicBezTo>
                    <a:cubicBezTo>
                      <a:pt x="33" y="227"/>
                      <a:pt x="33" y="227"/>
                      <a:pt x="33" y="227"/>
                    </a:cubicBezTo>
                    <a:cubicBezTo>
                      <a:pt x="33" y="231"/>
                      <a:pt x="34" y="234"/>
                      <a:pt x="36" y="236"/>
                    </a:cubicBezTo>
                    <a:cubicBezTo>
                      <a:pt x="32" y="236"/>
                      <a:pt x="30" y="239"/>
                      <a:pt x="28" y="246"/>
                    </a:cubicBezTo>
                    <a:cubicBezTo>
                      <a:pt x="1" y="296"/>
                      <a:pt x="1" y="296"/>
                      <a:pt x="1" y="296"/>
                    </a:cubicBezTo>
                    <a:cubicBezTo>
                      <a:pt x="0" y="301"/>
                      <a:pt x="1" y="310"/>
                      <a:pt x="3" y="315"/>
                    </a:cubicBezTo>
                    <a:cubicBezTo>
                      <a:pt x="4" y="316"/>
                      <a:pt x="4" y="316"/>
                      <a:pt x="4" y="316"/>
                    </a:cubicBezTo>
                    <a:cubicBezTo>
                      <a:pt x="5" y="319"/>
                      <a:pt x="7" y="321"/>
                      <a:pt x="9" y="321"/>
                    </a:cubicBezTo>
                    <a:cubicBezTo>
                      <a:pt x="62" y="321"/>
                      <a:pt x="62" y="321"/>
                      <a:pt x="62" y="321"/>
                    </a:cubicBezTo>
                    <a:cubicBezTo>
                      <a:pt x="174" y="321"/>
                      <a:pt x="424" y="322"/>
                      <a:pt x="440" y="321"/>
                    </a:cubicBezTo>
                    <a:cubicBezTo>
                      <a:pt x="441" y="321"/>
                      <a:pt x="441" y="321"/>
                      <a:pt x="441" y="321"/>
                    </a:cubicBezTo>
                    <a:cubicBezTo>
                      <a:pt x="442" y="321"/>
                      <a:pt x="443" y="320"/>
                      <a:pt x="444" y="319"/>
                    </a:cubicBezTo>
                    <a:cubicBezTo>
                      <a:pt x="445" y="317"/>
                      <a:pt x="446" y="316"/>
                      <a:pt x="447" y="314"/>
                    </a:cubicBezTo>
                    <a:cubicBezTo>
                      <a:pt x="448" y="308"/>
                      <a:pt x="448" y="301"/>
                      <a:pt x="446" y="296"/>
                    </a:cubicBezTo>
                    <a:close/>
                    <a:moveTo>
                      <a:pt x="390" y="38"/>
                    </a:moveTo>
                    <a:cubicBezTo>
                      <a:pt x="390" y="212"/>
                      <a:pt x="390" y="212"/>
                      <a:pt x="390" y="212"/>
                    </a:cubicBezTo>
                    <a:cubicBezTo>
                      <a:pt x="390" y="217"/>
                      <a:pt x="386" y="221"/>
                      <a:pt x="381" y="221"/>
                    </a:cubicBezTo>
                    <a:cubicBezTo>
                      <a:pt x="380" y="221"/>
                      <a:pt x="380" y="221"/>
                      <a:pt x="380" y="221"/>
                    </a:cubicBezTo>
                    <a:cubicBezTo>
                      <a:pt x="375" y="221"/>
                      <a:pt x="348" y="221"/>
                      <a:pt x="313" y="221"/>
                    </a:cubicBezTo>
                    <a:cubicBezTo>
                      <a:pt x="112" y="221"/>
                      <a:pt x="112" y="221"/>
                      <a:pt x="112" y="221"/>
                    </a:cubicBezTo>
                    <a:cubicBezTo>
                      <a:pt x="99" y="221"/>
                      <a:pt x="91" y="221"/>
                      <a:pt x="89" y="221"/>
                    </a:cubicBezTo>
                    <a:cubicBezTo>
                      <a:pt x="80" y="222"/>
                      <a:pt x="74" y="222"/>
                      <a:pt x="70" y="221"/>
                    </a:cubicBezTo>
                    <a:cubicBezTo>
                      <a:pt x="68" y="221"/>
                      <a:pt x="66" y="220"/>
                      <a:pt x="64" y="219"/>
                    </a:cubicBezTo>
                    <a:cubicBezTo>
                      <a:pt x="63" y="218"/>
                      <a:pt x="62" y="217"/>
                      <a:pt x="62" y="216"/>
                    </a:cubicBezTo>
                    <a:cubicBezTo>
                      <a:pt x="62" y="215"/>
                      <a:pt x="61" y="213"/>
                      <a:pt x="61" y="212"/>
                    </a:cubicBezTo>
                    <a:cubicBezTo>
                      <a:pt x="61" y="201"/>
                      <a:pt x="61" y="201"/>
                      <a:pt x="61" y="201"/>
                    </a:cubicBezTo>
                    <a:cubicBezTo>
                      <a:pt x="61" y="198"/>
                      <a:pt x="61" y="195"/>
                      <a:pt x="61" y="195"/>
                    </a:cubicBezTo>
                    <a:cubicBezTo>
                      <a:pt x="61" y="195"/>
                      <a:pt x="61" y="195"/>
                      <a:pt x="61" y="195"/>
                    </a:cubicBezTo>
                    <a:cubicBezTo>
                      <a:pt x="61" y="35"/>
                      <a:pt x="61" y="35"/>
                      <a:pt x="61" y="35"/>
                    </a:cubicBezTo>
                    <a:cubicBezTo>
                      <a:pt x="61" y="30"/>
                      <a:pt x="65" y="26"/>
                      <a:pt x="70" y="26"/>
                    </a:cubicBezTo>
                    <a:cubicBezTo>
                      <a:pt x="381" y="26"/>
                      <a:pt x="381" y="26"/>
                      <a:pt x="381" y="26"/>
                    </a:cubicBezTo>
                    <a:cubicBezTo>
                      <a:pt x="382" y="26"/>
                      <a:pt x="383" y="26"/>
                      <a:pt x="383" y="26"/>
                    </a:cubicBezTo>
                    <a:cubicBezTo>
                      <a:pt x="390" y="28"/>
                      <a:pt x="390" y="33"/>
                      <a:pt x="390" y="38"/>
                    </a:cubicBezTo>
                    <a:close/>
                  </a:path>
                </a:pathLst>
              </a:custGeom>
              <a:solidFill>
                <a:srgbClr val="2E76D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7" name="Rectangle 70"/>
              <p:cNvSpPr>
                <a:spLocks noChangeArrowheads="1"/>
              </p:cNvSpPr>
              <p:nvPr/>
            </p:nvSpPr>
            <p:spPr bwMode="auto">
              <a:xfrm>
                <a:off x="1861922" y="1976593"/>
                <a:ext cx="2344291" cy="647393"/>
              </a:xfrm>
              <a:prstGeom prst="rect">
                <a:avLst/>
              </a:prstGeom>
              <a:noFill/>
              <a:ln w="9525">
                <a:noFill/>
                <a:miter lim="800000"/>
                <a:headEnd/>
                <a:tailEnd/>
              </a:ln>
            </p:spPr>
            <p:txBody>
              <a:bodyPr lIns="45720" tIns="18288" rIns="27432" bIns="18288"/>
              <a:lstStyle/>
              <a:p>
                <a:pPr>
                  <a:lnSpc>
                    <a:spcPct val="85000"/>
                  </a:lnSpc>
                  <a:spcBef>
                    <a:spcPts val="200"/>
                  </a:spcBef>
                </a:pPr>
                <a:r>
                  <a:rPr lang="en-US" sz="1800" b="1" dirty="0">
                    <a:solidFill>
                      <a:srgbClr val="2E76D4"/>
                    </a:solidFill>
                    <a:latin typeface="Arial Narrow" pitchFamily="34" charset="0"/>
                  </a:rPr>
                  <a:t>22% </a:t>
                </a:r>
                <a:r>
                  <a:rPr lang="en-US" sz="1800" dirty="0">
                    <a:solidFill>
                      <a:srgbClr val="2E76D4"/>
                    </a:solidFill>
                    <a:latin typeface="Arial Narrow" pitchFamily="34" charset="0"/>
                  </a:rPr>
                  <a:t>Element One</a:t>
                </a:r>
                <a:endParaRPr lang="en-US" sz="1800" dirty="0">
                  <a:solidFill>
                    <a:srgbClr val="2E76D4"/>
                  </a:solidFill>
                  <a:latin typeface="Arial Narrow" pitchFamily="112" charset="0"/>
                </a:endParaRPr>
              </a:p>
              <a:p>
                <a:pPr>
                  <a:lnSpc>
                    <a:spcPct val="85000"/>
                  </a:lnSpc>
                  <a:spcBef>
                    <a:spcPts val="200"/>
                  </a:spcBef>
                </a:pPr>
                <a:r>
                  <a:rPr lang="en-US" sz="1400" dirty="0">
                    <a:solidFill>
                      <a:srgbClr val="2E76D4"/>
                    </a:solidFill>
                    <a:latin typeface="Arial Narrow" pitchFamily="112" charset="0"/>
                  </a:rPr>
                  <a:t>Place additional content here. Your content can be placed in this area. </a:t>
                </a:r>
              </a:p>
            </p:txBody>
          </p:sp>
          <p:sp>
            <p:nvSpPr>
              <p:cNvPr id="207" name="Rectangle 70"/>
              <p:cNvSpPr>
                <a:spLocks noChangeArrowheads="1"/>
              </p:cNvSpPr>
              <p:nvPr/>
            </p:nvSpPr>
            <p:spPr bwMode="auto">
              <a:xfrm>
                <a:off x="290319" y="3236126"/>
                <a:ext cx="1356312" cy="1219989"/>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4000" b="1" dirty="0">
                    <a:solidFill>
                      <a:srgbClr val="2E76D4"/>
                    </a:solidFill>
                    <a:latin typeface="Arial Narrow" pitchFamily="34" charset="0"/>
                  </a:rPr>
                  <a:t>3 in 5</a:t>
                </a:r>
              </a:p>
              <a:p>
                <a:pPr algn="r">
                  <a:lnSpc>
                    <a:spcPct val="85000"/>
                  </a:lnSpc>
                  <a:spcBef>
                    <a:spcPts val="200"/>
                  </a:spcBef>
                </a:pPr>
                <a:r>
                  <a:rPr lang="en-US" sz="1400" dirty="0">
                    <a:solidFill>
                      <a:srgbClr val="2E76D4"/>
                    </a:solidFill>
                    <a:latin typeface="Arial Narrow" pitchFamily="112" charset="0"/>
                  </a:rPr>
                  <a:t>Place additional content here. Your content can be placed in this area. </a:t>
                </a:r>
              </a:p>
            </p:txBody>
          </p:sp>
          <p:sp>
            <p:nvSpPr>
              <p:cNvPr id="203" name="Rectangle 202"/>
              <p:cNvSpPr/>
              <p:nvPr/>
            </p:nvSpPr>
            <p:spPr bwMode="auto">
              <a:xfrm>
                <a:off x="1909764" y="3176323"/>
                <a:ext cx="932932"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One</a:t>
                </a:r>
              </a:p>
            </p:txBody>
          </p:sp>
          <p:sp>
            <p:nvSpPr>
              <p:cNvPr id="217" name="Rectangle 70"/>
              <p:cNvSpPr>
                <a:spLocks noChangeArrowheads="1"/>
              </p:cNvSpPr>
              <p:nvPr/>
            </p:nvSpPr>
            <p:spPr bwMode="auto">
              <a:xfrm>
                <a:off x="2842697" y="3152401"/>
                <a:ext cx="737734"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14%</a:t>
                </a:r>
                <a:endParaRPr lang="en-US" sz="1400" dirty="0">
                  <a:solidFill>
                    <a:srgbClr val="2E76D4"/>
                  </a:solidFill>
                  <a:latin typeface="Arial Narrow" pitchFamily="112" charset="0"/>
                </a:endParaRPr>
              </a:p>
            </p:txBody>
          </p:sp>
          <p:sp>
            <p:nvSpPr>
              <p:cNvPr id="199" name="Rectangle 198"/>
              <p:cNvSpPr/>
              <p:nvPr/>
            </p:nvSpPr>
            <p:spPr bwMode="auto">
              <a:xfrm>
                <a:off x="1909764" y="3463379"/>
                <a:ext cx="1578809"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Two</a:t>
                </a:r>
              </a:p>
            </p:txBody>
          </p:sp>
          <p:sp>
            <p:nvSpPr>
              <p:cNvPr id="218" name="Rectangle 70"/>
              <p:cNvSpPr>
                <a:spLocks noChangeArrowheads="1"/>
              </p:cNvSpPr>
              <p:nvPr/>
            </p:nvSpPr>
            <p:spPr bwMode="auto">
              <a:xfrm>
                <a:off x="3488573" y="3439457"/>
                <a:ext cx="717640"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22%</a:t>
                </a:r>
                <a:endParaRPr lang="en-US" sz="1400" dirty="0">
                  <a:solidFill>
                    <a:srgbClr val="2E76D4"/>
                  </a:solidFill>
                  <a:latin typeface="Arial Narrow" pitchFamily="112" charset="0"/>
                </a:endParaRPr>
              </a:p>
            </p:txBody>
          </p:sp>
          <p:sp>
            <p:nvSpPr>
              <p:cNvPr id="200" name="Rectangle 199"/>
              <p:cNvSpPr/>
              <p:nvPr/>
            </p:nvSpPr>
            <p:spPr bwMode="auto">
              <a:xfrm>
                <a:off x="1909764" y="3750435"/>
                <a:ext cx="2296449"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FFFFFF"/>
                    </a:solidFill>
                    <a:effectLst/>
                    <a:latin typeface="Arial Narrow"/>
                    <a:cs typeface="Arial Narrow"/>
                  </a:rPr>
                  <a:t>Variable Three</a:t>
                </a:r>
              </a:p>
            </p:txBody>
          </p:sp>
          <p:sp>
            <p:nvSpPr>
              <p:cNvPr id="219" name="Rectangle 70"/>
              <p:cNvSpPr>
                <a:spLocks noChangeArrowheads="1"/>
              </p:cNvSpPr>
              <p:nvPr/>
            </p:nvSpPr>
            <p:spPr bwMode="auto">
              <a:xfrm>
                <a:off x="4206214" y="3738474"/>
                <a:ext cx="517392"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31%</a:t>
                </a:r>
                <a:endParaRPr lang="en-US" sz="1400" dirty="0">
                  <a:solidFill>
                    <a:srgbClr val="2E76D4"/>
                  </a:solidFill>
                  <a:latin typeface="Arial Narrow" pitchFamily="112" charset="0"/>
                </a:endParaRPr>
              </a:p>
            </p:txBody>
          </p:sp>
          <p:sp>
            <p:nvSpPr>
              <p:cNvPr id="201" name="Rectangle 200"/>
              <p:cNvSpPr/>
              <p:nvPr/>
            </p:nvSpPr>
            <p:spPr bwMode="auto">
              <a:xfrm>
                <a:off x="1909764" y="4037491"/>
                <a:ext cx="2511741"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r>
                  <a:rPr lang="en-US" sz="1200" dirty="0">
                    <a:solidFill>
                      <a:srgbClr val="FFFFFF"/>
                    </a:solidFill>
                    <a:latin typeface="Arial Narrow"/>
                    <a:cs typeface="Arial Narrow"/>
                  </a:rPr>
                  <a:t>Variable Four</a:t>
                </a:r>
              </a:p>
            </p:txBody>
          </p:sp>
          <p:sp>
            <p:nvSpPr>
              <p:cNvPr id="220" name="Rectangle 70"/>
              <p:cNvSpPr>
                <a:spLocks noChangeArrowheads="1"/>
              </p:cNvSpPr>
              <p:nvPr/>
            </p:nvSpPr>
            <p:spPr bwMode="auto">
              <a:xfrm>
                <a:off x="4427486" y="4025530"/>
                <a:ext cx="538240"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34%</a:t>
                </a:r>
                <a:endParaRPr lang="en-US" sz="1400" dirty="0">
                  <a:solidFill>
                    <a:srgbClr val="2E76D4"/>
                  </a:solidFill>
                  <a:latin typeface="Arial Narrow" pitchFamily="112" charset="0"/>
                </a:endParaRPr>
              </a:p>
            </p:txBody>
          </p:sp>
          <p:sp>
            <p:nvSpPr>
              <p:cNvPr id="202" name="Rectangle 201"/>
              <p:cNvSpPr/>
              <p:nvPr/>
            </p:nvSpPr>
            <p:spPr bwMode="auto">
              <a:xfrm>
                <a:off x="1909764" y="4324547"/>
                <a:ext cx="2870562" cy="215292"/>
              </a:xfrm>
              <a:prstGeom prst="rect">
                <a:avLst/>
              </a:prstGeom>
              <a:solidFill>
                <a:srgbClr val="2E76D4"/>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r>
                  <a:rPr lang="en-US" sz="1200" dirty="0">
                    <a:solidFill>
                      <a:srgbClr val="FFFFFF"/>
                    </a:solidFill>
                    <a:latin typeface="Arial Narrow"/>
                    <a:cs typeface="Arial Narrow"/>
                  </a:rPr>
                  <a:t>Variable Five</a:t>
                </a:r>
              </a:p>
            </p:txBody>
          </p:sp>
          <p:sp>
            <p:nvSpPr>
              <p:cNvPr id="221" name="Rectangle 70"/>
              <p:cNvSpPr>
                <a:spLocks noChangeArrowheads="1"/>
              </p:cNvSpPr>
              <p:nvPr/>
            </p:nvSpPr>
            <p:spPr bwMode="auto">
              <a:xfrm>
                <a:off x="4786306" y="4312586"/>
                <a:ext cx="546106" cy="239213"/>
              </a:xfrm>
              <a:prstGeom prst="rect">
                <a:avLst/>
              </a:prstGeom>
              <a:noFill/>
              <a:ln w="9525">
                <a:noFill/>
                <a:miter lim="800000"/>
                <a:headEnd/>
                <a:tailEnd/>
              </a:ln>
            </p:spPr>
            <p:txBody>
              <a:bodyPr lIns="45720" tIns="18288" rIns="27432" bIns="0"/>
              <a:lstStyle/>
              <a:p>
                <a:pPr>
                  <a:lnSpc>
                    <a:spcPct val="85000"/>
                  </a:lnSpc>
                  <a:spcBef>
                    <a:spcPts val="200"/>
                  </a:spcBef>
                </a:pPr>
                <a:r>
                  <a:rPr lang="en-US" sz="1800" b="1" dirty="0">
                    <a:solidFill>
                      <a:srgbClr val="2E76D4"/>
                    </a:solidFill>
                    <a:latin typeface="Arial Narrow" pitchFamily="34" charset="0"/>
                  </a:rPr>
                  <a:t>39%</a:t>
                </a:r>
                <a:endParaRPr lang="en-US" sz="1400" dirty="0">
                  <a:solidFill>
                    <a:srgbClr val="2E76D4"/>
                  </a:solidFill>
                  <a:latin typeface="Arial Narrow" pitchFamily="112" charset="0"/>
                </a:endParaRPr>
              </a:p>
            </p:txBody>
          </p:sp>
          <p:grpSp>
            <p:nvGrpSpPr>
              <p:cNvPr id="263" name="Group 262" descr="Family Icon Gray and Blue"/>
              <p:cNvGrpSpPr/>
              <p:nvPr/>
            </p:nvGrpSpPr>
            <p:grpSpPr>
              <a:xfrm>
                <a:off x="455612" y="5185716"/>
                <a:ext cx="1004697" cy="757932"/>
                <a:chOff x="4191000" y="685800"/>
                <a:chExt cx="719451" cy="542746"/>
              </a:xfrm>
              <a:solidFill>
                <a:srgbClr val="2E76D4"/>
              </a:solidFill>
            </p:grpSpPr>
            <p:grpSp>
              <p:nvGrpSpPr>
                <p:cNvPr id="264" name="Group 263"/>
                <p:cNvGrpSpPr/>
                <p:nvPr/>
              </p:nvGrpSpPr>
              <p:grpSpPr>
                <a:xfrm>
                  <a:off x="4549596" y="685800"/>
                  <a:ext cx="199086" cy="523785"/>
                  <a:chOff x="4305301" y="4281488"/>
                  <a:chExt cx="266700" cy="701675"/>
                </a:xfrm>
                <a:grpFill/>
              </p:grpSpPr>
              <p:sp>
                <p:nvSpPr>
                  <p:cNvPr id="274" name="Freeform 6">
                    <a:extLst>
                      <a:ext uri="{C183D7F6-B498-43B3-948B-1728B52AA6E4}">
                        <adec:decorative xmlns:adec="http://schemas.microsoft.com/office/drawing/2017/decorative" val="1"/>
                      </a:ext>
                    </a:extLst>
                  </p:cNvPr>
                  <p:cNvSpPr>
                    <a:spLocks/>
                  </p:cNvSpPr>
                  <p:nvPr/>
                </p:nvSpPr>
                <p:spPr bwMode="auto">
                  <a:xfrm>
                    <a:off x="4373563" y="4281488"/>
                    <a:ext cx="136525" cy="133350"/>
                  </a:xfrm>
                  <a:custGeom>
                    <a:avLst/>
                    <a:gdLst>
                      <a:gd name="T0" fmla="*/ 15 w 40"/>
                      <a:gd name="T1" fmla="*/ 4 h 39"/>
                      <a:gd name="T2" fmla="*/ 34 w 40"/>
                      <a:gd name="T3" fmla="*/ 25 h 39"/>
                      <a:gd name="T4" fmla="*/ 7 w 40"/>
                      <a:gd name="T5" fmla="*/ 30 h 39"/>
                      <a:gd name="T6" fmla="*/ 15 w 40"/>
                      <a:gd name="T7" fmla="*/ 4 h 39"/>
                    </a:gdLst>
                    <a:ahLst/>
                    <a:cxnLst>
                      <a:cxn ang="0">
                        <a:pos x="T0" y="T1"/>
                      </a:cxn>
                      <a:cxn ang="0">
                        <a:pos x="T2" y="T3"/>
                      </a:cxn>
                      <a:cxn ang="0">
                        <a:pos x="T4" y="T5"/>
                      </a:cxn>
                      <a:cxn ang="0">
                        <a:pos x="T6" y="T7"/>
                      </a:cxn>
                    </a:cxnLst>
                    <a:rect l="0" t="0" r="r" b="b"/>
                    <a:pathLst>
                      <a:path w="40" h="39">
                        <a:moveTo>
                          <a:pt x="15" y="4"/>
                        </a:moveTo>
                        <a:cubicBezTo>
                          <a:pt x="27" y="0"/>
                          <a:pt x="40" y="14"/>
                          <a:pt x="34" y="25"/>
                        </a:cubicBezTo>
                        <a:cubicBezTo>
                          <a:pt x="31" y="36"/>
                          <a:pt x="14" y="39"/>
                          <a:pt x="7" y="30"/>
                        </a:cubicBezTo>
                        <a:cubicBezTo>
                          <a:pt x="0" y="22"/>
                          <a:pt x="4" y="6"/>
                          <a:pt x="15"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5" name="Freeform 7">
                    <a:extLst>
                      <a:ext uri="{C183D7F6-B498-43B3-948B-1728B52AA6E4}">
                        <adec:decorative xmlns:adec="http://schemas.microsoft.com/office/drawing/2017/decorative" val="1"/>
                      </a:ext>
                    </a:extLst>
                  </p:cNvPr>
                  <p:cNvSpPr>
                    <a:spLocks/>
                  </p:cNvSpPr>
                  <p:nvPr/>
                </p:nvSpPr>
                <p:spPr bwMode="auto">
                  <a:xfrm>
                    <a:off x="4305301" y="4406900"/>
                    <a:ext cx="266700" cy="576263"/>
                  </a:xfrm>
                  <a:custGeom>
                    <a:avLst/>
                    <a:gdLst>
                      <a:gd name="T0" fmla="*/ 10 w 78"/>
                      <a:gd name="T1" fmla="*/ 4 h 168"/>
                      <a:gd name="T2" fmla="*/ 43 w 78"/>
                      <a:gd name="T3" fmla="*/ 2 h 168"/>
                      <a:gd name="T4" fmla="*/ 71 w 78"/>
                      <a:gd name="T5" fmla="*/ 7 h 168"/>
                      <a:gd name="T6" fmla="*/ 78 w 78"/>
                      <a:gd name="T7" fmla="*/ 27 h 168"/>
                      <a:gd name="T8" fmla="*/ 78 w 78"/>
                      <a:gd name="T9" fmla="*/ 73 h 168"/>
                      <a:gd name="T10" fmla="*/ 72 w 78"/>
                      <a:gd name="T11" fmla="*/ 81 h 168"/>
                      <a:gd name="T12" fmla="*/ 64 w 78"/>
                      <a:gd name="T13" fmla="*/ 73 h 168"/>
                      <a:gd name="T14" fmla="*/ 64 w 78"/>
                      <a:gd name="T15" fmla="*/ 28 h 168"/>
                      <a:gd name="T16" fmla="*/ 59 w 78"/>
                      <a:gd name="T17" fmla="*/ 28 h 168"/>
                      <a:gd name="T18" fmla="*/ 59 w 78"/>
                      <a:gd name="T19" fmla="*/ 156 h 168"/>
                      <a:gd name="T20" fmla="*/ 41 w 78"/>
                      <a:gd name="T21" fmla="*/ 158 h 168"/>
                      <a:gd name="T22" fmla="*/ 41 w 78"/>
                      <a:gd name="T23" fmla="*/ 81 h 168"/>
                      <a:gd name="T24" fmla="*/ 37 w 78"/>
                      <a:gd name="T25" fmla="*/ 81 h 168"/>
                      <a:gd name="T26" fmla="*/ 37 w 78"/>
                      <a:gd name="T27" fmla="*/ 148 h 168"/>
                      <a:gd name="T28" fmla="*/ 35 w 78"/>
                      <a:gd name="T29" fmla="*/ 162 h 168"/>
                      <a:gd name="T30" fmla="*/ 18 w 78"/>
                      <a:gd name="T31" fmla="*/ 156 h 168"/>
                      <a:gd name="T32" fmla="*/ 18 w 78"/>
                      <a:gd name="T33" fmla="*/ 28 h 168"/>
                      <a:gd name="T34" fmla="*/ 14 w 78"/>
                      <a:gd name="T35" fmla="*/ 28 h 168"/>
                      <a:gd name="T36" fmla="*/ 14 w 78"/>
                      <a:gd name="T37" fmla="*/ 71 h 168"/>
                      <a:gd name="T38" fmla="*/ 6 w 78"/>
                      <a:gd name="T39" fmla="*/ 81 h 168"/>
                      <a:gd name="T40" fmla="*/ 0 w 78"/>
                      <a:gd name="T41" fmla="*/ 74 h 168"/>
                      <a:gd name="T42" fmla="*/ 0 w 78"/>
                      <a:gd name="T43" fmla="*/ 21 h 168"/>
                      <a:gd name="T44" fmla="*/ 10 w 78"/>
                      <a:gd name="T45" fmla="*/ 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168">
                        <a:moveTo>
                          <a:pt x="10" y="4"/>
                        </a:moveTo>
                        <a:cubicBezTo>
                          <a:pt x="21" y="0"/>
                          <a:pt x="32" y="2"/>
                          <a:pt x="43" y="2"/>
                        </a:cubicBezTo>
                        <a:cubicBezTo>
                          <a:pt x="53" y="2"/>
                          <a:pt x="64" y="0"/>
                          <a:pt x="71" y="7"/>
                        </a:cubicBezTo>
                        <a:cubicBezTo>
                          <a:pt x="77" y="12"/>
                          <a:pt x="78" y="20"/>
                          <a:pt x="78" y="27"/>
                        </a:cubicBezTo>
                        <a:cubicBezTo>
                          <a:pt x="78" y="42"/>
                          <a:pt x="78" y="57"/>
                          <a:pt x="78" y="73"/>
                        </a:cubicBezTo>
                        <a:cubicBezTo>
                          <a:pt x="78" y="76"/>
                          <a:pt x="78" y="81"/>
                          <a:pt x="72" y="81"/>
                        </a:cubicBezTo>
                        <a:cubicBezTo>
                          <a:pt x="67" y="81"/>
                          <a:pt x="64" y="77"/>
                          <a:pt x="64" y="73"/>
                        </a:cubicBezTo>
                        <a:cubicBezTo>
                          <a:pt x="64" y="58"/>
                          <a:pt x="64" y="43"/>
                          <a:pt x="64" y="28"/>
                        </a:cubicBezTo>
                        <a:cubicBezTo>
                          <a:pt x="63" y="28"/>
                          <a:pt x="60" y="28"/>
                          <a:pt x="59" y="28"/>
                        </a:cubicBezTo>
                        <a:cubicBezTo>
                          <a:pt x="59" y="71"/>
                          <a:pt x="59" y="113"/>
                          <a:pt x="59" y="156"/>
                        </a:cubicBezTo>
                        <a:cubicBezTo>
                          <a:pt x="60" y="166"/>
                          <a:pt x="42" y="168"/>
                          <a:pt x="41" y="158"/>
                        </a:cubicBezTo>
                        <a:cubicBezTo>
                          <a:pt x="41" y="132"/>
                          <a:pt x="41" y="107"/>
                          <a:pt x="41" y="81"/>
                        </a:cubicBezTo>
                        <a:cubicBezTo>
                          <a:pt x="40" y="81"/>
                          <a:pt x="38" y="81"/>
                          <a:pt x="37" y="81"/>
                        </a:cubicBezTo>
                        <a:cubicBezTo>
                          <a:pt x="37" y="103"/>
                          <a:pt x="37" y="126"/>
                          <a:pt x="37" y="148"/>
                        </a:cubicBezTo>
                        <a:cubicBezTo>
                          <a:pt x="37" y="153"/>
                          <a:pt x="37" y="160"/>
                          <a:pt x="35" y="162"/>
                        </a:cubicBezTo>
                        <a:cubicBezTo>
                          <a:pt x="29" y="167"/>
                          <a:pt x="18" y="164"/>
                          <a:pt x="18" y="156"/>
                        </a:cubicBezTo>
                        <a:cubicBezTo>
                          <a:pt x="18" y="113"/>
                          <a:pt x="18" y="71"/>
                          <a:pt x="18" y="28"/>
                        </a:cubicBezTo>
                        <a:cubicBezTo>
                          <a:pt x="17" y="28"/>
                          <a:pt x="15" y="28"/>
                          <a:pt x="14" y="28"/>
                        </a:cubicBezTo>
                        <a:cubicBezTo>
                          <a:pt x="14" y="43"/>
                          <a:pt x="14" y="57"/>
                          <a:pt x="14" y="71"/>
                        </a:cubicBezTo>
                        <a:cubicBezTo>
                          <a:pt x="14" y="75"/>
                          <a:pt x="12" y="81"/>
                          <a:pt x="6" y="81"/>
                        </a:cubicBezTo>
                        <a:cubicBezTo>
                          <a:pt x="2" y="81"/>
                          <a:pt x="0" y="77"/>
                          <a:pt x="0" y="74"/>
                        </a:cubicBezTo>
                        <a:cubicBezTo>
                          <a:pt x="0" y="57"/>
                          <a:pt x="0" y="39"/>
                          <a:pt x="0" y="21"/>
                        </a:cubicBezTo>
                        <a:cubicBezTo>
                          <a:pt x="0" y="14"/>
                          <a:pt x="3" y="7"/>
                          <a:pt x="10"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5" name="Group 264"/>
                <p:cNvGrpSpPr/>
                <p:nvPr/>
              </p:nvGrpSpPr>
              <p:grpSpPr>
                <a:xfrm>
                  <a:off x="4343400" y="692910"/>
                  <a:ext cx="238192" cy="520230"/>
                  <a:chOff x="4752976" y="4278313"/>
                  <a:chExt cx="319088" cy="696912"/>
                </a:xfrm>
                <a:grpFill/>
              </p:grpSpPr>
              <p:sp>
                <p:nvSpPr>
                  <p:cNvPr id="272" name="Freeform 5">
                    <a:extLst>
                      <a:ext uri="{C183D7F6-B498-43B3-948B-1728B52AA6E4}">
                        <adec:decorative xmlns:adec="http://schemas.microsoft.com/office/drawing/2017/decorative" val="1"/>
                      </a:ext>
                    </a:extLst>
                  </p:cNvPr>
                  <p:cNvSpPr>
                    <a:spLocks/>
                  </p:cNvSpPr>
                  <p:nvPr/>
                </p:nvSpPr>
                <p:spPr bwMode="auto">
                  <a:xfrm>
                    <a:off x="4835526" y="4278313"/>
                    <a:ext cx="133350" cy="133350"/>
                  </a:xfrm>
                  <a:custGeom>
                    <a:avLst/>
                    <a:gdLst>
                      <a:gd name="T0" fmla="*/ 17 w 39"/>
                      <a:gd name="T1" fmla="*/ 3 h 39"/>
                      <a:gd name="T2" fmla="*/ 37 w 39"/>
                      <a:gd name="T3" fmla="*/ 21 h 39"/>
                      <a:gd name="T4" fmla="*/ 8 w 39"/>
                      <a:gd name="T5" fmla="*/ 28 h 39"/>
                      <a:gd name="T6" fmla="*/ 17 w 39"/>
                      <a:gd name="T7" fmla="*/ 3 h 39"/>
                    </a:gdLst>
                    <a:ahLst/>
                    <a:cxnLst>
                      <a:cxn ang="0">
                        <a:pos x="T0" y="T1"/>
                      </a:cxn>
                      <a:cxn ang="0">
                        <a:pos x="T2" y="T3"/>
                      </a:cxn>
                      <a:cxn ang="0">
                        <a:pos x="T4" y="T5"/>
                      </a:cxn>
                      <a:cxn ang="0">
                        <a:pos x="T6" y="T7"/>
                      </a:cxn>
                    </a:cxnLst>
                    <a:rect l="0" t="0" r="r" b="b"/>
                    <a:pathLst>
                      <a:path w="39" h="39">
                        <a:moveTo>
                          <a:pt x="17" y="3"/>
                        </a:moveTo>
                        <a:cubicBezTo>
                          <a:pt x="28" y="0"/>
                          <a:pt x="39" y="10"/>
                          <a:pt x="37" y="21"/>
                        </a:cubicBezTo>
                        <a:cubicBezTo>
                          <a:pt x="36" y="35"/>
                          <a:pt x="15" y="39"/>
                          <a:pt x="8" y="28"/>
                        </a:cubicBezTo>
                        <a:cubicBezTo>
                          <a:pt x="0" y="19"/>
                          <a:pt x="6" y="5"/>
                          <a:pt x="17" y="3"/>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3" name="Freeform 10">
                    <a:extLst>
                      <a:ext uri="{C183D7F6-B498-43B3-948B-1728B52AA6E4}">
                        <adec:decorative xmlns:adec="http://schemas.microsoft.com/office/drawing/2017/decorative" val="1"/>
                      </a:ext>
                    </a:extLst>
                  </p:cNvPr>
                  <p:cNvSpPr>
                    <a:spLocks/>
                  </p:cNvSpPr>
                  <p:nvPr/>
                </p:nvSpPr>
                <p:spPr bwMode="auto">
                  <a:xfrm>
                    <a:off x="4752976" y="4406900"/>
                    <a:ext cx="319088" cy="568325"/>
                  </a:xfrm>
                  <a:custGeom>
                    <a:avLst/>
                    <a:gdLst>
                      <a:gd name="T0" fmla="*/ 19 w 93"/>
                      <a:gd name="T1" fmla="*/ 7 h 166"/>
                      <a:gd name="T2" fmla="*/ 49 w 93"/>
                      <a:gd name="T3" fmla="*/ 2 h 166"/>
                      <a:gd name="T4" fmla="*/ 72 w 93"/>
                      <a:gd name="T5" fmla="*/ 10 h 166"/>
                      <a:gd name="T6" fmla="*/ 84 w 93"/>
                      <a:gd name="T7" fmla="*/ 43 h 166"/>
                      <a:gd name="T8" fmla="*/ 89 w 93"/>
                      <a:gd name="T9" fmla="*/ 71 h 166"/>
                      <a:gd name="T10" fmla="*/ 77 w 93"/>
                      <a:gd name="T11" fmla="*/ 67 h 166"/>
                      <a:gd name="T12" fmla="*/ 65 w 93"/>
                      <a:gd name="T13" fmla="*/ 28 h 166"/>
                      <a:gd name="T14" fmla="*/ 61 w 93"/>
                      <a:gd name="T15" fmla="*/ 23 h 166"/>
                      <a:gd name="T16" fmla="*/ 82 w 93"/>
                      <a:gd name="T17" fmla="*/ 100 h 166"/>
                      <a:gd name="T18" fmla="*/ 63 w 93"/>
                      <a:gd name="T19" fmla="*/ 100 h 166"/>
                      <a:gd name="T20" fmla="*/ 63 w 93"/>
                      <a:gd name="T21" fmla="*/ 156 h 166"/>
                      <a:gd name="T22" fmla="*/ 55 w 93"/>
                      <a:gd name="T23" fmla="*/ 164 h 166"/>
                      <a:gd name="T24" fmla="*/ 48 w 93"/>
                      <a:gd name="T25" fmla="*/ 156 h 166"/>
                      <a:gd name="T26" fmla="*/ 48 w 93"/>
                      <a:gd name="T27" fmla="*/ 100 h 166"/>
                      <a:gd name="T28" fmla="*/ 43 w 93"/>
                      <a:gd name="T29" fmla="*/ 100 h 166"/>
                      <a:gd name="T30" fmla="*/ 43 w 93"/>
                      <a:gd name="T31" fmla="*/ 158 h 166"/>
                      <a:gd name="T32" fmla="*/ 29 w 93"/>
                      <a:gd name="T33" fmla="*/ 158 h 166"/>
                      <a:gd name="T34" fmla="*/ 28 w 93"/>
                      <a:gd name="T35" fmla="*/ 100 h 166"/>
                      <a:gd name="T36" fmla="*/ 9 w 93"/>
                      <a:gd name="T37" fmla="*/ 100 h 166"/>
                      <a:gd name="T38" fmla="*/ 28 w 93"/>
                      <a:gd name="T39" fmla="*/ 24 h 166"/>
                      <a:gd name="T40" fmla="*/ 25 w 93"/>
                      <a:gd name="T41" fmla="*/ 26 h 166"/>
                      <a:gd name="T42" fmla="*/ 13 w 93"/>
                      <a:gd name="T43" fmla="*/ 67 h 166"/>
                      <a:gd name="T44" fmla="*/ 0 w 93"/>
                      <a:gd name="T45" fmla="*/ 66 h 166"/>
                      <a:gd name="T46" fmla="*/ 8 w 93"/>
                      <a:gd name="T47" fmla="*/ 36 h 166"/>
                      <a:gd name="T48" fmla="*/ 19 w 93"/>
                      <a:gd name="T49" fmla="*/ 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 h="166">
                        <a:moveTo>
                          <a:pt x="19" y="7"/>
                        </a:moveTo>
                        <a:cubicBezTo>
                          <a:pt x="27" y="0"/>
                          <a:pt x="39" y="3"/>
                          <a:pt x="49" y="2"/>
                        </a:cubicBezTo>
                        <a:cubicBezTo>
                          <a:pt x="58" y="1"/>
                          <a:pt x="68" y="2"/>
                          <a:pt x="72" y="10"/>
                        </a:cubicBezTo>
                        <a:cubicBezTo>
                          <a:pt x="78" y="20"/>
                          <a:pt x="80" y="32"/>
                          <a:pt x="84" y="43"/>
                        </a:cubicBezTo>
                        <a:cubicBezTo>
                          <a:pt x="90" y="59"/>
                          <a:pt x="93" y="68"/>
                          <a:pt x="89" y="71"/>
                        </a:cubicBezTo>
                        <a:cubicBezTo>
                          <a:pt x="85" y="73"/>
                          <a:pt x="79" y="72"/>
                          <a:pt x="77" y="67"/>
                        </a:cubicBezTo>
                        <a:cubicBezTo>
                          <a:pt x="72" y="54"/>
                          <a:pt x="69" y="41"/>
                          <a:pt x="65" y="28"/>
                        </a:cubicBezTo>
                        <a:cubicBezTo>
                          <a:pt x="64" y="25"/>
                          <a:pt x="62" y="24"/>
                          <a:pt x="61" y="23"/>
                        </a:cubicBezTo>
                        <a:cubicBezTo>
                          <a:pt x="67" y="49"/>
                          <a:pt x="75" y="74"/>
                          <a:pt x="82" y="100"/>
                        </a:cubicBezTo>
                        <a:cubicBezTo>
                          <a:pt x="76" y="100"/>
                          <a:pt x="69" y="100"/>
                          <a:pt x="63" y="100"/>
                        </a:cubicBezTo>
                        <a:cubicBezTo>
                          <a:pt x="63" y="119"/>
                          <a:pt x="63" y="137"/>
                          <a:pt x="63" y="156"/>
                        </a:cubicBezTo>
                        <a:cubicBezTo>
                          <a:pt x="63" y="160"/>
                          <a:pt x="60" y="165"/>
                          <a:pt x="55" y="164"/>
                        </a:cubicBezTo>
                        <a:cubicBezTo>
                          <a:pt x="51" y="165"/>
                          <a:pt x="47" y="160"/>
                          <a:pt x="48" y="156"/>
                        </a:cubicBezTo>
                        <a:cubicBezTo>
                          <a:pt x="48" y="137"/>
                          <a:pt x="48" y="119"/>
                          <a:pt x="48" y="100"/>
                        </a:cubicBezTo>
                        <a:cubicBezTo>
                          <a:pt x="47" y="100"/>
                          <a:pt x="44" y="100"/>
                          <a:pt x="43" y="100"/>
                        </a:cubicBezTo>
                        <a:cubicBezTo>
                          <a:pt x="43" y="119"/>
                          <a:pt x="44" y="139"/>
                          <a:pt x="43" y="158"/>
                        </a:cubicBezTo>
                        <a:cubicBezTo>
                          <a:pt x="42" y="166"/>
                          <a:pt x="29" y="166"/>
                          <a:pt x="29" y="158"/>
                        </a:cubicBezTo>
                        <a:cubicBezTo>
                          <a:pt x="28" y="139"/>
                          <a:pt x="29" y="119"/>
                          <a:pt x="28" y="100"/>
                        </a:cubicBezTo>
                        <a:cubicBezTo>
                          <a:pt x="22" y="100"/>
                          <a:pt x="15" y="100"/>
                          <a:pt x="9" y="100"/>
                        </a:cubicBezTo>
                        <a:cubicBezTo>
                          <a:pt x="15" y="75"/>
                          <a:pt x="22" y="49"/>
                          <a:pt x="28" y="24"/>
                        </a:cubicBezTo>
                        <a:cubicBezTo>
                          <a:pt x="27" y="24"/>
                          <a:pt x="26" y="25"/>
                          <a:pt x="25" y="26"/>
                        </a:cubicBezTo>
                        <a:cubicBezTo>
                          <a:pt x="20" y="39"/>
                          <a:pt x="18" y="54"/>
                          <a:pt x="13" y="67"/>
                        </a:cubicBezTo>
                        <a:cubicBezTo>
                          <a:pt x="11" y="74"/>
                          <a:pt x="0" y="73"/>
                          <a:pt x="0" y="66"/>
                        </a:cubicBezTo>
                        <a:cubicBezTo>
                          <a:pt x="1" y="56"/>
                          <a:pt x="5" y="46"/>
                          <a:pt x="8" y="36"/>
                        </a:cubicBezTo>
                        <a:cubicBezTo>
                          <a:pt x="11" y="26"/>
                          <a:pt x="12" y="15"/>
                          <a:pt x="19" y="7"/>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6" name="Group 265"/>
                <p:cNvGrpSpPr/>
                <p:nvPr/>
              </p:nvGrpSpPr>
              <p:grpSpPr>
                <a:xfrm>
                  <a:off x="4191000" y="895551"/>
                  <a:ext cx="145760" cy="321145"/>
                  <a:chOff x="3541713" y="4346575"/>
                  <a:chExt cx="195263" cy="430213"/>
                </a:xfrm>
                <a:grpFill/>
              </p:grpSpPr>
              <p:sp>
                <p:nvSpPr>
                  <p:cNvPr id="270" name="Freeform 8">
                    <a:extLst>
                      <a:ext uri="{C183D7F6-B498-43B3-948B-1728B52AA6E4}">
                        <adec:decorative xmlns:adec="http://schemas.microsoft.com/office/drawing/2017/decorative" val="1"/>
                      </a:ext>
                    </a:extLst>
                  </p:cNvPr>
                  <p:cNvSpPr>
                    <a:spLocks/>
                  </p:cNvSpPr>
                  <p:nvPr/>
                </p:nvSpPr>
                <p:spPr bwMode="auto">
                  <a:xfrm>
                    <a:off x="3571876" y="4346575"/>
                    <a:ext cx="138113" cy="133350"/>
                  </a:xfrm>
                  <a:custGeom>
                    <a:avLst/>
                    <a:gdLst>
                      <a:gd name="T0" fmla="*/ 16 w 40"/>
                      <a:gd name="T1" fmla="*/ 3 h 39"/>
                      <a:gd name="T2" fmla="*/ 35 w 40"/>
                      <a:gd name="T3" fmla="*/ 24 h 39"/>
                      <a:gd name="T4" fmla="*/ 8 w 40"/>
                      <a:gd name="T5" fmla="*/ 29 h 39"/>
                      <a:gd name="T6" fmla="*/ 16 w 40"/>
                      <a:gd name="T7" fmla="*/ 3 h 39"/>
                    </a:gdLst>
                    <a:ahLst/>
                    <a:cxnLst>
                      <a:cxn ang="0">
                        <a:pos x="T0" y="T1"/>
                      </a:cxn>
                      <a:cxn ang="0">
                        <a:pos x="T2" y="T3"/>
                      </a:cxn>
                      <a:cxn ang="0">
                        <a:pos x="T4" y="T5"/>
                      </a:cxn>
                      <a:cxn ang="0">
                        <a:pos x="T6" y="T7"/>
                      </a:cxn>
                    </a:cxnLst>
                    <a:rect l="0" t="0" r="r" b="b"/>
                    <a:pathLst>
                      <a:path w="40" h="39">
                        <a:moveTo>
                          <a:pt x="16" y="3"/>
                        </a:moveTo>
                        <a:cubicBezTo>
                          <a:pt x="28" y="0"/>
                          <a:pt x="40" y="13"/>
                          <a:pt x="35" y="24"/>
                        </a:cubicBezTo>
                        <a:cubicBezTo>
                          <a:pt x="32" y="36"/>
                          <a:pt x="15" y="39"/>
                          <a:pt x="8" y="29"/>
                        </a:cubicBezTo>
                        <a:cubicBezTo>
                          <a:pt x="0" y="21"/>
                          <a:pt x="5" y="6"/>
                          <a:pt x="16"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1" name="Freeform 9">
                    <a:extLst>
                      <a:ext uri="{C183D7F6-B498-43B3-948B-1728B52AA6E4}">
                        <adec:decorative xmlns:adec="http://schemas.microsoft.com/office/drawing/2017/decorative" val="1"/>
                      </a:ext>
                    </a:extLst>
                  </p:cNvPr>
                  <p:cNvSpPr>
                    <a:spLocks/>
                  </p:cNvSpPr>
                  <p:nvPr/>
                </p:nvSpPr>
                <p:spPr bwMode="auto">
                  <a:xfrm>
                    <a:off x="3541713" y="4471988"/>
                    <a:ext cx="195263" cy="304800"/>
                  </a:xfrm>
                  <a:custGeom>
                    <a:avLst/>
                    <a:gdLst>
                      <a:gd name="T0" fmla="*/ 7 w 57"/>
                      <a:gd name="T1" fmla="*/ 3 h 89"/>
                      <a:gd name="T2" fmla="*/ 32 w 57"/>
                      <a:gd name="T3" fmla="*/ 1 h 89"/>
                      <a:gd name="T4" fmla="*/ 53 w 57"/>
                      <a:gd name="T5" fmla="*/ 5 h 89"/>
                      <a:gd name="T6" fmla="*/ 57 w 57"/>
                      <a:gd name="T7" fmla="*/ 20 h 89"/>
                      <a:gd name="T8" fmla="*/ 57 w 57"/>
                      <a:gd name="T9" fmla="*/ 40 h 89"/>
                      <a:gd name="T10" fmla="*/ 53 w 57"/>
                      <a:gd name="T11" fmla="*/ 46 h 89"/>
                      <a:gd name="T12" fmla="*/ 47 w 57"/>
                      <a:gd name="T13" fmla="*/ 40 h 89"/>
                      <a:gd name="T14" fmla="*/ 47 w 57"/>
                      <a:gd name="T15" fmla="*/ 21 h 89"/>
                      <a:gd name="T16" fmla="*/ 43 w 57"/>
                      <a:gd name="T17" fmla="*/ 21 h 89"/>
                      <a:gd name="T18" fmla="*/ 43 w 57"/>
                      <a:gd name="T19" fmla="*/ 80 h 89"/>
                      <a:gd name="T20" fmla="*/ 30 w 57"/>
                      <a:gd name="T21" fmla="*/ 81 h 89"/>
                      <a:gd name="T22" fmla="*/ 30 w 57"/>
                      <a:gd name="T23" fmla="*/ 46 h 89"/>
                      <a:gd name="T24" fmla="*/ 27 w 57"/>
                      <a:gd name="T25" fmla="*/ 46 h 89"/>
                      <a:gd name="T26" fmla="*/ 27 w 57"/>
                      <a:gd name="T27" fmla="*/ 68 h 89"/>
                      <a:gd name="T28" fmla="*/ 25 w 57"/>
                      <a:gd name="T29" fmla="*/ 84 h 89"/>
                      <a:gd name="T30" fmla="*/ 13 w 57"/>
                      <a:gd name="T31" fmla="*/ 80 h 89"/>
                      <a:gd name="T32" fmla="*/ 13 w 57"/>
                      <a:gd name="T33" fmla="*/ 21 h 89"/>
                      <a:gd name="T34" fmla="*/ 10 w 57"/>
                      <a:gd name="T35" fmla="*/ 21 h 89"/>
                      <a:gd name="T36" fmla="*/ 10 w 57"/>
                      <a:gd name="T37" fmla="*/ 39 h 89"/>
                      <a:gd name="T38" fmla="*/ 4 w 57"/>
                      <a:gd name="T39" fmla="*/ 46 h 89"/>
                      <a:gd name="T40" fmla="*/ 0 w 57"/>
                      <a:gd name="T41" fmla="*/ 41 h 89"/>
                      <a:gd name="T42" fmla="*/ 0 w 57"/>
                      <a:gd name="T43" fmla="*/ 15 h 89"/>
                      <a:gd name="T44" fmla="*/ 7 w 57"/>
                      <a:gd name="T45" fmla="*/ 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89">
                        <a:moveTo>
                          <a:pt x="7" y="3"/>
                        </a:moveTo>
                        <a:cubicBezTo>
                          <a:pt x="15" y="0"/>
                          <a:pt x="23" y="1"/>
                          <a:pt x="32" y="1"/>
                        </a:cubicBezTo>
                        <a:cubicBezTo>
                          <a:pt x="39" y="1"/>
                          <a:pt x="47" y="0"/>
                          <a:pt x="53" y="5"/>
                        </a:cubicBezTo>
                        <a:cubicBezTo>
                          <a:pt x="57" y="9"/>
                          <a:pt x="57" y="15"/>
                          <a:pt x="57" y="20"/>
                        </a:cubicBezTo>
                        <a:cubicBezTo>
                          <a:pt x="57" y="31"/>
                          <a:pt x="57" y="29"/>
                          <a:pt x="57" y="40"/>
                        </a:cubicBezTo>
                        <a:cubicBezTo>
                          <a:pt x="57" y="43"/>
                          <a:pt x="57" y="45"/>
                          <a:pt x="53" y="46"/>
                        </a:cubicBezTo>
                        <a:cubicBezTo>
                          <a:pt x="49" y="47"/>
                          <a:pt x="47" y="43"/>
                          <a:pt x="47" y="40"/>
                        </a:cubicBezTo>
                        <a:cubicBezTo>
                          <a:pt x="47" y="29"/>
                          <a:pt x="47" y="32"/>
                          <a:pt x="47" y="21"/>
                        </a:cubicBezTo>
                        <a:cubicBezTo>
                          <a:pt x="46" y="21"/>
                          <a:pt x="44" y="21"/>
                          <a:pt x="43" y="21"/>
                        </a:cubicBezTo>
                        <a:cubicBezTo>
                          <a:pt x="43" y="52"/>
                          <a:pt x="44" y="48"/>
                          <a:pt x="43" y="80"/>
                        </a:cubicBezTo>
                        <a:cubicBezTo>
                          <a:pt x="44" y="87"/>
                          <a:pt x="31" y="89"/>
                          <a:pt x="30" y="81"/>
                        </a:cubicBezTo>
                        <a:cubicBezTo>
                          <a:pt x="30" y="62"/>
                          <a:pt x="30" y="65"/>
                          <a:pt x="30" y="46"/>
                        </a:cubicBezTo>
                        <a:cubicBezTo>
                          <a:pt x="29" y="46"/>
                          <a:pt x="28" y="46"/>
                          <a:pt x="27" y="46"/>
                        </a:cubicBezTo>
                        <a:cubicBezTo>
                          <a:pt x="27" y="63"/>
                          <a:pt x="27" y="52"/>
                          <a:pt x="27" y="68"/>
                        </a:cubicBezTo>
                        <a:cubicBezTo>
                          <a:pt x="27" y="72"/>
                          <a:pt x="27" y="83"/>
                          <a:pt x="25" y="84"/>
                        </a:cubicBezTo>
                        <a:cubicBezTo>
                          <a:pt x="21" y="88"/>
                          <a:pt x="13" y="86"/>
                          <a:pt x="13" y="80"/>
                        </a:cubicBezTo>
                        <a:cubicBezTo>
                          <a:pt x="13" y="48"/>
                          <a:pt x="13" y="53"/>
                          <a:pt x="13" y="21"/>
                        </a:cubicBezTo>
                        <a:cubicBezTo>
                          <a:pt x="12" y="21"/>
                          <a:pt x="11" y="21"/>
                          <a:pt x="10" y="21"/>
                        </a:cubicBezTo>
                        <a:cubicBezTo>
                          <a:pt x="10" y="31"/>
                          <a:pt x="10" y="28"/>
                          <a:pt x="10" y="39"/>
                        </a:cubicBezTo>
                        <a:cubicBezTo>
                          <a:pt x="10" y="42"/>
                          <a:pt x="9" y="46"/>
                          <a:pt x="4" y="46"/>
                        </a:cubicBezTo>
                        <a:cubicBezTo>
                          <a:pt x="1" y="46"/>
                          <a:pt x="0" y="44"/>
                          <a:pt x="0" y="41"/>
                        </a:cubicBezTo>
                        <a:cubicBezTo>
                          <a:pt x="0" y="28"/>
                          <a:pt x="0" y="29"/>
                          <a:pt x="0" y="15"/>
                        </a:cubicBezTo>
                        <a:cubicBezTo>
                          <a:pt x="0" y="10"/>
                          <a:pt x="2" y="5"/>
                          <a:pt x="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7" name="Group 266"/>
                <p:cNvGrpSpPr/>
                <p:nvPr/>
              </p:nvGrpSpPr>
              <p:grpSpPr>
                <a:xfrm>
                  <a:off x="4724400" y="907401"/>
                  <a:ext cx="186051" cy="321145"/>
                  <a:chOff x="3757613" y="4349750"/>
                  <a:chExt cx="249238" cy="430213"/>
                </a:xfrm>
                <a:grpFill/>
              </p:grpSpPr>
              <p:sp>
                <p:nvSpPr>
                  <p:cNvPr id="268" name="Freeform 11">
                    <a:extLst>
                      <a:ext uri="{C183D7F6-B498-43B3-948B-1728B52AA6E4}">
                        <adec:decorative xmlns:adec="http://schemas.microsoft.com/office/drawing/2017/decorative" val="1"/>
                      </a:ext>
                    </a:extLst>
                  </p:cNvPr>
                  <p:cNvSpPr>
                    <a:spLocks/>
                  </p:cNvSpPr>
                  <p:nvPr/>
                </p:nvSpPr>
                <p:spPr bwMode="auto">
                  <a:xfrm>
                    <a:off x="3808413" y="4349750"/>
                    <a:ext cx="133350" cy="133350"/>
                  </a:xfrm>
                  <a:custGeom>
                    <a:avLst/>
                    <a:gdLst>
                      <a:gd name="T0" fmla="*/ 18 w 39"/>
                      <a:gd name="T1" fmla="*/ 2 h 39"/>
                      <a:gd name="T2" fmla="*/ 37 w 39"/>
                      <a:gd name="T3" fmla="*/ 21 h 39"/>
                      <a:gd name="T4" fmla="*/ 8 w 39"/>
                      <a:gd name="T5" fmla="*/ 28 h 39"/>
                      <a:gd name="T6" fmla="*/ 18 w 39"/>
                      <a:gd name="T7" fmla="*/ 2 h 39"/>
                    </a:gdLst>
                    <a:ahLst/>
                    <a:cxnLst>
                      <a:cxn ang="0">
                        <a:pos x="T0" y="T1"/>
                      </a:cxn>
                      <a:cxn ang="0">
                        <a:pos x="T2" y="T3"/>
                      </a:cxn>
                      <a:cxn ang="0">
                        <a:pos x="T4" y="T5"/>
                      </a:cxn>
                      <a:cxn ang="0">
                        <a:pos x="T6" y="T7"/>
                      </a:cxn>
                    </a:cxnLst>
                    <a:rect l="0" t="0" r="r" b="b"/>
                    <a:pathLst>
                      <a:path w="39" h="39">
                        <a:moveTo>
                          <a:pt x="18" y="2"/>
                        </a:moveTo>
                        <a:cubicBezTo>
                          <a:pt x="28" y="0"/>
                          <a:pt x="39" y="10"/>
                          <a:pt x="37" y="21"/>
                        </a:cubicBezTo>
                        <a:cubicBezTo>
                          <a:pt x="36" y="35"/>
                          <a:pt x="16" y="39"/>
                          <a:pt x="8" y="28"/>
                        </a:cubicBezTo>
                        <a:cubicBezTo>
                          <a:pt x="0" y="19"/>
                          <a:pt x="7" y="4"/>
                          <a:pt x="18" y="2"/>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9" name="Freeform 12">
                    <a:extLst>
                      <a:ext uri="{C183D7F6-B498-43B3-948B-1728B52AA6E4}">
                        <adec:decorative xmlns:adec="http://schemas.microsoft.com/office/drawing/2017/decorative" val="1"/>
                      </a:ext>
                    </a:extLst>
                  </p:cNvPr>
                  <p:cNvSpPr>
                    <a:spLocks/>
                  </p:cNvSpPr>
                  <p:nvPr/>
                </p:nvSpPr>
                <p:spPr bwMode="auto">
                  <a:xfrm>
                    <a:off x="3757613" y="4468813"/>
                    <a:ext cx="249238" cy="311150"/>
                  </a:xfrm>
                  <a:custGeom>
                    <a:avLst/>
                    <a:gdLst>
                      <a:gd name="T0" fmla="*/ 14 w 73"/>
                      <a:gd name="T1" fmla="*/ 7 h 91"/>
                      <a:gd name="T2" fmla="*/ 39 w 73"/>
                      <a:gd name="T3" fmla="*/ 2 h 91"/>
                      <a:gd name="T4" fmla="*/ 59 w 73"/>
                      <a:gd name="T5" fmla="*/ 9 h 91"/>
                      <a:gd name="T6" fmla="*/ 69 w 73"/>
                      <a:gd name="T7" fmla="*/ 37 h 91"/>
                      <a:gd name="T8" fmla="*/ 70 w 73"/>
                      <a:gd name="T9" fmla="*/ 51 h 91"/>
                      <a:gd name="T10" fmla="*/ 60 w 73"/>
                      <a:gd name="T11" fmla="*/ 48 h 91"/>
                      <a:gd name="T12" fmla="*/ 52 w 73"/>
                      <a:gd name="T13" fmla="*/ 24 h 91"/>
                      <a:gd name="T14" fmla="*/ 49 w 73"/>
                      <a:gd name="T15" fmla="*/ 20 h 91"/>
                      <a:gd name="T16" fmla="*/ 60 w 73"/>
                      <a:gd name="T17" fmla="*/ 57 h 91"/>
                      <a:gd name="T18" fmla="*/ 51 w 73"/>
                      <a:gd name="T19" fmla="*/ 57 h 91"/>
                      <a:gd name="T20" fmla="*/ 51 w 73"/>
                      <a:gd name="T21" fmla="*/ 81 h 91"/>
                      <a:gd name="T22" fmla="*/ 45 w 73"/>
                      <a:gd name="T23" fmla="*/ 89 h 91"/>
                      <a:gd name="T24" fmla="*/ 38 w 73"/>
                      <a:gd name="T25" fmla="*/ 82 h 91"/>
                      <a:gd name="T26" fmla="*/ 38 w 73"/>
                      <a:gd name="T27" fmla="*/ 57 h 91"/>
                      <a:gd name="T28" fmla="*/ 34 w 73"/>
                      <a:gd name="T29" fmla="*/ 57 h 91"/>
                      <a:gd name="T30" fmla="*/ 34 w 73"/>
                      <a:gd name="T31" fmla="*/ 83 h 91"/>
                      <a:gd name="T32" fmla="*/ 22 w 73"/>
                      <a:gd name="T33" fmla="*/ 83 h 91"/>
                      <a:gd name="T34" fmla="*/ 22 w 73"/>
                      <a:gd name="T35" fmla="*/ 57 h 91"/>
                      <a:gd name="T36" fmla="*/ 12 w 73"/>
                      <a:gd name="T37" fmla="*/ 57 h 91"/>
                      <a:gd name="T38" fmla="*/ 21 w 73"/>
                      <a:gd name="T39" fmla="*/ 21 h 91"/>
                      <a:gd name="T40" fmla="*/ 19 w 73"/>
                      <a:gd name="T41" fmla="*/ 22 h 91"/>
                      <a:gd name="T42" fmla="*/ 12 w 73"/>
                      <a:gd name="T43" fmla="*/ 48 h 91"/>
                      <a:gd name="T44" fmla="*/ 1 w 73"/>
                      <a:gd name="T45" fmla="*/ 47 h 91"/>
                      <a:gd name="T46" fmla="*/ 4 w 73"/>
                      <a:gd name="T47" fmla="*/ 31 h 91"/>
                      <a:gd name="T48" fmla="*/ 14 w 73"/>
                      <a:gd name="T49" fmla="*/ 7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91">
                        <a:moveTo>
                          <a:pt x="14" y="7"/>
                        </a:moveTo>
                        <a:cubicBezTo>
                          <a:pt x="21" y="0"/>
                          <a:pt x="31" y="3"/>
                          <a:pt x="39" y="2"/>
                        </a:cubicBezTo>
                        <a:cubicBezTo>
                          <a:pt x="46" y="2"/>
                          <a:pt x="55" y="3"/>
                          <a:pt x="59" y="9"/>
                        </a:cubicBezTo>
                        <a:cubicBezTo>
                          <a:pt x="64" y="18"/>
                          <a:pt x="65" y="27"/>
                          <a:pt x="69" y="37"/>
                        </a:cubicBezTo>
                        <a:cubicBezTo>
                          <a:pt x="71" y="43"/>
                          <a:pt x="73" y="48"/>
                          <a:pt x="70" y="51"/>
                        </a:cubicBezTo>
                        <a:cubicBezTo>
                          <a:pt x="67" y="53"/>
                          <a:pt x="62" y="52"/>
                          <a:pt x="60" y="48"/>
                        </a:cubicBezTo>
                        <a:cubicBezTo>
                          <a:pt x="56" y="37"/>
                          <a:pt x="56" y="35"/>
                          <a:pt x="52" y="24"/>
                        </a:cubicBezTo>
                        <a:cubicBezTo>
                          <a:pt x="52" y="22"/>
                          <a:pt x="50" y="21"/>
                          <a:pt x="49" y="20"/>
                        </a:cubicBezTo>
                        <a:cubicBezTo>
                          <a:pt x="60" y="57"/>
                          <a:pt x="60" y="57"/>
                          <a:pt x="60" y="57"/>
                        </a:cubicBezTo>
                        <a:cubicBezTo>
                          <a:pt x="60" y="57"/>
                          <a:pt x="56" y="57"/>
                          <a:pt x="51" y="57"/>
                        </a:cubicBezTo>
                        <a:cubicBezTo>
                          <a:pt x="51" y="73"/>
                          <a:pt x="51" y="66"/>
                          <a:pt x="51" y="81"/>
                        </a:cubicBezTo>
                        <a:cubicBezTo>
                          <a:pt x="51" y="85"/>
                          <a:pt x="48" y="89"/>
                          <a:pt x="45" y="89"/>
                        </a:cubicBezTo>
                        <a:cubicBezTo>
                          <a:pt x="41" y="89"/>
                          <a:pt x="38" y="85"/>
                          <a:pt x="38" y="82"/>
                        </a:cubicBezTo>
                        <a:cubicBezTo>
                          <a:pt x="38" y="66"/>
                          <a:pt x="38" y="73"/>
                          <a:pt x="38" y="57"/>
                        </a:cubicBezTo>
                        <a:cubicBezTo>
                          <a:pt x="37" y="57"/>
                          <a:pt x="35" y="57"/>
                          <a:pt x="34" y="57"/>
                        </a:cubicBezTo>
                        <a:cubicBezTo>
                          <a:pt x="34" y="74"/>
                          <a:pt x="35" y="67"/>
                          <a:pt x="34" y="83"/>
                        </a:cubicBezTo>
                        <a:cubicBezTo>
                          <a:pt x="33" y="91"/>
                          <a:pt x="22" y="90"/>
                          <a:pt x="22" y="83"/>
                        </a:cubicBezTo>
                        <a:cubicBezTo>
                          <a:pt x="21" y="67"/>
                          <a:pt x="22" y="74"/>
                          <a:pt x="22" y="57"/>
                        </a:cubicBezTo>
                        <a:cubicBezTo>
                          <a:pt x="16" y="57"/>
                          <a:pt x="12" y="57"/>
                          <a:pt x="12" y="57"/>
                        </a:cubicBezTo>
                        <a:cubicBezTo>
                          <a:pt x="21" y="21"/>
                          <a:pt x="21" y="21"/>
                          <a:pt x="21" y="21"/>
                        </a:cubicBezTo>
                        <a:cubicBezTo>
                          <a:pt x="21" y="21"/>
                          <a:pt x="20" y="22"/>
                          <a:pt x="19" y="22"/>
                        </a:cubicBezTo>
                        <a:cubicBezTo>
                          <a:pt x="15" y="34"/>
                          <a:pt x="16" y="36"/>
                          <a:pt x="12" y="48"/>
                        </a:cubicBezTo>
                        <a:cubicBezTo>
                          <a:pt x="10" y="53"/>
                          <a:pt x="0" y="52"/>
                          <a:pt x="1" y="47"/>
                        </a:cubicBezTo>
                        <a:cubicBezTo>
                          <a:pt x="2" y="39"/>
                          <a:pt x="3" y="36"/>
                          <a:pt x="4" y="31"/>
                        </a:cubicBezTo>
                        <a:cubicBezTo>
                          <a:pt x="7" y="23"/>
                          <a:pt x="8" y="13"/>
                          <a:pt x="14" y="7"/>
                        </a:cubicBez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276" name="Rectangle 70"/>
              <p:cNvSpPr>
                <a:spLocks noChangeArrowheads="1"/>
              </p:cNvSpPr>
              <p:nvPr/>
            </p:nvSpPr>
            <p:spPr bwMode="auto">
              <a:xfrm>
                <a:off x="1598612" y="5042187"/>
                <a:ext cx="1511507" cy="1219989"/>
              </a:xfrm>
              <a:prstGeom prst="rect">
                <a:avLst/>
              </a:prstGeom>
              <a:noFill/>
              <a:ln w="9525">
                <a:noFill/>
                <a:miter lim="800000"/>
                <a:headEnd/>
                <a:tailEnd/>
              </a:ln>
            </p:spPr>
            <p:txBody>
              <a:bodyPr lIns="45720" tIns="18288" rIns="27432" bIns="18288"/>
              <a:lstStyle/>
              <a:p>
                <a:pPr>
                  <a:lnSpc>
                    <a:spcPct val="85000"/>
                  </a:lnSpc>
                  <a:spcBef>
                    <a:spcPts val="200"/>
                  </a:spcBef>
                </a:pPr>
                <a:r>
                  <a:rPr lang="en-US" sz="2000" b="1" dirty="0">
                    <a:solidFill>
                      <a:srgbClr val="2E76D4"/>
                    </a:solidFill>
                    <a:latin typeface="Arial Narrow" pitchFamily="34" charset="0"/>
                  </a:rPr>
                  <a:t>275 </a:t>
                </a:r>
                <a:r>
                  <a:rPr lang="en-US" sz="2000" dirty="0">
                    <a:solidFill>
                      <a:srgbClr val="2E76D4"/>
                    </a:solidFill>
                    <a:latin typeface="Arial Narrow" pitchFamily="34" charset="0"/>
                  </a:rPr>
                  <a:t>Element</a:t>
                </a:r>
                <a:endParaRPr lang="en-US" sz="2000" dirty="0">
                  <a:solidFill>
                    <a:srgbClr val="2E76D4"/>
                  </a:solidFill>
                  <a:latin typeface="Arial Narrow" pitchFamily="112" charset="0"/>
                </a:endParaRPr>
              </a:p>
              <a:p>
                <a:pPr>
                  <a:lnSpc>
                    <a:spcPct val="85000"/>
                  </a:lnSpc>
                  <a:spcBef>
                    <a:spcPts val="200"/>
                  </a:spcBef>
                </a:pPr>
                <a:r>
                  <a:rPr lang="en-US" sz="1600" dirty="0">
                    <a:solidFill>
                      <a:srgbClr val="2E76D4"/>
                    </a:solidFill>
                    <a:latin typeface="Arial Narrow" pitchFamily="112" charset="0"/>
                  </a:rPr>
                  <a:t>Place additional content here. Your content can be placed in this area. </a:t>
                </a:r>
              </a:p>
            </p:txBody>
          </p:sp>
          <p:sp>
            <p:nvSpPr>
              <p:cNvPr id="261" name="Rectangle 70"/>
              <p:cNvSpPr>
                <a:spLocks noChangeArrowheads="1"/>
              </p:cNvSpPr>
              <p:nvPr/>
            </p:nvSpPr>
            <p:spPr bwMode="auto">
              <a:xfrm>
                <a:off x="3153674" y="5185716"/>
                <a:ext cx="1148225" cy="932932"/>
              </a:xfrm>
              <a:prstGeom prst="rect">
                <a:avLst/>
              </a:prstGeom>
              <a:noFill/>
              <a:ln w="9525">
                <a:noFill/>
                <a:miter lim="800000"/>
                <a:headEnd/>
                <a:tailEnd/>
              </a:ln>
            </p:spPr>
            <p:txBody>
              <a:bodyPr lIns="45720" tIns="18288" rIns="27432" bIns="18288"/>
              <a:lstStyle/>
              <a:p>
                <a:pPr algn="r">
                  <a:lnSpc>
                    <a:spcPct val="85000"/>
                  </a:lnSpc>
                  <a:spcBef>
                    <a:spcPts val="200"/>
                  </a:spcBef>
                </a:pPr>
                <a:r>
                  <a:rPr lang="en-US" sz="4000" b="1" dirty="0">
                    <a:solidFill>
                      <a:srgbClr val="2E76D4"/>
                    </a:solidFill>
                    <a:latin typeface="Arial Narrow" pitchFamily="34" charset="0"/>
                  </a:rPr>
                  <a:t>29%</a:t>
                </a:r>
              </a:p>
              <a:p>
                <a:pPr algn="r">
                  <a:lnSpc>
                    <a:spcPct val="85000"/>
                  </a:lnSpc>
                  <a:spcBef>
                    <a:spcPts val="200"/>
                  </a:spcBef>
                </a:pPr>
                <a:r>
                  <a:rPr lang="en-US" sz="1400" dirty="0">
                    <a:solidFill>
                      <a:srgbClr val="2E76D4"/>
                    </a:solidFill>
                    <a:latin typeface="Arial Narrow" pitchFamily="112" charset="0"/>
                  </a:rPr>
                  <a:t>Place additional content here. </a:t>
                </a:r>
              </a:p>
            </p:txBody>
          </p:sp>
          <p:grpSp>
            <p:nvGrpSpPr>
              <p:cNvPr id="258" name="Group 257" descr="Blue Pie Chart Icon"/>
              <p:cNvGrpSpPr/>
              <p:nvPr/>
            </p:nvGrpSpPr>
            <p:grpSpPr>
              <a:xfrm>
                <a:off x="4301899" y="5142938"/>
                <a:ext cx="928815" cy="975710"/>
                <a:chOff x="6808344" y="2256539"/>
                <a:chExt cx="2335656" cy="2453575"/>
              </a:xfrm>
              <a:solidFill>
                <a:srgbClr val="2E76D4"/>
              </a:solidFill>
            </p:grpSpPr>
            <p:sp>
              <p:nvSpPr>
                <p:cNvPr id="259" name="Freeform 34">
                  <a:extLs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solidFill>
                  <a:schemeClr val="bg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35">
                  <a:extLs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7" name="Rectangle 6">
              <a:extLst>
                <a:ext uri="{C183D7F6-B498-43B3-948B-1728B52AA6E4}">
                  <adec:decorative xmlns:adec="http://schemas.microsoft.com/office/drawing/2017/decorative" val="1"/>
                </a:ext>
              </a:extLst>
            </p:cNvPr>
            <p:cNvSpPr/>
            <p:nvPr/>
          </p:nvSpPr>
          <p:spPr>
            <a:xfrm>
              <a:off x="6043578" y="2106258"/>
              <a:ext cx="77325" cy="2218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3692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accel="50000" decel="50000" fill="hold" nodeType="withEffect">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0-#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B8DB-AA7C-41EC-A1A7-673C1789C8F6}"/>
              </a:ext>
            </a:extLst>
          </p:cNvPr>
          <p:cNvSpPr>
            <a:spLocks noGrp="1"/>
          </p:cNvSpPr>
          <p:nvPr>
            <p:ph type="title"/>
          </p:nvPr>
        </p:nvSpPr>
        <p:spPr/>
        <p:txBody>
          <a:bodyPr/>
          <a:lstStyle/>
          <a:p>
            <a:pPr algn="l"/>
            <a:r>
              <a:rPr lang="en-US" dirty="0">
                <a:solidFill>
                  <a:srgbClr val="405F83"/>
                </a:solidFill>
              </a:rPr>
              <a:t>Introduction</a:t>
            </a:r>
          </a:p>
        </p:txBody>
      </p:sp>
      <p:sp>
        <p:nvSpPr>
          <p:cNvPr id="64" name="Text Placeholder 63">
            <a:extLst>
              <a:ext uri="{FF2B5EF4-FFF2-40B4-BE49-F238E27FC236}">
                <a16:creationId xmlns:a16="http://schemas.microsoft.com/office/drawing/2014/main" id="{0EFCD124-5D28-4152-9127-D227F5F7D553}"/>
              </a:ext>
            </a:extLst>
          </p:cNvPr>
          <p:cNvSpPr>
            <a:spLocks noGrp="1"/>
          </p:cNvSpPr>
          <p:nvPr>
            <p:ph type="body" idx="1"/>
          </p:nvPr>
        </p:nvSpPr>
        <p:spPr/>
        <p:txBody>
          <a:bodyPr/>
          <a:lstStyle/>
          <a:p>
            <a:r>
              <a:rPr lang="en-US" dirty="0">
                <a:solidFill>
                  <a:srgbClr val="405F83"/>
                </a:solidFill>
              </a:rPr>
              <a:t>Project 1 - CalFresh </a:t>
            </a:r>
          </a:p>
        </p:txBody>
      </p:sp>
      <p:sp>
        <p:nvSpPr>
          <p:cNvPr id="5" name="Text Placeholder 4">
            <a:extLst>
              <a:ext uri="{FF2B5EF4-FFF2-40B4-BE49-F238E27FC236}">
                <a16:creationId xmlns:a16="http://schemas.microsoft.com/office/drawing/2014/main" id="{989394AE-BBB3-4246-AB58-7ECE46AF2BBD}"/>
              </a:ext>
            </a:extLst>
          </p:cNvPr>
          <p:cNvSpPr>
            <a:spLocks noGrp="1"/>
          </p:cNvSpPr>
          <p:nvPr>
            <p:ph type="body" sz="quarter" idx="3"/>
          </p:nvPr>
        </p:nvSpPr>
        <p:spPr/>
        <p:txBody>
          <a:bodyPr/>
          <a:lstStyle/>
          <a:p>
            <a:r>
              <a:rPr lang="en-US" dirty="0">
                <a:solidFill>
                  <a:srgbClr val="405F83"/>
                </a:solidFill>
              </a:rPr>
              <a:t>Research Question</a:t>
            </a:r>
          </a:p>
        </p:txBody>
      </p:sp>
      <p:sp>
        <p:nvSpPr>
          <p:cNvPr id="7" name="Content Placeholder 6">
            <a:extLst>
              <a:ext uri="{FF2B5EF4-FFF2-40B4-BE49-F238E27FC236}">
                <a16:creationId xmlns:a16="http://schemas.microsoft.com/office/drawing/2014/main" id="{DAE521BC-78A9-4AE7-BD91-886A25CA855E}"/>
              </a:ext>
            </a:extLst>
          </p:cNvPr>
          <p:cNvSpPr>
            <a:spLocks noGrp="1"/>
          </p:cNvSpPr>
          <p:nvPr>
            <p:ph sz="quarter" idx="4"/>
          </p:nvPr>
        </p:nvSpPr>
        <p:spPr/>
        <p:txBody>
          <a:bodyPr>
            <a:normAutofit/>
          </a:bodyPr>
          <a:lstStyle/>
          <a:p>
            <a:r>
              <a:rPr lang="en-US" sz="2400" dirty="0">
                <a:solidFill>
                  <a:schemeClr val="tx1">
                    <a:lumMod val="65000"/>
                    <a:lumOff val="35000"/>
                  </a:schemeClr>
                </a:solidFill>
              </a:rPr>
              <a:t>Correlation of COVID-19, unemployment and rise of CalFresh enrollment overtime</a:t>
            </a:r>
          </a:p>
          <a:p>
            <a:r>
              <a:rPr lang="en-US" sz="2400" dirty="0">
                <a:solidFill>
                  <a:schemeClr val="tx1">
                    <a:lumMod val="65000"/>
                    <a:lumOff val="35000"/>
                  </a:schemeClr>
                </a:solidFill>
              </a:rPr>
              <a:t>Focus: California and its 58 counties</a:t>
            </a:r>
          </a:p>
          <a:p>
            <a:r>
              <a:rPr lang="en-US" sz="2400" dirty="0">
                <a:solidFill>
                  <a:schemeClr val="tx1">
                    <a:lumMod val="65000"/>
                    <a:lumOff val="35000"/>
                  </a:schemeClr>
                </a:solidFill>
              </a:rPr>
              <a:t>Data: CA Dept of Social Services (CalFresh), US Census data &amp; NY Times US counties information</a:t>
            </a:r>
          </a:p>
          <a:p>
            <a:r>
              <a:rPr lang="en-US" sz="2400" dirty="0">
                <a:solidFill>
                  <a:schemeClr val="tx1">
                    <a:lumMod val="65000"/>
                    <a:lumOff val="35000"/>
                  </a:schemeClr>
                </a:solidFill>
              </a:rPr>
              <a:t>The data presented provides an accurate picture rather than  precise one</a:t>
            </a:r>
          </a:p>
        </p:txBody>
      </p:sp>
      <p:grpSp>
        <p:nvGrpSpPr>
          <p:cNvPr id="66" name="Group 65">
            <a:extLst>
              <a:ext uri="{FF2B5EF4-FFF2-40B4-BE49-F238E27FC236}">
                <a16:creationId xmlns:a16="http://schemas.microsoft.com/office/drawing/2014/main" id="{F8D7022D-76A7-4EC0-8D6D-DB2F6902F319}"/>
              </a:ext>
            </a:extLst>
          </p:cNvPr>
          <p:cNvGrpSpPr/>
          <p:nvPr/>
        </p:nvGrpSpPr>
        <p:grpSpPr>
          <a:xfrm>
            <a:off x="6399212" y="1447800"/>
            <a:ext cx="4879881" cy="4750372"/>
            <a:chOff x="6399212" y="1447800"/>
            <a:chExt cx="4879881" cy="4750372"/>
          </a:xfrm>
        </p:grpSpPr>
        <p:cxnSp>
          <p:nvCxnSpPr>
            <p:cNvPr id="53" name="Straight Arrow Connector 52">
              <a:extLst>
                <a:ext uri="{FF2B5EF4-FFF2-40B4-BE49-F238E27FC236}">
                  <a16:creationId xmlns:a16="http://schemas.microsoft.com/office/drawing/2014/main" id="{C643474F-91DC-4393-B918-CE3CD6D52274}"/>
                </a:ext>
              </a:extLst>
            </p:cNvPr>
            <p:cNvCxnSpPr>
              <a:cxnSpLocks/>
            </p:cNvCxnSpPr>
            <p:nvPr/>
          </p:nvCxnSpPr>
          <p:spPr>
            <a:xfrm>
              <a:off x="9904412" y="6198172"/>
              <a:ext cx="1374681" cy="0"/>
            </a:xfrm>
            <a:prstGeom prst="straightConnector1">
              <a:avLst/>
            </a:prstGeom>
            <a:ln w="22225">
              <a:gradFill>
                <a:gsLst>
                  <a:gs pos="15000">
                    <a:schemeClr val="bg1"/>
                  </a:gs>
                  <a:gs pos="74000">
                    <a:schemeClr val="bg1">
                      <a:lumMod val="75000"/>
                    </a:schemeClr>
                  </a:gs>
                  <a:gs pos="83000">
                    <a:schemeClr val="tx1">
                      <a:lumMod val="65000"/>
                      <a:lumOff val="35000"/>
                    </a:schemeClr>
                  </a:gs>
                  <a:gs pos="100000">
                    <a:schemeClr val="tx1">
                      <a:lumMod val="95000"/>
                      <a:lumOff val="5000"/>
                    </a:schemeClr>
                  </a:gs>
                </a:gsLst>
                <a:lin ang="5400000" scaled="1"/>
              </a:gradFill>
              <a:tailEnd type="oval"/>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9AC61E0-1484-4289-B83E-AB9BEFF29234}"/>
                </a:ext>
              </a:extLst>
            </p:cNvPr>
            <p:cNvCxnSpPr>
              <a:cxnSpLocks/>
            </p:cNvCxnSpPr>
            <p:nvPr/>
          </p:nvCxnSpPr>
          <p:spPr>
            <a:xfrm rot="10800000">
              <a:off x="6399212" y="1447800"/>
              <a:ext cx="1374681" cy="0"/>
            </a:xfrm>
            <a:prstGeom prst="straightConnector1">
              <a:avLst/>
            </a:prstGeom>
            <a:ln w="22225">
              <a:gradFill>
                <a:gsLst>
                  <a:gs pos="15000">
                    <a:schemeClr val="bg1"/>
                  </a:gs>
                  <a:gs pos="74000">
                    <a:schemeClr val="bg1">
                      <a:lumMod val="75000"/>
                    </a:schemeClr>
                  </a:gs>
                  <a:gs pos="83000">
                    <a:schemeClr val="tx1">
                      <a:lumMod val="65000"/>
                      <a:lumOff val="35000"/>
                    </a:schemeClr>
                  </a:gs>
                  <a:gs pos="100000">
                    <a:schemeClr val="tx1">
                      <a:lumMod val="95000"/>
                      <a:lumOff val="5000"/>
                    </a:schemeClr>
                  </a:gs>
                </a:gsLst>
                <a:lin ang="5400000" scaled="1"/>
              </a:gradFill>
              <a:tailEnd type="ova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6256B1AD-8663-4121-B222-FC70C73A7C8C}"/>
              </a:ext>
            </a:extLst>
          </p:cNvPr>
          <p:cNvGrpSpPr/>
          <p:nvPr/>
        </p:nvGrpSpPr>
        <p:grpSpPr>
          <a:xfrm>
            <a:off x="6932612" y="2279109"/>
            <a:ext cx="3255264" cy="3525012"/>
            <a:chOff x="10715180" y="2798064"/>
            <a:chExt cx="3255264" cy="3525012"/>
          </a:xfrm>
        </p:grpSpPr>
        <p:sp>
          <p:nvSpPr>
            <p:cNvPr id="10" name="Oval 9">
              <a:extLst>
                <a:ext uri="{FF2B5EF4-FFF2-40B4-BE49-F238E27FC236}">
                  <a16:creationId xmlns:a16="http://schemas.microsoft.com/office/drawing/2014/main" id="{7DB95DC5-BB43-4513-B649-E918B4D791CA}"/>
                </a:ext>
              </a:extLst>
            </p:cNvPr>
            <p:cNvSpPr/>
            <p:nvPr/>
          </p:nvSpPr>
          <p:spPr>
            <a:xfrm>
              <a:off x="10850880" y="3927348"/>
              <a:ext cx="762000" cy="762000"/>
            </a:xfrm>
            <a:prstGeom prst="ellipse">
              <a:avLst/>
            </a:prstGeom>
            <a:solidFill>
              <a:srgbClr val="389BC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A2188CE-2E7F-4F6C-85A8-38564773546F}"/>
                </a:ext>
              </a:extLst>
            </p:cNvPr>
            <p:cNvSpPr/>
            <p:nvPr/>
          </p:nvSpPr>
          <p:spPr>
            <a:xfrm>
              <a:off x="11829288" y="3927348"/>
              <a:ext cx="762000" cy="762000"/>
            </a:xfrm>
            <a:prstGeom prst="ellipse">
              <a:avLst/>
            </a:prstGeom>
            <a:solidFill>
              <a:srgbClr val="389BC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CBEF020-23E2-40BF-8E6F-59C42F99D87B}"/>
                </a:ext>
              </a:extLst>
            </p:cNvPr>
            <p:cNvSpPr/>
            <p:nvPr/>
          </p:nvSpPr>
          <p:spPr>
            <a:xfrm>
              <a:off x="10715180" y="4265676"/>
              <a:ext cx="3255264" cy="2057400"/>
            </a:xfrm>
            <a:prstGeom prst="rect">
              <a:avLst/>
            </a:prstGeom>
            <a:solidFill>
              <a:schemeClr val="bg1"/>
            </a:solidFill>
            <a:ln w="6350">
              <a:solidFill>
                <a:srgbClr val="2C7C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3C42C67-22B1-49E0-9977-F9AF3CC4FAAE}"/>
                </a:ext>
              </a:extLst>
            </p:cNvPr>
            <p:cNvCxnSpPr>
              <a:cxnSpLocks/>
            </p:cNvCxnSpPr>
            <p:nvPr/>
          </p:nvCxnSpPr>
          <p:spPr>
            <a:xfrm>
              <a:off x="10924032" y="6185472"/>
              <a:ext cx="1261872" cy="0"/>
            </a:xfrm>
            <a:prstGeom prst="line">
              <a:avLst/>
            </a:prstGeom>
            <a:ln w="28575">
              <a:solidFill>
                <a:srgbClr val="2C7CA0"/>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3BB8B81-8C6F-476D-9B15-6A33C9846068}"/>
                </a:ext>
              </a:extLst>
            </p:cNvPr>
            <p:cNvSpPr/>
            <p:nvPr/>
          </p:nvSpPr>
          <p:spPr>
            <a:xfrm>
              <a:off x="13027152" y="5966460"/>
              <a:ext cx="137160" cy="137160"/>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FF1E8C3-A9D3-447C-8A24-3746A82B6C5A}"/>
                </a:ext>
              </a:extLst>
            </p:cNvPr>
            <p:cNvSpPr/>
            <p:nvPr/>
          </p:nvSpPr>
          <p:spPr>
            <a:xfrm>
              <a:off x="13264423" y="5966460"/>
              <a:ext cx="137160" cy="137160"/>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A566EAA-CC52-4CF3-B773-2196FAE30C53}"/>
                </a:ext>
              </a:extLst>
            </p:cNvPr>
            <p:cNvSpPr/>
            <p:nvPr/>
          </p:nvSpPr>
          <p:spPr>
            <a:xfrm>
              <a:off x="13501693" y="5966460"/>
              <a:ext cx="137160" cy="137160"/>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2D1784A-950C-410C-9CB8-0BB19BD5C18C}"/>
                </a:ext>
              </a:extLst>
            </p:cNvPr>
            <p:cNvSpPr>
              <a:spLocks noChangeAspect="1"/>
            </p:cNvSpPr>
            <p:nvPr/>
          </p:nvSpPr>
          <p:spPr>
            <a:xfrm>
              <a:off x="10980420" y="3378708"/>
              <a:ext cx="502920" cy="502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9E8B8F1-6683-499C-A0EC-1F71176A5B93}"/>
                </a:ext>
              </a:extLst>
            </p:cNvPr>
            <p:cNvSpPr>
              <a:spLocks noChangeAspect="1"/>
            </p:cNvSpPr>
            <p:nvPr/>
          </p:nvSpPr>
          <p:spPr>
            <a:xfrm>
              <a:off x="11958828" y="3378708"/>
              <a:ext cx="502920" cy="502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EDD2EFC-1506-4109-8DA3-A9522C4DD588}"/>
                </a:ext>
              </a:extLst>
            </p:cNvPr>
            <p:cNvSpPr/>
            <p:nvPr/>
          </p:nvSpPr>
          <p:spPr>
            <a:xfrm>
              <a:off x="11061192" y="5472240"/>
              <a:ext cx="137160" cy="713232"/>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6A374BE-1C39-4666-8737-B4C5FBFB9A8D}"/>
                </a:ext>
              </a:extLst>
            </p:cNvPr>
            <p:cNvSpPr/>
            <p:nvPr/>
          </p:nvSpPr>
          <p:spPr>
            <a:xfrm>
              <a:off x="11903708" y="5472240"/>
              <a:ext cx="137160" cy="713232"/>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8E1DC1B-9429-41F8-8531-67926BC71045}"/>
                </a:ext>
              </a:extLst>
            </p:cNvPr>
            <p:cNvSpPr/>
            <p:nvPr/>
          </p:nvSpPr>
          <p:spPr>
            <a:xfrm>
              <a:off x="11708861" y="5325936"/>
              <a:ext cx="137160" cy="859536"/>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77A947B-FB62-4EED-B047-382A7839261C}"/>
                </a:ext>
              </a:extLst>
            </p:cNvPr>
            <p:cNvSpPr/>
            <p:nvPr/>
          </p:nvSpPr>
          <p:spPr>
            <a:xfrm>
              <a:off x="11273406" y="5325936"/>
              <a:ext cx="137160" cy="859536"/>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DBF6015-60D2-46BC-A11E-B9D29300D7FD}"/>
                </a:ext>
              </a:extLst>
            </p:cNvPr>
            <p:cNvSpPr/>
            <p:nvPr/>
          </p:nvSpPr>
          <p:spPr>
            <a:xfrm>
              <a:off x="11489585" y="5042472"/>
              <a:ext cx="137160" cy="1143000"/>
            </a:xfrm>
            <a:prstGeom prst="rect">
              <a:avLst/>
            </a:prstGeom>
            <a:solidFill>
              <a:srgbClr val="389BC8"/>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5F4C45F-BFA6-498D-BCC3-498C5F157A0E}"/>
                </a:ext>
              </a:extLst>
            </p:cNvPr>
            <p:cNvSpPr/>
            <p:nvPr/>
          </p:nvSpPr>
          <p:spPr>
            <a:xfrm>
              <a:off x="12453105" y="4492752"/>
              <a:ext cx="137160" cy="137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C67218B-5067-430E-9CFE-28F4DEEFF987}"/>
                </a:ext>
              </a:extLst>
            </p:cNvPr>
            <p:cNvSpPr/>
            <p:nvPr/>
          </p:nvSpPr>
          <p:spPr>
            <a:xfrm>
              <a:off x="12690376" y="4492752"/>
              <a:ext cx="137160" cy="137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B5C8EB5D-EA9F-4ADD-BB35-F55EF9A4B39C}"/>
                </a:ext>
              </a:extLst>
            </p:cNvPr>
            <p:cNvCxnSpPr/>
            <p:nvPr/>
          </p:nvCxnSpPr>
          <p:spPr>
            <a:xfrm>
              <a:off x="10867580" y="4914900"/>
              <a:ext cx="542986"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F65B26-F92A-4551-A1AC-DE90B15FAB90}"/>
                </a:ext>
              </a:extLst>
            </p:cNvPr>
            <p:cNvCxnSpPr/>
            <p:nvPr/>
          </p:nvCxnSpPr>
          <p:spPr>
            <a:xfrm>
              <a:off x="10867580" y="4745736"/>
              <a:ext cx="542986"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Freeform: Shape 39">
              <a:extLst>
                <a:ext uri="{FF2B5EF4-FFF2-40B4-BE49-F238E27FC236}">
                  <a16:creationId xmlns:a16="http://schemas.microsoft.com/office/drawing/2014/main" id="{EF1D4CCC-BF41-4A2A-A91F-BB3E1B5934F1}"/>
                </a:ext>
              </a:extLst>
            </p:cNvPr>
            <p:cNvSpPr/>
            <p:nvPr/>
          </p:nvSpPr>
          <p:spPr>
            <a:xfrm>
              <a:off x="10880655" y="4525002"/>
              <a:ext cx="969540" cy="364444"/>
            </a:xfrm>
            <a:custGeom>
              <a:avLst/>
              <a:gdLst>
                <a:gd name="connsiteX0" fmla="*/ 0 w 969540"/>
                <a:gd name="connsiteY0" fmla="*/ 32165 h 395168"/>
                <a:gd name="connsiteX1" fmla="*/ 0 w 969540"/>
                <a:gd name="connsiteY1" fmla="*/ 32165 h 395168"/>
                <a:gd name="connsiteX2" fmla="*/ 73520 w 969540"/>
                <a:gd name="connsiteY2" fmla="*/ 27570 h 395168"/>
                <a:gd name="connsiteX3" fmla="*/ 119470 w 969540"/>
                <a:gd name="connsiteY3" fmla="*/ 22975 h 395168"/>
                <a:gd name="connsiteX4" fmla="*/ 174609 w 969540"/>
                <a:gd name="connsiteY4" fmla="*/ 18380 h 395168"/>
                <a:gd name="connsiteX5" fmla="*/ 349219 w 969540"/>
                <a:gd name="connsiteY5" fmla="*/ 13785 h 395168"/>
                <a:gd name="connsiteX6" fmla="*/ 390573 w 969540"/>
                <a:gd name="connsiteY6" fmla="*/ 9190 h 395168"/>
                <a:gd name="connsiteX7" fmla="*/ 413548 w 969540"/>
                <a:gd name="connsiteY7" fmla="*/ 4595 h 395168"/>
                <a:gd name="connsiteX8" fmla="*/ 514638 w 969540"/>
                <a:gd name="connsiteY8" fmla="*/ 0 h 395168"/>
                <a:gd name="connsiteX9" fmla="*/ 546802 w 969540"/>
                <a:gd name="connsiteY9" fmla="*/ 4595 h 395168"/>
                <a:gd name="connsiteX10" fmla="*/ 707627 w 969540"/>
                <a:gd name="connsiteY10" fmla="*/ 395168 h 395168"/>
                <a:gd name="connsiteX11" fmla="*/ 804121 w 969540"/>
                <a:gd name="connsiteY11" fmla="*/ 188394 h 395168"/>
                <a:gd name="connsiteX12" fmla="*/ 969540 w 969540"/>
                <a:gd name="connsiteY12" fmla="*/ 192989 h 395168"/>
                <a:gd name="connsiteX0" fmla="*/ 0 w 969540"/>
                <a:gd name="connsiteY0" fmla="*/ 32165 h 395168"/>
                <a:gd name="connsiteX1" fmla="*/ 0 w 969540"/>
                <a:gd name="connsiteY1" fmla="*/ 32165 h 395168"/>
                <a:gd name="connsiteX2" fmla="*/ 73520 w 969540"/>
                <a:gd name="connsiteY2" fmla="*/ 27570 h 395168"/>
                <a:gd name="connsiteX3" fmla="*/ 119470 w 969540"/>
                <a:gd name="connsiteY3" fmla="*/ 22975 h 395168"/>
                <a:gd name="connsiteX4" fmla="*/ 349219 w 969540"/>
                <a:gd name="connsiteY4" fmla="*/ 13785 h 395168"/>
                <a:gd name="connsiteX5" fmla="*/ 390573 w 969540"/>
                <a:gd name="connsiteY5" fmla="*/ 9190 h 395168"/>
                <a:gd name="connsiteX6" fmla="*/ 413548 w 969540"/>
                <a:gd name="connsiteY6" fmla="*/ 4595 h 395168"/>
                <a:gd name="connsiteX7" fmla="*/ 514638 w 969540"/>
                <a:gd name="connsiteY7" fmla="*/ 0 h 395168"/>
                <a:gd name="connsiteX8" fmla="*/ 546802 w 969540"/>
                <a:gd name="connsiteY8" fmla="*/ 4595 h 395168"/>
                <a:gd name="connsiteX9" fmla="*/ 707627 w 969540"/>
                <a:gd name="connsiteY9" fmla="*/ 395168 h 395168"/>
                <a:gd name="connsiteX10" fmla="*/ 804121 w 969540"/>
                <a:gd name="connsiteY10" fmla="*/ 188394 h 395168"/>
                <a:gd name="connsiteX11" fmla="*/ 969540 w 969540"/>
                <a:gd name="connsiteY11" fmla="*/ 192989 h 395168"/>
                <a:gd name="connsiteX0" fmla="*/ 0 w 969540"/>
                <a:gd name="connsiteY0" fmla="*/ 32165 h 395168"/>
                <a:gd name="connsiteX1" fmla="*/ 0 w 969540"/>
                <a:gd name="connsiteY1" fmla="*/ 32165 h 395168"/>
                <a:gd name="connsiteX2" fmla="*/ 73520 w 969540"/>
                <a:gd name="connsiteY2" fmla="*/ 27570 h 395168"/>
                <a:gd name="connsiteX3" fmla="*/ 119470 w 969540"/>
                <a:gd name="connsiteY3" fmla="*/ 22975 h 395168"/>
                <a:gd name="connsiteX4" fmla="*/ 390573 w 969540"/>
                <a:gd name="connsiteY4" fmla="*/ 9190 h 395168"/>
                <a:gd name="connsiteX5" fmla="*/ 413548 w 969540"/>
                <a:gd name="connsiteY5" fmla="*/ 4595 h 395168"/>
                <a:gd name="connsiteX6" fmla="*/ 514638 w 969540"/>
                <a:gd name="connsiteY6" fmla="*/ 0 h 395168"/>
                <a:gd name="connsiteX7" fmla="*/ 546802 w 969540"/>
                <a:gd name="connsiteY7" fmla="*/ 4595 h 395168"/>
                <a:gd name="connsiteX8" fmla="*/ 707627 w 969540"/>
                <a:gd name="connsiteY8" fmla="*/ 395168 h 395168"/>
                <a:gd name="connsiteX9" fmla="*/ 804121 w 969540"/>
                <a:gd name="connsiteY9" fmla="*/ 188394 h 395168"/>
                <a:gd name="connsiteX10" fmla="*/ 969540 w 969540"/>
                <a:gd name="connsiteY10" fmla="*/ 192989 h 395168"/>
                <a:gd name="connsiteX0" fmla="*/ 0 w 969540"/>
                <a:gd name="connsiteY0" fmla="*/ 32165 h 395168"/>
                <a:gd name="connsiteX1" fmla="*/ 0 w 969540"/>
                <a:gd name="connsiteY1" fmla="*/ 32165 h 395168"/>
                <a:gd name="connsiteX2" fmla="*/ 73520 w 969540"/>
                <a:gd name="connsiteY2" fmla="*/ 27570 h 395168"/>
                <a:gd name="connsiteX3" fmla="*/ 119470 w 969540"/>
                <a:gd name="connsiteY3" fmla="*/ 22975 h 395168"/>
                <a:gd name="connsiteX4" fmla="*/ 390573 w 969540"/>
                <a:gd name="connsiteY4" fmla="*/ 9190 h 395168"/>
                <a:gd name="connsiteX5" fmla="*/ 514638 w 969540"/>
                <a:gd name="connsiteY5" fmla="*/ 0 h 395168"/>
                <a:gd name="connsiteX6" fmla="*/ 546802 w 969540"/>
                <a:gd name="connsiteY6" fmla="*/ 4595 h 395168"/>
                <a:gd name="connsiteX7" fmla="*/ 707627 w 969540"/>
                <a:gd name="connsiteY7" fmla="*/ 395168 h 395168"/>
                <a:gd name="connsiteX8" fmla="*/ 804121 w 969540"/>
                <a:gd name="connsiteY8" fmla="*/ 188394 h 395168"/>
                <a:gd name="connsiteX9" fmla="*/ 969540 w 969540"/>
                <a:gd name="connsiteY9" fmla="*/ 192989 h 395168"/>
                <a:gd name="connsiteX0" fmla="*/ 0 w 969540"/>
                <a:gd name="connsiteY0" fmla="*/ 55662 h 418665"/>
                <a:gd name="connsiteX1" fmla="*/ 0 w 969540"/>
                <a:gd name="connsiteY1" fmla="*/ 55662 h 418665"/>
                <a:gd name="connsiteX2" fmla="*/ 73520 w 969540"/>
                <a:gd name="connsiteY2" fmla="*/ 51067 h 418665"/>
                <a:gd name="connsiteX3" fmla="*/ 119470 w 969540"/>
                <a:gd name="connsiteY3" fmla="*/ 46472 h 418665"/>
                <a:gd name="connsiteX4" fmla="*/ 390573 w 969540"/>
                <a:gd name="connsiteY4" fmla="*/ 32687 h 418665"/>
                <a:gd name="connsiteX5" fmla="*/ 546802 w 969540"/>
                <a:gd name="connsiteY5" fmla="*/ 28092 h 418665"/>
                <a:gd name="connsiteX6" fmla="*/ 707627 w 969540"/>
                <a:gd name="connsiteY6" fmla="*/ 418665 h 418665"/>
                <a:gd name="connsiteX7" fmla="*/ 804121 w 969540"/>
                <a:gd name="connsiteY7" fmla="*/ 211891 h 418665"/>
                <a:gd name="connsiteX8" fmla="*/ 969540 w 969540"/>
                <a:gd name="connsiteY8" fmla="*/ 216486 h 418665"/>
                <a:gd name="connsiteX0" fmla="*/ 0 w 969540"/>
                <a:gd name="connsiteY0" fmla="*/ 27570 h 390573"/>
                <a:gd name="connsiteX1" fmla="*/ 0 w 969540"/>
                <a:gd name="connsiteY1" fmla="*/ 27570 h 390573"/>
                <a:gd name="connsiteX2" fmla="*/ 73520 w 969540"/>
                <a:gd name="connsiteY2" fmla="*/ 22975 h 390573"/>
                <a:gd name="connsiteX3" fmla="*/ 119470 w 969540"/>
                <a:gd name="connsiteY3" fmla="*/ 18380 h 390573"/>
                <a:gd name="connsiteX4" fmla="*/ 546802 w 969540"/>
                <a:gd name="connsiteY4" fmla="*/ 0 h 390573"/>
                <a:gd name="connsiteX5" fmla="*/ 707627 w 969540"/>
                <a:gd name="connsiteY5" fmla="*/ 390573 h 390573"/>
                <a:gd name="connsiteX6" fmla="*/ 804121 w 969540"/>
                <a:gd name="connsiteY6" fmla="*/ 183799 h 390573"/>
                <a:gd name="connsiteX7" fmla="*/ 969540 w 969540"/>
                <a:gd name="connsiteY7" fmla="*/ 188394 h 390573"/>
                <a:gd name="connsiteX0" fmla="*/ 0 w 969540"/>
                <a:gd name="connsiteY0" fmla="*/ 50636 h 413639"/>
                <a:gd name="connsiteX1" fmla="*/ 0 w 969540"/>
                <a:gd name="connsiteY1" fmla="*/ 50636 h 413639"/>
                <a:gd name="connsiteX2" fmla="*/ 73520 w 969540"/>
                <a:gd name="connsiteY2" fmla="*/ 46041 h 413639"/>
                <a:gd name="connsiteX3" fmla="*/ 546802 w 969540"/>
                <a:gd name="connsiteY3" fmla="*/ 23066 h 413639"/>
                <a:gd name="connsiteX4" fmla="*/ 707627 w 969540"/>
                <a:gd name="connsiteY4" fmla="*/ 413639 h 413639"/>
                <a:gd name="connsiteX5" fmla="*/ 804121 w 969540"/>
                <a:gd name="connsiteY5" fmla="*/ 206865 h 413639"/>
                <a:gd name="connsiteX6" fmla="*/ 969540 w 969540"/>
                <a:gd name="connsiteY6" fmla="*/ 211460 h 413639"/>
                <a:gd name="connsiteX0" fmla="*/ 0 w 969540"/>
                <a:gd name="connsiteY0" fmla="*/ 49484 h 412487"/>
                <a:gd name="connsiteX1" fmla="*/ 0 w 969540"/>
                <a:gd name="connsiteY1" fmla="*/ 49484 h 412487"/>
                <a:gd name="connsiteX2" fmla="*/ 546802 w 969540"/>
                <a:gd name="connsiteY2" fmla="*/ 21914 h 412487"/>
                <a:gd name="connsiteX3" fmla="*/ 707627 w 969540"/>
                <a:gd name="connsiteY3" fmla="*/ 412487 h 412487"/>
                <a:gd name="connsiteX4" fmla="*/ 804121 w 969540"/>
                <a:gd name="connsiteY4" fmla="*/ 205713 h 412487"/>
                <a:gd name="connsiteX5" fmla="*/ 969540 w 969540"/>
                <a:gd name="connsiteY5" fmla="*/ 210308 h 412487"/>
                <a:gd name="connsiteX0" fmla="*/ 0 w 969540"/>
                <a:gd name="connsiteY0" fmla="*/ 27570 h 390573"/>
                <a:gd name="connsiteX1" fmla="*/ 0 w 969540"/>
                <a:gd name="connsiteY1" fmla="*/ 27570 h 390573"/>
                <a:gd name="connsiteX2" fmla="*/ 546802 w 969540"/>
                <a:gd name="connsiteY2" fmla="*/ 0 h 390573"/>
                <a:gd name="connsiteX3" fmla="*/ 707627 w 969540"/>
                <a:gd name="connsiteY3" fmla="*/ 390573 h 390573"/>
                <a:gd name="connsiteX4" fmla="*/ 804121 w 969540"/>
                <a:gd name="connsiteY4" fmla="*/ 183799 h 390573"/>
                <a:gd name="connsiteX5" fmla="*/ 969540 w 969540"/>
                <a:gd name="connsiteY5" fmla="*/ 188394 h 390573"/>
                <a:gd name="connsiteX0" fmla="*/ 0 w 969540"/>
                <a:gd name="connsiteY0" fmla="*/ 27655 h 390658"/>
                <a:gd name="connsiteX1" fmla="*/ 0 w 969540"/>
                <a:gd name="connsiteY1" fmla="*/ 27655 h 390658"/>
                <a:gd name="connsiteX2" fmla="*/ 546802 w 969540"/>
                <a:gd name="connsiteY2" fmla="*/ 85 h 390658"/>
                <a:gd name="connsiteX3" fmla="*/ 707627 w 969540"/>
                <a:gd name="connsiteY3" fmla="*/ 390658 h 390658"/>
                <a:gd name="connsiteX4" fmla="*/ 804121 w 969540"/>
                <a:gd name="connsiteY4" fmla="*/ 183884 h 390658"/>
                <a:gd name="connsiteX5" fmla="*/ 969540 w 969540"/>
                <a:gd name="connsiteY5" fmla="*/ 188479 h 390658"/>
                <a:gd name="connsiteX0" fmla="*/ 0 w 969540"/>
                <a:gd name="connsiteY0" fmla="*/ 0 h 363003"/>
                <a:gd name="connsiteX1" fmla="*/ 0 w 969540"/>
                <a:gd name="connsiteY1" fmla="*/ 0 h 363003"/>
                <a:gd name="connsiteX2" fmla="*/ 525371 w 969540"/>
                <a:gd name="connsiteY2" fmla="*/ 27198 h 363003"/>
                <a:gd name="connsiteX3" fmla="*/ 707627 w 969540"/>
                <a:gd name="connsiteY3" fmla="*/ 363003 h 363003"/>
                <a:gd name="connsiteX4" fmla="*/ 804121 w 969540"/>
                <a:gd name="connsiteY4" fmla="*/ 156229 h 363003"/>
                <a:gd name="connsiteX5" fmla="*/ 969540 w 969540"/>
                <a:gd name="connsiteY5" fmla="*/ 160824 h 363003"/>
                <a:gd name="connsiteX0" fmla="*/ 0 w 969540"/>
                <a:gd name="connsiteY0" fmla="*/ 8612 h 371615"/>
                <a:gd name="connsiteX1" fmla="*/ 0 w 969540"/>
                <a:gd name="connsiteY1" fmla="*/ 8612 h 371615"/>
                <a:gd name="connsiteX2" fmla="*/ 520608 w 969540"/>
                <a:gd name="connsiteY2" fmla="*/ 91 h 371615"/>
                <a:gd name="connsiteX3" fmla="*/ 707627 w 969540"/>
                <a:gd name="connsiteY3" fmla="*/ 371615 h 371615"/>
                <a:gd name="connsiteX4" fmla="*/ 804121 w 969540"/>
                <a:gd name="connsiteY4" fmla="*/ 164841 h 371615"/>
                <a:gd name="connsiteX5" fmla="*/ 969540 w 969540"/>
                <a:gd name="connsiteY5" fmla="*/ 169436 h 371615"/>
                <a:gd name="connsiteX0" fmla="*/ 0 w 969540"/>
                <a:gd name="connsiteY0" fmla="*/ 1473 h 364476"/>
                <a:gd name="connsiteX1" fmla="*/ 0 w 969540"/>
                <a:gd name="connsiteY1" fmla="*/ 1473 h 364476"/>
                <a:gd name="connsiteX2" fmla="*/ 518226 w 969540"/>
                <a:gd name="connsiteY2" fmla="*/ 95 h 364476"/>
                <a:gd name="connsiteX3" fmla="*/ 707627 w 969540"/>
                <a:gd name="connsiteY3" fmla="*/ 364476 h 364476"/>
                <a:gd name="connsiteX4" fmla="*/ 804121 w 969540"/>
                <a:gd name="connsiteY4" fmla="*/ 157702 h 364476"/>
                <a:gd name="connsiteX5" fmla="*/ 969540 w 969540"/>
                <a:gd name="connsiteY5" fmla="*/ 162297 h 364476"/>
                <a:gd name="connsiteX0" fmla="*/ 0 w 969540"/>
                <a:gd name="connsiteY0" fmla="*/ 1473 h 364476"/>
                <a:gd name="connsiteX1" fmla="*/ 0 w 969540"/>
                <a:gd name="connsiteY1" fmla="*/ 1473 h 364476"/>
                <a:gd name="connsiteX2" fmla="*/ 518226 w 969540"/>
                <a:gd name="connsiteY2" fmla="*/ 95 h 364476"/>
                <a:gd name="connsiteX3" fmla="*/ 707627 w 969540"/>
                <a:gd name="connsiteY3" fmla="*/ 364476 h 364476"/>
                <a:gd name="connsiteX4" fmla="*/ 804121 w 969540"/>
                <a:gd name="connsiteY4" fmla="*/ 157702 h 364476"/>
                <a:gd name="connsiteX5" fmla="*/ 969540 w 969540"/>
                <a:gd name="connsiteY5" fmla="*/ 162297 h 364476"/>
                <a:gd name="connsiteX0" fmla="*/ 0 w 969540"/>
                <a:gd name="connsiteY0" fmla="*/ 1473 h 364476"/>
                <a:gd name="connsiteX1" fmla="*/ 0 w 969540"/>
                <a:gd name="connsiteY1" fmla="*/ 1473 h 364476"/>
                <a:gd name="connsiteX2" fmla="*/ 518226 w 969540"/>
                <a:gd name="connsiteY2" fmla="*/ 95 h 364476"/>
                <a:gd name="connsiteX3" fmla="*/ 707627 w 969540"/>
                <a:gd name="connsiteY3" fmla="*/ 364476 h 364476"/>
                <a:gd name="connsiteX4" fmla="*/ 804121 w 969540"/>
                <a:gd name="connsiteY4" fmla="*/ 157702 h 364476"/>
                <a:gd name="connsiteX5" fmla="*/ 969540 w 969540"/>
                <a:gd name="connsiteY5" fmla="*/ 157534 h 364476"/>
                <a:gd name="connsiteX0" fmla="*/ 0 w 969540"/>
                <a:gd name="connsiteY0" fmla="*/ 1473 h 364476"/>
                <a:gd name="connsiteX1" fmla="*/ 0 w 969540"/>
                <a:gd name="connsiteY1" fmla="*/ 1473 h 364476"/>
                <a:gd name="connsiteX2" fmla="*/ 518226 w 969540"/>
                <a:gd name="connsiteY2" fmla="*/ 95 h 364476"/>
                <a:gd name="connsiteX3" fmla="*/ 707627 w 969540"/>
                <a:gd name="connsiteY3" fmla="*/ 364476 h 364476"/>
                <a:gd name="connsiteX4" fmla="*/ 804121 w 969540"/>
                <a:gd name="connsiteY4" fmla="*/ 157702 h 364476"/>
                <a:gd name="connsiteX5" fmla="*/ 969540 w 969540"/>
                <a:gd name="connsiteY5" fmla="*/ 157534 h 364476"/>
                <a:gd name="connsiteX0" fmla="*/ 0 w 969540"/>
                <a:gd name="connsiteY0" fmla="*/ 1440 h 364444"/>
                <a:gd name="connsiteX1" fmla="*/ 0 w 969540"/>
                <a:gd name="connsiteY1" fmla="*/ 1440 h 364444"/>
                <a:gd name="connsiteX2" fmla="*/ 518226 w 969540"/>
                <a:gd name="connsiteY2" fmla="*/ 62 h 364444"/>
                <a:gd name="connsiteX3" fmla="*/ 707627 w 969540"/>
                <a:gd name="connsiteY3" fmla="*/ 364443 h 364444"/>
                <a:gd name="connsiteX4" fmla="*/ 804121 w 969540"/>
                <a:gd name="connsiteY4" fmla="*/ 157669 h 364444"/>
                <a:gd name="connsiteX5" fmla="*/ 969540 w 969540"/>
                <a:gd name="connsiteY5" fmla="*/ 157501 h 364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9540" h="364444">
                  <a:moveTo>
                    <a:pt x="0" y="1440"/>
                  </a:moveTo>
                  <a:lnTo>
                    <a:pt x="0" y="1440"/>
                  </a:lnTo>
                  <a:lnTo>
                    <a:pt x="518226" y="62"/>
                  </a:lnTo>
                  <a:cubicBezTo>
                    <a:pt x="519447" y="-5478"/>
                    <a:pt x="708788" y="365221"/>
                    <a:pt x="707627" y="364443"/>
                  </a:cubicBezTo>
                  <a:cubicBezTo>
                    <a:pt x="706466" y="363665"/>
                    <a:pt x="771956" y="226594"/>
                    <a:pt x="804121" y="157669"/>
                  </a:cubicBezTo>
                  <a:lnTo>
                    <a:pt x="969540" y="157501"/>
                  </a:lnTo>
                </a:path>
              </a:pathLst>
            </a:custGeom>
            <a:no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A521990-9CC8-445F-B3E2-0F5C55E5A15A}"/>
                </a:ext>
              </a:extLst>
            </p:cNvPr>
            <p:cNvSpPr/>
            <p:nvPr/>
          </p:nvSpPr>
          <p:spPr>
            <a:xfrm>
              <a:off x="13209528" y="3185986"/>
              <a:ext cx="164592" cy="274320"/>
            </a:xfrm>
            <a:prstGeom prst="rect">
              <a:avLst/>
            </a:prstGeom>
            <a:solidFill>
              <a:schemeClr val="bg1">
                <a:lumMod val="6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27F595C-84C6-4D1F-928A-DB877B3F966D}"/>
                </a:ext>
              </a:extLst>
            </p:cNvPr>
            <p:cNvSpPr/>
            <p:nvPr/>
          </p:nvSpPr>
          <p:spPr>
            <a:xfrm>
              <a:off x="13164312" y="2798064"/>
              <a:ext cx="255025" cy="411480"/>
            </a:xfrm>
            <a:prstGeom prst="rect">
              <a:avLst/>
            </a:pr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28A9A723-7D29-40B7-AC43-BC021840B5C5}"/>
                </a:ext>
              </a:extLst>
            </p:cNvPr>
            <p:cNvSpPr/>
            <p:nvPr/>
          </p:nvSpPr>
          <p:spPr>
            <a:xfrm>
              <a:off x="13313406" y="3488629"/>
              <a:ext cx="325447" cy="391603"/>
            </a:xfrm>
            <a:custGeom>
              <a:avLst/>
              <a:gdLst>
                <a:gd name="connsiteX0" fmla="*/ 0 w 325447"/>
                <a:gd name="connsiteY0" fmla="*/ 0 h 391603"/>
                <a:gd name="connsiteX1" fmla="*/ 126691 w 325447"/>
                <a:gd name="connsiteY1" fmla="*/ 0 h 391603"/>
                <a:gd name="connsiteX2" fmla="*/ 325447 w 325447"/>
                <a:gd name="connsiteY2" fmla="*/ 198756 h 391603"/>
                <a:gd name="connsiteX3" fmla="*/ 325447 w 325447"/>
                <a:gd name="connsiteY3" fmla="*/ 349884 h 391603"/>
                <a:gd name="connsiteX4" fmla="*/ 317025 w 325447"/>
                <a:gd name="connsiteY4" fmla="*/ 391603 h 391603"/>
                <a:gd name="connsiteX5" fmla="*/ 227046 w 325447"/>
                <a:gd name="connsiteY5" fmla="*/ 391603 h 391603"/>
                <a:gd name="connsiteX6" fmla="*/ 227046 w 325447"/>
                <a:gd name="connsiteY6" fmla="*/ 254951 h 391603"/>
                <a:gd name="connsiteX7" fmla="*/ 85442 w 325447"/>
                <a:gd name="connsiteY7" fmla="*/ 113347 h 391603"/>
                <a:gd name="connsiteX8" fmla="*/ 0 w 325447"/>
                <a:gd name="connsiteY8" fmla="*/ 113347 h 391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447" h="391603">
                  <a:moveTo>
                    <a:pt x="0" y="0"/>
                  </a:moveTo>
                  <a:lnTo>
                    <a:pt x="126691" y="0"/>
                  </a:lnTo>
                  <a:cubicBezTo>
                    <a:pt x="236461" y="0"/>
                    <a:pt x="325447" y="88986"/>
                    <a:pt x="325447" y="198756"/>
                  </a:cubicBezTo>
                  <a:lnTo>
                    <a:pt x="325447" y="349884"/>
                  </a:lnTo>
                  <a:lnTo>
                    <a:pt x="317025" y="391603"/>
                  </a:lnTo>
                  <a:lnTo>
                    <a:pt x="227046" y="391603"/>
                  </a:lnTo>
                  <a:lnTo>
                    <a:pt x="227046" y="254951"/>
                  </a:lnTo>
                  <a:cubicBezTo>
                    <a:pt x="227046" y="176745"/>
                    <a:pt x="163648" y="113347"/>
                    <a:pt x="85442" y="113347"/>
                  </a:cubicBezTo>
                  <a:lnTo>
                    <a:pt x="0" y="113347"/>
                  </a:lnTo>
                  <a:close/>
                </a:path>
              </a:pathLst>
            </a:custGeom>
            <a:solidFill>
              <a:schemeClr val="tx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E1EE4894-3C5F-4FFC-AD5A-58494520B22C}"/>
                </a:ext>
              </a:extLst>
            </p:cNvPr>
            <p:cNvSpPr/>
            <p:nvPr/>
          </p:nvSpPr>
          <p:spPr>
            <a:xfrm>
              <a:off x="12848533" y="4646541"/>
              <a:ext cx="914400" cy="914400"/>
            </a:xfrm>
            <a:custGeom>
              <a:avLst/>
              <a:gdLst>
                <a:gd name="connsiteX0" fmla="*/ 1059182 w 2362200"/>
                <a:gd name="connsiteY0" fmla="*/ 0 h 2362200"/>
                <a:gd name="connsiteX1" fmla="*/ 1303020 w 2362200"/>
                <a:gd name="connsiteY1" fmla="*/ 0 h 2362200"/>
                <a:gd name="connsiteX2" fmla="*/ 1363981 w 2362200"/>
                <a:gd name="connsiteY2" fmla="*/ 60961 h 2362200"/>
                <a:gd name="connsiteX3" fmla="*/ 1363981 w 2362200"/>
                <a:gd name="connsiteY3" fmla="*/ 196164 h 2362200"/>
                <a:gd name="connsiteX4" fmla="*/ 1479489 w 2362200"/>
                <a:gd name="connsiteY4" fmla="*/ 222784 h 2362200"/>
                <a:gd name="connsiteX5" fmla="*/ 1515585 w 2362200"/>
                <a:gd name="connsiteY5" fmla="*/ 235996 h 2362200"/>
                <a:gd name="connsiteX6" fmla="*/ 1582791 w 2362200"/>
                <a:gd name="connsiteY6" fmla="*/ 119591 h 2362200"/>
                <a:gd name="connsiteX7" fmla="*/ 1643120 w 2362200"/>
                <a:gd name="connsiteY7" fmla="*/ 89562 h 2362200"/>
                <a:gd name="connsiteX8" fmla="*/ 1666065 w 2362200"/>
                <a:gd name="connsiteY8" fmla="*/ 97278 h 2362200"/>
                <a:gd name="connsiteX9" fmla="*/ 1877235 w 2362200"/>
                <a:gd name="connsiteY9" fmla="*/ 219197 h 2362200"/>
                <a:gd name="connsiteX10" fmla="*/ 1899548 w 2362200"/>
                <a:gd name="connsiteY10" fmla="*/ 302471 h 2362200"/>
                <a:gd name="connsiteX11" fmla="*/ 1830543 w 2362200"/>
                <a:gd name="connsiteY11" fmla="*/ 421992 h 2362200"/>
                <a:gd name="connsiteX12" fmla="*/ 1890631 w 2362200"/>
                <a:gd name="connsiteY12" fmla="*/ 471569 h 2362200"/>
                <a:gd name="connsiteX13" fmla="*/ 1943510 w 2362200"/>
                <a:gd name="connsiteY13" fmla="*/ 529751 h 2362200"/>
                <a:gd name="connsiteX14" fmla="*/ 2059729 w 2362200"/>
                <a:gd name="connsiteY14" fmla="*/ 462652 h 2362200"/>
                <a:gd name="connsiteX15" fmla="*/ 2143003 w 2362200"/>
                <a:gd name="connsiteY15" fmla="*/ 484965 h 2362200"/>
                <a:gd name="connsiteX16" fmla="*/ 2264922 w 2362200"/>
                <a:gd name="connsiteY16" fmla="*/ 696135 h 2362200"/>
                <a:gd name="connsiteX17" fmla="*/ 2242609 w 2362200"/>
                <a:gd name="connsiteY17" fmla="*/ 779409 h 2362200"/>
                <a:gd name="connsiteX18" fmla="*/ 2126205 w 2362200"/>
                <a:gd name="connsiteY18" fmla="*/ 846615 h 2362200"/>
                <a:gd name="connsiteX19" fmla="*/ 2139416 w 2362200"/>
                <a:gd name="connsiteY19" fmla="*/ 882711 h 2362200"/>
                <a:gd name="connsiteX20" fmla="*/ 2166037 w 2362200"/>
                <a:gd name="connsiteY20" fmla="*/ 998220 h 2362200"/>
                <a:gd name="connsiteX21" fmla="*/ 2301239 w 2362200"/>
                <a:gd name="connsiteY21" fmla="*/ 998220 h 2362200"/>
                <a:gd name="connsiteX22" fmla="*/ 2362200 w 2362200"/>
                <a:gd name="connsiteY22" fmla="*/ 1059181 h 2362200"/>
                <a:gd name="connsiteX23" fmla="*/ 2362200 w 2362200"/>
                <a:gd name="connsiteY23" fmla="*/ 1303019 h 2362200"/>
                <a:gd name="connsiteX24" fmla="*/ 2301239 w 2362200"/>
                <a:gd name="connsiteY24" fmla="*/ 1363980 h 2362200"/>
                <a:gd name="connsiteX25" fmla="*/ 2167095 w 2362200"/>
                <a:gd name="connsiteY25" fmla="*/ 1363980 h 2362200"/>
                <a:gd name="connsiteX26" fmla="*/ 2164142 w 2362200"/>
                <a:gd name="connsiteY26" fmla="*/ 1383326 h 2362200"/>
                <a:gd name="connsiteX27" fmla="*/ 2125058 w 2362200"/>
                <a:gd name="connsiteY27" fmla="*/ 1514923 h 2362200"/>
                <a:gd name="connsiteX28" fmla="*/ 2242609 w 2362200"/>
                <a:gd name="connsiteY28" fmla="*/ 1582791 h 2362200"/>
                <a:gd name="connsiteX29" fmla="*/ 2264922 w 2362200"/>
                <a:gd name="connsiteY29" fmla="*/ 1666065 h 2362200"/>
                <a:gd name="connsiteX30" fmla="*/ 2143003 w 2362200"/>
                <a:gd name="connsiteY30" fmla="*/ 1877235 h 2362200"/>
                <a:gd name="connsiteX31" fmla="*/ 2059729 w 2362200"/>
                <a:gd name="connsiteY31" fmla="*/ 1899548 h 2362200"/>
                <a:gd name="connsiteX32" fmla="*/ 1943657 w 2362200"/>
                <a:gd name="connsiteY32" fmla="*/ 1832534 h 2362200"/>
                <a:gd name="connsiteX33" fmla="*/ 1939840 w 2362200"/>
                <a:gd name="connsiteY33" fmla="*/ 1837769 h 2362200"/>
                <a:gd name="connsiteX34" fmla="*/ 1866843 w 2362200"/>
                <a:gd name="connsiteY34" fmla="*/ 1913651 h 2362200"/>
                <a:gd name="connsiteX35" fmla="*/ 1832113 w 2362200"/>
                <a:gd name="connsiteY35" fmla="*/ 1942927 h 2362200"/>
                <a:gd name="connsiteX36" fmla="*/ 1899548 w 2362200"/>
                <a:gd name="connsiteY36" fmla="*/ 2059729 h 2362200"/>
                <a:gd name="connsiteX37" fmla="*/ 1877235 w 2362200"/>
                <a:gd name="connsiteY37" fmla="*/ 2143003 h 2362200"/>
                <a:gd name="connsiteX38" fmla="*/ 1666065 w 2362200"/>
                <a:gd name="connsiteY38" fmla="*/ 2264922 h 2362200"/>
                <a:gd name="connsiteX39" fmla="*/ 1582791 w 2362200"/>
                <a:gd name="connsiteY39" fmla="*/ 2242609 h 2362200"/>
                <a:gd name="connsiteX40" fmla="*/ 1515905 w 2362200"/>
                <a:gd name="connsiteY40" fmla="*/ 2126759 h 2362200"/>
                <a:gd name="connsiteX41" fmla="*/ 1505841 w 2362200"/>
                <a:gd name="connsiteY41" fmla="*/ 2130816 h 2362200"/>
                <a:gd name="connsiteX42" fmla="*/ 1363981 w 2362200"/>
                <a:gd name="connsiteY42" fmla="*/ 2166663 h 2362200"/>
                <a:gd name="connsiteX43" fmla="*/ 1363981 w 2362200"/>
                <a:gd name="connsiteY43" fmla="*/ 2301239 h 2362200"/>
                <a:gd name="connsiteX44" fmla="*/ 1303020 w 2362200"/>
                <a:gd name="connsiteY44" fmla="*/ 2362200 h 2362200"/>
                <a:gd name="connsiteX45" fmla="*/ 1059182 w 2362200"/>
                <a:gd name="connsiteY45" fmla="*/ 2362200 h 2362200"/>
                <a:gd name="connsiteX46" fmla="*/ 998221 w 2362200"/>
                <a:gd name="connsiteY46" fmla="*/ 2301239 h 2362200"/>
                <a:gd name="connsiteX47" fmla="*/ 998221 w 2362200"/>
                <a:gd name="connsiteY47" fmla="*/ 2166037 h 2362200"/>
                <a:gd name="connsiteX48" fmla="*/ 882711 w 2362200"/>
                <a:gd name="connsiteY48" fmla="*/ 2139416 h 2362200"/>
                <a:gd name="connsiteX49" fmla="*/ 846615 w 2362200"/>
                <a:gd name="connsiteY49" fmla="*/ 2126205 h 2362200"/>
                <a:gd name="connsiteX50" fmla="*/ 779409 w 2362200"/>
                <a:gd name="connsiteY50" fmla="*/ 2242609 h 2362200"/>
                <a:gd name="connsiteX51" fmla="*/ 696135 w 2362200"/>
                <a:gd name="connsiteY51" fmla="*/ 2264922 h 2362200"/>
                <a:gd name="connsiteX52" fmla="*/ 484965 w 2362200"/>
                <a:gd name="connsiteY52" fmla="*/ 2143003 h 2362200"/>
                <a:gd name="connsiteX53" fmla="*/ 462652 w 2362200"/>
                <a:gd name="connsiteY53" fmla="*/ 2059729 h 2362200"/>
                <a:gd name="connsiteX54" fmla="*/ 531658 w 2362200"/>
                <a:gd name="connsiteY54" fmla="*/ 1940208 h 2362200"/>
                <a:gd name="connsiteX55" fmla="*/ 471570 w 2362200"/>
                <a:gd name="connsiteY55" fmla="*/ 1890631 h 2362200"/>
                <a:gd name="connsiteX56" fmla="*/ 418691 w 2362200"/>
                <a:gd name="connsiteY56" fmla="*/ 1832449 h 2362200"/>
                <a:gd name="connsiteX57" fmla="*/ 302471 w 2362200"/>
                <a:gd name="connsiteY57" fmla="*/ 1899548 h 2362200"/>
                <a:gd name="connsiteX58" fmla="*/ 219197 w 2362200"/>
                <a:gd name="connsiteY58" fmla="*/ 1877235 h 2362200"/>
                <a:gd name="connsiteX59" fmla="*/ 97278 w 2362200"/>
                <a:gd name="connsiteY59" fmla="*/ 1666065 h 2362200"/>
                <a:gd name="connsiteX60" fmla="*/ 119591 w 2362200"/>
                <a:gd name="connsiteY60" fmla="*/ 1582791 h 2362200"/>
                <a:gd name="connsiteX61" fmla="*/ 235996 w 2362200"/>
                <a:gd name="connsiteY61" fmla="*/ 1515585 h 2362200"/>
                <a:gd name="connsiteX62" fmla="*/ 222784 w 2362200"/>
                <a:gd name="connsiteY62" fmla="*/ 1479489 h 2362200"/>
                <a:gd name="connsiteX63" fmla="*/ 196164 w 2362200"/>
                <a:gd name="connsiteY63" fmla="*/ 1363980 h 2362200"/>
                <a:gd name="connsiteX64" fmla="*/ 60961 w 2362200"/>
                <a:gd name="connsiteY64" fmla="*/ 1363980 h 2362200"/>
                <a:gd name="connsiteX65" fmla="*/ 0 w 2362200"/>
                <a:gd name="connsiteY65" fmla="*/ 1303019 h 2362200"/>
                <a:gd name="connsiteX66" fmla="*/ 0 w 2362200"/>
                <a:gd name="connsiteY66" fmla="*/ 1059181 h 2362200"/>
                <a:gd name="connsiteX67" fmla="*/ 60961 w 2362200"/>
                <a:gd name="connsiteY67" fmla="*/ 998220 h 2362200"/>
                <a:gd name="connsiteX68" fmla="*/ 195106 w 2362200"/>
                <a:gd name="connsiteY68" fmla="*/ 998220 h 2362200"/>
                <a:gd name="connsiteX69" fmla="*/ 198058 w 2362200"/>
                <a:gd name="connsiteY69" fmla="*/ 978874 h 2362200"/>
                <a:gd name="connsiteX70" fmla="*/ 237143 w 2362200"/>
                <a:gd name="connsiteY70" fmla="*/ 847278 h 2362200"/>
                <a:gd name="connsiteX71" fmla="*/ 119591 w 2362200"/>
                <a:gd name="connsiteY71" fmla="*/ 779409 h 2362200"/>
                <a:gd name="connsiteX72" fmla="*/ 97278 w 2362200"/>
                <a:gd name="connsiteY72" fmla="*/ 696135 h 2362200"/>
                <a:gd name="connsiteX73" fmla="*/ 219197 w 2362200"/>
                <a:gd name="connsiteY73" fmla="*/ 484965 h 2362200"/>
                <a:gd name="connsiteX74" fmla="*/ 302471 w 2362200"/>
                <a:gd name="connsiteY74" fmla="*/ 462652 h 2362200"/>
                <a:gd name="connsiteX75" fmla="*/ 418544 w 2362200"/>
                <a:gd name="connsiteY75" fmla="*/ 529666 h 2362200"/>
                <a:gd name="connsiteX76" fmla="*/ 422361 w 2362200"/>
                <a:gd name="connsiteY76" fmla="*/ 524431 h 2362200"/>
                <a:gd name="connsiteX77" fmla="*/ 495357 w 2362200"/>
                <a:gd name="connsiteY77" fmla="*/ 448549 h 2362200"/>
                <a:gd name="connsiteX78" fmla="*/ 530088 w 2362200"/>
                <a:gd name="connsiteY78" fmla="*/ 419273 h 2362200"/>
                <a:gd name="connsiteX79" fmla="*/ 462652 w 2362200"/>
                <a:gd name="connsiteY79" fmla="*/ 302471 h 2362200"/>
                <a:gd name="connsiteX80" fmla="*/ 484965 w 2362200"/>
                <a:gd name="connsiteY80" fmla="*/ 219197 h 2362200"/>
                <a:gd name="connsiteX81" fmla="*/ 696135 w 2362200"/>
                <a:gd name="connsiteY81" fmla="*/ 97278 h 2362200"/>
                <a:gd name="connsiteX82" fmla="*/ 719080 w 2362200"/>
                <a:gd name="connsiteY82" fmla="*/ 89562 h 2362200"/>
                <a:gd name="connsiteX83" fmla="*/ 779409 w 2362200"/>
                <a:gd name="connsiteY83" fmla="*/ 119591 h 2362200"/>
                <a:gd name="connsiteX84" fmla="*/ 846295 w 2362200"/>
                <a:gd name="connsiteY84" fmla="*/ 235441 h 2362200"/>
                <a:gd name="connsiteX85" fmla="*/ 856360 w 2362200"/>
                <a:gd name="connsiteY85" fmla="*/ 231385 h 2362200"/>
                <a:gd name="connsiteX86" fmla="*/ 998221 w 2362200"/>
                <a:gd name="connsiteY86" fmla="*/ 195536 h 2362200"/>
                <a:gd name="connsiteX87" fmla="*/ 998221 w 2362200"/>
                <a:gd name="connsiteY87" fmla="*/ 60961 h 2362200"/>
                <a:gd name="connsiteX88" fmla="*/ 1059182 w 2362200"/>
                <a:gd name="connsiteY88" fmla="*/ 0 h 236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362200" h="2362200">
                  <a:moveTo>
                    <a:pt x="1059182" y="0"/>
                  </a:moveTo>
                  <a:lnTo>
                    <a:pt x="1303020" y="0"/>
                  </a:lnTo>
                  <a:cubicBezTo>
                    <a:pt x="1336688" y="0"/>
                    <a:pt x="1363981" y="27293"/>
                    <a:pt x="1363981" y="60961"/>
                  </a:cubicBezTo>
                  <a:lnTo>
                    <a:pt x="1363981" y="196164"/>
                  </a:lnTo>
                  <a:lnTo>
                    <a:pt x="1479489" y="222784"/>
                  </a:lnTo>
                  <a:lnTo>
                    <a:pt x="1515585" y="235996"/>
                  </a:lnTo>
                  <a:lnTo>
                    <a:pt x="1582791" y="119591"/>
                  </a:lnTo>
                  <a:cubicBezTo>
                    <a:pt x="1595417" y="97723"/>
                    <a:pt x="1619545" y="86637"/>
                    <a:pt x="1643120" y="89562"/>
                  </a:cubicBezTo>
                  <a:cubicBezTo>
                    <a:pt x="1650979" y="90537"/>
                    <a:pt x="1658776" y="93069"/>
                    <a:pt x="1666065" y="97278"/>
                  </a:cubicBezTo>
                  <a:lnTo>
                    <a:pt x="1877235" y="219197"/>
                  </a:lnTo>
                  <a:cubicBezTo>
                    <a:pt x="1906393" y="236031"/>
                    <a:pt x="1916382" y="273314"/>
                    <a:pt x="1899548" y="302471"/>
                  </a:cubicBezTo>
                  <a:lnTo>
                    <a:pt x="1830543" y="421992"/>
                  </a:lnTo>
                  <a:lnTo>
                    <a:pt x="1890631" y="471569"/>
                  </a:lnTo>
                  <a:lnTo>
                    <a:pt x="1943510" y="529751"/>
                  </a:lnTo>
                  <a:lnTo>
                    <a:pt x="2059729" y="462652"/>
                  </a:lnTo>
                  <a:cubicBezTo>
                    <a:pt x="2088886" y="445818"/>
                    <a:pt x="2126169" y="455808"/>
                    <a:pt x="2143003" y="484965"/>
                  </a:cubicBezTo>
                  <a:lnTo>
                    <a:pt x="2264922" y="696135"/>
                  </a:lnTo>
                  <a:cubicBezTo>
                    <a:pt x="2281756" y="725292"/>
                    <a:pt x="2271766" y="762575"/>
                    <a:pt x="2242609" y="779409"/>
                  </a:cubicBezTo>
                  <a:lnTo>
                    <a:pt x="2126205" y="846615"/>
                  </a:lnTo>
                  <a:lnTo>
                    <a:pt x="2139416" y="882711"/>
                  </a:lnTo>
                  <a:lnTo>
                    <a:pt x="2166037" y="998220"/>
                  </a:lnTo>
                  <a:lnTo>
                    <a:pt x="2301239" y="998220"/>
                  </a:lnTo>
                  <a:cubicBezTo>
                    <a:pt x="2334907" y="998220"/>
                    <a:pt x="2362200" y="1025513"/>
                    <a:pt x="2362200" y="1059181"/>
                  </a:cubicBezTo>
                  <a:lnTo>
                    <a:pt x="2362200" y="1303019"/>
                  </a:lnTo>
                  <a:cubicBezTo>
                    <a:pt x="2362200" y="1336687"/>
                    <a:pt x="2334907" y="1363980"/>
                    <a:pt x="2301239" y="1363980"/>
                  </a:cubicBezTo>
                  <a:lnTo>
                    <a:pt x="2167095" y="1363980"/>
                  </a:lnTo>
                  <a:lnTo>
                    <a:pt x="2164142" y="1383326"/>
                  </a:lnTo>
                  <a:lnTo>
                    <a:pt x="2125058" y="1514923"/>
                  </a:lnTo>
                  <a:lnTo>
                    <a:pt x="2242609" y="1582791"/>
                  </a:lnTo>
                  <a:cubicBezTo>
                    <a:pt x="2271766" y="1599625"/>
                    <a:pt x="2281756" y="1636908"/>
                    <a:pt x="2264922" y="1666065"/>
                  </a:cubicBezTo>
                  <a:lnTo>
                    <a:pt x="2143003" y="1877235"/>
                  </a:lnTo>
                  <a:cubicBezTo>
                    <a:pt x="2126169" y="1906392"/>
                    <a:pt x="2088886" y="1916382"/>
                    <a:pt x="2059729" y="1899548"/>
                  </a:cubicBezTo>
                  <a:lnTo>
                    <a:pt x="1943657" y="1832534"/>
                  </a:lnTo>
                  <a:lnTo>
                    <a:pt x="1939840" y="1837769"/>
                  </a:lnTo>
                  <a:cubicBezTo>
                    <a:pt x="1916841" y="1864319"/>
                    <a:pt x="1892472" y="1889650"/>
                    <a:pt x="1866843" y="1913651"/>
                  </a:cubicBezTo>
                  <a:lnTo>
                    <a:pt x="1832113" y="1942927"/>
                  </a:lnTo>
                  <a:lnTo>
                    <a:pt x="1899548" y="2059729"/>
                  </a:lnTo>
                  <a:cubicBezTo>
                    <a:pt x="1916382" y="2088886"/>
                    <a:pt x="1906393" y="2126169"/>
                    <a:pt x="1877235" y="2143003"/>
                  </a:cubicBezTo>
                  <a:lnTo>
                    <a:pt x="1666065" y="2264922"/>
                  </a:lnTo>
                  <a:cubicBezTo>
                    <a:pt x="1636908" y="2281756"/>
                    <a:pt x="1599625" y="2271766"/>
                    <a:pt x="1582791" y="2242609"/>
                  </a:cubicBezTo>
                  <a:lnTo>
                    <a:pt x="1515905" y="2126759"/>
                  </a:lnTo>
                  <a:lnTo>
                    <a:pt x="1505841" y="2130816"/>
                  </a:lnTo>
                  <a:lnTo>
                    <a:pt x="1363981" y="2166663"/>
                  </a:lnTo>
                  <a:lnTo>
                    <a:pt x="1363981" y="2301239"/>
                  </a:lnTo>
                  <a:cubicBezTo>
                    <a:pt x="1363981" y="2334907"/>
                    <a:pt x="1336688" y="2362200"/>
                    <a:pt x="1303020" y="2362200"/>
                  </a:cubicBezTo>
                  <a:lnTo>
                    <a:pt x="1059182" y="2362200"/>
                  </a:lnTo>
                  <a:cubicBezTo>
                    <a:pt x="1025514" y="2362200"/>
                    <a:pt x="998221" y="2334907"/>
                    <a:pt x="998221" y="2301239"/>
                  </a:cubicBezTo>
                  <a:lnTo>
                    <a:pt x="998221" y="2166037"/>
                  </a:lnTo>
                  <a:lnTo>
                    <a:pt x="882711" y="2139416"/>
                  </a:lnTo>
                  <a:lnTo>
                    <a:pt x="846615" y="2126205"/>
                  </a:lnTo>
                  <a:lnTo>
                    <a:pt x="779409" y="2242609"/>
                  </a:lnTo>
                  <a:cubicBezTo>
                    <a:pt x="762575" y="2271766"/>
                    <a:pt x="725293" y="2281756"/>
                    <a:pt x="696135" y="2264922"/>
                  </a:cubicBezTo>
                  <a:lnTo>
                    <a:pt x="484965" y="2143003"/>
                  </a:lnTo>
                  <a:cubicBezTo>
                    <a:pt x="455808" y="2126169"/>
                    <a:pt x="445818" y="2088886"/>
                    <a:pt x="462652" y="2059729"/>
                  </a:cubicBezTo>
                  <a:lnTo>
                    <a:pt x="531658" y="1940208"/>
                  </a:lnTo>
                  <a:lnTo>
                    <a:pt x="471570" y="1890631"/>
                  </a:lnTo>
                  <a:lnTo>
                    <a:pt x="418691" y="1832449"/>
                  </a:lnTo>
                  <a:lnTo>
                    <a:pt x="302471" y="1899548"/>
                  </a:lnTo>
                  <a:cubicBezTo>
                    <a:pt x="273314" y="1916382"/>
                    <a:pt x="236031" y="1906392"/>
                    <a:pt x="219197" y="1877235"/>
                  </a:cubicBezTo>
                  <a:lnTo>
                    <a:pt x="97278" y="1666065"/>
                  </a:lnTo>
                  <a:cubicBezTo>
                    <a:pt x="80444" y="1636908"/>
                    <a:pt x="90434" y="1599625"/>
                    <a:pt x="119591" y="1582791"/>
                  </a:cubicBezTo>
                  <a:lnTo>
                    <a:pt x="235996" y="1515585"/>
                  </a:lnTo>
                  <a:lnTo>
                    <a:pt x="222784" y="1479489"/>
                  </a:lnTo>
                  <a:lnTo>
                    <a:pt x="196164" y="1363980"/>
                  </a:lnTo>
                  <a:lnTo>
                    <a:pt x="60961" y="1363980"/>
                  </a:lnTo>
                  <a:cubicBezTo>
                    <a:pt x="27293" y="1363980"/>
                    <a:pt x="0" y="1336687"/>
                    <a:pt x="0" y="1303019"/>
                  </a:cubicBezTo>
                  <a:lnTo>
                    <a:pt x="0" y="1059181"/>
                  </a:lnTo>
                  <a:cubicBezTo>
                    <a:pt x="0" y="1025513"/>
                    <a:pt x="27293" y="998220"/>
                    <a:pt x="60961" y="998220"/>
                  </a:cubicBezTo>
                  <a:lnTo>
                    <a:pt x="195106" y="998220"/>
                  </a:lnTo>
                  <a:lnTo>
                    <a:pt x="198058" y="978874"/>
                  </a:lnTo>
                  <a:lnTo>
                    <a:pt x="237143" y="847278"/>
                  </a:lnTo>
                  <a:lnTo>
                    <a:pt x="119591" y="779409"/>
                  </a:lnTo>
                  <a:cubicBezTo>
                    <a:pt x="90434" y="762575"/>
                    <a:pt x="80444" y="725292"/>
                    <a:pt x="97278" y="696135"/>
                  </a:cubicBezTo>
                  <a:lnTo>
                    <a:pt x="219197" y="484965"/>
                  </a:lnTo>
                  <a:cubicBezTo>
                    <a:pt x="236031" y="455808"/>
                    <a:pt x="273314" y="445818"/>
                    <a:pt x="302471" y="462652"/>
                  </a:cubicBezTo>
                  <a:lnTo>
                    <a:pt x="418544" y="529666"/>
                  </a:lnTo>
                  <a:lnTo>
                    <a:pt x="422361" y="524431"/>
                  </a:lnTo>
                  <a:cubicBezTo>
                    <a:pt x="445359" y="497881"/>
                    <a:pt x="469728" y="472550"/>
                    <a:pt x="495357" y="448549"/>
                  </a:cubicBezTo>
                  <a:lnTo>
                    <a:pt x="530088" y="419273"/>
                  </a:lnTo>
                  <a:lnTo>
                    <a:pt x="462652" y="302471"/>
                  </a:lnTo>
                  <a:cubicBezTo>
                    <a:pt x="445818" y="273314"/>
                    <a:pt x="455808" y="236031"/>
                    <a:pt x="484965" y="219197"/>
                  </a:cubicBezTo>
                  <a:lnTo>
                    <a:pt x="696135" y="97278"/>
                  </a:lnTo>
                  <a:cubicBezTo>
                    <a:pt x="703425" y="93069"/>
                    <a:pt x="711222" y="90537"/>
                    <a:pt x="719080" y="89562"/>
                  </a:cubicBezTo>
                  <a:cubicBezTo>
                    <a:pt x="742656" y="86637"/>
                    <a:pt x="766784" y="97723"/>
                    <a:pt x="779409" y="119591"/>
                  </a:cubicBezTo>
                  <a:lnTo>
                    <a:pt x="846295" y="235441"/>
                  </a:lnTo>
                  <a:lnTo>
                    <a:pt x="856360" y="231385"/>
                  </a:lnTo>
                  <a:lnTo>
                    <a:pt x="998221" y="195536"/>
                  </a:lnTo>
                  <a:lnTo>
                    <a:pt x="998221" y="60961"/>
                  </a:lnTo>
                  <a:cubicBezTo>
                    <a:pt x="998221" y="27293"/>
                    <a:pt x="1025514" y="0"/>
                    <a:pt x="1059182" y="0"/>
                  </a:cubicBezTo>
                  <a:close/>
                </a:path>
              </a:pathLst>
            </a:custGeom>
            <a:solidFill>
              <a:srgbClr val="389B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Oval 28">
              <a:extLst>
                <a:ext uri="{FF2B5EF4-FFF2-40B4-BE49-F238E27FC236}">
                  <a16:creationId xmlns:a16="http://schemas.microsoft.com/office/drawing/2014/main" id="{6A09305C-47BA-40D3-95A4-D8D053E5877E}"/>
                </a:ext>
              </a:extLst>
            </p:cNvPr>
            <p:cNvSpPr>
              <a:spLocks noChangeAspect="1"/>
            </p:cNvSpPr>
            <p:nvPr/>
          </p:nvSpPr>
          <p:spPr>
            <a:xfrm>
              <a:off x="13069379" y="4867387"/>
              <a:ext cx="472709" cy="472709"/>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Shape 58">
              <a:extLst>
                <a:ext uri="{FF2B5EF4-FFF2-40B4-BE49-F238E27FC236}">
                  <a16:creationId xmlns:a16="http://schemas.microsoft.com/office/drawing/2014/main" id="{37EBD39C-C270-436E-A8F3-BC4842E7D1EE}"/>
                </a:ext>
              </a:extLst>
            </p:cNvPr>
            <p:cNvSpPr/>
            <p:nvPr/>
          </p:nvSpPr>
          <p:spPr>
            <a:xfrm rot="10800000">
              <a:off x="13164312" y="3378709"/>
              <a:ext cx="256279" cy="1775699"/>
            </a:xfrm>
            <a:custGeom>
              <a:avLst/>
              <a:gdLst>
                <a:gd name="connsiteX0" fmla="*/ 256279 w 256279"/>
                <a:gd name="connsiteY0" fmla="*/ 1775699 h 1775699"/>
                <a:gd name="connsiteX1" fmla="*/ 1254 w 256279"/>
                <a:gd name="connsiteY1" fmla="*/ 1775699 h 1775699"/>
                <a:gd name="connsiteX2" fmla="*/ 1254 w 256279"/>
                <a:gd name="connsiteY2" fmla="*/ 274320 h 1775699"/>
                <a:gd name="connsiteX3" fmla="*/ 0 w 256279"/>
                <a:gd name="connsiteY3" fmla="*/ 274320 h 1775699"/>
                <a:gd name="connsiteX4" fmla="*/ 1254 w 256279"/>
                <a:gd name="connsiteY4" fmla="*/ 271636 h 1775699"/>
                <a:gd name="connsiteX5" fmla="*/ 1254 w 256279"/>
                <a:gd name="connsiteY5" fmla="*/ 266939 h 1775699"/>
                <a:gd name="connsiteX6" fmla="*/ 3448 w 256279"/>
                <a:gd name="connsiteY6" fmla="*/ 266939 h 1775699"/>
                <a:gd name="connsiteX7" fmla="*/ 128140 w 256279"/>
                <a:gd name="connsiteY7" fmla="*/ 0 h 1775699"/>
                <a:gd name="connsiteX8" fmla="*/ 252831 w 256279"/>
                <a:gd name="connsiteY8" fmla="*/ 266939 h 1775699"/>
                <a:gd name="connsiteX9" fmla="*/ 256279 w 256279"/>
                <a:gd name="connsiteY9" fmla="*/ 266939 h 1775699"/>
                <a:gd name="connsiteX10" fmla="*/ 256279 w 256279"/>
                <a:gd name="connsiteY10" fmla="*/ 274320 h 1775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6279" h="1775699">
                  <a:moveTo>
                    <a:pt x="256279" y="1775699"/>
                  </a:moveTo>
                  <a:lnTo>
                    <a:pt x="1254" y="1775699"/>
                  </a:lnTo>
                  <a:lnTo>
                    <a:pt x="1254" y="274320"/>
                  </a:lnTo>
                  <a:lnTo>
                    <a:pt x="0" y="274320"/>
                  </a:lnTo>
                  <a:lnTo>
                    <a:pt x="1254" y="271636"/>
                  </a:lnTo>
                  <a:lnTo>
                    <a:pt x="1254" y="266939"/>
                  </a:lnTo>
                  <a:lnTo>
                    <a:pt x="3448" y="266939"/>
                  </a:lnTo>
                  <a:lnTo>
                    <a:pt x="128140" y="0"/>
                  </a:lnTo>
                  <a:lnTo>
                    <a:pt x="252831" y="266939"/>
                  </a:lnTo>
                  <a:lnTo>
                    <a:pt x="256279" y="266939"/>
                  </a:lnTo>
                  <a:lnTo>
                    <a:pt x="256279" y="274320"/>
                  </a:lnTo>
                  <a:close/>
                </a:path>
              </a:pathLst>
            </a:custGeom>
            <a:solidFill>
              <a:schemeClr val="tx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68754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Infection Rates</a:t>
            </a:r>
          </a:p>
        </p:txBody>
      </p:sp>
      <p:sp>
        <p:nvSpPr>
          <p:cNvPr id="3" name="Content Placeholder 2">
            <a:extLst>
              <a:ext uri="{FF2B5EF4-FFF2-40B4-BE49-F238E27FC236}">
                <a16:creationId xmlns:a16="http://schemas.microsoft.com/office/drawing/2014/main" id="{919E834D-A303-4989-A885-5FF7E9EA9087}"/>
              </a:ext>
            </a:extLst>
          </p:cNvPr>
          <p:cNvSpPr>
            <a:spLocks noGrp="1"/>
          </p:cNvSpPr>
          <p:nvPr>
            <p:ph idx="1"/>
          </p:nvPr>
        </p:nvSpPr>
        <p:spPr/>
        <p:txBody>
          <a:bodyPr>
            <a:normAutofit/>
          </a:bodyPr>
          <a:lstStyle/>
          <a:p>
            <a:endParaRPr lang="en-US" sz="2800" dirty="0"/>
          </a:p>
        </p:txBody>
      </p:sp>
      <p:sp>
        <p:nvSpPr>
          <p:cNvPr id="4" name="Text Placeholder 3">
            <a:extLst>
              <a:ext uri="{FF2B5EF4-FFF2-40B4-BE49-F238E27FC236}">
                <a16:creationId xmlns:a16="http://schemas.microsoft.com/office/drawing/2014/main" id="{0374FEBD-A992-4FD8-ABEE-D958CACCB26A}"/>
              </a:ext>
            </a:extLst>
          </p:cNvPr>
          <p:cNvSpPr>
            <a:spLocks noGrp="1"/>
          </p:cNvSpPr>
          <p:nvPr>
            <p:ph type="body" sz="half" idx="2"/>
          </p:nvPr>
        </p:nvSpPr>
        <p:spPr/>
        <p:txBody>
          <a:bodyPr/>
          <a:lstStyle/>
          <a:p>
            <a:r>
              <a:rPr lang="en-US" dirty="0"/>
              <a:t>As Covid infection rates increased, so did CalFresh enrollment</a:t>
            </a:r>
          </a:p>
        </p:txBody>
      </p:sp>
    </p:spTree>
    <p:extLst>
      <p:ext uri="{BB962C8B-B14F-4D97-AF65-F5344CB8AC3E}">
        <p14:creationId xmlns:p14="http://schemas.microsoft.com/office/powerpoint/2010/main" val="3560699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Top 5 Counties</a:t>
            </a:r>
          </a:p>
        </p:txBody>
      </p:sp>
      <p:sp>
        <p:nvSpPr>
          <p:cNvPr id="3" name="Content Placeholder 2">
            <a:extLst>
              <a:ext uri="{FF2B5EF4-FFF2-40B4-BE49-F238E27FC236}">
                <a16:creationId xmlns:a16="http://schemas.microsoft.com/office/drawing/2014/main" id="{19D18E42-05B8-4204-AC7B-1BAFA7D92048}"/>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B2BB591B-FBB1-439E-992A-8D5C1A624197}"/>
              </a:ext>
            </a:extLst>
          </p:cNvPr>
          <p:cNvSpPr>
            <a:spLocks noGrp="1"/>
          </p:cNvSpPr>
          <p:nvPr>
            <p:ph type="body" sz="half" idx="2"/>
          </p:nvPr>
        </p:nvSpPr>
        <p:spPr/>
        <p:txBody>
          <a:bodyPr/>
          <a:lstStyle/>
          <a:p>
            <a:r>
              <a:rPr lang="en-US" dirty="0"/>
              <a:t>What are the top 5 counties with the worst infection rates?</a:t>
            </a:r>
          </a:p>
          <a:p>
            <a:endParaRPr lang="en-US" dirty="0"/>
          </a:p>
        </p:txBody>
      </p:sp>
    </p:spTree>
    <p:extLst>
      <p:ext uri="{BB962C8B-B14F-4D97-AF65-F5344CB8AC3E}">
        <p14:creationId xmlns:p14="http://schemas.microsoft.com/office/powerpoint/2010/main" val="3229408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Worst Impact</a:t>
            </a:r>
          </a:p>
        </p:txBody>
      </p:sp>
      <p:sp>
        <p:nvSpPr>
          <p:cNvPr id="3" name="Content Placeholder 2">
            <a:extLst>
              <a:ext uri="{FF2B5EF4-FFF2-40B4-BE49-F238E27FC236}">
                <a16:creationId xmlns:a16="http://schemas.microsoft.com/office/drawing/2014/main" id="{3C7F87C5-BEF4-4FA8-B1F6-ECF567A43360}"/>
              </a:ext>
            </a:extLst>
          </p:cNvPr>
          <p:cNvSpPr>
            <a:spLocks noGrp="1"/>
          </p:cNvSpPr>
          <p:nvPr>
            <p:ph idx="1"/>
          </p:nvPr>
        </p:nvSpPr>
        <p:spPr/>
        <p:txBody>
          <a:bodyPr>
            <a:normAutofit/>
          </a:bodyPr>
          <a:lstStyle/>
          <a:p>
            <a:endParaRPr lang="en-US" sz="2800" dirty="0"/>
          </a:p>
        </p:txBody>
      </p:sp>
      <p:sp>
        <p:nvSpPr>
          <p:cNvPr id="4" name="Text Placeholder 3">
            <a:extLst>
              <a:ext uri="{FF2B5EF4-FFF2-40B4-BE49-F238E27FC236}">
                <a16:creationId xmlns:a16="http://schemas.microsoft.com/office/drawing/2014/main" id="{B7D74D0D-EF90-4C73-A94B-276A6F323455}"/>
              </a:ext>
            </a:extLst>
          </p:cNvPr>
          <p:cNvSpPr>
            <a:spLocks noGrp="1"/>
          </p:cNvSpPr>
          <p:nvPr>
            <p:ph type="body" sz="half" idx="2"/>
          </p:nvPr>
        </p:nvSpPr>
        <p:spPr/>
        <p:txBody>
          <a:bodyPr/>
          <a:lstStyle/>
          <a:p>
            <a:r>
              <a:rPr lang="en-US" dirty="0"/>
              <a:t>What is the worst affected county?</a:t>
            </a:r>
          </a:p>
        </p:txBody>
      </p:sp>
    </p:spTree>
    <p:extLst>
      <p:ext uri="{BB962C8B-B14F-4D97-AF65-F5344CB8AC3E}">
        <p14:creationId xmlns:p14="http://schemas.microsoft.com/office/powerpoint/2010/main" val="2775915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F7F2-7322-4265-938C-60306CCB93AE}"/>
              </a:ext>
            </a:extLst>
          </p:cNvPr>
          <p:cNvSpPr>
            <a:spLocks noGrp="1"/>
          </p:cNvSpPr>
          <p:nvPr>
            <p:ph type="title"/>
          </p:nvPr>
        </p:nvSpPr>
        <p:spPr/>
        <p:txBody>
          <a:bodyPr>
            <a:noAutofit/>
          </a:bodyPr>
          <a:lstStyle/>
          <a:p>
            <a:r>
              <a:rPr lang="en-US" sz="4400" dirty="0">
                <a:solidFill>
                  <a:srgbClr val="405F83"/>
                </a:solidFill>
              </a:rPr>
              <a:t>Least Impact</a:t>
            </a:r>
          </a:p>
        </p:txBody>
      </p:sp>
      <p:sp>
        <p:nvSpPr>
          <p:cNvPr id="3" name="Content Placeholder 2">
            <a:extLst>
              <a:ext uri="{FF2B5EF4-FFF2-40B4-BE49-F238E27FC236}">
                <a16:creationId xmlns:a16="http://schemas.microsoft.com/office/drawing/2014/main" id="{F18C4DE8-9143-4AE2-9739-94ACC275D3C6}"/>
              </a:ext>
            </a:extLst>
          </p:cNvPr>
          <p:cNvSpPr>
            <a:spLocks noGrp="1"/>
          </p:cNvSpPr>
          <p:nvPr>
            <p:ph idx="1"/>
          </p:nvPr>
        </p:nvSpPr>
        <p:spPr/>
        <p:txBody>
          <a:bodyPr>
            <a:normAutofit/>
          </a:bodyPr>
          <a:lstStyle/>
          <a:p>
            <a:endParaRPr lang="en-US" sz="2800" dirty="0"/>
          </a:p>
        </p:txBody>
      </p:sp>
      <p:sp>
        <p:nvSpPr>
          <p:cNvPr id="4" name="Text Placeholder 3">
            <a:extLst>
              <a:ext uri="{FF2B5EF4-FFF2-40B4-BE49-F238E27FC236}">
                <a16:creationId xmlns:a16="http://schemas.microsoft.com/office/drawing/2014/main" id="{D0915476-28CD-4369-8199-E4D590E61121}"/>
              </a:ext>
            </a:extLst>
          </p:cNvPr>
          <p:cNvSpPr>
            <a:spLocks noGrp="1"/>
          </p:cNvSpPr>
          <p:nvPr>
            <p:ph type="body" sz="half" idx="2"/>
          </p:nvPr>
        </p:nvSpPr>
        <p:spPr/>
        <p:txBody>
          <a:bodyPr/>
          <a:lstStyle/>
          <a:p>
            <a:r>
              <a:rPr lang="en-US" dirty="0"/>
              <a:t>What is the least affected county</a:t>
            </a:r>
          </a:p>
        </p:txBody>
      </p:sp>
    </p:spTree>
    <p:extLst>
      <p:ext uri="{BB962C8B-B14F-4D97-AF65-F5344CB8AC3E}">
        <p14:creationId xmlns:p14="http://schemas.microsoft.com/office/powerpoint/2010/main" val="4187621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F03D-095B-48B2-BC08-468D73FBDB0C}"/>
              </a:ext>
            </a:extLst>
          </p:cNvPr>
          <p:cNvSpPr>
            <a:spLocks noGrp="1"/>
          </p:cNvSpPr>
          <p:nvPr>
            <p:ph type="title"/>
          </p:nvPr>
        </p:nvSpPr>
        <p:spPr/>
        <p:txBody>
          <a:bodyPr>
            <a:normAutofit fontScale="90000"/>
          </a:bodyPr>
          <a:lstStyle/>
          <a:p>
            <a:r>
              <a:rPr lang="en-US" sz="4400" dirty="0">
                <a:solidFill>
                  <a:srgbClr val="405F83"/>
                </a:solidFill>
              </a:rPr>
              <a:t>Rural Population</a:t>
            </a:r>
          </a:p>
        </p:txBody>
      </p:sp>
      <p:sp>
        <p:nvSpPr>
          <p:cNvPr id="5" name="Content Placeholder 4">
            <a:extLst>
              <a:ext uri="{FF2B5EF4-FFF2-40B4-BE49-F238E27FC236}">
                <a16:creationId xmlns:a16="http://schemas.microsoft.com/office/drawing/2014/main" id="{22ABA9F2-F223-4B21-A673-92B28DB092B2}"/>
              </a:ext>
            </a:extLst>
          </p:cNvPr>
          <p:cNvSpPr>
            <a:spLocks noGrp="1"/>
          </p:cNvSpPr>
          <p:nvPr>
            <p:ph idx="1"/>
          </p:nvPr>
        </p:nvSpPr>
        <p:spPr/>
        <p:txBody>
          <a:bodyPr>
            <a:normAutofit/>
          </a:bodyPr>
          <a:lstStyle/>
          <a:p>
            <a:endParaRPr lang="en-US" sz="2800"/>
          </a:p>
        </p:txBody>
      </p:sp>
      <p:sp>
        <p:nvSpPr>
          <p:cNvPr id="6" name="Text Placeholder 5">
            <a:extLst>
              <a:ext uri="{FF2B5EF4-FFF2-40B4-BE49-F238E27FC236}">
                <a16:creationId xmlns:a16="http://schemas.microsoft.com/office/drawing/2014/main" id="{B3BBAFB6-81D3-4143-BA5F-137A68B0E871}"/>
              </a:ext>
            </a:extLst>
          </p:cNvPr>
          <p:cNvSpPr>
            <a:spLocks noGrp="1"/>
          </p:cNvSpPr>
          <p:nvPr>
            <p:ph type="body" sz="half" idx="2"/>
          </p:nvPr>
        </p:nvSpPr>
        <p:spPr/>
        <p:txBody>
          <a:bodyPr/>
          <a:lstStyle/>
          <a:p>
            <a:r>
              <a:rPr lang="en-US" dirty="0"/>
              <a:t>What is the correlation between infection rates and rural populations that may not wear masks?</a:t>
            </a:r>
          </a:p>
        </p:txBody>
      </p:sp>
    </p:spTree>
    <p:extLst>
      <p:ext uri="{BB962C8B-B14F-4D97-AF65-F5344CB8AC3E}">
        <p14:creationId xmlns:p14="http://schemas.microsoft.com/office/powerpoint/2010/main" val="3681795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F03D-095B-48B2-BC08-468D73FBDB0C}"/>
              </a:ext>
            </a:extLst>
          </p:cNvPr>
          <p:cNvSpPr>
            <a:spLocks noGrp="1"/>
          </p:cNvSpPr>
          <p:nvPr>
            <p:ph type="title"/>
          </p:nvPr>
        </p:nvSpPr>
        <p:spPr>
          <a:xfrm>
            <a:off x="227013" y="273049"/>
            <a:ext cx="4392470" cy="1162051"/>
          </a:xfrm>
        </p:spPr>
        <p:txBody>
          <a:bodyPr>
            <a:normAutofit fontScale="90000"/>
          </a:bodyPr>
          <a:lstStyle/>
          <a:p>
            <a:r>
              <a:rPr lang="en-US" sz="4400" dirty="0">
                <a:solidFill>
                  <a:srgbClr val="405F83"/>
                </a:solidFill>
              </a:rPr>
              <a:t>Rural v. Urban Infections</a:t>
            </a:r>
          </a:p>
        </p:txBody>
      </p:sp>
      <p:sp>
        <p:nvSpPr>
          <p:cNvPr id="6" name="Text Placeholder 5">
            <a:extLst>
              <a:ext uri="{FF2B5EF4-FFF2-40B4-BE49-F238E27FC236}">
                <a16:creationId xmlns:a16="http://schemas.microsoft.com/office/drawing/2014/main" id="{B3BBAFB6-81D3-4143-BA5F-137A68B0E871}"/>
              </a:ext>
            </a:extLst>
          </p:cNvPr>
          <p:cNvSpPr>
            <a:spLocks noGrp="1"/>
          </p:cNvSpPr>
          <p:nvPr>
            <p:ph type="body" sz="half" idx="2"/>
          </p:nvPr>
        </p:nvSpPr>
        <p:spPr>
          <a:xfrm>
            <a:off x="227013" y="1435102"/>
            <a:ext cx="4190999" cy="5149849"/>
          </a:xfrm>
        </p:spPr>
        <p:txBody>
          <a:bodyPr>
            <a:normAutofit fontScale="92500" lnSpcReduction="20000"/>
          </a:bodyPr>
          <a:lstStyle/>
          <a:p>
            <a:r>
              <a:rPr lang="en-US" b="1" i="1" u="sng" dirty="0"/>
              <a:t>Question 6:</a:t>
            </a:r>
          </a:p>
          <a:p>
            <a:r>
              <a:rPr lang="en-US" dirty="0"/>
              <a:t>What is the correlation between infection rates per capita in the least COVID infected counties. When compared to that of more populated counties. (Census 2019 Population Data)</a:t>
            </a:r>
          </a:p>
          <a:p>
            <a:endParaRPr lang="en-US" dirty="0"/>
          </a:p>
          <a:p>
            <a:r>
              <a:rPr lang="en-US" b="1" i="1" u="sng" dirty="0"/>
              <a:t>Findings:</a:t>
            </a:r>
          </a:p>
          <a:p>
            <a:r>
              <a:rPr lang="en-US" dirty="0"/>
              <a:t>The </a:t>
            </a:r>
            <a:r>
              <a:rPr lang="en-US"/>
              <a:t>average Infection </a:t>
            </a:r>
            <a:r>
              <a:rPr lang="en-US" dirty="0"/>
              <a:t>rate was 15% per capita in more Rural Counties, while in dense populations the average was 34%. My initial ideas, lead me to believe that the infection rate per capita would have been higher in rural counties, or at least see a closer gap in parallel with more urban areas. But based on the data, rural population were infected a much lower rate. Possible reasons include </a:t>
            </a:r>
          </a:p>
          <a:p>
            <a:pPr marL="342900" indent="-342900">
              <a:buFont typeface="Arial" panose="020B0604020202020204" pitchFamily="34" charset="0"/>
              <a:buChar char="•"/>
            </a:pPr>
            <a:r>
              <a:rPr lang="en-US" dirty="0"/>
              <a:t>Sparse population – Less Contact between people.</a:t>
            </a:r>
          </a:p>
          <a:p>
            <a:pPr marL="342900" indent="-342900">
              <a:buFont typeface="Arial" panose="020B0604020202020204" pitchFamily="34" charset="0"/>
              <a:buChar char="•"/>
            </a:pPr>
            <a:r>
              <a:rPr lang="en-US" dirty="0"/>
              <a:t>Healthier population – Less susceptible to COVID infections.  </a:t>
            </a:r>
          </a:p>
        </p:txBody>
      </p:sp>
      <p:graphicFrame>
        <p:nvGraphicFramePr>
          <p:cNvPr id="7" name="Chart 6">
            <a:extLst>
              <a:ext uri="{FF2B5EF4-FFF2-40B4-BE49-F238E27FC236}">
                <a16:creationId xmlns:a16="http://schemas.microsoft.com/office/drawing/2014/main" id="{62FFB1D0-D2D9-4E13-8DF0-D7B89475DF72}"/>
              </a:ext>
            </a:extLst>
          </p:cNvPr>
          <p:cNvGraphicFramePr>
            <a:graphicFrameLocks/>
          </p:cNvGraphicFramePr>
          <p:nvPr/>
        </p:nvGraphicFramePr>
        <p:xfrm>
          <a:off x="4418012" y="0"/>
          <a:ext cx="7770813" cy="3352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B9A60A38-2D67-4F10-AD9C-FF0D8E95A129}"/>
              </a:ext>
            </a:extLst>
          </p:cNvPr>
          <p:cNvGraphicFramePr>
            <a:graphicFrameLocks/>
          </p:cNvGraphicFramePr>
          <p:nvPr/>
        </p:nvGraphicFramePr>
        <p:xfrm>
          <a:off x="4418012" y="3352800"/>
          <a:ext cx="7799043" cy="3505199"/>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C960DBCE-C8C0-47CC-88B2-2E61AFFD49E9}"/>
              </a:ext>
            </a:extLst>
          </p:cNvPr>
          <p:cNvSpPr txBox="1"/>
          <p:nvPr/>
        </p:nvSpPr>
        <p:spPr>
          <a:xfrm>
            <a:off x="227014" y="6457890"/>
            <a:ext cx="4392469" cy="400110"/>
          </a:xfrm>
          <a:prstGeom prst="rect">
            <a:avLst/>
          </a:prstGeom>
          <a:noFill/>
        </p:spPr>
        <p:txBody>
          <a:bodyPr wrap="square" rtlCol="0">
            <a:spAutoFit/>
          </a:bodyPr>
          <a:lstStyle/>
          <a:p>
            <a:r>
              <a:rPr lang="en-US" sz="1000" dirty="0"/>
              <a:t>*Rural defined as location with a population less then 50,000, Urban is defined as a location with greater than 50,000.</a:t>
            </a:r>
          </a:p>
        </p:txBody>
      </p:sp>
    </p:spTree>
    <p:extLst>
      <p:ext uri="{BB962C8B-B14F-4D97-AF65-F5344CB8AC3E}">
        <p14:creationId xmlns:p14="http://schemas.microsoft.com/office/powerpoint/2010/main" val="2637952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F03D-095B-48B2-BC08-468D73FBDB0C}"/>
              </a:ext>
            </a:extLst>
          </p:cNvPr>
          <p:cNvSpPr>
            <a:spLocks noGrp="1"/>
          </p:cNvSpPr>
          <p:nvPr>
            <p:ph type="title"/>
          </p:nvPr>
        </p:nvSpPr>
        <p:spPr>
          <a:xfrm>
            <a:off x="150813" y="273049"/>
            <a:ext cx="4468669" cy="1162051"/>
          </a:xfrm>
        </p:spPr>
        <p:txBody>
          <a:bodyPr>
            <a:normAutofit fontScale="90000"/>
          </a:bodyPr>
          <a:lstStyle/>
          <a:p>
            <a:r>
              <a:rPr lang="en-US" sz="4400" dirty="0">
                <a:solidFill>
                  <a:srgbClr val="405F83"/>
                </a:solidFill>
              </a:rPr>
              <a:t>Population Impact</a:t>
            </a:r>
          </a:p>
        </p:txBody>
      </p:sp>
      <p:sp>
        <p:nvSpPr>
          <p:cNvPr id="6" name="Text Placeholder 5">
            <a:extLst>
              <a:ext uri="{FF2B5EF4-FFF2-40B4-BE49-F238E27FC236}">
                <a16:creationId xmlns:a16="http://schemas.microsoft.com/office/drawing/2014/main" id="{B3BBAFB6-81D3-4143-BA5F-137A68B0E871}"/>
              </a:ext>
            </a:extLst>
          </p:cNvPr>
          <p:cNvSpPr>
            <a:spLocks noGrp="1"/>
          </p:cNvSpPr>
          <p:nvPr>
            <p:ph type="body" sz="half" idx="2"/>
          </p:nvPr>
        </p:nvSpPr>
        <p:spPr>
          <a:xfrm>
            <a:off x="150813" y="1435102"/>
            <a:ext cx="4190999" cy="5270498"/>
          </a:xfrm>
        </p:spPr>
        <p:txBody>
          <a:bodyPr>
            <a:normAutofit lnSpcReduction="10000"/>
          </a:bodyPr>
          <a:lstStyle/>
          <a:p>
            <a:r>
              <a:rPr lang="en-US" b="1" i="1" u="sng" dirty="0"/>
              <a:t>Question 7:</a:t>
            </a:r>
          </a:p>
          <a:p>
            <a:r>
              <a:rPr lang="en-US" dirty="0"/>
              <a:t>What are the worst covid infection rates as a percentage of population? Are the counties rural, urban, or mixed?</a:t>
            </a:r>
          </a:p>
          <a:p>
            <a:endParaRPr lang="en-US" dirty="0"/>
          </a:p>
          <a:p>
            <a:r>
              <a:rPr lang="en-US" b="1" i="1" u="sng" dirty="0"/>
              <a:t>Findings:</a:t>
            </a:r>
          </a:p>
          <a:p>
            <a:r>
              <a:rPr lang="en-US" dirty="0"/>
              <a:t>With urban counties being counted as areas with over 50,000 in population, 9 of the top 10 most highly infected populations were considered “Urban”. The only rural county was Lessen, which had the second highest infection rate per capita in California, at 68%. Imperial county, which had an infection rate of 80%, and is the least populated county in Southern California. The county with the highest COVID infection rate, was also tops in average unemployment rate at 21%</a:t>
            </a:r>
          </a:p>
          <a:p>
            <a:endParaRPr lang="en-US" dirty="0"/>
          </a:p>
          <a:p>
            <a:endParaRPr lang="en-US" dirty="0"/>
          </a:p>
        </p:txBody>
      </p:sp>
      <p:graphicFrame>
        <p:nvGraphicFramePr>
          <p:cNvPr id="7" name="Chart 6">
            <a:extLst>
              <a:ext uri="{FF2B5EF4-FFF2-40B4-BE49-F238E27FC236}">
                <a16:creationId xmlns:a16="http://schemas.microsoft.com/office/drawing/2014/main" id="{C5D14840-E64A-40F7-89AC-09E1549DF7EB}"/>
              </a:ext>
            </a:extLst>
          </p:cNvPr>
          <p:cNvGraphicFramePr>
            <a:graphicFrameLocks/>
          </p:cNvGraphicFramePr>
          <p:nvPr/>
        </p:nvGraphicFramePr>
        <p:xfrm>
          <a:off x="4341812" y="0"/>
          <a:ext cx="7847013"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43591987"/>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16401876_Statistics Infographics Sampler_RVA_v3.potx" id="{8CA60735-D353-4C1C-9464-903FD6574FC5}" vid="{1BFEBDC8-D6C6-456A-AA74-BCD6FC21DE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E430EB58-BCE7-41D9-A117-44B48F13F84B}">
  <ds:schemaRefs>
    <ds:schemaRef ds:uri="http://schemas.microsoft.com/sharepoint/v3/contenttype/forms"/>
  </ds:schemaRefs>
</ds:datastoreItem>
</file>

<file path=customXml/itemProps2.xml><?xml version="1.0" encoding="utf-8"?>
<ds:datastoreItem xmlns:ds="http://schemas.openxmlformats.org/officeDocument/2006/customXml" ds:itemID="{D3200ABC-C80D-422B-8848-EDEE60F84E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6C1CB0A-BB6E-4E95-95A3-95BDF5FBAB7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Statistics Infographics Sampler</Template>
  <TotalTime>234</TotalTime>
  <Words>1048</Words>
  <Application>Microsoft Office PowerPoint</Application>
  <PresentationFormat>Custom</PresentationFormat>
  <Paragraphs>157</Paragraphs>
  <Slides>14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Arial Narrow</vt:lpstr>
      <vt:lpstr>Calibri</vt:lpstr>
      <vt:lpstr>Palatino Linotype</vt:lpstr>
      <vt:lpstr>Times</vt:lpstr>
      <vt:lpstr>Office Theme</vt:lpstr>
      <vt:lpstr>PowerPoint Infographics Sampler</vt:lpstr>
      <vt:lpstr>Introduction</vt:lpstr>
      <vt:lpstr>Infection Rates</vt:lpstr>
      <vt:lpstr>Top 5 Counties</vt:lpstr>
      <vt:lpstr>Worst Impact</vt:lpstr>
      <vt:lpstr>Least Impact</vt:lpstr>
      <vt:lpstr>Rural Population</vt:lpstr>
      <vt:lpstr>Rural v. Urban Infections</vt:lpstr>
      <vt:lpstr>Population Impact</vt:lpstr>
      <vt:lpstr>Conclusion</vt:lpstr>
      <vt:lpstr>PowerPoint Presentation</vt:lpstr>
      <vt:lpstr>Sample 2</vt:lpstr>
      <vt:lpstr>Sample 3</vt:lpstr>
      <vt:lpstr>Sample 4</vt:lpstr>
    </vt:vector>
  </TitlesOfParts>
  <Manager/>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Infographics Sampler</dc:title>
  <dc:subject/>
  <dc:creator>John Chan</dc:creator>
  <cp:keywords/>
  <dc:description/>
  <cp:lastModifiedBy>DeJuan Hall</cp:lastModifiedBy>
  <cp:revision>37</cp:revision>
  <dcterms:created xsi:type="dcterms:W3CDTF">2021-04-30T02:09:51Z</dcterms:created>
  <dcterms:modified xsi:type="dcterms:W3CDTF">2021-05-01T15:58:18Z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