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27" r:id="rId5"/>
    <p:sldId id="528" r:id="rId6"/>
    <p:sldId id="529" r:id="rId7"/>
    <p:sldId id="530" r:id="rId8"/>
    <p:sldId id="531" r:id="rId9"/>
    <p:sldId id="532" r:id="rId10"/>
    <p:sldId id="535" r:id="rId11"/>
    <p:sldId id="533" r:id="rId12"/>
    <p:sldId id="539" r:id="rId13"/>
    <p:sldId id="536" r:id="rId14"/>
    <p:sldId id="538" r:id="rId15"/>
    <p:sldId id="537" r:id="rId16"/>
    <p:sldId id="524" r:id="rId17"/>
    <p:sldId id="522" r:id="rId18"/>
    <p:sldId id="521" r:id="rId19"/>
    <p:sldId id="523" r:id="rId20"/>
    <p:sldId id="444" r:id="rId21"/>
    <p:sldId id="52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389BC8"/>
    <a:srgbClr val="2C7CA0"/>
    <a:srgbClr val="FF733C"/>
    <a:srgbClr val="E18300"/>
    <a:srgbClr val="FFDA70"/>
    <a:srgbClr val="FFC800"/>
    <a:srgbClr val="FFAA00"/>
    <a:srgbClr val="0A7832"/>
    <a:srgbClr val="0A7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114" d="100"/>
          <a:sy n="114" d="100"/>
        </p:scale>
        <p:origin x="414" y="114"/>
      </p:cViewPr>
      <p:guideLst>
        <p:guide orient="horz" pos="2176"/>
        <p:guide pos="383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4/30/2021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4/30/2021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18</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5A-2681-4170-B975-AD2C9EA0078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1EDA51C-29A8-4197-93A4-D8A0C3AEF1D7}"/>
              </a:ext>
            </a:extLst>
          </p:cNvPr>
          <p:cNvSpPr>
            <a:spLocks noGrp="1"/>
          </p:cNvSpPr>
          <p:nvPr>
            <p:ph idx="1"/>
          </p:nvPr>
        </p:nvSpPr>
        <p:spPr/>
        <p:txBody>
          <a:bodyPr/>
          <a:lstStyle/>
          <a:p>
            <a:r>
              <a:rPr lang="en-US" dirty="0"/>
              <a:t>Source</a:t>
            </a:r>
          </a:p>
          <a:p>
            <a:r>
              <a:rPr lang="en-US" dirty="0"/>
              <a:t>Datasets</a:t>
            </a:r>
          </a:p>
          <a:p>
            <a:r>
              <a:rPr lang="en-US" dirty="0"/>
              <a:t>Process</a:t>
            </a:r>
          </a:p>
          <a:p>
            <a:r>
              <a:rPr lang="en-US" dirty="0"/>
              <a:t>Challenges</a:t>
            </a:r>
          </a:p>
        </p:txBody>
      </p:sp>
    </p:spTree>
    <p:extLst>
      <p:ext uri="{BB962C8B-B14F-4D97-AF65-F5344CB8AC3E}">
        <p14:creationId xmlns:p14="http://schemas.microsoft.com/office/powerpoint/2010/main" val="33737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65" name="Content Placeholder 64">
            <a:extLst>
              <a:ext uri="{FF2B5EF4-FFF2-40B4-BE49-F238E27FC236}">
                <a16:creationId xmlns:a16="http://schemas.microsoft.com/office/drawing/2014/main" id="{3BF43078-0194-4242-A781-D60E79761A31}"/>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1500"/>
                            </p:stCondLst>
                            <p:childTnLst>
                              <p:par>
                                <p:cTn id="12" presetID="1" presetClass="entr" presetSubtype="0" fill="hold" nodeType="afterEffect">
                                  <p:stCondLst>
                                    <p:cond delay="2000"/>
                                  </p:stCondLst>
                                  <p:childTnLst>
                                    <p:set>
                                      <p:cBhvr>
                                        <p:cTn id="13"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149</TotalTime>
  <Words>933</Words>
  <Application>Microsoft Office PowerPoint</Application>
  <PresentationFormat>Custom</PresentationFormat>
  <Paragraphs>180</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Population</vt:lpstr>
      <vt:lpstr>Population Impact</vt:lpstr>
      <vt:lpstr>Covid-19 impact to CalFresh</vt:lpstr>
      <vt:lpstr>Conclusion</vt:lpstr>
      <vt:lpstr>Methodology</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22</cp:revision>
  <dcterms:created xsi:type="dcterms:W3CDTF">2021-04-30T02:09:51Z</dcterms:created>
  <dcterms:modified xsi:type="dcterms:W3CDTF">2021-05-01T02:49:00Z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