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8" r:id="rId3"/>
    <p:sldId id="268" r:id="rId4"/>
    <p:sldId id="264" r:id="rId5"/>
    <p:sldId id="260" r:id="rId6"/>
    <p:sldId id="263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/>
        </a:p>
      </dgm:t>
    </dgm:pt>
    <dgm:pt modelId="{082E8A29-955A-4C7C-A174-3E9DCD4DC89B}">
      <dgm:prSet phldrT="[文本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抓取奴隶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zh-CN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zh-CN"/>
        </a:p>
      </dgm:t>
    </dgm:pt>
    <dgm:pt modelId="{23A0DE4A-FE92-496E-B335-3433CEFB74E9}">
      <dgm:prSet phldrT="[文本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其它玩家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8935D38-FEDC-4CD3-8002-43CB3944BEAF}" type="parTrans" cxnId="{67A03D8F-F327-4A9F-ABBC-1EB67EFD1ECB}">
      <dgm:prSet/>
      <dgm:spPr/>
      <dgm:t>
        <a:bodyPr/>
        <a:lstStyle/>
        <a:p>
          <a:endParaRPr lang="zh-CN"/>
        </a:p>
      </dgm:t>
    </dgm:pt>
    <dgm:pt modelId="{55DF926D-029A-4E18-95C4-77A5A37CAE40}" type="sibTrans" cxnId="{67A03D8F-F327-4A9F-ABBC-1EB67EFD1ECB}">
      <dgm:prSet/>
      <dgm:spPr/>
      <dgm:t>
        <a:bodyPr/>
        <a:lstStyle/>
        <a:p>
          <a:endParaRPr lang="zh-CN"/>
        </a:p>
      </dgm:t>
    </dgm:pt>
    <dgm:pt modelId="{B86124A4-14C7-49C7-A342-9B2C2B94980B}">
      <dgm:prSet phldrT="[文本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及其奴隶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2F6F8FA-C3EE-485C-BFEC-A81570DC47D8}" type="parTrans" cxnId="{508A9F6A-C4F1-4147-A5F6-B89293B446E8}">
      <dgm:prSet/>
      <dgm:spPr/>
      <dgm:t>
        <a:bodyPr/>
        <a:lstStyle/>
        <a:p>
          <a:endParaRPr lang="zh-CN"/>
        </a:p>
      </dgm:t>
    </dgm:pt>
    <dgm:pt modelId="{1114C752-8188-4E63-BFFC-E4081ACE9882}" type="sibTrans" cxnId="{508A9F6A-C4F1-4147-A5F6-B89293B446E8}">
      <dgm:prSet/>
      <dgm:spPr/>
      <dgm:t>
        <a:bodyPr/>
        <a:lstStyle/>
        <a:p>
          <a:endParaRPr lang="zh-CN"/>
        </a:p>
      </dgm:t>
    </dgm:pt>
    <dgm:pt modelId="{B6E26FFC-9977-4BBC-BEC7-3D6B63754E52}">
      <dgm:prSet phldrT="[文本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抓捕造反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zh-CN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zh-CN"/>
        </a:p>
      </dgm:t>
    </dgm:pt>
    <dgm:pt modelId="{CBCC21F5-552F-4D39-812E-6FCD4A366F58}">
      <dgm:prSet phldrT="[文本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拥有的奴隶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zh-CN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zh-CN"/>
        </a:p>
      </dgm:t>
    </dgm:pt>
    <dgm:pt modelId="{62831651-7C26-466C-BAA4-31EA8D14E47A}">
      <dgm:prSet phldrT="[文本]"/>
      <dgm:spPr/>
      <dgm:t>
        <a:bodyPr/>
        <a:lstStyle/>
        <a:p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zh-CN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zh-CN"/>
        </a:p>
      </dgm:t>
    </dgm:pt>
    <dgm:pt modelId="{6D0E5D9F-7263-4526-A227-51301233F549}">
      <dgm:prSet phldrT="[文本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被推翻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zh-CN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zh-CN"/>
        </a:p>
      </dgm:t>
    </dgm:pt>
    <dgm:pt modelId="{F3256203-D9D1-492A-B801-68C1A32486F0}">
      <dgm:prSet phldrT="[文本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其它玩家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zh-CN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zh-CN"/>
        </a:p>
      </dgm:t>
    </dgm:pt>
    <dgm:pt modelId="{357008B7-F3FD-489F-A410-81C9A9EFE4DA}">
      <dgm:prSet phldrT="[文本]"/>
      <dgm:spPr/>
      <dgm:t>
        <a:bodyPr/>
        <a:lstStyle/>
        <a:p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ED5EFE54-4C6D-4A88-939B-CE66C6668425}" type="parTrans" cxnId="{8910F93B-7180-4A52-9856-879D102D33F8}">
      <dgm:prSet/>
      <dgm:spPr/>
      <dgm:t>
        <a:bodyPr/>
        <a:lstStyle/>
        <a:p>
          <a:endParaRPr lang="zh-CN"/>
        </a:p>
      </dgm:t>
    </dgm:pt>
    <dgm:pt modelId="{87BC108C-4915-4A4B-8565-E4BD28BA3C35}" type="sibTrans" cxnId="{8910F93B-7180-4A52-9856-879D102D33F8}">
      <dgm:prSet/>
      <dgm:spPr/>
      <dgm:t>
        <a:bodyPr/>
        <a:lstStyle/>
        <a:p>
          <a:endParaRPr lang="zh-CN"/>
        </a:p>
      </dgm:t>
    </dgm:pt>
    <dgm:pt modelId="{E5E95E82-EF79-43CA-AA86-43B0E1CBCD3F}">
      <dgm:prSet phldrT="[文本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造反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D76A3AE-1B6C-45A0-8E84-63160283749F}" type="parTrans" cxnId="{A76240AD-13F6-40C0-BD9B-102D5EC0AE51}">
      <dgm:prSet/>
      <dgm:spPr/>
      <dgm:t>
        <a:bodyPr/>
        <a:lstStyle/>
        <a:p>
          <a:endParaRPr lang="zh-CN"/>
        </a:p>
      </dgm:t>
    </dgm:pt>
    <dgm:pt modelId="{BF76010C-5523-4E13-B3E7-886DCE6AEBD4}" type="sibTrans" cxnId="{A76240AD-13F6-40C0-BD9B-102D5EC0AE51}">
      <dgm:prSet/>
      <dgm:spPr/>
      <dgm:t>
        <a:bodyPr/>
        <a:lstStyle/>
        <a:p>
          <a:endParaRPr lang="zh-CN"/>
        </a:p>
      </dgm:t>
    </dgm:pt>
    <dgm:pt modelId="{A81358E0-3DE7-41AD-A28C-ABB22548B1F6}">
      <dgm:prSet phldrT="[文本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发起谋反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zh-CN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zh-CN"/>
        </a:p>
      </dgm:t>
    </dgm:pt>
    <dgm:pt modelId="{37A7C994-CC74-44DD-8777-ED6736B35821}">
      <dgm:prSet phldrT="[文本]"/>
      <dgm:spPr/>
      <dgm:t>
        <a:bodyPr/>
        <a:lstStyle/>
        <a:p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zh-CN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zh-CN"/>
        </a:p>
      </dgm:t>
    </dgm:pt>
    <dgm:pt modelId="{63ED56C2-AC2C-4F84-BF73-299BC7B7A521}">
      <dgm:prSet phldrT="[文本]"/>
      <dgm:spPr/>
      <dgm:t>
        <a:bodyPr/>
        <a:lstStyle/>
        <a:p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1A33F98-A924-490B-9284-3C38F3CF1A08}" type="parTrans" cxnId="{F35DE5DA-3B40-48DB-A104-E3996A110B58}">
      <dgm:prSet/>
      <dgm:spPr/>
      <dgm:t>
        <a:bodyPr/>
        <a:lstStyle/>
        <a:p>
          <a:endParaRPr lang="zh-CN" altLang="en-US"/>
        </a:p>
      </dgm:t>
    </dgm:pt>
    <dgm:pt modelId="{F50F17C9-5FD1-4F78-BD90-F0528D8E4A04}" type="sibTrans" cxnId="{F35DE5DA-3B40-48DB-A104-E3996A110B58}">
      <dgm:prSet/>
      <dgm:spPr/>
      <dgm:t>
        <a:bodyPr/>
        <a:lstStyle/>
        <a:p>
          <a:endParaRPr lang="zh-CN" altLang="en-US"/>
        </a:p>
      </dgm:t>
    </dgm:pt>
    <dgm:pt modelId="{AE54DD1F-3618-4E50-8D97-F0F3DDC5264A}">
      <dgm:prSet phldrT="[文本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拥有的奴隶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ACC4642-332F-43C4-9E35-3C5B8F672D31}" type="parTrans" cxnId="{0CDE6DA7-ACE0-4B58-A21E-E6D7F435ECF3}">
      <dgm:prSet/>
      <dgm:spPr/>
      <dgm:t>
        <a:bodyPr/>
        <a:lstStyle/>
        <a:p>
          <a:endParaRPr lang="zh-CN" altLang="en-US"/>
        </a:p>
      </dgm:t>
    </dgm:pt>
    <dgm:pt modelId="{6FE441E2-E79D-488C-9486-3582CF3DE5F6}" type="sibTrans" cxnId="{0CDE6DA7-ACE0-4B58-A21E-E6D7F435ECF3}">
      <dgm:prSet/>
      <dgm:spPr/>
      <dgm:t>
        <a:bodyPr/>
        <a:lstStyle/>
        <a:p>
          <a:endParaRPr lang="zh-CN" altLang="en-US"/>
        </a:p>
      </dgm:t>
    </dgm:pt>
    <dgm:pt modelId="{3C2CB167-567E-417D-8898-6D09A7A27CB1}">
      <dgm:prSet phldrT="[文本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加入谋反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8A4E393-3068-4850-A47A-1CE4805E74B7}" type="parTrans" cxnId="{19F27C70-5BDB-4B10-B1C6-68FC05D9B896}">
      <dgm:prSet/>
      <dgm:spPr/>
      <dgm:t>
        <a:bodyPr/>
        <a:lstStyle/>
        <a:p>
          <a:endParaRPr lang="zh-CN" altLang="en-US"/>
        </a:p>
      </dgm:t>
    </dgm:pt>
    <dgm:pt modelId="{384FFE15-831F-450D-8564-959E965C4B0D}" type="sibTrans" cxnId="{19F27C70-5BDB-4B10-B1C6-68FC05D9B896}">
      <dgm:prSet/>
      <dgm:spPr/>
      <dgm:t>
        <a:bodyPr/>
        <a:lstStyle/>
        <a:p>
          <a:endParaRPr lang="zh-CN" altLang="en-US"/>
        </a:p>
      </dgm:t>
    </dgm:pt>
    <dgm:pt modelId="{6F1872F4-A030-4D64-A17C-72EA1ABBD62E}" type="pres">
      <dgm:prSet presAssocID="{CF9055CF-8DEB-4A02-949A-DE72B6AC5D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/>
        </a:p>
      </dgm:t>
    </dgm:pt>
    <dgm:pt modelId="{98302F07-D6A9-46A5-9807-EBF6C9F5B2DD}" type="pres">
      <dgm:prSet presAssocID="{082E8A29-955A-4C7C-A174-3E9DCD4DC89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6681DF6F-8E98-430C-9A87-14BEC6C3269E}" type="pres">
      <dgm:prSet presAssocID="{C2176686-D23E-48EB-9D1B-1A1B46236638}" presName="sibTrans" presStyleCnt="0"/>
      <dgm:spPr/>
    </dgm:pt>
    <dgm:pt modelId="{DAD9059A-916A-4916-A2A8-B42491568DD3}" type="pres">
      <dgm:prSet presAssocID="{B6E26FFC-9977-4BBC-BEC7-3D6B63754E5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39AEACD1-F8CF-4528-8379-DAA829B3790B}" type="pres">
      <dgm:prSet presAssocID="{48634C00-2335-4923-9072-EB7482323D9C}" presName="sibTrans" presStyleCnt="0"/>
      <dgm:spPr/>
    </dgm:pt>
    <dgm:pt modelId="{25A33852-3C4B-4406-8856-3A4D6201948C}" type="pres">
      <dgm:prSet presAssocID="{6D0E5D9F-7263-4526-A227-51301233F54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562EDDC3-60FD-463F-A6DB-A597D604B642}" type="pres">
      <dgm:prSet presAssocID="{DE289E29-1989-4D8E-8AA6-F030105B3F13}" presName="sibTrans" presStyleCnt="0"/>
      <dgm:spPr/>
    </dgm:pt>
    <dgm:pt modelId="{86146B22-5360-4D1B-AC91-3378F10134EE}" type="pres">
      <dgm:prSet presAssocID="{E5E95E82-EF79-43CA-AA86-43B0E1CBCD3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</dgm:ptLst>
  <dgm:cxnLst>
    <dgm:cxn modelId="{1B9593D8-0118-451B-8B48-CC6C91B73C1B}" type="presOf" srcId="{B86124A4-14C7-49C7-A342-9B2C2B94980B}" destId="{98302F07-D6A9-46A5-9807-EBF6C9F5B2DD}" srcOrd="0" destOrd="2" presId="urn:microsoft.com/office/officeart/2005/8/layout/hList6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508A9F6A-C4F1-4147-A5F6-B89293B446E8}" srcId="{082E8A29-955A-4C7C-A174-3E9DCD4DC89B}" destId="{B86124A4-14C7-49C7-A342-9B2C2B94980B}" srcOrd="1" destOrd="0" parTransId="{B2F6F8FA-C3EE-485C-BFEC-A81570DC47D8}" sibTransId="{1114C752-8188-4E63-BFFC-E4081ACE9882}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FB8541C0-3895-4553-A4C7-34B81A3C4A0B}" srcId="{E5E95E82-EF79-43CA-AA86-43B0E1CBCD3F}" destId="{A81358E0-3DE7-41AD-A28C-ABB22548B1F6}" srcOrd="0" destOrd="0" parTransId="{262E0B94-6EA9-4797-B705-959D7B185F91}" sibTransId="{77756FBB-BF6C-4D78-803E-BCC851F1DA03}"/>
    <dgm:cxn modelId="{CC1A92EB-2672-4443-858D-BCA16F76F740}" type="presOf" srcId="{F3256203-D9D1-492A-B801-68C1A32486F0}" destId="{25A33852-3C4B-4406-8856-3A4D6201948C}" srcOrd="0" destOrd="1" presId="urn:microsoft.com/office/officeart/2005/8/layout/hList6"/>
    <dgm:cxn modelId="{2FA258D4-5B38-426D-B0D7-CD8F217A1137}" type="presOf" srcId="{E5E95E82-EF79-43CA-AA86-43B0E1CBCD3F}" destId="{86146B22-5360-4D1B-AC91-3378F10134EE}" srcOrd="0" destOrd="0" presId="urn:microsoft.com/office/officeart/2005/8/layout/hList6"/>
    <dgm:cxn modelId="{F4F3BD4C-7DE7-449F-8ECF-B43B2B86F2EB}" type="presOf" srcId="{CBCC21F5-552F-4D39-812E-6FCD4A366F58}" destId="{DAD9059A-916A-4916-A2A8-B42491568DD3}" srcOrd="0" destOrd="1" presId="urn:microsoft.com/office/officeart/2005/8/layout/hList6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ECB535CD-5106-41E2-A5E6-D382C3792033}" type="presOf" srcId="{357008B7-F3FD-489F-A410-81C9A9EFE4DA}" destId="{25A33852-3C4B-4406-8856-3A4D6201948C}" srcOrd="0" destOrd="4" presId="urn:microsoft.com/office/officeart/2005/8/layout/hList6"/>
    <dgm:cxn modelId="{0CDE6DA7-ACE0-4B58-A21E-E6D7F435ECF3}" srcId="{6D0E5D9F-7263-4526-A227-51301233F549}" destId="{AE54DD1F-3618-4E50-8D97-F0F3DDC5264A}" srcOrd="1" destOrd="0" parTransId="{7ACC4642-332F-43C4-9E35-3C5B8F672D31}" sibTransId="{6FE441E2-E79D-488C-9486-3582CF3DE5F6}"/>
    <dgm:cxn modelId="{941BC034-2433-4F31-BF95-04A8314F5BE7}" type="presOf" srcId="{63ED56C2-AC2C-4F84-BF73-299BC7B7A521}" destId="{25A33852-3C4B-4406-8856-3A4D6201948C}" srcOrd="0" destOrd="3" presId="urn:microsoft.com/office/officeart/2005/8/layout/hList6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5351B217-259B-4E6A-85F5-2E408BEB0764}" type="presOf" srcId="{082E8A29-955A-4C7C-A174-3E9DCD4DC89B}" destId="{98302F07-D6A9-46A5-9807-EBF6C9F5B2DD}" srcOrd="0" destOrd="0" presId="urn:microsoft.com/office/officeart/2005/8/layout/hList6"/>
    <dgm:cxn modelId="{9CB4B27D-95A7-458D-A9CA-7754788DD095}" type="presOf" srcId="{62831651-7C26-466C-BAA4-31EA8D14E47A}" destId="{DAD9059A-916A-4916-A2A8-B42491568DD3}" srcOrd="0" destOrd="2" presId="urn:microsoft.com/office/officeart/2005/8/layout/hList6"/>
    <dgm:cxn modelId="{0676BA07-1135-49D0-993A-27A9F99FC0CD}" type="presOf" srcId="{B6E26FFC-9977-4BBC-BEC7-3D6B63754E52}" destId="{DAD9059A-916A-4916-A2A8-B42491568DD3}" srcOrd="0" destOrd="0" presId="urn:microsoft.com/office/officeart/2005/8/layout/hList6"/>
    <dgm:cxn modelId="{DC53BA63-76BA-413A-ACCE-B7609C3FDC8E}" type="presOf" srcId="{A81358E0-3DE7-41AD-A28C-ABB22548B1F6}" destId="{86146B22-5360-4D1B-AC91-3378F10134EE}" srcOrd="0" destOrd="1" presId="urn:microsoft.com/office/officeart/2005/8/layout/hList6"/>
    <dgm:cxn modelId="{C06DA1C3-D38F-43B1-B24E-E80592CC29EC}" type="presOf" srcId="{23A0DE4A-FE92-496E-B335-3433CEFB74E9}" destId="{98302F07-D6A9-46A5-9807-EBF6C9F5B2DD}" srcOrd="0" destOrd="1" presId="urn:microsoft.com/office/officeart/2005/8/layout/hList6"/>
    <dgm:cxn modelId="{EF624EEB-F747-4459-BAED-45149162FABF}" type="presOf" srcId="{AE54DD1F-3618-4E50-8D97-F0F3DDC5264A}" destId="{25A33852-3C4B-4406-8856-3A4D6201948C}" srcOrd="0" destOrd="2" presId="urn:microsoft.com/office/officeart/2005/8/layout/hList6"/>
    <dgm:cxn modelId="{24179AE2-AA7E-4702-A358-E95F80152CCA}" type="presOf" srcId="{CF9055CF-8DEB-4A02-949A-DE72B6AC5D37}" destId="{6F1872F4-A030-4D64-A17C-72EA1ABBD62E}" srcOrd="0" destOrd="0" presId="urn:microsoft.com/office/officeart/2005/8/layout/hList6"/>
    <dgm:cxn modelId="{729DA21F-0A99-4CC3-ACFF-2A00EDCAA358}" type="presOf" srcId="{37A7C994-CC74-44DD-8777-ED6736B35821}" destId="{86146B22-5360-4D1B-AC91-3378F10134EE}" srcOrd="0" destOrd="3" presId="urn:microsoft.com/office/officeart/2005/8/layout/hList6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19F27C70-5BDB-4B10-B1C6-68FC05D9B896}" srcId="{E5E95E82-EF79-43CA-AA86-43B0E1CBCD3F}" destId="{3C2CB167-567E-417D-8898-6D09A7A27CB1}" srcOrd="1" destOrd="0" parTransId="{B8A4E393-3068-4850-A47A-1CE4805E74B7}" sibTransId="{384FFE15-831F-450D-8564-959E965C4B0D}"/>
    <dgm:cxn modelId="{C1D44CC0-B648-463E-A6B5-A733BCDC535C}" type="presOf" srcId="{3C2CB167-567E-417D-8898-6D09A7A27CB1}" destId="{86146B22-5360-4D1B-AC91-3378F10134EE}" srcOrd="0" destOrd="2" presId="urn:microsoft.com/office/officeart/2005/8/layout/hList6"/>
    <dgm:cxn modelId="{1C5CE732-A00F-4C06-A1A8-B209BC6B496D}" srcId="{E5E95E82-EF79-43CA-AA86-43B0E1CBCD3F}" destId="{37A7C994-CC74-44DD-8777-ED6736B35821}" srcOrd="2" destOrd="0" parTransId="{03F017E7-7E3C-4E2C-9CEF-B07099F38801}" sibTransId="{118572A4-3B5E-487E-8015-6A319369077F}"/>
    <dgm:cxn modelId="{8910F93B-7180-4A52-9856-879D102D33F8}" srcId="{6D0E5D9F-7263-4526-A227-51301233F549}" destId="{357008B7-F3FD-489F-A410-81C9A9EFE4DA}" srcOrd="3" destOrd="0" parTransId="{ED5EFE54-4C6D-4A88-939B-CE66C6668425}" sibTransId="{87BC108C-4915-4A4B-8565-E4BD28BA3C35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F35DE5DA-3B40-48DB-A104-E3996A110B58}" srcId="{6D0E5D9F-7263-4526-A227-51301233F549}" destId="{63ED56C2-AC2C-4F84-BF73-299BC7B7A521}" srcOrd="2" destOrd="0" parTransId="{81A33F98-A924-490B-9284-3C38F3CF1A08}" sibTransId="{F50F17C9-5FD1-4F78-BD90-F0528D8E4A04}"/>
    <dgm:cxn modelId="{77BD0D2D-7C4E-49B3-9A72-0FD33F32D294}" type="presOf" srcId="{6D0E5D9F-7263-4526-A227-51301233F549}" destId="{25A33852-3C4B-4406-8856-3A4D6201948C}" srcOrd="0" destOrd="0" presId="urn:microsoft.com/office/officeart/2005/8/layout/hList6"/>
    <dgm:cxn modelId="{D4055BC1-25B1-4CD1-BF08-20C154FADF73}" type="presParOf" srcId="{6F1872F4-A030-4D64-A17C-72EA1ABBD62E}" destId="{98302F07-D6A9-46A5-9807-EBF6C9F5B2DD}" srcOrd="0" destOrd="0" presId="urn:microsoft.com/office/officeart/2005/8/layout/hList6"/>
    <dgm:cxn modelId="{584E2F3E-994B-49B2-AD46-0E8D6E4A468B}" type="presParOf" srcId="{6F1872F4-A030-4D64-A17C-72EA1ABBD62E}" destId="{6681DF6F-8E98-430C-9A87-14BEC6C3269E}" srcOrd="1" destOrd="0" presId="urn:microsoft.com/office/officeart/2005/8/layout/hList6"/>
    <dgm:cxn modelId="{FD54A181-98DF-439C-9CA4-93CD1333DEC4}" type="presParOf" srcId="{6F1872F4-A030-4D64-A17C-72EA1ABBD62E}" destId="{DAD9059A-916A-4916-A2A8-B42491568DD3}" srcOrd="2" destOrd="0" presId="urn:microsoft.com/office/officeart/2005/8/layout/hList6"/>
    <dgm:cxn modelId="{B910F504-589D-4168-B820-FECB0EF26955}" type="presParOf" srcId="{6F1872F4-A030-4D64-A17C-72EA1ABBD62E}" destId="{39AEACD1-F8CF-4528-8379-DAA829B3790B}" srcOrd="3" destOrd="0" presId="urn:microsoft.com/office/officeart/2005/8/layout/hList6"/>
    <dgm:cxn modelId="{AEDC4C6E-DC7C-4364-8563-E748313EFA17}" type="presParOf" srcId="{6F1872F4-A030-4D64-A17C-72EA1ABBD62E}" destId="{25A33852-3C4B-4406-8856-3A4D6201948C}" srcOrd="4" destOrd="0" presId="urn:microsoft.com/office/officeart/2005/8/layout/hList6"/>
    <dgm:cxn modelId="{CBF7D188-2B16-4153-AEAE-C484C833188A}" type="presParOf" srcId="{6F1872F4-A030-4D64-A17C-72EA1ABBD62E}" destId="{562EDDC3-60FD-463F-A6DB-A597D604B642}" srcOrd="5" destOrd="0" presId="urn:microsoft.com/office/officeart/2005/8/layout/hList6"/>
    <dgm:cxn modelId="{A7220034-7FD2-4082-91F9-5EDDE0F524D0}" type="presParOf" srcId="{6F1872F4-A030-4D64-A17C-72EA1ABBD62E}" destId="{86146B22-5360-4D1B-AC91-3378F10134EE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02F07-D6A9-46A5-9807-EBF6C9F5B2DD}">
      <dsp:nvSpPr>
        <dsp:cNvPr id="0" name=""/>
        <dsp:cNvSpPr/>
      </dsp:nvSpPr>
      <dsp:spPr>
        <a:xfrm rot="16200000">
          <a:off x="-851716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5974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抓取奴隶</a:t>
          </a:r>
          <a:endParaRPr lang="zh-CN" sz="26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其它玩家</a:t>
          </a:r>
          <a:endParaRPr lang="zh-CN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及其奴隶</a:t>
          </a:r>
          <a:endParaRPr lang="zh-CN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 rot="5400000">
        <a:off x="2322" y="797242"/>
        <a:ext cx="2278137" cy="2391727"/>
      </dsp:txXfrm>
    </dsp:sp>
    <dsp:sp modelId="{DAD9059A-916A-4916-A2A8-B42491568DD3}">
      <dsp:nvSpPr>
        <dsp:cNvPr id="0" name=""/>
        <dsp:cNvSpPr/>
      </dsp:nvSpPr>
      <dsp:spPr>
        <a:xfrm rot="16200000">
          <a:off x="1597281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5974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抓捕造反</a:t>
          </a:r>
          <a:endParaRPr lang="zh-CN" sz="26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拥有的奴隶</a:t>
          </a:r>
          <a:endParaRPr lang="zh-CN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 rot="5400000">
        <a:off x="2451319" y="797242"/>
        <a:ext cx="2278137" cy="2391727"/>
      </dsp:txXfrm>
    </dsp:sp>
    <dsp:sp modelId="{25A33852-3C4B-4406-8856-3A4D6201948C}">
      <dsp:nvSpPr>
        <dsp:cNvPr id="0" name=""/>
        <dsp:cNvSpPr/>
      </dsp:nvSpPr>
      <dsp:spPr>
        <a:xfrm rot="16200000">
          <a:off x="4046280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5974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被推翻</a:t>
          </a:r>
          <a:endParaRPr lang="zh-CN" sz="26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其它玩家</a:t>
          </a:r>
          <a:endParaRPr lang="zh-CN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拥有的奴隶</a:t>
          </a:r>
          <a:endParaRPr lang="zh-CN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 rot="5400000">
        <a:off x="4900318" y="797242"/>
        <a:ext cx="2278137" cy="2391727"/>
      </dsp:txXfrm>
    </dsp:sp>
    <dsp:sp modelId="{86146B22-5360-4D1B-AC91-3378F10134EE}">
      <dsp:nvSpPr>
        <dsp:cNvPr id="0" name=""/>
        <dsp:cNvSpPr/>
      </dsp:nvSpPr>
      <dsp:spPr>
        <a:xfrm rot="16200000">
          <a:off x="6495278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5974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造反</a:t>
          </a:r>
          <a:endParaRPr lang="zh-CN" sz="26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发起谋反</a:t>
          </a:r>
          <a:endParaRPr lang="zh-CN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加入谋反</a:t>
          </a:r>
          <a:endParaRPr lang="zh-CN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 rot="5400000">
        <a:off x="7349316" y="797242"/>
        <a:ext cx="2278137" cy="239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CEEBDA6D-DC69-4DCE-BAF7-6763517D3376}" type="datetimeFigureOut">
              <a:rPr lang="en-US" altLang="zh-CN"/>
              <a:t>11/15/2015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B2977E94-A6AB-4E02-8E43-E89F9CF4757F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37F6C43-988E-4257-9A1C-C162EF036D58}" type="datetimeFigureOut">
              <a:t>2015/11/15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ED491D0-8E1B-49C7-849B-A28568D9449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10" name="矩形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 latinLnBrk="0">
              <a:lnSpc>
                <a:spcPct val="90000"/>
              </a:lnSpc>
              <a:defRPr lang="zh-CN" sz="6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CN" sz="2400"/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2015/11/15</a:t>
            </a:fld>
            <a:endParaRPr lang="zh-CN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13" name="幻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2015/11/15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t>2015/11/15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 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2015/11/15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 latinLnBrk="0">
              <a:lnSpc>
                <a:spcPct val="90000"/>
              </a:lnSpc>
              <a:defRPr lang="zh-CN" sz="5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zh-CN" sz="24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2015/11/15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2015/11/15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2015/11/15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2015/11/15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2015/11/15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 latinLnBrk="0">
              <a:defRPr lang="zh-CN" sz="30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8896" y="2465294"/>
            <a:ext cx="5389895" cy="4392706"/>
          </a:xfrm>
        </p:spPr>
        <p:txBody>
          <a:bodyPr>
            <a:normAutofit/>
          </a:bodyPr>
          <a:lstStyle>
            <a:lvl1pPr latinLnBrk="0">
              <a:defRPr lang="zh-CN" sz="22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 latinLnBrk="0">
              <a:spcBef>
                <a:spcPts val="1500"/>
              </a:spcBef>
              <a:buNone/>
              <a:defRPr lang="zh-CN" sz="22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2015/11/15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 latinLnBrk="0">
              <a:defRPr lang="zh-CN" sz="30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2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2015/11/15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  <a:p>
            <a:pPr lvl="5"/>
            <a:r>
              <a:rPr lang="zh-CN"/>
              <a:t>第六级</a:t>
            </a:r>
          </a:p>
          <a:p>
            <a:pPr lvl="6"/>
            <a:r>
              <a:rPr lang="zh-CN"/>
              <a:t>第七级</a:t>
            </a:r>
          </a:p>
          <a:p>
            <a:pPr lvl="7"/>
            <a:r>
              <a:rPr lang="zh-CN"/>
              <a:t>第八级</a:t>
            </a:r>
          </a:p>
          <a:p>
            <a:pPr lvl="8"/>
            <a:r>
              <a:rPr lang="zh-CN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CCFE9AC-F15C-4FA0-A6F1-298829FA691D}" type="datetimeFigureOut">
              <a:rPr lang="en-US" altLang="zh-CN" smtClean="0"/>
              <a:pPr/>
              <a:t>11/15/2015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D266BE7-899D-4075-917F-DBDE33B6B69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lang="zh-CN" sz="300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lang="zh-CN" sz="2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奴</a:t>
            </a:r>
            <a:r>
              <a:rPr lang="zh-CN" altLang="en-US" dirty="0" smtClean="0"/>
              <a:t>隶暴动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Riot of Slaves</a:t>
            </a:r>
          </a:p>
          <a:p>
            <a:pPr algn="r"/>
            <a:r>
              <a:rPr lang="en-US" altLang="zh-CN" dirty="0" smtClean="0"/>
              <a:t>--By Scorpion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进入游戏</a:t>
            </a:r>
            <a:endParaRPr lang="zh-CN" altLang="en-US" dirty="0"/>
          </a:p>
        </p:txBody>
      </p:sp>
      <p:pic>
        <p:nvPicPr>
          <p:cNvPr id="13" name="内容占位符 1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44" y="2193925"/>
            <a:ext cx="3987800" cy="3987800"/>
          </a:xfrm>
        </p:spPr>
      </p:pic>
      <p:pic>
        <p:nvPicPr>
          <p:cNvPr id="14" name="内容占位符 1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625" y="2193925"/>
            <a:ext cx="2243137" cy="3987800"/>
          </a:xfrm>
        </p:spPr>
      </p:pic>
    </p:spTree>
    <p:extLst>
      <p:ext uri="{BB962C8B-B14F-4D97-AF65-F5344CB8AC3E}">
        <p14:creationId xmlns:p14="http://schemas.microsoft.com/office/powerpoint/2010/main" val="14574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社</a:t>
            </a:r>
            <a:r>
              <a:rPr lang="zh-CN" altLang="en-US" dirty="0" smtClean="0"/>
              <a:t>交探索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趣味小游戏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079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角色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奴</a:t>
            </a:r>
            <a:r>
              <a:rPr lang="zh-CN" altLang="en-US" dirty="0" smtClean="0"/>
              <a:t>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推翻暴政</a:t>
            </a:r>
            <a:endParaRPr lang="zh-CN" dirty="0"/>
          </a:p>
          <a:p>
            <a:r>
              <a:rPr lang="zh-CN" altLang="en-US" dirty="0" smtClean="0"/>
              <a:t>奴隶主</a:t>
            </a:r>
            <a:endParaRPr lang="en-US" altLang="zh-CN" dirty="0" smtClean="0"/>
          </a:p>
          <a:p>
            <a:pPr lvl="1"/>
            <a:r>
              <a:rPr lang="zh-CN" altLang="en-US" dirty="0"/>
              <a:t>抓</a:t>
            </a:r>
            <a:r>
              <a:rPr lang="zh-CN" altLang="en-US" dirty="0" smtClean="0"/>
              <a:t>获奴隶</a:t>
            </a:r>
            <a:endParaRPr lang="en-US" altLang="zh-CN" dirty="0" smtClean="0"/>
          </a:p>
          <a:p>
            <a:pPr lvl="1"/>
            <a:r>
              <a:rPr lang="zh-CN" altLang="en-US" dirty="0"/>
              <a:t>平</a:t>
            </a:r>
            <a:r>
              <a:rPr lang="zh-CN" altLang="en-US" dirty="0" smtClean="0"/>
              <a:t>定叛乱</a:t>
            </a:r>
            <a:endParaRPr lang="en-US" altLang="zh-CN" dirty="0" smtClean="0"/>
          </a:p>
          <a:p>
            <a:pPr lvl="1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体验流程</a:t>
            </a:r>
            <a:endParaRPr lang="zh-CN" dirty="0"/>
          </a:p>
        </p:txBody>
      </p:sp>
      <p:graphicFrame>
        <p:nvGraphicFramePr>
          <p:cNvPr id="8" name="内容占位符 7" descr="梯形列表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257943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让</a:t>
            </a:r>
            <a:r>
              <a:rPr lang="zh-CN" altLang="en-US" dirty="0" smtClean="0"/>
              <a:t>我们体验游戏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去抓获奴隶吧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767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竖排文字占位符 4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CN" altLang="en-US" dirty="0" smtClean="0"/>
              <a:t>初期的吸引</a:t>
            </a:r>
            <a:endParaRPr lang="en-US" altLang="zh-CN" dirty="0" smtClean="0"/>
          </a:p>
          <a:p>
            <a:r>
              <a:rPr lang="zh-CN" altLang="en-US" dirty="0"/>
              <a:t>用</a:t>
            </a:r>
            <a:r>
              <a:rPr lang="zh-CN" altLang="en-US" dirty="0" smtClean="0"/>
              <a:t>户的参与</a:t>
            </a:r>
            <a:endParaRPr lang="en-US" altLang="zh-CN" dirty="0" smtClean="0"/>
          </a:p>
          <a:p>
            <a:r>
              <a:rPr lang="zh-CN" altLang="en-US" dirty="0"/>
              <a:t>老用</a:t>
            </a:r>
            <a:r>
              <a:rPr lang="zh-CN" altLang="en-US" dirty="0" smtClean="0"/>
              <a:t>户循环</a:t>
            </a:r>
            <a:endParaRPr lang="en-US" altLang="zh-CN" dirty="0" smtClean="0"/>
          </a:p>
          <a:p>
            <a:r>
              <a:rPr lang="zh-CN" altLang="en-US" dirty="0" smtClean="0"/>
              <a:t>分享推广</a:t>
            </a:r>
            <a:endParaRPr lang="zh-CN" altLang="en-US" dirty="0"/>
          </a:p>
        </p:txBody>
      </p:sp>
      <p:sp>
        <p:nvSpPr>
          <p:cNvPr id="4" name="竖排标题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社交</a:t>
            </a:r>
            <a:r>
              <a:rPr lang="zh-CN" altLang="en-US" dirty="0" smtClean="0"/>
              <a:t>体验总结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977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Scorpion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3707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ucation_16x9.potx" id="{AA5F22BC-61EA-4F01-AB22-75117871E196}" vid="{BD0EB374-1DDC-4F15-88A9-D386288C58A6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46F0C7C-95CD-4157-B59F-1693F8160B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教育学科演示文稿，黑板插图设计（宽屏）</Template>
  <TotalTime>0</TotalTime>
  <Words>130</Words>
  <Application>Microsoft Office PowerPoint</Application>
  <PresentationFormat>宽屏</PresentationFormat>
  <Paragraphs>33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Microsoft YaHei UI</vt:lpstr>
      <vt:lpstr>宋体</vt:lpstr>
      <vt:lpstr>Calibri</vt:lpstr>
      <vt:lpstr>Wingdings</vt:lpstr>
      <vt:lpstr>Education 16x9</vt:lpstr>
      <vt:lpstr>奴隶暴动</vt:lpstr>
      <vt:lpstr>进入游戏</vt:lpstr>
      <vt:lpstr>社交探索</vt:lpstr>
      <vt:lpstr>角色</vt:lpstr>
      <vt:lpstr>体验流程</vt:lpstr>
      <vt:lpstr>让我们体验游戏</vt:lpstr>
      <vt:lpstr>社交体验总结</vt:lpstr>
      <vt:lpstr>谢谢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2015-11-15T05:56:15Z</dcterms:created>
  <dcterms:modified xsi:type="dcterms:W3CDTF">2015-11-15T06:41:22Z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TC034629029991</vt:lpwstr>
  </property>
</Properties>
</file>