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57" r:id="rId6"/>
    <p:sldId id="270" r:id="rId8"/>
    <p:sldId id="271" r:id="rId9"/>
    <p:sldId id="268" r:id="rId10"/>
    <p:sldId id="269" r:id="rId11"/>
    <p:sldId id="266" r:id="rId12"/>
    <p:sldId id="267" r:id="rId13"/>
    <p:sldId id="280" r:id="rId14"/>
    <p:sldId id="281" r:id="rId15"/>
    <p:sldId id="282" r:id="rId16"/>
    <p:sldId id="279" r:id="rId17"/>
    <p:sldId id="263" r:id="rId18"/>
    <p:sldId id="262" r:id="rId19"/>
    <p:sldId id="260" r:id="rId20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007"/>
    <a:srgbClr val="07B0EB"/>
    <a:srgbClr val="FF9422"/>
    <a:srgbClr val="CC0033"/>
    <a:srgbClr val="FF0033"/>
    <a:srgbClr val="CCCC00"/>
    <a:srgbClr val="FFFF33"/>
    <a:srgbClr val="006699"/>
    <a:srgbClr val="99CC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936" y="870"/>
      </p:cViewPr>
      <p:guideLst>
        <p:guide orient="horz" pos="1575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30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2014</c:v>
                </c:pt>
                <c:pt idx="2">
                  <c:v>2018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2014</c:v>
                </c:pt>
                <c:pt idx="2">
                  <c:v>2018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8484992"/>
        <c:axId val="98486528"/>
      </c:barChart>
      <c:catAx>
        <c:axId val="98484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</a:p>
        </c:txPr>
        <c:crossAx val="98486528"/>
        <c:crosses val="autoZero"/>
        <c:auto val="1"/>
        <c:lblAlgn val="ctr"/>
        <c:lblOffset val="100"/>
        <c:noMultiLvlLbl val="0"/>
      </c:catAx>
      <c:valAx>
        <c:axId val="9848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</a:p>
        </c:txPr>
        <c:crossAx val="9848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F253B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1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7DC72-C691-4D1E-8F05-C52A25EEC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6C9E4-2859-451B-91E8-63E5A2F89C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一般都是一种图形，具有高度象征意义的图像，可以实现信息、数据的交互。</a:t>
            </a:r>
            <a:r>
              <a:rPr lang="zh-CN" altLang="en-US">
                <a:sym typeface="+mn-ea"/>
              </a:rPr>
              <a:t>人类识别图片信息的速度要远高于文字，</a:t>
            </a:r>
            <a:r>
              <a:rPr lang="zh-CN" altLang="en-US"/>
              <a:t>在人机交互中使用的非常广泛。漂亮的图标有助于提高用户体验。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以图标替代具体应用程序，更有象征性和辨识度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系统中经常用到的图标，都是和系统功能和操作引导相关的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外观、质感、细节尽可能的接近真实物体。</a:t>
            </a:r>
            <a:r>
              <a:rPr lang="en-US" altLang="zh-CN"/>
              <a:t>3D</a:t>
            </a:r>
            <a:r>
              <a:rPr lang="zh-CN" altLang="en-US"/>
              <a:t>、投影，光这个镜头上就包含了多少光影细节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C9E4-2859-451B-91E8-63E5A2F8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C9E4-2859-451B-91E8-63E5A2F8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国美大数据研究院\大数据研究院LOGO和名片\国美大数据研究院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14295"/>
            <a:ext cx="1928826" cy="711571"/>
          </a:xfrm>
          <a:prstGeom prst="rect">
            <a:avLst/>
          </a:prstGeom>
          <a:noFill/>
        </p:spPr>
      </p:pic>
      <p:sp>
        <p:nvSpPr>
          <p:cNvPr id="9" name="矩形 8"/>
          <p:cNvSpPr/>
          <p:nvPr userDrawn="1"/>
        </p:nvSpPr>
        <p:spPr>
          <a:xfrm rot="2700000">
            <a:off x="7966771" y="537263"/>
            <a:ext cx="975249" cy="975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3"/>
          <p:cNvSpPr/>
          <p:nvPr userDrawn="1"/>
        </p:nvSpPr>
        <p:spPr>
          <a:xfrm rot="18900000">
            <a:off x="6590487" y="-740795"/>
            <a:ext cx="1459222" cy="146419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5"/>
          <p:cNvSpPr/>
          <p:nvPr userDrawn="1"/>
        </p:nvSpPr>
        <p:spPr>
          <a:xfrm>
            <a:off x="8665913" y="-5655"/>
            <a:ext cx="478087" cy="646088"/>
          </a:xfrm>
          <a:custGeom>
            <a:avLst/>
            <a:gdLst>
              <a:gd name="connsiteX0" fmla="*/ 405915 w 1155132"/>
              <a:gd name="connsiteY0" fmla="*/ 0 h 1561048"/>
              <a:gd name="connsiteX1" fmla="*/ 1155132 w 1155132"/>
              <a:gd name="connsiteY1" fmla="*/ 0 h 1561048"/>
              <a:gd name="connsiteX2" fmla="*/ 1155132 w 1155132"/>
              <a:gd name="connsiteY2" fmla="*/ 1561048 h 1561048"/>
              <a:gd name="connsiteX3" fmla="*/ 0 w 1155132"/>
              <a:gd name="connsiteY3" fmla="*/ 405915 h 1561048"/>
              <a:gd name="connsiteX4" fmla="*/ 405915 w 1155132"/>
              <a:gd name="connsiteY4" fmla="*/ 0 h 156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32" h="1561048">
                <a:moveTo>
                  <a:pt x="405915" y="0"/>
                </a:moveTo>
                <a:lnTo>
                  <a:pt x="1155132" y="0"/>
                </a:lnTo>
                <a:lnTo>
                  <a:pt x="1155132" y="1561048"/>
                </a:lnTo>
                <a:lnTo>
                  <a:pt x="0" y="405915"/>
                </a:lnTo>
                <a:lnTo>
                  <a:pt x="40591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143652"/>
            <a:ext cx="7758138" cy="4376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56" y="1000908"/>
            <a:ext cx="7586658" cy="339552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17"/>
          <p:cNvSpPr/>
          <p:nvPr userDrawn="1"/>
        </p:nvSpPr>
        <p:spPr>
          <a:xfrm>
            <a:off x="857224" y="142858"/>
            <a:ext cx="5286412" cy="412668"/>
          </a:xfrm>
          <a:prstGeom prst="round2Diag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49830" y="-71456"/>
            <a:ext cx="564518" cy="785800"/>
            <a:chOff x="149830" y="-71456"/>
            <a:chExt cx="564518" cy="785800"/>
          </a:xfrm>
        </p:grpSpPr>
        <p:sp>
          <p:nvSpPr>
            <p:cNvPr id="9" name="五边形 5"/>
            <p:cNvSpPr/>
            <p:nvPr userDrawn="1"/>
          </p:nvSpPr>
          <p:spPr>
            <a:xfrm rot="5400000">
              <a:off x="253503" y="253499"/>
              <a:ext cx="357172" cy="564518"/>
            </a:xfrm>
            <a:prstGeom prst="homePlate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6"/>
            <p:cNvSpPr/>
            <p:nvPr userDrawn="1"/>
          </p:nvSpPr>
          <p:spPr>
            <a:xfrm>
              <a:off x="149830" y="-71456"/>
              <a:ext cx="564518" cy="500066"/>
            </a:xfrm>
            <a:prstGeom prst="rect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22"/>
          <p:cNvSpPr/>
          <p:nvPr userDrawn="1"/>
        </p:nvSpPr>
        <p:spPr>
          <a:xfrm rot="5820000">
            <a:off x="-169348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5"/>
          <p:cNvSpPr/>
          <p:nvPr userDrawn="1"/>
        </p:nvSpPr>
        <p:spPr>
          <a:xfrm rot="5820000">
            <a:off x="-57793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6"/>
          <p:cNvSpPr/>
          <p:nvPr userDrawn="1"/>
        </p:nvSpPr>
        <p:spPr>
          <a:xfrm rot="5820000">
            <a:off x="2396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7"/>
          <p:cNvSpPr/>
          <p:nvPr userDrawn="1"/>
        </p:nvSpPr>
        <p:spPr>
          <a:xfrm rot="5820000">
            <a:off x="7974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8"/>
          <p:cNvSpPr/>
          <p:nvPr userDrawn="1"/>
        </p:nvSpPr>
        <p:spPr>
          <a:xfrm rot="5820000">
            <a:off x="12808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30"/>
          <p:cNvSpPr/>
          <p:nvPr userDrawn="1"/>
        </p:nvSpPr>
        <p:spPr>
          <a:xfrm rot="5820000">
            <a:off x="4999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1"/>
          <p:cNvSpPr/>
          <p:nvPr userDrawn="1"/>
        </p:nvSpPr>
        <p:spPr>
          <a:xfrm rot="5820000">
            <a:off x="9833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3"/>
          <p:cNvSpPr/>
          <p:nvPr userDrawn="1"/>
        </p:nvSpPr>
        <p:spPr>
          <a:xfrm rot="5820000">
            <a:off x="19501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5"/>
          <p:cNvSpPr/>
          <p:nvPr userDrawn="1"/>
        </p:nvSpPr>
        <p:spPr>
          <a:xfrm rot="5820000">
            <a:off x="13180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9"/>
          <p:cNvSpPr/>
          <p:nvPr userDrawn="1"/>
        </p:nvSpPr>
        <p:spPr>
          <a:xfrm rot="5820000">
            <a:off x="29913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42"/>
          <p:cNvSpPr/>
          <p:nvPr userDrawn="1"/>
        </p:nvSpPr>
        <p:spPr>
          <a:xfrm rot="5820000">
            <a:off x="21733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43"/>
          <p:cNvSpPr/>
          <p:nvPr userDrawn="1"/>
        </p:nvSpPr>
        <p:spPr>
          <a:xfrm rot="5820000">
            <a:off x="32144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44"/>
          <p:cNvSpPr/>
          <p:nvPr userDrawn="1"/>
        </p:nvSpPr>
        <p:spPr>
          <a:xfrm rot="5820000">
            <a:off x="42184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46"/>
          <p:cNvSpPr/>
          <p:nvPr userDrawn="1"/>
        </p:nvSpPr>
        <p:spPr>
          <a:xfrm rot="5820000">
            <a:off x="24707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55"/>
          <p:cNvSpPr/>
          <p:nvPr userDrawn="1"/>
        </p:nvSpPr>
        <p:spPr>
          <a:xfrm rot="5820000">
            <a:off x="26938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57"/>
          <p:cNvSpPr/>
          <p:nvPr userDrawn="1"/>
        </p:nvSpPr>
        <p:spPr>
          <a:xfrm rot="5820000">
            <a:off x="46275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58"/>
          <p:cNvSpPr/>
          <p:nvPr userDrawn="1"/>
        </p:nvSpPr>
        <p:spPr>
          <a:xfrm rot="5820000">
            <a:off x="54827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59"/>
          <p:cNvSpPr/>
          <p:nvPr userDrawn="1"/>
        </p:nvSpPr>
        <p:spPr>
          <a:xfrm rot="5820000">
            <a:off x="60033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60"/>
          <p:cNvSpPr/>
          <p:nvPr userDrawn="1"/>
        </p:nvSpPr>
        <p:spPr>
          <a:xfrm rot="5820000">
            <a:off x="37350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1"/>
          <p:cNvSpPr/>
          <p:nvPr userDrawn="1"/>
        </p:nvSpPr>
        <p:spPr>
          <a:xfrm rot="5820000">
            <a:off x="49249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3"/>
          <p:cNvSpPr/>
          <p:nvPr userDrawn="1"/>
        </p:nvSpPr>
        <p:spPr>
          <a:xfrm rot="5820000">
            <a:off x="64495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4"/>
          <p:cNvSpPr/>
          <p:nvPr userDrawn="1"/>
        </p:nvSpPr>
        <p:spPr>
          <a:xfrm rot="5820000">
            <a:off x="66726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65"/>
          <p:cNvSpPr/>
          <p:nvPr userDrawn="1"/>
        </p:nvSpPr>
        <p:spPr>
          <a:xfrm rot="5820000">
            <a:off x="-132163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66"/>
          <p:cNvSpPr/>
          <p:nvPr userDrawn="1"/>
        </p:nvSpPr>
        <p:spPr>
          <a:xfrm rot="5820000">
            <a:off x="909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67"/>
          <p:cNvSpPr/>
          <p:nvPr userDrawn="1"/>
        </p:nvSpPr>
        <p:spPr>
          <a:xfrm rot="5820000">
            <a:off x="3884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68"/>
          <p:cNvSpPr/>
          <p:nvPr userDrawn="1"/>
        </p:nvSpPr>
        <p:spPr>
          <a:xfrm rot="5820000">
            <a:off x="9462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69"/>
          <p:cNvSpPr/>
          <p:nvPr userDrawn="1"/>
        </p:nvSpPr>
        <p:spPr>
          <a:xfrm rot="5820000">
            <a:off x="15783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70"/>
          <p:cNvSpPr/>
          <p:nvPr userDrawn="1"/>
        </p:nvSpPr>
        <p:spPr>
          <a:xfrm rot="5820000">
            <a:off x="18014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71"/>
          <p:cNvSpPr/>
          <p:nvPr userDrawn="1"/>
        </p:nvSpPr>
        <p:spPr>
          <a:xfrm rot="5820000">
            <a:off x="6487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72"/>
          <p:cNvSpPr/>
          <p:nvPr userDrawn="1"/>
        </p:nvSpPr>
        <p:spPr>
          <a:xfrm rot="5820000">
            <a:off x="11321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74"/>
          <p:cNvSpPr/>
          <p:nvPr userDrawn="1"/>
        </p:nvSpPr>
        <p:spPr>
          <a:xfrm rot="5820000">
            <a:off x="20989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76"/>
          <p:cNvSpPr/>
          <p:nvPr userDrawn="1"/>
        </p:nvSpPr>
        <p:spPr>
          <a:xfrm rot="5820000">
            <a:off x="16155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83"/>
          <p:cNvSpPr/>
          <p:nvPr userDrawn="1"/>
        </p:nvSpPr>
        <p:spPr>
          <a:xfrm rot="5820000">
            <a:off x="23220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85"/>
          <p:cNvSpPr/>
          <p:nvPr userDrawn="1"/>
        </p:nvSpPr>
        <p:spPr>
          <a:xfrm rot="5820000">
            <a:off x="44787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90"/>
          <p:cNvSpPr/>
          <p:nvPr userDrawn="1"/>
        </p:nvSpPr>
        <p:spPr>
          <a:xfrm rot="5820000">
            <a:off x="53340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91"/>
          <p:cNvSpPr/>
          <p:nvPr userDrawn="1"/>
        </p:nvSpPr>
        <p:spPr>
          <a:xfrm rot="5820000">
            <a:off x="28426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92"/>
          <p:cNvSpPr/>
          <p:nvPr userDrawn="1"/>
        </p:nvSpPr>
        <p:spPr>
          <a:xfrm rot="5820000">
            <a:off x="33632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93"/>
          <p:cNvSpPr/>
          <p:nvPr userDrawn="1"/>
        </p:nvSpPr>
        <p:spPr>
          <a:xfrm rot="5820000">
            <a:off x="47762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94"/>
          <p:cNvSpPr/>
          <p:nvPr userDrawn="1"/>
        </p:nvSpPr>
        <p:spPr>
          <a:xfrm rot="5820000">
            <a:off x="56315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95"/>
          <p:cNvSpPr/>
          <p:nvPr userDrawn="1"/>
        </p:nvSpPr>
        <p:spPr>
          <a:xfrm rot="5820000">
            <a:off x="61521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96"/>
          <p:cNvSpPr/>
          <p:nvPr userDrawn="1"/>
        </p:nvSpPr>
        <p:spPr>
          <a:xfrm rot="5820000">
            <a:off x="41441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97"/>
          <p:cNvSpPr/>
          <p:nvPr userDrawn="1"/>
        </p:nvSpPr>
        <p:spPr>
          <a:xfrm rot="5820000">
            <a:off x="50737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98"/>
          <p:cNvSpPr/>
          <p:nvPr userDrawn="1"/>
        </p:nvSpPr>
        <p:spPr>
          <a:xfrm rot="5820000">
            <a:off x="58546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99"/>
          <p:cNvSpPr/>
          <p:nvPr userDrawn="1"/>
        </p:nvSpPr>
        <p:spPr>
          <a:xfrm rot="5820000">
            <a:off x="65239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100"/>
          <p:cNvSpPr/>
          <p:nvPr userDrawn="1"/>
        </p:nvSpPr>
        <p:spPr>
          <a:xfrm rot="5820000">
            <a:off x="68214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101"/>
          <p:cNvSpPr/>
          <p:nvPr userDrawn="1"/>
        </p:nvSpPr>
        <p:spPr>
          <a:xfrm rot="5820000">
            <a:off x="-94978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2"/>
          <p:cNvSpPr/>
          <p:nvPr userDrawn="1"/>
        </p:nvSpPr>
        <p:spPr>
          <a:xfrm rot="5820000">
            <a:off x="1653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103"/>
          <p:cNvSpPr/>
          <p:nvPr userDrawn="1"/>
        </p:nvSpPr>
        <p:spPr>
          <a:xfrm rot="5820000">
            <a:off x="4256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105"/>
          <p:cNvSpPr/>
          <p:nvPr userDrawn="1"/>
        </p:nvSpPr>
        <p:spPr>
          <a:xfrm rot="5820000">
            <a:off x="17270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106"/>
          <p:cNvSpPr/>
          <p:nvPr userDrawn="1"/>
        </p:nvSpPr>
        <p:spPr>
          <a:xfrm rot="5820000">
            <a:off x="18758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107"/>
          <p:cNvSpPr/>
          <p:nvPr userDrawn="1"/>
        </p:nvSpPr>
        <p:spPr>
          <a:xfrm rot="5820000">
            <a:off x="7230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108"/>
          <p:cNvSpPr/>
          <p:nvPr userDrawn="1"/>
        </p:nvSpPr>
        <p:spPr>
          <a:xfrm rot="5820000">
            <a:off x="12064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116"/>
          <p:cNvSpPr/>
          <p:nvPr userDrawn="1"/>
        </p:nvSpPr>
        <p:spPr>
          <a:xfrm rot="5820000">
            <a:off x="31401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119"/>
          <p:cNvSpPr/>
          <p:nvPr userDrawn="1"/>
        </p:nvSpPr>
        <p:spPr>
          <a:xfrm rot="5820000">
            <a:off x="23964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121"/>
          <p:cNvSpPr/>
          <p:nvPr userDrawn="1"/>
        </p:nvSpPr>
        <p:spPr>
          <a:xfrm rot="5820000">
            <a:off x="45531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123"/>
          <p:cNvSpPr/>
          <p:nvPr userDrawn="1"/>
        </p:nvSpPr>
        <p:spPr>
          <a:xfrm rot="5820000">
            <a:off x="26195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126"/>
          <p:cNvSpPr/>
          <p:nvPr userDrawn="1"/>
        </p:nvSpPr>
        <p:spPr>
          <a:xfrm rot="5820000">
            <a:off x="54084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127"/>
          <p:cNvSpPr/>
          <p:nvPr userDrawn="1"/>
        </p:nvSpPr>
        <p:spPr>
          <a:xfrm rot="5820000">
            <a:off x="29170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128"/>
          <p:cNvSpPr/>
          <p:nvPr userDrawn="1"/>
        </p:nvSpPr>
        <p:spPr>
          <a:xfrm rot="5820000">
            <a:off x="35119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129"/>
          <p:cNvSpPr/>
          <p:nvPr userDrawn="1"/>
        </p:nvSpPr>
        <p:spPr>
          <a:xfrm rot="5820000">
            <a:off x="48506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130"/>
          <p:cNvSpPr/>
          <p:nvPr userDrawn="1"/>
        </p:nvSpPr>
        <p:spPr>
          <a:xfrm rot="5820000">
            <a:off x="57058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131"/>
          <p:cNvSpPr/>
          <p:nvPr userDrawn="1"/>
        </p:nvSpPr>
        <p:spPr>
          <a:xfrm rot="5820000">
            <a:off x="63008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133"/>
          <p:cNvSpPr/>
          <p:nvPr userDrawn="1"/>
        </p:nvSpPr>
        <p:spPr>
          <a:xfrm rot="5820000">
            <a:off x="51481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134"/>
          <p:cNvSpPr/>
          <p:nvPr userDrawn="1"/>
        </p:nvSpPr>
        <p:spPr>
          <a:xfrm rot="5820000">
            <a:off x="59289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135"/>
          <p:cNvSpPr/>
          <p:nvPr userDrawn="1"/>
        </p:nvSpPr>
        <p:spPr>
          <a:xfrm rot="5820000">
            <a:off x="65983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136"/>
          <p:cNvSpPr/>
          <p:nvPr userDrawn="1"/>
        </p:nvSpPr>
        <p:spPr>
          <a:xfrm rot="5820000">
            <a:off x="68958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137"/>
          <p:cNvSpPr/>
          <p:nvPr userDrawn="1"/>
        </p:nvSpPr>
        <p:spPr>
          <a:xfrm rot="5820000">
            <a:off x="165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138"/>
          <p:cNvSpPr/>
          <p:nvPr userDrawn="1"/>
        </p:nvSpPr>
        <p:spPr>
          <a:xfrm rot="5820000">
            <a:off x="3140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139"/>
          <p:cNvSpPr/>
          <p:nvPr userDrawn="1"/>
        </p:nvSpPr>
        <p:spPr>
          <a:xfrm rot="5820000">
            <a:off x="5743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140"/>
          <p:cNvSpPr/>
          <p:nvPr userDrawn="1"/>
        </p:nvSpPr>
        <p:spPr>
          <a:xfrm rot="5820000">
            <a:off x="10577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142"/>
          <p:cNvSpPr/>
          <p:nvPr userDrawn="1"/>
        </p:nvSpPr>
        <p:spPr>
          <a:xfrm rot="5820000">
            <a:off x="20245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143"/>
          <p:cNvSpPr/>
          <p:nvPr userDrawn="1"/>
        </p:nvSpPr>
        <p:spPr>
          <a:xfrm rot="5820000">
            <a:off x="8718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144"/>
          <p:cNvSpPr/>
          <p:nvPr userDrawn="1"/>
        </p:nvSpPr>
        <p:spPr>
          <a:xfrm rot="5820000">
            <a:off x="14667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148"/>
          <p:cNvSpPr/>
          <p:nvPr userDrawn="1"/>
        </p:nvSpPr>
        <p:spPr>
          <a:xfrm rot="5820000">
            <a:off x="14296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151"/>
          <p:cNvSpPr/>
          <p:nvPr userDrawn="1"/>
        </p:nvSpPr>
        <p:spPr>
          <a:xfrm rot="5820000">
            <a:off x="22476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155"/>
          <p:cNvSpPr/>
          <p:nvPr userDrawn="1"/>
        </p:nvSpPr>
        <p:spPr>
          <a:xfrm rot="5820000">
            <a:off x="25451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159"/>
          <p:cNvSpPr/>
          <p:nvPr userDrawn="1"/>
        </p:nvSpPr>
        <p:spPr>
          <a:xfrm rot="5820000">
            <a:off x="27682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161"/>
          <p:cNvSpPr/>
          <p:nvPr userDrawn="1"/>
        </p:nvSpPr>
        <p:spPr>
          <a:xfrm rot="5820000">
            <a:off x="47018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162"/>
          <p:cNvSpPr/>
          <p:nvPr userDrawn="1"/>
        </p:nvSpPr>
        <p:spPr>
          <a:xfrm rot="5820000">
            <a:off x="55571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163"/>
          <p:cNvSpPr/>
          <p:nvPr userDrawn="1"/>
        </p:nvSpPr>
        <p:spPr>
          <a:xfrm rot="5820000">
            <a:off x="30657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164"/>
          <p:cNvSpPr/>
          <p:nvPr userDrawn="1"/>
        </p:nvSpPr>
        <p:spPr>
          <a:xfrm rot="5820000">
            <a:off x="39581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165"/>
          <p:cNvSpPr/>
          <p:nvPr userDrawn="1"/>
        </p:nvSpPr>
        <p:spPr>
          <a:xfrm rot="5820000">
            <a:off x="49993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166"/>
          <p:cNvSpPr/>
          <p:nvPr userDrawn="1"/>
        </p:nvSpPr>
        <p:spPr>
          <a:xfrm rot="5820000">
            <a:off x="57802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168"/>
          <p:cNvSpPr/>
          <p:nvPr userDrawn="1"/>
        </p:nvSpPr>
        <p:spPr>
          <a:xfrm rot="5820000">
            <a:off x="43672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169"/>
          <p:cNvSpPr/>
          <p:nvPr userDrawn="1"/>
        </p:nvSpPr>
        <p:spPr>
          <a:xfrm rot="5820000">
            <a:off x="52596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170"/>
          <p:cNvSpPr/>
          <p:nvPr userDrawn="1"/>
        </p:nvSpPr>
        <p:spPr>
          <a:xfrm rot="5820000">
            <a:off x="60777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171"/>
          <p:cNvSpPr/>
          <p:nvPr userDrawn="1"/>
        </p:nvSpPr>
        <p:spPr>
          <a:xfrm rot="5820000">
            <a:off x="67470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172"/>
          <p:cNvSpPr/>
          <p:nvPr userDrawn="1"/>
        </p:nvSpPr>
        <p:spPr>
          <a:xfrm rot="5820000">
            <a:off x="69701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174"/>
          <p:cNvSpPr/>
          <p:nvPr userDrawn="1"/>
        </p:nvSpPr>
        <p:spPr>
          <a:xfrm rot="5820000">
            <a:off x="-20608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175"/>
          <p:cNvSpPr/>
          <p:nvPr userDrawn="1"/>
        </p:nvSpPr>
        <p:spPr>
          <a:xfrm rot="5820000">
            <a:off x="2025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76"/>
          <p:cNvSpPr/>
          <p:nvPr userDrawn="1"/>
        </p:nvSpPr>
        <p:spPr>
          <a:xfrm rot="5820000">
            <a:off x="4627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79"/>
          <p:cNvSpPr/>
          <p:nvPr userDrawn="1"/>
        </p:nvSpPr>
        <p:spPr>
          <a:xfrm rot="5820000">
            <a:off x="19130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80"/>
          <p:cNvSpPr/>
          <p:nvPr userDrawn="1"/>
        </p:nvSpPr>
        <p:spPr>
          <a:xfrm rot="5820000">
            <a:off x="7602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81"/>
          <p:cNvSpPr/>
          <p:nvPr userDrawn="1"/>
        </p:nvSpPr>
        <p:spPr>
          <a:xfrm rot="5820000">
            <a:off x="12436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89"/>
          <p:cNvSpPr/>
          <p:nvPr userDrawn="1"/>
        </p:nvSpPr>
        <p:spPr>
          <a:xfrm rot="5820000">
            <a:off x="31773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92"/>
          <p:cNvSpPr/>
          <p:nvPr userDrawn="1"/>
        </p:nvSpPr>
        <p:spPr>
          <a:xfrm rot="5820000">
            <a:off x="24336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94"/>
          <p:cNvSpPr/>
          <p:nvPr userDrawn="1"/>
        </p:nvSpPr>
        <p:spPr>
          <a:xfrm rot="5820000">
            <a:off x="45903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96"/>
          <p:cNvSpPr/>
          <p:nvPr userDrawn="1"/>
        </p:nvSpPr>
        <p:spPr>
          <a:xfrm rot="5820000">
            <a:off x="26567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99"/>
          <p:cNvSpPr/>
          <p:nvPr userDrawn="1"/>
        </p:nvSpPr>
        <p:spPr>
          <a:xfrm rot="5820000">
            <a:off x="54455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00"/>
          <p:cNvSpPr/>
          <p:nvPr userDrawn="1"/>
        </p:nvSpPr>
        <p:spPr>
          <a:xfrm rot="5820000">
            <a:off x="29541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01"/>
          <p:cNvSpPr/>
          <p:nvPr userDrawn="1"/>
        </p:nvSpPr>
        <p:spPr>
          <a:xfrm rot="5820000">
            <a:off x="36235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02"/>
          <p:cNvSpPr/>
          <p:nvPr userDrawn="1"/>
        </p:nvSpPr>
        <p:spPr>
          <a:xfrm rot="5820000">
            <a:off x="48878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03"/>
          <p:cNvSpPr/>
          <p:nvPr userDrawn="1"/>
        </p:nvSpPr>
        <p:spPr>
          <a:xfrm rot="5820000">
            <a:off x="57430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204"/>
          <p:cNvSpPr/>
          <p:nvPr userDrawn="1"/>
        </p:nvSpPr>
        <p:spPr>
          <a:xfrm rot="5820000">
            <a:off x="63752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206"/>
          <p:cNvSpPr/>
          <p:nvPr userDrawn="1"/>
        </p:nvSpPr>
        <p:spPr>
          <a:xfrm rot="5820000">
            <a:off x="51852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07"/>
          <p:cNvSpPr/>
          <p:nvPr userDrawn="1"/>
        </p:nvSpPr>
        <p:spPr>
          <a:xfrm rot="5820000">
            <a:off x="59661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208"/>
          <p:cNvSpPr/>
          <p:nvPr userDrawn="1"/>
        </p:nvSpPr>
        <p:spPr>
          <a:xfrm rot="5820000">
            <a:off x="66355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209"/>
          <p:cNvSpPr/>
          <p:nvPr userDrawn="1"/>
        </p:nvSpPr>
        <p:spPr>
          <a:xfrm rot="5820000">
            <a:off x="69329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10"/>
          <p:cNvSpPr/>
          <p:nvPr userDrawn="1"/>
        </p:nvSpPr>
        <p:spPr>
          <a:xfrm rot="5820000">
            <a:off x="537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11"/>
          <p:cNvSpPr/>
          <p:nvPr userDrawn="1"/>
        </p:nvSpPr>
        <p:spPr>
          <a:xfrm rot="5820000">
            <a:off x="3512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212"/>
          <p:cNvSpPr/>
          <p:nvPr userDrawn="1"/>
        </p:nvSpPr>
        <p:spPr>
          <a:xfrm rot="5820000">
            <a:off x="6115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213"/>
          <p:cNvSpPr/>
          <p:nvPr userDrawn="1"/>
        </p:nvSpPr>
        <p:spPr>
          <a:xfrm rot="5820000">
            <a:off x="10949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15"/>
          <p:cNvSpPr/>
          <p:nvPr userDrawn="1"/>
        </p:nvSpPr>
        <p:spPr>
          <a:xfrm rot="5820000">
            <a:off x="20617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16"/>
          <p:cNvSpPr/>
          <p:nvPr userDrawn="1"/>
        </p:nvSpPr>
        <p:spPr>
          <a:xfrm rot="5820000">
            <a:off x="9090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217"/>
          <p:cNvSpPr/>
          <p:nvPr userDrawn="1"/>
        </p:nvSpPr>
        <p:spPr>
          <a:xfrm rot="5820000">
            <a:off x="15411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221"/>
          <p:cNvSpPr/>
          <p:nvPr userDrawn="1"/>
        </p:nvSpPr>
        <p:spPr>
          <a:xfrm rot="5820000">
            <a:off x="15039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224"/>
          <p:cNvSpPr/>
          <p:nvPr userDrawn="1"/>
        </p:nvSpPr>
        <p:spPr>
          <a:xfrm rot="5820000">
            <a:off x="22848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232"/>
          <p:cNvSpPr/>
          <p:nvPr userDrawn="1"/>
        </p:nvSpPr>
        <p:spPr>
          <a:xfrm rot="5820000">
            <a:off x="28054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233"/>
          <p:cNvSpPr/>
          <p:nvPr userDrawn="1"/>
        </p:nvSpPr>
        <p:spPr>
          <a:xfrm rot="5820000">
            <a:off x="32888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234"/>
          <p:cNvSpPr/>
          <p:nvPr userDrawn="1"/>
        </p:nvSpPr>
        <p:spPr>
          <a:xfrm rot="5820000">
            <a:off x="47390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235"/>
          <p:cNvSpPr/>
          <p:nvPr userDrawn="1"/>
        </p:nvSpPr>
        <p:spPr>
          <a:xfrm rot="5820000">
            <a:off x="55943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236"/>
          <p:cNvSpPr/>
          <p:nvPr userDrawn="1"/>
        </p:nvSpPr>
        <p:spPr>
          <a:xfrm rot="5820000">
            <a:off x="31029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237"/>
          <p:cNvSpPr/>
          <p:nvPr userDrawn="1"/>
        </p:nvSpPr>
        <p:spPr>
          <a:xfrm rot="5820000">
            <a:off x="40697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238"/>
          <p:cNvSpPr/>
          <p:nvPr userDrawn="1"/>
        </p:nvSpPr>
        <p:spPr>
          <a:xfrm rot="5820000">
            <a:off x="50365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239"/>
          <p:cNvSpPr/>
          <p:nvPr userDrawn="1"/>
        </p:nvSpPr>
        <p:spPr>
          <a:xfrm rot="5820000">
            <a:off x="58174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240"/>
          <p:cNvSpPr/>
          <p:nvPr userDrawn="1"/>
        </p:nvSpPr>
        <p:spPr>
          <a:xfrm rot="5820000">
            <a:off x="64867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241"/>
          <p:cNvSpPr/>
          <p:nvPr userDrawn="1"/>
        </p:nvSpPr>
        <p:spPr>
          <a:xfrm rot="5820000">
            <a:off x="44415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242"/>
          <p:cNvSpPr/>
          <p:nvPr userDrawn="1"/>
        </p:nvSpPr>
        <p:spPr>
          <a:xfrm rot="5820000">
            <a:off x="52968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243"/>
          <p:cNvSpPr/>
          <p:nvPr userDrawn="1"/>
        </p:nvSpPr>
        <p:spPr>
          <a:xfrm rot="5820000">
            <a:off x="61149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244"/>
          <p:cNvSpPr/>
          <p:nvPr userDrawn="1"/>
        </p:nvSpPr>
        <p:spPr>
          <a:xfrm rot="5820000">
            <a:off x="67842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246"/>
          <p:cNvSpPr/>
          <p:nvPr userDrawn="1"/>
        </p:nvSpPr>
        <p:spPr>
          <a:xfrm rot="5820000">
            <a:off x="1281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248"/>
          <p:cNvSpPr/>
          <p:nvPr userDrawn="1"/>
        </p:nvSpPr>
        <p:spPr>
          <a:xfrm rot="5820000">
            <a:off x="6859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249"/>
          <p:cNvSpPr/>
          <p:nvPr userDrawn="1"/>
        </p:nvSpPr>
        <p:spPr>
          <a:xfrm rot="5820000">
            <a:off x="11693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250"/>
          <p:cNvSpPr/>
          <p:nvPr userDrawn="1"/>
        </p:nvSpPr>
        <p:spPr>
          <a:xfrm rot="5820000">
            <a:off x="17642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251"/>
          <p:cNvSpPr/>
          <p:nvPr userDrawn="1"/>
        </p:nvSpPr>
        <p:spPr>
          <a:xfrm rot="5820000">
            <a:off x="21361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253"/>
          <p:cNvSpPr/>
          <p:nvPr userDrawn="1"/>
        </p:nvSpPr>
        <p:spPr>
          <a:xfrm rot="5820000">
            <a:off x="16899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257"/>
          <p:cNvSpPr/>
          <p:nvPr userDrawn="1"/>
        </p:nvSpPr>
        <p:spPr>
          <a:xfrm rot="5820000">
            <a:off x="16527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260"/>
          <p:cNvSpPr/>
          <p:nvPr userDrawn="1"/>
        </p:nvSpPr>
        <p:spPr>
          <a:xfrm rot="5820000">
            <a:off x="23592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262"/>
          <p:cNvSpPr/>
          <p:nvPr userDrawn="1"/>
        </p:nvSpPr>
        <p:spPr>
          <a:xfrm rot="5820000">
            <a:off x="18386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264"/>
          <p:cNvSpPr/>
          <p:nvPr userDrawn="1"/>
        </p:nvSpPr>
        <p:spPr>
          <a:xfrm rot="5820000">
            <a:off x="25823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268"/>
          <p:cNvSpPr/>
          <p:nvPr userDrawn="1"/>
        </p:nvSpPr>
        <p:spPr>
          <a:xfrm rot="5820000">
            <a:off x="28798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269"/>
          <p:cNvSpPr/>
          <p:nvPr userDrawn="1"/>
        </p:nvSpPr>
        <p:spPr>
          <a:xfrm rot="5820000">
            <a:off x="34375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270"/>
          <p:cNvSpPr/>
          <p:nvPr userDrawn="1"/>
        </p:nvSpPr>
        <p:spPr>
          <a:xfrm rot="5820000">
            <a:off x="48134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271"/>
          <p:cNvSpPr/>
          <p:nvPr userDrawn="1"/>
        </p:nvSpPr>
        <p:spPr>
          <a:xfrm rot="5820000">
            <a:off x="56686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274"/>
          <p:cNvSpPr/>
          <p:nvPr userDrawn="1"/>
        </p:nvSpPr>
        <p:spPr>
          <a:xfrm rot="5820000">
            <a:off x="51109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275"/>
          <p:cNvSpPr/>
          <p:nvPr userDrawn="1"/>
        </p:nvSpPr>
        <p:spPr>
          <a:xfrm rot="5820000">
            <a:off x="58918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276"/>
          <p:cNvSpPr/>
          <p:nvPr userDrawn="1"/>
        </p:nvSpPr>
        <p:spPr>
          <a:xfrm rot="5820000">
            <a:off x="65611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277"/>
          <p:cNvSpPr/>
          <p:nvPr userDrawn="1"/>
        </p:nvSpPr>
        <p:spPr>
          <a:xfrm rot="5820000">
            <a:off x="45159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278"/>
          <p:cNvSpPr/>
          <p:nvPr userDrawn="1"/>
        </p:nvSpPr>
        <p:spPr>
          <a:xfrm rot="5820000">
            <a:off x="53712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279"/>
          <p:cNvSpPr/>
          <p:nvPr userDrawn="1"/>
        </p:nvSpPr>
        <p:spPr>
          <a:xfrm rot="5820000">
            <a:off x="62264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280"/>
          <p:cNvSpPr/>
          <p:nvPr userDrawn="1"/>
        </p:nvSpPr>
        <p:spPr>
          <a:xfrm rot="5820000">
            <a:off x="68586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282"/>
          <p:cNvSpPr/>
          <p:nvPr userDrawn="1"/>
        </p:nvSpPr>
        <p:spPr>
          <a:xfrm rot="5820000">
            <a:off x="2768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283"/>
          <p:cNvSpPr/>
          <p:nvPr userDrawn="1"/>
        </p:nvSpPr>
        <p:spPr>
          <a:xfrm rot="5820000">
            <a:off x="5371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284"/>
          <p:cNvSpPr/>
          <p:nvPr userDrawn="1"/>
        </p:nvSpPr>
        <p:spPr>
          <a:xfrm rot="5820000">
            <a:off x="8346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285"/>
          <p:cNvSpPr/>
          <p:nvPr userDrawn="1"/>
        </p:nvSpPr>
        <p:spPr>
          <a:xfrm rot="5820000">
            <a:off x="13924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288"/>
          <p:cNvSpPr/>
          <p:nvPr userDrawn="1"/>
        </p:nvSpPr>
        <p:spPr>
          <a:xfrm rot="5820000">
            <a:off x="10205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289"/>
          <p:cNvSpPr/>
          <p:nvPr userDrawn="1"/>
        </p:nvSpPr>
        <p:spPr>
          <a:xfrm rot="5820000">
            <a:off x="13552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292"/>
          <p:cNvSpPr/>
          <p:nvPr userDrawn="1"/>
        </p:nvSpPr>
        <p:spPr>
          <a:xfrm rot="5820000">
            <a:off x="22104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296"/>
          <p:cNvSpPr/>
          <p:nvPr userDrawn="1"/>
        </p:nvSpPr>
        <p:spPr>
          <a:xfrm rot="5820000">
            <a:off x="25079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298"/>
          <p:cNvSpPr/>
          <p:nvPr userDrawn="1"/>
        </p:nvSpPr>
        <p:spPr>
          <a:xfrm rot="5820000">
            <a:off x="19873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300"/>
          <p:cNvSpPr/>
          <p:nvPr userDrawn="1"/>
        </p:nvSpPr>
        <p:spPr>
          <a:xfrm rot="5820000">
            <a:off x="27310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302"/>
          <p:cNvSpPr/>
          <p:nvPr userDrawn="1"/>
        </p:nvSpPr>
        <p:spPr>
          <a:xfrm rot="5820000">
            <a:off x="46647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304"/>
          <p:cNvSpPr/>
          <p:nvPr userDrawn="1"/>
        </p:nvSpPr>
        <p:spPr>
          <a:xfrm rot="5820000">
            <a:off x="30285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305"/>
          <p:cNvSpPr/>
          <p:nvPr userDrawn="1"/>
        </p:nvSpPr>
        <p:spPr>
          <a:xfrm rot="5820000">
            <a:off x="38466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306"/>
          <p:cNvSpPr/>
          <p:nvPr userDrawn="1"/>
        </p:nvSpPr>
        <p:spPr>
          <a:xfrm rot="5820000">
            <a:off x="49621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308"/>
          <p:cNvSpPr/>
          <p:nvPr userDrawn="1"/>
        </p:nvSpPr>
        <p:spPr>
          <a:xfrm rot="5820000">
            <a:off x="32516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309"/>
          <p:cNvSpPr/>
          <p:nvPr userDrawn="1"/>
        </p:nvSpPr>
        <p:spPr>
          <a:xfrm rot="5820000">
            <a:off x="42928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310"/>
          <p:cNvSpPr/>
          <p:nvPr userDrawn="1"/>
        </p:nvSpPr>
        <p:spPr>
          <a:xfrm rot="5820000">
            <a:off x="52224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311"/>
          <p:cNvSpPr/>
          <p:nvPr userDrawn="1"/>
        </p:nvSpPr>
        <p:spPr>
          <a:xfrm rot="5820000">
            <a:off x="60405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312"/>
          <p:cNvSpPr/>
          <p:nvPr userDrawn="1"/>
        </p:nvSpPr>
        <p:spPr>
          <a:xfrm rot="5820000">
            <a:off x="67098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314"/>
          <p:cNvSpPr/>
          <p:nvPr userDrawn="1"/>
        </p:nvSpPr>
        <p:spPr>
          <a:xfrm rot="5820000">
            <a:off x="55199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316"/>
          <p:cNvSpPr/>
          <p:nvPr userDrawn="1"/>
        </p:nvSpPr>
        <p:spPr>
          <a:xfrm rot="5820000">
            <a:off x="70445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318"/>
          <p:cNvSpPr/>
          <p:nvPr userDrawn="1"/>
        </p:nvSpPr>
        <p:spPr>
          <a:xfrm rot="5820000">
            <a:off x="61892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319"/>
          <p:cNvSpPr/>
          <p:nvPr userDrawn="1"/>
        </p:nvSpPr>
        <p:spPr>
          <a:xfrm rot="5820000">
            <a:off x="63380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320"/>
          <p:cNvSpPr/>
          <p:nvPr userDrawn="1"/>
        </p:nvSpPr>
        <p:spPr>
          <a:xfrm rot="5820000">
            <a:off x="64123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321"/>
          <p:cNvSpPr/>
          <p:nvPr userDrawn="1"/>
        </p:nvSpPr>
        <p:spPr>
          <a:xfrm rot="5820000">
            <a:off x="62636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322"/>
          <p:cNvSpPr/>
          <p:nvPr userDrawn="1"/>
        </p:nvSpPr>
        <p:spPr>
          <a:xfrm rot="5820000">
            <a:off x="34004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323"/>
          <p:cNvSpPr/>
          <p:nvPr userDrawn="1"/>
        </p:nvSpPr>
        <p:spPr>
          <a:xfrm rot="5820000">
            <a:off x="33260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324"/>
          <p:cNvSpPr/>
          <p:nvPr userDrawn="1"/>
        </p:nvSpPr>
        <p:spPr>
          <a:xfrm rot="5820000">
            <a:off x="38094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325"/>
          <p:cNvSpPr/>
          <p:nvPr userDrawn="1"/>
        </p:nvSpPr>
        <p:spPr>
          <a:xfrm rot="5820000">
            <a:off x="40325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327"/>
          <p:cNvSpPr/>
          <p:nvPr userDrawn="1"/>
        </p:nvSpPr>
        <p:spPr>
          <a:xfrm rot="5820000">
            <a:off x="35863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329"/>
          <p:cNvSpPr/>
          <p:nvPr userDrawn="1"/>
        </p:nvSpPr>
        <p:spPr>
          <a:xfrm rot="5820000">
            <a:off x="36978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330"/>
          <p:cNvSpPr/>
          <p:nvPr userDrawn="1"/>
        </p:nvSpPr>
        <p:spPr>
          <a:xfrm rot="5820000">
            <a:off x="39210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331"/>
          <p:cNvSpPr/>
          <p:nvPr userDrawn="1"/>
        </p:nvSpPr>
        <p:spPr>
          <a:xfrm rot="5820000">
            <a:off x="34747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332"/>
          <p:cNvSpPr/>
          <p:nvPr userDrawn="1"/>
        </p:nvSpPr>
        <p:spPr>
          <a:xfrm rot="5820000">
            <a:off x="38838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333"/>
          <p:cNvSpPr/>
          <p:nvPr userDrawn="1"/>
        </p:nvSpPr>
        <p:spPr>
          <a:xfrm rot="5820000">
            <a:off x="37722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334"/>
          <p:cNvSpPr/>
          <p:nvPr userDrawn="1"/>
        </p:nvSpPr>
        <p:spPr>
          <a:xfrm rot="5820000">
            <a:off x="42556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335"/>
          <p:cNvSpPr/>
          <p:nvPr userDrawn="1"/>
        </p:nvSpPr>
        <p:spPr>
          <a:xfrm rot="5820000">
            <a:off x="44044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336"/>
          <p:cNvSpPr/>
          <p:nvPr userDrawn="1"/>
        </p:nvSpPr>
        <p:spPr>
          <a:xfrm rot="5820000">
            <a:off x="35491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337"/>
          <p:cNvSpPr/>
          <p:nvPr userDrawn="1"/>
        </p:nvSpPr>
        <p:spPr>
          <a:xfrm rot="5820000">
            <a:off x="41069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338"/>
          <p:cNvSpPr/>
          <p:nvPr userDrawn="1"/>
        </p:nvSpPr>
        <p:spPr>
          <a:xfrm rot="5820000">
            <a:off x="36607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339"/>
          <p:cNvSpPr/>
          <p:nvPr userDrawn="1"/>
        </p:nvSpPr>
        <p:spPr>
          <a:xfrm rot="5820000">
            <a:off x="41812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340"/>
          <p:cNvSpPr/>
          <p:nvPr userDrawn="1"/>
        </p:nvSpPr>
        <p:spPr>
          <a:xfrm rot="5820000">
            <a:off x="43300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341"/>
          <p:cNvSpPr/>
          <p:nvPr userDrawn="1"/>
        </p:nvSpPr>
        <p:spPr>
          <a:xfrm rot="5820000">
            <a:off x="39953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342"/>
          <p:cNvSpPr/>
          <p:nvPr userDrawn="1"/>
        </p:nvSpPr>
        <p:spPr>
          <a:xfrm rot="5820000">
            <a:off x="72676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343"/>
          <p:cNvSpPr/>
          <p:nvPr userDrawn="1"/>
        </p:nvSpPr>
        <p:spPr>
          <a:xfrm rot="5820000">
            <a:off x="77882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344"/>
          <p:cNvSpPr/>
          <p:nvPr userDrawn="1"/>
        </p:nvSpPr>
        <p:spPr>
          <a:xfrm rot="5820000">
            <a:off x="82344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345"/>
          <p:cNvSpPr/>
          <p:nvPr userDrawn="1"/>
        </p:nvSpPr>
        <p:spPr>
          <a:xfrm rot="5820000">
            <a:off x="84575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346"/>
          <p:cNvSpPr/>
          <p:nvPr userDrawn="1"/>
        </p:nvSpPr>
        <p:spPr>
          <a:xfrm rot="5820000">
            <a:off x="71189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347"/>
          <p:cNvSpPr/>
          <p:nvPr userDrawn="1"/>
        </p:nvSpPr>
        <p:spPr>
          <a:xfrm rot="5820000">
            <a:off x="74163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348"/>
          <p:cNvSpPr/>
          <p:nvPr userDrawn="1"/>
        </p:nvSpPr>
        <p:spPr>
          <a:xfrm rot="5820000">
            <a:off x="79369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349"/>
          <p:cNvSpPr/>
          <p:nvPr userDrawn="1"/>
        </p:nvSpPr>
        <p:spPr>
          <a:xfrm rot="5820000">
            <a:off x="76395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350"/>
          <p:cNvSpPr/>
          <p:nvPr userDrawn="1"/>
        </p:nvSpPr>
        <p:spPr>
          <a:xfrm rot="5820000">
            <a:off x="83088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352"/>
          <p:cNvSpPr/>
          <p:nvPr userDrawn="1"/>
        </p:nvSpPr>
        <p:spPr>
          <a:xfrm rot="5820000">
            <a:off x="71932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353"/>
          <p:cNvSpPr/>
          <p:nvPr userDrawn="1"/>
        </p:nvSpPr>
        <p:spPr>
          <a:xfrm rot="5820000">
            <a:off x="74907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354"/>
          <p:cNvSpPr/>
          <p:nvPr userDrawn="1"/>
        </p:nvSpPr>
        <p:spPr>
          <a:xfrm rot="5820000">
            <a:off x="80857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355"/>
          <p:cNvSpPr/>
          <p:nvPr userDrawn="1"/>
        </p:nvSpPr>
        <p:spPr>
          <a:xfrm rot="5820000">
            <a:off x="77138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356"/>
          <p:cNvSpPr/>
          <p:nvPr userDrawn="1"/>
        </p:nvSpPr>
        <p:spPr>
          <a:xfrm rot="5820000">
            <a:off x="83832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357"/>
          <p:cNvSpPr/>
          <p:nvPr userDrawn="1"/>
        </p:nvSpPr>
        <p:spPr>
          <a:xfrm rot="5820000">
            <a:off x="84947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358"/>
          <p:cNvSpPr/>
          <p:nvPr userDrawn="1"/>
        </p:nvSpPr>
        <p:spPr>
          <a:xfrm rot="5820000">
            <a:off x="73420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359"/>
          <p:cNvSpPr/>
          <p:nvPr userDrawn="1"/>
        </p:nvSpPr>
        <p:spPr>
          <a:xfrm rot="5820000">
            <a:off x="75651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360"/>
          <p:cNvSpPr/>
          <p:nvPr userDrawn="1"/>
        </p:nvSpPr>
        <p:spPr>
          <a:xfrm rot="5820000">
            <a:off x="70073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361"/>
          <p:cNvSpPr/>
          <p:nvPr userDrawn="1"/>
        </p:nvSpPr>
        <p:spPr>
          <a:xfrm rot="5820000">
            <a:off x="78626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364"/>
          <p:cNvSpPr/>
          <p:nvPr userDrawn="1"/>
        </p:nvSpPr>
        <p:spPr>
          <a:xfrm rot="5820000">
            <a:off x="72304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365"/>
          <p:cNvSpPr/>
          <p:nvPr userDrawn="1"/>
        </p:nvSpPr>
        <p:spPr>
          <a:xfrm rot="5820000">
            <a:off x="75279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366"/>
          <p:cNvSpPr/>
          <p:nvPr userDrawn="1"/>
        </p:nvSpPr>
        <p:spPr>
          <a:xfrm rot="5820000">
            <a:off x="81600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367"/>
          <p:cNvSpPr/>
          <p:nvPr userDrawn="1"/>
        </p:nvSpPr>
        <p:spPr>
          <a:xfrm rot="5820000">
            <a:off x="77510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368"/>
          <p:cNvSpPr/>
          <p:nvPr userDrawn="1"/>
        </p:nvSpPr>
        <p:spPr>
          <a:xfrm rot="5820000">
            <a:off x="84203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370"/>
          <p:cNvSpPr/>
          <p:nvPr userDrawn="1"/>
        </p:nvSpPr>
        <p:spPr>
          <a:xfrm rot="5820000">
            <a:off x="73792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371"/>
          <p:cNvSpPr/>
          <p:nvPr userDrawn="1"/>
        </p:nvSpPr>
        <p:spPr>
          <a:xfrm rot="5820000">
            <a:off x="76023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372"/>
          <p:cNvSpPr/>
          <p:nvPr userDrawn="1"/>
        </p:nvSpPr>
        <p:spPr>
          <a:xfrm rot="5820000">
            <a:off x="82716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373"/>
          <p:cNvSpPr/>
          <p:nvPr userDrawn="1"/>
        </p:nvSpPr>
        <p:spPr>
          <a:xfrm rot="5820000">
            <a:off x="70817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374"/>
          <p:cNvSpPr/>
          <p:nvPr userDrawn="1"/>
        </p:nvSpPr>
        <p:spPr>
          <a:xfrm rot="5820000">
            <a:off x="78997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376"/>
          <p:cNvSpPr/>
          <p:nvPr userDrawn="1"/>
        </p:nvSpPr>
        <p:spPr>
          <a:xfrm rot="5820000">
            <a:off x="74535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377"/>
          <p:cNvSpPr/>
          <p:nvPr userDrawn="1"/>
        </p:nvSpPr>
        <p:spPr>
          <a:xfrm rot="5820000">
            <a:off x="76766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378"/>
          <p:cNvSpPr/>
          <p:nvPr userDrawn="1"/>
        </p:nvSpPr>
        <p:spPr>
          <a:xfrm rot="5820000">
            <a:off x="83460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379"/>
          <p:cNvSpPr/>
          <p:nvPr userDrawn="1"/>
        </p:nvSpPr>
        <p:spPr>
          <a:xfrm rot="5820000">
            <a:off x="71560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380"/>
          <p:cNvSpPr/>
          <p:nvPr userDrawn="1"/>
        </p:nvSpPr>
        <p:spPr>
          <a:xfrm rot="5820000">
            <a:off x="80113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382"/>
          <p:cNvSpPr/>
          <p:nvPr userDrawn="1"/>
        </p:nvSpPr>
        <p:spPr>
          <a:xfrm rot="5820000">
            <a:off x="78254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384"/>
          <p:cNvSpPr/>
          <p:nvPr userDrawn="1"/>
        </p:nvSpPr>
        <p:spPr>
          <a:xfrm rot="5820000">
            <a:off x="73048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386"/>
          <p:cNvSpPr/>
          <p:nvPr userDrawn="1"/>
        </p:nvSpPr>
        <p:spPr>
          <a:xfrm rot="5820000">
            <a:off x="79741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387"/>
          <p:cNvSpPr/>
          <p:nvPr userDrawn="1"/>
        </p:nvSpPr>
        <p:spPr>
          <a:xfrm rot="5820000">
            <a:off x="81229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388"/>
          <p:cNvSpPr/>
          <p:nvPr userDrawn="1"/>
        </p:nvSpPr>
        <p:spPr>
          <a:xfrm rot="5820000">
            <a:off x="81972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389"/>
          <p:cNvSpPr/>
          <p:nvPr userDrawn="1"/>
        </p:nvSpPr>
        <p:spPr>
          <a:xfrm rot="5820000">
            <a:off x="80485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391"/>
          <p:cNvSpPr/>
          <p:nvPr userDrawn="1"/>
        </p:nvSpPr>
        <p:spPr>
          <a:xfrm rot="5820000">
            <a:off x="85691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395"/>
          <p:cNvSpPr/>
          <p:nvPr userDrawn="1"/>
        </p:nvSpPr>
        <p:spPr>
          <a:xfrm rot="5820000">
            <a:off x="85319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19"/>
          <p:cNvSpPr/>
          <p:nvPr userDrawn="1"/>
        </p:nvSpPr>
        <p:spPr>
          <a:xfrm rot="2700000">
            <a:off x="7966770" y="537264"/>
            <a:ext cx="975249" cy="975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直角三角形 3"/>
          <p:cNvSpPr/>
          <p:nvPr userDrawn="1"/>
        </p:nvSpPr>
        <p:spPr>
          <a:xfrm rot="18900000">
            <a:off x="6590486" y="-740794"/>
            <a:ext cx="1459222" cy="146419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任意多边形 5"/>
          <p:cNvSpPr/>
          <p:nvPr userDrawn="1"/>
        </p:nvSpPr>
        <p:spPr>
          <a:xfrm>
            <a:off x="8665913" y="-5655"/>
            <a:ext cx="478087" cy="646088"/>
          </a:xfrm>
          <a:custGeom>
            <a:avLst/>
            <a:gdLst>
              <a:gd name="connsiteX0" fmla="*/ 405915 w 1155132"/>
              <a:gd name="connsiteY0" fmla="*/ 0 h 1561048"/>
              <a:gd name="connsiteX1" fmla="*/ 1155132 w 1155132"/>
              <a:gd name="connsiteY1" fmla="*/ 0 h 1561048"/>
              <a:gd name="connsiteX2" fmla="*/ 1155132 w 1155132"/>
              <a:gd name="connsiteY2" fmla="*/ 1561048 h 1561048"/>
              <a:gd name="connsiteX3" fmla="*/ 0 w 1155132"/>
              <a:gd name="connsiteY3" fmla="*/ 405915 h 1561048"/>
              <a:gd name="connsiteX4" fmla="*/ 405915 w 1155132"/>
              <a:gd name="connsiteY4" fmla="*/ 0 h 156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32" h="1561048">
                <a:moveTo>
                  <a:pt x="405915" y="0"/>
                </a:moveTo>
                <a:lnTo>
                  <a:pt x="1155132" y="0"/>
                </a:lnTo>
                <a:lnTo>
                  <a:pt x="1155132" y="1561048"/>
                </a:lnTo>
                <a:lnTo>
                  <a:pt x="0" y="405915"/>
                </a:lnTo>
                <a:lnTo>
                  <a:pt x="40591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0" name="Picture 2" descr="D:\国美大数据研究院\大数据研究院LOGO和名片\国美大数据研究院log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1420"/>
            <a:ext cx="1233467" cy="455043"/>
          </a:xfrm>
          <a:prstGeom prst="rect">
            <a:avLst/>
          </a:prstGeom>
          <a:noFill/>
        </p:spPr>
      </p:pic>
      <p:sp>
        <p:nvSpPr>
          <p:cNvPr id="251" name="矩形 344"/>
          <p:cNvSpPr/>
          <p:nvPr userDrawn="1"/>
        </p:nvSpPr>
        <p:spPr>
          <a:xfrm rot="5820000">
            <a:off x="86806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345"/>
          <p:cNvSpPr/>
          <p:nvPr userDrawn="1"/>
        </p:nvSpPr>
        <p:spPr>
          <a:xfrm rot="5820000">
            <a:off x="89037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350"/>
          <p:cNvSpPr/>
          <p:nvPr userDrawn="1"/>
        </p:nvSpPr>
        <p:spPr>
          <a:xfrm rot="5820000">
            <a:off x="87550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356"/>
          <p:cNvSpPr/>
          <p:nvPr userDrawn="1"/>
        </p:nvSpPr>
        <p:spPr>
          <a:xfrm rot="5820000">
            <a:off x="88294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357"/>
          <p:cNvSpPr/>
          <p:nvPr userDrawn="1"/>
        </p:nvSpPr>
        <p:spPr>
          <a:xfrm rot="5820000">
            <a:off x="89409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366"/>
          <p:cNvSpPr/>
          <p:nvPr userDrawn="1"/>
        </p:nvSpPr>
        <p:spPr>
          <a:xfrm rot="5820000">
            <a:off x="86063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368"/>
          <p:cNvSpPr/>
          <p:nvPr userDrawn="1"/>
        </p:nvSpPr>
        <p:spPr>
          <a:xfrm rot="5820000">
            <a:off x="88666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372"/>
          <p:cNvSpPr/>
          <p:nvPr userDrawn="1"/>
        </p:nvSpPr>
        <p:spPr>
          <a:xfrm rot="5820000">
            <a:off x="87178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378"/>
          <p:cNvSpPr/>
          <p:nvPr userDrawn="1"/>
        </p:nvSpPr>
        <p:spPr>
          <a:xfrm rot="5820000">
            <a:off x="87922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388"/>
          <p:cNvSpPr/>
          <p:nvPr userDrawn="1"/>
        </p:nvSpPr>
        <p:spPr>
          <a:xfrm rot="5820000">
            <a:off x="86434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391"/>
          <p:cNvSpPr/>
          <p:nvPr userDrawn="1"/>
        </p:nvSpPr>
        <p:spPr>
          <a:xfrm rot="5820000">
            <a:off x="9015389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395"/>
          <p:cNvSpPr/>
          <p:nvPr userDrawn="1"/>
        </p:nvSpPr>
        <p:spPr>
          <a:xfrm rot="5820000">
            <a:off x="89781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4517" y="4143386"/>
            <a:ext cx="26200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大数据研究院  </a:t>
            </a: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魏凯伟</a:t>
            </a:r>
            <a:endParaRPr 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7902" y="4500576"/>
            <a:ext cx="17932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500034" y="1459026"/>
            <a:ext cx="8108976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前端控件</a:t>
            </a:r>
            <a:endParaRPr lang="zh-CN" altLang="en-US" sz="6000" b="1" dirty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22" y="3553882"/>
            <a:ext cx="180000" cy="18000"/>
          </a:xfrm>
          <a:prstGeom prst="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0034" y="2643188"/>
            <a:ext cx="810897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小小图标</a:t>
            </a:r>
            <a:endParaRPr lang="zh-CN" altLang="en-US" sz="2800" b="1" dirty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拟物化图标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/>
          <p:cNvSpPr txBox="1"/>
          <p:nvPr/>
        </p:nvSpPr>
        <p:spPr>
          <a:xfrm>
            <a:off x="785495" y="785495"/>
            <a:ext cx="7746365" cy="3253105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精致，细腻，识别性强，比较接近真实物品。</a:t>
            </a:r>
            <a:endParaRPr kumimoji="0" lang="zh-CN" alt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r>
              <a:rPr lang="zh-CN" altLang="en-US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细节很多，难度较大，设计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时间较长。</a:t>
            </a:r>
            <a:endParaRPr kumimoji="0" lang="en-US" altLang="zh-CN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拟物化图标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033780"/>
            <a:ext cx="3843655" cy="3028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40" y="1374140"/>
            <a:ext cx="3470910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拟物化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1232535"/>
            <a:ext cx="3440430" cy="319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45" y="1746885"/>
            <a:ext cx="3519805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拟物化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扁平化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1734820"/>
            <a:ext cx="4686935" cy="1303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80590" y="3234690"/>
            <a:ext cx="695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iOS6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0345" y="3234690"/>
            <a:ext cx="695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iOS7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扁平化图标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/>
          <p:cNvSpPr txBox="1"/>
          <p:nvPr/>
        </p:nvSpPr>
        <p:spPr>
          <a:xfrm>
            <a:off x="785495" y="785495"/>
            <a:ext cx="7746365" cy="3253105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简洁，清新，设计感强，没有更多的细节与特效修饰。直接明了的表达出出图标的本意。</a:t>
            </a:r>
            <a:endParaRPr kumimoji="0" lang="zh-CN" alt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识别性较弱。</a:t>
            </a:r>
            <a:endParaRPr kumimoji="0" lang="en-US" altLang="zh-CN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辅助颜色示例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500166" y="1215222"/>
            <a:ext cx="1071570" cy="1143008"/>
            <a:chOff x="1428728" y="1715288"/>
            <a:chExt cx="1071570" cy="1143008"/>
          </a:xfrm>
        </p:grpSpPr>
        <p:sp>
          <p:nvSpPr>
            <p:cNvPr id="47" name="矩形 46"/>
            <p:cNvSpPr/>
            <p:nvPr/>
          </p:nvSpPr>
          <p:spPr>
            <a:xfrm>
              <a:off x="1500166" y="1715288"/>
              <a:ext cx="1000132" cy="357190"/>
            </a:xfrm>
            <a:prstGeom prst="rect">
              <a:avLst/>
            </a:prstGeom>
            <a:solidFill>
              <a:srgbClr val="1D2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内容占位符 2"/>
            <p:cNvSpPr txBox="1"/>
            <p:nvPr/>
          </p:nvSpPr>
          <p:spPr>
            <a:xfrm>
              <a:off x="1428728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R:29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45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625315" y="1215222"/>
            <a:ext cx="1000132" cy="1143008"/>
            <a:chOff x="2500298" y="1715288"/>
            <a:chExt cx="1000132" cy="1143008"/>
          </a:xfrm>
        </p:grpSpPr>
        <p:sp>
          <p:nvSpPr>
            <p:cNvPr id="50" name="矩形 49"/>
            <p:cNvSpPr/>
            <p:nvPr/>
          </p:nvSpPr>
          <p:spPr>
            <a:xfrm>
              <a:off x="2500298" y="1715288"/>
              <a:ext cx="1000132" cy="357190"/>
            </a:xfrm>
            <a:prstGeom prst="rect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内容占位符 2"/>
            <p:cNvSpPr txBox="1"/>
            <p:nvPr/>
          </p:nvSpPr>
          <p:spPr>
            <a:xfrm>
              <a:off x="2500298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R:206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32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2736" y="1215222"/>
            <a:ext cx="1000132" cy="1143008"/>
            <a:chOff x="4714876" y="1715288"/>
            <a:chExt cx="1000132" cy="1143008"/>
          </a:xfrm>
        </p:grpSpPr>
        <p:sp>
          <p:nvSpPr>
            <p:cNvPr id="64" name="矩形 63"/>
            <p:cNvSpPr/>
            <p:nvPr/>
          </p:nvSpPr>
          <p:spPr>
            <a:xfrm>
              <a:off x="4714876" y="1715288"/>
              <a:ext cx="1000132" cy="357190"/>
            </a:xfrm>
            <a:prstGeom prst="rect">
              <a:avLst/>
            </a:prstGeom>
            <a:solidFill>
              <a:srgbClr val="07B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内容占位符 2"/>
            <p:cNvSpPr txBox="1"/>
            <p:nvPr/>
          </p:nvSpPr>
          <p:spPr>
            <a:xfrm>
              <a:off x="4714876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R:7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176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B:2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35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#07b0eb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86446" y="1215222"/>
            <a:ext cx="1000132" cy="1143008"/>
            <a:chOff x="5715008" y="1715288"/>
            <a:chExt cx="1000132" cy="1143008"/>
          </a:xfrm>
        </p:grpSpPr>
        <p:sp>
          <p:nvSpPr>
            <p:cNvPr id="11" name="矩形 10"/>
            <p:cNvSpPr/>
            <p:nvPr/>
          </p:nvSpPr>
          <p:spPr>
            <a:xfrm>
              <a:off x="5715008" y="1715288"/>
              <a:ext cx="1000132" cy="357190"/>
            </a:xfrm>
            <a:prstGeom prst="rect">
              <a:avLst/>
            </a:prstGeom>
            <a:solidFill>
              <a:srgbClr val="8B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内容占位符 2"/>
            <p:cNvSpPr txBox="1"/>
            <p:nvPr/>
          </p:nvSpPr>
          <p:spPr>
            <a:xfrm>
              <a:off x="5715008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R:139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171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79026" y="1215222"/>
            <a:ext cx="1000132" cy="1143008"/>
            <a:chOff x="3500430" y="1715288"/>
            <a:chExt cx="1000132" cy="1143008"/>
          </a:xfrm>
        </p:grpSpPr>
        <p:sp>
          <p:nvSpPr>
            <p:cNvPr id="24" name="矩形 23"/>
            <p:cNvSpPr/>
            <p:nvPr/>
          </p:nvSpPr>
          <p:spPr>
            <a:xfrm>
              <a:off x="3500430" y="1715288"/>
              <a:ext cx="1000132" cy="357190"/>
            </a:xfrm>
            <a:prstGeom prst="rect">
              <a:avLst/>
            </a:prstGeom>
            <a:solidFill>
              <a:srgbClr val="FF9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内容占位符 2"/>
            <p:cNvSpPr txBox="1"/>
            <p:nvPr/>
          </p:nvSpPr>
          <p:spPr>
            <a:xfrm>
              <a:off x="3500430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R:255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148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34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31" name="Picture 7" descr="C:\Users\zhujinhui\Desktop\图片5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14744" y="2823870"/>
            <a:ext cx="949742" cy="534492"/>
          </a:xfrm>
          <a:prstGeom prst="rect">
            <a:avLst/>
          </a:prstGeom>
          <a:noFill/>
        </p:spPr>
      </p:pic>
      <p:pic>
        <p:nvPicPr>
          <p:cNvPr id="1032" name="Picture 8" descr="C:\Users\zhujinhui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823870"/>
            <a:ext cx="949742" cy="534492"/>
          </a:xfrm>
          <a:prstGeom prst="rect">
            <a:avLst/>
          </a:prstGeom>
          <a:noFill/>
        </p:spPr>
      </p:pic>
      <p:pic>
        <p:nvPicPr>
          <p:cNvPr id="1033" name="Picture 9" descr="C:\Users\zhujinhui\Desktop\图片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823870"/>
            <a:ext cx="949742" cy="534492"/>
          </a:xfrm>
          <a:prstGeom prst="rect">
            <a:avLst/>
          </a:prstGeom>
          <a:noFill/>
        </p:spPr>
      </p:pic>
      <p:pic>
        <p:nvPicPr>
          <p:cNvPr id="1034" name="Picture 10" descr="C:\Users\zhujinhui\Desktop\图片3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23870"/>
            <a:ext cx="949742" cy="534492"/>
          </a:xfrm>
          <a:prstGeom prst="rect">
            <a:avLst/>
          </a:prstGeom>
          <a:noFill/>
        </p:spPr>
      </p:pic>
      <p:pic>
        <p:nvPicPr>
          <p:cNvPr id="1035" name="Picture 11" descr="C:\Users\zhujinhui\Desktop\图片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2823870"/>
            <a:ext cx="949742" cy="534492"/>
          </a:xfrm>
          <a:prstGeom prst="rect">
            <a:avLst/>
          </a:prstGeom>
          <a:noFill/>
        </p:spPr>
      </p:pic>
      <p:sp>
        <p:nvSpPr>
          <p:cNvPr id="36" name="内容占位符 4"/>
          <p:cNvSpPr txBox="1"/>
          <p:nvPr/>
        </p:nvSpPr>
        <p:spPr>
          <a:xfrm>
            <a:off x="1571604" y="3715552"/>
            <a:ext cx="5572164" cy="78581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色块颜色填充方法：开始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形状填充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其他填充颜色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-RGB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填写色值即可。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字体颜色填充方法：开始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其他填充颜色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-RGB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填写色值即可。</a:t>
            </a:r>
            <a:endParaRPr kumimoji="0" lang="en-US" altLang="zh-CN" sz="12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857224" y="1072346"/>
            <a:ext cx="1000132" cy="1143008"/>
            <a:chOff x="2500298" y="1715288"/>
            <a:chExt cx="1000132" cy="1143008"/>
          </a:xfrm>
        </p:grpSpPr>
        <p:sp>
          <p:nvSpPr>
            <p:cNvPr id="63" name="矩形 62"/>
            <p:cNvSpPr/>
            <p:nvPr/>
          </p:nvSpPr>
          <p:spPr>
            <a:xfrm>
              <a:off x="2500298" y="1715288"/>
              <a:ext cx="1000132" cy="357190"/>
            </a:xfrm>
            <a:prstGeom prst="rect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内容占位符 2"/>
            <p:cNvSpPr txBox="1"/>
            <p:nvPr/>
          </p:nvSpPr>
          <p:spPr>
            <a:xfrm>
              <a:off x="2500298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R:206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32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辅助颜色示例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357421" y="2215354"/>
          <a:ext cx="2143140" cy="1586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85720" y="2215354"/>
            <a:ext cx="2143139" cy="1428760"/>
            <a:chOff x="1117600" y="2255520"/>
            <a:chExt cx="3126739" cy="2084493"/>
          </a:xfrm>
        </p:grpSpPr>
        <p:graphicFrame>
          <p:nvGraphicFramePr>
            <p:cNvPr id="6" name="图表 5"/>
            <p:cNvGraphicFramePr/>
            <p:nvPr/>
          </p:nvGraphicFramePr>
          <p:xfrm>
            <a:off x="1117600" y="2255520"/>
            <a:ext cx="3126739" cy="2084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文本框 33"/>
            <p:cNvSpPr txBox="1"/>
            <p:nvPr/>
          </p:nvSpPr>
          <p:spPr>
            <a:xfrm>
              <a:off x="2011554" y="3362211"/>
              <a:ext cx="1303127" cy="38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HEADLINE</a:t>
              </a:r>
              <a:endPara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34"/>
            <p:cNvGrpSpPr/>
            <p:nvPr/>
          </p:nvGrpSpPr>
          <p:grpSpPr>
            <a:xfrm>
              <a:off x="2450781" y="2933585"/>
              <a:ext cx="460376" cy="428626"/>
              <a:chOff x="5867400" y="3214688"/>
              <a:chExt cx="460376" cy="428626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5867400" y="3367088"/>
                <a:ext cx="123825" cy="123825"/>
              </a:xfrm>
              <a:prstGeom prst="ellips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6205538" y="3214688"/>
                <a:ext cx="122238" cy="122238"/>
              </a:xfrm>
              <a:prstGeom prst="ellips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6205538" y="3521076"/>
                <a:ext cx="122238" cy="122238"/>
              </a:xfrm>
              <a:prstGeom prst="ellips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V="1">
                <a:off x="6037263" y="3321051"/>
                <a:ext cx="122238" cy="61913"/>
              </a:xfrm>
              <a:prstGeom prst="lin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6037263" y="3475038"/>
                <a:ext cx="122238" cy="61913"/>
              </a:xfrm>
              <a:prstGeom prst="lin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5857883" y="1072346"/>
            <a:ext cx="2742485" cy="2500330"/>
          </a:xfrm>
          <a:prstGeom prst="rect">
            <a:avLst/>
          </a:prstGeom>
          <a:solidFill>
            <a:srgbClr val="1D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93"/>
          <p:cNvSpPr txBox="1"/>
          <p:nvPr/>
        </p:nvSpPr>
        <p:spPr>
          <a:xfrm>
            <a:off x="6178130" y="1196621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E20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89%</a:t>
            </a:r>
            <a:endParaRPr lang="zh-CN" altLang="en-US" sz="4400" dirty="0" smtClean="0">
              <a:solidFill>
                <a:srgbClr val="CE200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94"/>
          <p:cNvSpPr txBox="1"/>
          <p:nvPr/>
        </p:nvSpPr>
        <p:spPr>
          <a:xfrm>
            <a:off x="6178130" y="1901525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rgbClr val="CE20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TIPE SOMETHING HERE</a:t>
            </a:r>
            <a:endParaRPr lang="zh-CN" altLang="en-US" sz="1100" b="1" dirty="0" smtClean="0">
              <a:solidFill>
                <a:srgbClr val="CE200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51905" y="2235272"/>
            <a:ext cx="1989825" cy="29447"/>
            <a:chOff x="9833610" y="2057715"/>
            <a:chExt cx="2432642" cy="36000"/>
          </a:xfrm>
        </p:grpSpPr>
        <p:sp>
          <p:nvSpPr>
            <p:cNvPr id="18" name="矩形 17"/>
            <p:cNvSpPr/>
            <p:nvPr/>
          </p:nvSpPr>
          <p:spPr>
            <a:xfrm>
              <a:off x="10538252" y="2057715"/>
              <a:ext cx="1728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833610" y="2057715"/>
              <a:ext cx="704642" cy="36000"/>
            </a:xfrm>
            <a:prstGeom prst="rect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98"/>
          <p:cNvSpPr txBox="1"/>
          <p:nvPr/>
        </p:nvSpPr>
        <p:spPr>
          <a:xfrm>
            <a:off x="6178130" y="2461949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  <a:endParaRPr lang="zh-CN" altLang="en-US" sz="4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99"/>
          <p:cNvSpPr txBox="1"/>
          <p:nvPr/>
        </p:nvSpPr>
        <p:spPr>
          <a:xfrm>
            <a:off x="6178130" y="3166852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TIPE SOMETHING HERE</a:t>
            </a:r>
            <a:endParaRPr lang="zh-CN" altLang="en-US" sz="11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57751" y="1072346"/>
            <a:ext cx="571504" cy="571504"/>
          </a:xfrm>
          <a:prstGeom prst="ellipse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E2007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57751" y="2023927"/>
            <a:ext cx="571504" cy="571504"/>
          </a:xfrm>
          <a:prstGeom prst="ellipse">
            <a:avLst/>
          </a:prstGeom>
          <a:solidFill>
            <a:srgbClr val="1D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998235" y="1212830"/>
            <a:ext cx="290536" cy="290536"/>
            <a:chOff x="17980026" y="795337"/>
            <a:chExt cx="1114425" cy="1114425"/>
          </a:xfrm>
          <a:solidFill>
            <a:schemeClr val="bg1"/>
          </a:solidFill>
        </p:grpSpPr>
        <p:sp>
          <p:nvSpPr>
            <p:cNvPr id="27" name="Freeform 7"/>
            <p:cNvSpPr/>
            <p:nvPr/>
          </p:nvSpPr>
          <p:spPr bwMode="auto">
            <a:xfrm>
              <a:off x="17980026" y="795337"/>
              <a:ext cx="1114425" cy="1114425"/>
            </a:xfrm>
            <a:custGeom>
              <a:avLst/>
              <a:gdLst>
                <a:gd name="T0" fmla="*/ 293 w 297"/>
                <a:gd name="T1" fmla="*/ 232 h 297"/>
                <a:gd name="T2" fmla="*/ 230 w 297"/>
                <a:gd name="T3" fmla="*/ 195 h 297"/>
                <a:gd name="T4" fmla="*/ 220 w 297"/>
                <a:gd name="T5" fmla="*/ 196 h 297"/>
                <a:gd name="T6" fmla="*/ 201 w 297"/>
                <a:gd name="T7" fmla="*/ 215 h 297"/>
                <a:gd name="T8" fmla="*/ 190 w 297"/>
                <a:gd name="T9" fmla="*/ 220 h 297"/>
                <a:gd name="T10" fmla="*/ 122 w 297"/>
                <a:gd name="T11" fmla="*/ 176 h 297"/>
                <a:gd name="T12" fmla="*/ 78 w 297"/>
                <a:gd name="T13" fmla="*/ 108 h 297"/>
                <a:gd name="T14" fmla="*/ 82 w 297"/>
                <a:gd name="T15" fmla="*/ 96 h 297"/>
                <a:gd name="T16" fmla="*/ 98 w 297"/>
                <a:gd name="T17" fmla="*/ 80 h 297"/>
                <a:gd name="T18" fmla="*/ 100 w 297"/>
                <a:gd name="T19" fmla="*/ 70 h 297"/>
                <a:gd name="T20" fmla="*/ 65 w 297"/>
                <a:gd name="T21" fmla="*/ 4 h 297"/>
                <a:gd name="T22" fmla="*/ 58 w 297"/>
                <a:gd name="T23" fmla="*/ 3 h 297"/>
                <a:gd name="T24" fmla="*/ 14 w 297"/>
                <a:gd name="T25" fmla="*/ 46 h 297"/>
                <a:gd name="T26" fmla="*/ 9 w 297"/>
                <a:gd name="T27" fmla="*/ 57 h 297"/>
                <a:gd name="T28" fmla="*/ 89 w 297"/>
                <a:gd name="T29" fmla="*/ 209 h 297"/>
                <a:gd name="T30" fmla="*/ 240 w 297"/>
                <a:gd name="T31" fmla="*/ 288 h 297"/>
                <a:gd name="T32" fmla="*/ 252 w 297"/>
                <a:gd name="T33" fmla="*/ 283 h 297"/>
                <a:gd name="T34" fmla="*/ 295 w 297"/>
                <a:gd name="T35" fmla="*/ 240 h 297"/>
                <a:gd name="T36" fmla="*/ 293 w 297"/>
                <a:gd name="T37" fmla="*/ 23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7" h="297">
                  <a:moveTo>
                    <a:pt x="293" y="232"/>
                  </a:moveTo>
                  <a:cubicBezTo>
                    <a:pt x="230" y="195"/>
                    <a:pt x="230" y="195"/>
                    <a:pt x="230" y="195"/>
                  </a:cubicBezTo>
                  <a:cubicBezTo>
                    <a:pt x="227" y="193"/>
                    <a:pt x="222" y="194"/>
                    <a:pt x="220" y="196"/>
                  </a:cubicBezTo>
                  <a:cubicBezTo>
                    <a:pt x="201" y="215"/>
                    <a:pt x="201" y="215"/>
                    <a:pt x="201" y="215"/>
                  </a:cubicBezTo>
                  <a:cubicBezTo>
                    <a:pt x="198" y="217"/>
                    <a:pt x="193" y="220"/>
                    <a:pt x="190" y="220"/>
                  </a:cubicBezTo>
                  <a:cubicBezTo>
                    <a:pt x="190" y="220"/>
                    <a:pt x="166" y="220"/>
                    <a:pt x="122" y="176"/>
                  </a:cubicBezTo>
                  <a:cubicBezTo>
                    <a:pt x="77" y="132"/>
                    <a:pt x="78" y="108"/>
                    <a:pt x="78" y="108"/>
                  </a:cubicBezTo>
                  <a:cubicBezTo>
                    <a:pt x="78" y="104"/>
                    <a:pt x="80" y="99"/>
                    <a:pt x="82" y="96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01" y="78"/>
                    <a:pt x="102" y="73"/>
                    <a:pt x="100" y="70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1"/>
                    <a:pt x="60" y="0"/>
                    <a:pt x="58" y="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8"/>
                    <a:pt x="9" y="53"/>
                    <a:pt x="9" y="57"/>
                  </a:cubicBezTo>
                  <a:cubicBezTo>
                    <a:pt x="9" y="57"/>
                    <a:pt x="0" y="120"/>
                    <a:pt x="89" y="209"/>
                  </a:cubicBezTo>
                  <a:cubicBezTo>
                    <a:pt x="177" y="297"/>
                    <a:pt x="240" y="288"/>
                    <a:pt x="240" y="288"/>
                  </a:cubicBezTo>
                  <a:cubicBezTo>
                    <a:pt x="244" y="288"/>
                    <a:pt x="249" y="285"/>
                    <a:pt x="252" y="283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7" y="237"/>
                    <a:pt x="297" y="233"/>
                    <a:pt x="293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18500726" y="1155700"/>
              <a:ext cx="214313" cy="214313"/>
            </a:xfrm>
            <a:custGeom>
              <a:avLst/>
              <a:gdLst>
                <a:gd name="T0" fmla="*/ 0 w 57"/>
                <a:gd name="T1" fmla="*/ 18 h 57"/>
                <a:gd name="T2" fmla="*/ 25 w 57"/>
                <a:gd name="T3" fmla="*/ 32 h 57"/>
                <a:gd name="T4" fmla="*/ 40 w 57"/>
                <a:gd name="T5" fmla="*/ 57 h 57"/>
                <a:gd name="T6" fmla="*/ 57 w 57"/>
                <a:gd name="T7" fmla="*/ 57 h 57"/>
                <a:gd name="T8" fmla="*/ 39 w 57"/>
                <a:gd name="T9" fmla="*/ 19 h 57"/>
                <a:gd name="T10" fmla="*/ 0 w 57"/>
                <a:gd name="T11" fmla="*/ 0 h 57"/>
                <a:gd name="T12" fmla="*/ 0 w 57"/>
                <a:gd name="T13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7">
                  <a:moveTo>
                    <a:pt x="0" y="18"/>
                  </a:moveTo>
                  <a:cubicBezTo>
                    <a:pt x="9" y="20"/>
                    <a:pt x="18" y="25"/>
                    <a:pt x="25" y="32"/>
                  </a:cubicBezTo>
                  <a:cubicBezTo>
                    <a:pt x="33" y="39"/>
                    <a:pt x="37" y="48"/>
                    <a:pt x="40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43"/>
                    <a:pt x="49" y="29"/>
                    <a:pt x="39" y="19"/>
                  </a:cubicBezTo>
                  <a:cubicBezTo>
                    <a:pt x="28" y="8"/>
                    <a:pt x="15" y="2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18500726" y="800100"/>
              <a:ext cx="574675" cy="569913"/>
            </a:xfrm>
            <a:custGeom>
              <a:avLst/>
              <a:gdLst>
                <a:gd name="T0" fmla="*/ 133 w 153"/>
                <a:gd name="T1" fmla="*/ 152 h 152"/>
                <a:gd name="T2" fmla="*/ 153 w 153"/>
                <a:gd name="T3" fmla="*/ 152 h 152"/>
                <a:gd name="T4" fmla="*/ 0 w 153"/>
                <a:gd name="T5" fmla="*/ 0 h 152"/>
                <a:gd name="T6" fmla="*/ 0 w 153"/>
                <a:gd name="T7" fmla="*/ 20 h 152"/>
                <a:gd name="T8" fmla="*/ 133 w 153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2">
                  <a:moveTo>
                    <a:pt x="133" y="152"/>
                  </a:moveTo>
                  <a:cubicBezTo>
                    <a:pt x="153" y="152"/>
                    <a:pt x="153" y="152"/>
                    <a:pt x="153" y="152"/>
                  </a:cubicBezTo>
                  <a:cubicBezTo>
                    <a:pt x="152" y="73"/>
                    <a:pt x="79" y="1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1" y="24"/>
                    <a:pt x="128" y="81"/>
                    <a:pt x="133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18500726" y="976312"/>
              <a:ext cx="393700" cy="393700"/>
            </a:xfrm>
            <a:custGeom>
              <a:avLst/>
              <a:gdLst>
                <a:gd name="T0" fmla="*/ 85 w 105"/>
                <a:gd name="T1" fmla="*/ 105 h 105"/>
                <a:gd name="T2" fmla="*/ 105 w 105"/>
                <a:gd name="T3" fmla="*/ 105 h 105"/>
                <a:gd name="T4" fmla="*/ 0 w 105"/>
                <a:gd name="T5" fmla="*/ 0 h 105"/>
                <a:gd name="T6" fmla="*/ 0 w 105"/>
                <a:gd name="T7" fmla="*/ 21 h 105"/>
                <a:gd name="T8" fmla="*/ 85 w 105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5">
                  <a:moveTo>
                    <a:pt x="85" y="105"/>
                  </a:moveTo>
                  <a:cubicBezTo>
                    <a:pt x="105" y="105"/>
                    <a:pt x="105" y="105"/>
                    <a:pt x="105" y="105"/>
                  </a:cubicBezTo>
                  <a:cubicBezTo>
                    <a:pt x="101" y="49"/>
                    <a:pt x="56" y="4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5" y="25"/>
                    <a:pt x="81" y="60"/>
                    <a:pt x="8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4857751" y="2975508"/>
            <a:ext cx="571504" cy="571504"/>
          </a:xfrm>
          <a:prstGeom prst="ellipse">
            <a:avLst/>
          </a:prstGeom>
          <a:solidFill>
            <a:srgbClr val="483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999318" y="2183256"/>
            <a:ext cx="288370" cy="252846"/>
            <a:chOff x="8169882" y="10698255"/>
            <a:chExt cx="596241" cy="522791"/>
          </a:xfrm>
        </p:grpSpPr>
        <p:sp>
          <p:nvSpPr>
            <p:cNvPr id="33" name="Freeform 14"/>
            <p:cNvSpPr/>
            <p:nvPr/>
          </p:nvSpPr>
          <p:spPr bwMode="auto">
            <a:xfrm>
              <a:off x="8322831" y="10788123"/>
              <a:ext cx="443292" cy="432923"/>
            </a:xfrm>
            <a:custGeom>
              <a:avLst/>
              <a:gdLst>
                <a:gd name="T0" fmla="*/ 217 w 217"/>
                <a:gd name="T1" fmla="*/ 126 h 212"/>
                <a:gd name="T2" fmla="*/ 217 w 217"/>
                <a:gd name="T3" fmla="*/ 43 h 212"/>
                <a:gd name="T4" fmla="*/ 178 w 217"/>
                <a:gd name="T5" fmla="*/ 0 h 212"/>
                <a:gd name="T6" fmla="*/ 178 w 217"/>
                <a:gd name="T7" fmla="*/ 82 h 212"/>
                <a:gd name="T8" fmla="*/ 115 w 217"/>
                <a:gd name="T9" fmla="*/ 145 h 212"/>
                <a:gd name="T10" fmla="*/ 19 w 217"/>
                <a:gd name="T11" fmla="*/ 145 h 212"/>
                <a:gd name="T12" fmla="*/ 0 w 217"/>
                <a:gd name="T13" fmla="*/ 160 h 212"/>
                <a:gd name="T14" fmla="*/ 27 w 217"/>
                <a:gd name="T15" fmla="*/ 169 h 212"/>
                <a:gd name="T16" fmla="*/ 131 w 217"/>
                <a:gd name="T17" fmla="*/ 169 h 212"/>
                <a:gd name="T18" fmla="*/ 208 w 217"/>
                <a:gd name="T19" fmla="*/ 197 h 212"/>
                <a:gd name="T20" fmla="*/ 185 w 217"/>
                <a:gd name="T21" fmla="*/ 168 h 212"/>
                <a:gd name="T22" fmla="*/ 217 w 217"/>
                <a:gd name="T23" fmla="*/ 1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212">
                  <a:moveTo>
                    <a:pt x="217" y="126"/>
                  </a:moveTo>
                  <a:cubicBezTo>
                    <a:pt x="217" y="43"/>
                    <a:pt x="217" y="43"/>
                    <a:pt x="217" y="43"/>
                  </a:cubicBezTo>
                  <a:cubicBezTo>
                    <a:pt x="217" y="21"/>
                    <a:pt x="200" y="2"/>
                    <a:pt x="178" y="0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8" y="117"/>
                    <a:pt x="150" y="145"/>
                    <a:pt x="115" y="145"/>
                  </a:cubicBezTo>
                  <a:cubicBezTo>
                    <a:pt x="19" y="145"/>
                    <a:pt x="19" y="145"/>
                    <a:pt x="19" y="145"/>
                  </a:cubicBezTo>
                  <a:cubicBezTo>
                    <a:pt x="12" y="151"/>
                    <a:pt x="6" y="156"/>
                    <a:pt x="0" y="160"/>
                  </a:cubicBezTo>
                  <a:cubicBezTo>
                    <a:pt x="7" y="166"/>
                    <a:pt x="16" y="169"/>
                    <a:pt x="27" y="169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72" y="212"/>
                    <a:pt x="217" y="203"/>
                    <a:pt x="208" y="197"/>
                  </a:cubicBezTo>
                  <a:cubicBezTo>
                    <a:pt x="195" y="187"/>
                    <a:pt x="188" y="177"/>
                    <a:pt x="185" y="168"/>
                  </a:cubicBezTo>
                  <a:cubicBezTo>
                    <a:pt x="203" y="163"/>
                    <a:pt x="217" y="146"/>
                    <a:pt x="217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5"/>
            <p:cNvSpPr/>
            <p:nvPr/>
          </p:nvSpPr>
          <p:spPr bwMode="auto">
            <a:xfrm>
              <a:off x="8169882" y="10698255"/>
              <a:ext cx="477857" cy="412184"/>
            </a:xfrm>
            <a:custGeom>
              <a:avLst/>
              <a:gdLst>
                <a:gd name="T0" fmla="*/ 234 w 234"/>
                <a:gd name="T1" fmla="*/ 126 h 202"/>
                <a:gd name="T2" fmla="*/ 234 w 234"/>
                <a:gd name="T3" fmla="*/ 43 h 202"/>
                <a:gd name="T4" fmla="*/ 190 w 234"/>
                <a:gd name="T5" fmla="*/ 0 h 202"/>
                <a:gd name="T6" fmla="*/ 43 w 234"/>
                <a:gd name="T7" fmla="*/ 0 h 202"/>
                <a:gd name="T8" fmla="*/ 0 w 234"/>
                <a:gd name="T9" fmla="*/ 43 h 202"/>
                <a:gd name="T10" fmla="*/ 0 w 234"/>
                <a:gd name="T11" fmla="*/ 126 h 202"/>
                <a:gd name="T12" fmla="*/ 32 w 234"/>
                <a:gd name="T13" fmla="*/ 168 h 202"/>
                <a:gd name="T14" fmla="*/ 9 w 234"/>
                <a:gd name="T15" fmla="*/ 197 h 202"/>
                <a:gd name="T16" fmla="*/ 20 w 234"/>
                <a:gd name="T17" fmla="*/ 202 h 202"/>
                <a:gd name="T18" fmla="*/ 86 w 234"/>
                <a:gd name="T19" fmla="*/ 170 h 202"/>
                <a:gd name="T20" fmla="*/ 190 w 234"/>
                <a:gd name="T21" fmla="*/ 170 h 202"/>
                <a:gd name="T22" fmla="*/ 234 w 234"/>
                <a:gd name="T23" fmla="*/ 1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2">
                  <a:moveTo>
                    <a:pt x="234" y="126"/>
                  </a:moveTo>
                  <a:cubicBezTo>
                    <a:pt x="234" y="43"/>
                    <a:pt x="234" y="43"/>
                    <a:pt x="234" y="43"/>
                  </a:cubicBezTo>
                  <a:cubicBezTo>
                    <a:pt x="234" y="19"/>
                    <a:pt x="214" y="0"/>
                    <a:pt x="19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6"/>
                    <a:pt x="14" y="163"/>
                    <a:pt x="32" y="168"/>
                  </a:cubicBezTo>
                  <a:cubicBezTo>
                    <a:pt x="29" y="177"/>
                    <a:pt x="22" y="187"/>
                    <a:pt x="9" y="197"/>
                  </a:cubicBezTo>
                  <a:cubicBezTo>
                    <a:pt x="6" y="199"/>
                    <a:pt x="10" y="202"/>
                    <a:pt x="20" y="202"/>
                  </a:cubicBezTo>
                  <a:cubicBezTo>
                    <a:pt x="35" y="202"/>
                    <a:pt x="61" y="195"/>
                    <a:pt x="86" y="170"/>
                  </a:cubicBezTo>
                  <a:cubicBezTo>
                    <a:pt x="190" y="170"/>
                    <a:pt x="190" y="170"/>
                    <a:pt x="190" y="170"/>
                  </a:cubicBezTo>
                  <a:cubicBezTo>
                    <a:pt x="214" y="170"/>
                    <a:pt x="234" y="150"/>
                    <a:pt x="234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82576" y="3154845"/>
            <a:ext cx="321854" cy="212831"/>
            <a:chOff x="15848013" y="-3341688"/>
            <a:chExt cx="1077913" cy="712788"/>
          </a:xfrm>
          <a:solidFill>
            <a:schemeClr val="bg1"/>
          </a:solidFill>
        </p:grpSpPr>
        <p:sp>
          <p:nvSpPr>
            <p:cNvPr id="36" name="Freeform 12"/>
            <p:cNvSpPr/>
            <p:nvPr/>
          </p:nvSpPr>
          <p:spPr bwMode="auto">
            <a:xfrm>
              <a:off x="15848013" y="-3341688"/>
              <a:ext cx="904875" cy="712788"/>
            </a:xfrm>
            <a:custGeom>
              <a:avLst/>
              <a:gdLst>
                <a:gd name="T0" fmla="*/ 173 w 241"/>
                <a:gd name="T1" fmla="*/ 122 h 190"/>
                <a:gd name="T2" fmla="*/ 173 w 241"/>
                <a:gd name="T3" fmla="*/ 98 h 190"/>
                <a:gd name="T4" fmla="*/ 185 w 241"/>
                <a:gd name="T5" fmla="*/ 98 h 190"/>
                <a:gd name="T6" fmla="*/ 241 w 241"/>
                <a:gd name="T7" fmla="*/ 46 h 190"/>
                <a:gd name="T8" fmla="*/ 241 w 241"/>
                <a:gd name="T9" fmla="*/ 31 h 190"/>
                <a:gd name="T10" fmla="*/ 234 w 241"/>
                <a:gd name="T11" fmla="*/ 23 h 190"/>
                <a:gd name="T12" fmla="*/ 101 w 241"/>
                <a:gd name="T13" fmla="*/ 23 h 190"/>
                <a:gd name="T14" fmla="*/ 93 w 241"/>
                <a:gd name="T15" fmla="*/ 7 h 190"/>
                <a:gd name="T16" fmla="*/ 83 w 241"/>
                <a:gd name="T17" fmla="*/ 0 h 190"/>
                <a:gd name="T18" fmla="*/ 37 w 241"/>
                <a:gd name="T19" fmla="*/ 0 h 190"/>
                <a:gd name="T20" fmla="*/ 27 w 241"/>
                <a:gd name="T21" fmla="*/ 7 h 190"/>
                <a:gd name="T22" fmla="*/ 18 w 241"/>
                <a:gd name="T23" fmla="*/ 23 h 190"/>
                <a:gd name="T24" fmla="*/ 7 w 241"/>
                <a:gd name="T25" fmla="*/ 23 h 190"/>
                <a:gd name="T26" fmla="*/ 0 w 241"/>
                <a:gd name="T27" fmla="*/ 31 h 190"/>
                <a:gd name="T28" fmla="*/ 0 w 241"/>
                <a:gd name="T29" fmla="*/ 183 h 190"/>
                <a:gd name="T30" fmla="*/ 7 w 241"/>
                <a:gd name="T31" fmla="*/ 190 h 190"/>
                <a:gd name="T32" fmla="*/ 173 w 241"/>
                <a:gd name="T33" fmla="*/ 190 h 190"/>
                <a:gd name="T34" fmla="*/ 173 w 241"/>
                <a:gd name="T35" fmla="*/ 190 h 190"/>
                <a:gd name="T36" fmla="*/ 173 w 241"/>
                <a:gd name="T37" fmla="*/ 12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1" h="190">
                  <a:moveTo>
                    <a:pt x="173" y="122"/>
                  </a:moveTo>
                  <a:cubicBezTo>
                    <a:pt x="173" y="98"/>
                    <a:pt x="173" y="98"/>
                    <a:pt x="173" y="98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7" y="69"/>
                    <a:pt x="211" y="46"/>
                    <a:pt x="241" y="46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27"/>
                    <a:pt x="238" y="23"/>
                    <a:pt x="234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1" y="3"/>
                    <a:pt x="87" y="0"/>
                    <a:pt x="8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8" y="3"/>
                    <a:pt x="27" y="7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3" y="23"/>
                    <a:pt x="0" y="27"/>
                    <a:pt x="0" y="31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3" y="190"/>
                    <a:pt x="7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lnTo>
                    <a:pt x="173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6587788" y="-3082925"/>
              <a:ext cx="338138" cy="454025"/>
            </a:xfrm>
            <a:custGeom>
              <a:avLst/>
              <a:gdLst>
                <a:gd name="T0" fmla="*/ 90 w 90"/>
                <a:gd name="T1" fmla="*/ 53 h 121"/>
                <a:gd name="T2" fmla="*/ 78 w 90"/>
                <a:gd name="T3" fmla="*/ 53 h 121"/>
                <a:gd name="T4" fmla="*/ 78 w 90"/>
                <a:gd name="T5" fmla="*/ 33 h 121"/>
                <a:gd name="T6" fmla="*/ 45 w 90"/>
                <a:gd name="T7" fmla="*/ 0 h 121"/>
                <a:gd name="T8" fmla="*/ 45 w 90"/>
                <a:gd name="T9" fmla="*/ 0 h 121"/>
                <a:gd name="T10" fmla="*/ 45 w 90"/>
                <a:gd name="T11" fmla="*/ 0 h 121"/>
                <a:gd name="T12" fmla="*/ 45 w 90"/>
                <a:gd name="T13" fmla="*/ 0 h 121"/>
                <a:gd name="T14" fmla="*/ 44 w 90"/>
                <a:gd name="T15" fmla="*/ 0 h 121"/>
                <a:gd name="T16" fmla="*/ 11 w 90"/>
                <a:gd name="T17" fmla="*/ 33 h 121"/>
                <a:gd name="T18" fmla="*/ 11 w 90"/>
                <a:gd name="T19" fmla="*/ 53 h 121"/>
                <a:gd name="T20" fmla="*/ 0 w 90"/>
                <a:gd name="T21" fmla="*/ 53 h 121"/>
                <a:gd name="T22" fmla="*/ 0 w 90"/>
                <a:gd name="T23" fmla="*/ 121 h 121"/>
                <a:gd name="T24" fmla="*/ 90 w 90"/>
                <a:gd name="T25" fmla="*/ 121 h 121"/>
                <a:gd name="T26" fmla="*/ 90 w 90"/>
                <a:gd name="T27" fmla="*/ 53 h 121"/>
                <a:gd name="T28" fmla="*/ 62 w 90"/>
                <a:gd name="T29" fmla="*/ 53 h 121"/>
                <a:gd name="T30" fmla="*/ 28 w 90"/>
                <a:gd name="T31" fmla="*/ 53 h 121"/>
                <a:gd name="T32" fmla="*/ 28 w 90"/>
                <a:gd name="T33" fmla="*/ 33 h 121"/>
                <a:gd name="T34" fmla="*/ 44 w 90"/>
                <a:gd name="T35" fmla="*/ 17 h 121"/>
                <a:gd name="T36" fmla="*/ 45 w 90"/>
                <a:gd name="T37" fmla="*/ 17 h 121"/>
                <a:gd name="T38" fmla="*/ 45 w 90"/>
                <a:gd name="T39" fmla="*/ 17 h 121"/>
                <a:gd name="T40" fmla="*/ 62 w 90"/>
                <a:gd name="T41" fmla="*/ 33 h 121"/>
                <a:gd name="T42" fmla="*/ 62 w 90"/>
                <a:gd name="T43" fmla="*/ 5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21">
                  <a:moveTo>
                    <a:pt x="90" y="53"/>
                  </a:moveTo>
                  <a:cubicBezTo>
                    <a:pt x="78" y="53"/>
                    <a:pt x="78" y="53"/>
                    <a:pt x="78" y="5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15"/>
                    <a:pt x="6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6" y="0"/>
                    <a:pt x="11" y="15"/>
                    <a:pt x="11" y="3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90" y="121"/>
                    <a:pt x="90" y="121"/>
                    <a:pt x="90" y="121"/>
                  </a:cubicBezTo>
                  <a:lnTo>
                    <a:pt x="90" y="53"/>
                  </a:lnTo>
                  <a:close/>
                  <a:moveTo>
                    <a:pt x="62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24"/>
                    <a:pt x="35" y="17"/>
                    <a:pt x="44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5" y="17"/>
                    <a:pt x="62" y="24"/>
                    <a:pt x="62" y="33"/>
                  </a:cubicBezTo>
                  <a:lnTo>
                    <a:pt x="62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8" name="直接连接符 37"/>
          <p:cNvCxnSpPr>
            <a:stCxn id="24" idx="4"/>
            <a:endCxn id="25" idx="0"/>
          </p:cNvCxnSpPr>
          <p:nvPr/>
        </p:nvCxnSpPr>
        <p:spPr>
          <a:xfrm>
            <a:off x="5143503" y="1643850"/>
            <a:ext cx="0" cy="38007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4"/>
            <a:endCxn id="31" idx="0"/>
          </p:cNvCxnSpPr>
          <p:nvPr/>
        </p:nvCxnSpPr>
        <p:spPr>
          <a:xfrm>
            <a:off x="5143503" y="2595431"/>
            <a:ext cx="0" cy="38007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内容占位符 2"/>
          <p:cNvSpPr txBox="1"/>
          <p:nvPr/>
        </p:nvSpPr>
        <p:spPr>
          <a:xfrm>
            <a:off x="1000100" y="1108065"/>
            <a:ext cx="642942" cy="2857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00231" y="1072346"/>
            <a:ext cx="1000132" cy="357190"/>
          </a:xfrm>
          <a:prstGeom prst="rect">
            <a:avLst/>
          </a:prstGeom>
          <a:solidFill>
            <a:srgbClr val="1D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内容占位符 2"/>
          <p:cNvSpPr txBox="1"/>
          <p:nvPr/>
        </p:nvSpPr>
        <p:spPr>
          <a:xfrm>
            <a:off x="1928793" y="150097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R:29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内容占位符 2"/>
          <p:cNvSpPr txBox="1"/>
          <p:nvPr/>
        </p:nvSpPr>
        <p:spPr>
          <a:xfrm>
            <a:off x="2178826" y="1108065"/>
            <a:ext cx="642942" cy="2857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14677" y="1072346"/>
            <a:ext cx="1000132" cy="357190"/>
          </a:xfrm>
          <a:prstGeom prst="rect">
            <a:avLst/>
          </a:prstGeom>
          <a:solidFill>
            <a:srgbClr val="1D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内容占位符 2"/>
          <p:cNvSpPr txBox="1"/>
          <p:nvPr/>
        </p:nvSpPr>
        <p:spPr>
          <a:xfrm>
            <a:off x="3143239" y="150097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R:29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内容占位符 2"/>
          <p:cNvSpPr txBox="1"/>
          <p:nvPr/>
        </p:nvSpPr>
        <p:spPr>
          <a:xfrm>
            <a:off x="3393272" y="1108065"/>
            <a:ext cx="642942" cy="2857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内容占位符 2"/>
          <p:cNvSpPr txBox="1"/>
          <p:nvPr/>
        </p:nvSpPr>
        <p:spPr>
          <a:xfrm>
            <a:off x="3714743" y="150097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R:207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内容占位符 2"/>
          <p:cNvSpPr txBox="1"/>
          <p:nvPr/>
        </p:nvSpPr>
        <p:spPr>
          <a:xfrm>
            <a:off x="714347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R:207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内容占位符 2"/>
          <p:cNvSpPr txBox="1"/>
          <p:nvPr/>
        </p:nvSpPr>
        <p:spPr>
          <a:xfrm>
            <a:off x="1428727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R:89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89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内容占位符 2"/>
          <p:cNvSpPr txBox="1"/>
          <p:nvPr/>
        </p:nvSpPr>
        <p:spPr>
          <a:xfrm>
            <a:off x="2428859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R:207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内容占位符 2"/>
          <p:cNvSpPr txBox="1"/>
          <p:nvPr/>
        </p:nvSpPr>
        <p:spPr>
          <a:xfrm>
            <a:off x="3143239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R:166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166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166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内容占位符 2"/>
          <p:cNvSpPr txBox="1"/>
          <p:nvPr/>
        </p:nvSpPr>
        <p:spPr>
          <a:xfrm>
            <a:off x="4786313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3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R:72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483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483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483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483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483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483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83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内容占位符 2"/>
          <p:cNvSpPr txBox="1"/>
          <p:nvPr/>
        </p:nvSpPr>
        <p:spPr>
          <a:xfrm>
            <a:off x="6572263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R:207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内容占位符 2"/>
          <p:cNvSpPr txBox="1"/>
          <p:nvPr/>
        </p:nvSpPr>
        <p:spPr>
          <a:xfrm>
            <a:off x="5786445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R:29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内容占位符 2"/>
          <p:cNvSpPr txBox="1"/>
          <p:nvPr/>
        </p:nvSpPr>
        <p:spPr>
          <a:xfrm>
            <a:off x="7429519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R:127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15766"/>
            <a:ext cx="9144000" cy="242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-20538"/>
            <a:ext cx="9144000" cy="2714626"/>
          </a:xfrm>
          <a:prstGeom prst="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45701" y="1643056"/>
            <a:ext cx="1652598" cy="458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888577" y="785800"/>
            <a:ext cx="1366846" cy="9883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2000" y="2357436"/>
            <a:ext cx="1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511015" y="3357568"/>
            <a:ext cx="4121971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公司、个人信息等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例公司微信：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123456789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000364" cy="5143500"/>
          </a:xfrm>
          <a:prstGeom prst="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28662" y="1056021"/>
            <a:ext cx="185738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28662" y="1928808"/>
            <a:ext cx="1857388" cy="3774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Contents Page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9058" y="1150298"/>
            <a:ext cx="4572000" cy="23069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一、初识</a:t>
            </a:r>
            <a:endParaRPr lang="zh-CN" altLang="en-US" b="1" dirty="0" smtClean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二、分类</a:t>
            </a:r>
            <a:endParaRPr lang="zh-CN" altLang="en-US" b="1" dirty="0" smtClean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三、用途</a:t>
            </a:r>
            <a:endParaRPr lang="zh-CN" altLang="en-US" b="1" dirty="0" smtClean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四、原则</a:t>
            </a:r>
            <a:endParaRPr lang="zh-CN" altLang="en-US" b="1" dirty="0" smtClean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2000" y="2500312"/>
            <a:ext cx="1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角圆角矩形 4"/>
          <p:cNvSpPr/>
          <p:nvPr/>
        </p:nvSpPr>
        <p:spPr>
          <a:xfrm>
            <a:off x="3780000" y="1314000"/>
            <a:ext cx="4325112" cy="432000"/>
          </a:xfrm>
          <a:prstGeom prst="round2Diag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00364" cy="5143500"/>
          </a:xfrm>
          <a:prstGeom prst="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28662" y="1056021"/>
            <a:ext cx="1857388" cy="906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928662" y="1928808"/>
            <a:ext cx="1857388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Transition Page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9058" y="1150298"/>
            <a:ext cx="4572000" cy="23069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一、示例文字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二、示例文字示例文字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三、示例文字示例文字示例</a:t>
            </a:r>
            <a:endParaRPr lang="zh-CN" alt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四、示例文字示例文字示例文字示例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02000" y="2500312"/>
            <a:ext cx="1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什么是图标？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13175" y="1798955"/>
            <a:ext cx="1457960" cy="1457960"/>
          </a:xfrm>
          <a:prstGeom prst="ellipse">
            <a:avLst/>
          </a:prstGeom>
          <a:solidFill>
            <a:srgbClr val="07B0EB"/>
          </a:solidFill>
          <a:ln>
            <a:solidFill>
              <a:srgbClr val="07B0E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67810" y="2266950"/>
            <a:ext cx="948690" cy="521970"/>
          </a:xfrm>
          <a:prstGeom prst="rect">
            <a:avLst/>
          </a:prstGeom>
          <a:solidFill>
            <a:srgbClr val="07B0EB"/>
          </a:solidFill>
          <a:ln>
            <a:solidFill>
              <a:srgbClr val="07B0EB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68440" y="1843405"/>
            <a:ext cx="1457960" cy="1457960"/>
          </a:xfrm>
          <a:prstGeom prst="ellipse">
            <a:avLst/>
          </a:prstGeom>
          <a:solidFill>
            <a:srgbClr val="07B0EB"/>
          </a:solidFill>
          <a:ln>
            <a:solidFill>
              <a:srgbClr val="07B0E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23075" y="2311400"/>
            <a:ext cx="948690" cy="521970"/>
          </a:xfrm>
          <a:prstGeom prst="rect">
            <a:avLst/>
          </a:prstGeom>
          <a:solidFill>
            <a:srgbClr val="07B0EB"/>
          </a:solidFill>
          <a:ln>
            <a:solidFill>
              <a:srgbClr val="07B0EB"/>
            </a:solidFill>
          </a:ln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象征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2140" y="1798955"/>
            <a:ext cx="1457960" cy="1457960"/>
          </a:xfrm>
          <a:prstGeom prst="ellipse">
            <a:avLst/>
          </a:prstGeom>
          <a:solidFill>
            <a:srgbClr val="CE2007"/>
          </a:solidFill>
          <a:ln>
            <a:solidFill>
              <a:srgbClr val="CE20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9470" y="2205355"/>
            <a:ext cx="10033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2545" y="1928495"/>
            <a:ext cx="6381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/>
              <a:t>=</a:t>
            </a:r>
            <a:endParaRPr lang="en-US" altLang="zh-CN" sz="7200"/>
          </a:p>
        </p:txBody>
      </p:sp>
      <p:sp>
        <p:nvSpPr>
          <p:cNvPr id="17" name="文本框 16"/>
          <p:cNvSpPr txBox="1"/>
          <p:nvPr/>
        </p:nvSpPr>
        <p:spPr>
          <a:xfrm>
            <a:off x="5672455" y="1901190"/>
            <a:ext cx="6381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/>
              <a:t>+</a:t>
            </a:r>
            <a:endParaRPr lang="en-US" altLang="zh-CN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第一批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971675"/>
            <a:ext cx="4877435" cy="23393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9800" y="935355"/>
            <a:ext cx="63950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-342900" algn="l" defTabSz="914400" rtl="0" eaLnBrk="0" fontAlgn="base" latinLnBrk="0" hangingPunc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20世纪70年代初，施乐(Xerox)公司设计了历史上第一批为平面UI设计的图标，它们出现在一台名为Xerox Alto的机器上</a:t>
            </a:r>
            <a:endParaRPr lang="zh-CN" altLang="en-US" sz="140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彩色图标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539240"/>
            <a:ext cx="4572635" cy="2209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5990" y="922655"/>
            <a:ext cx="546608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-342900" algn="l" defTabSz="914400" rtl="0" eaLnBrk="0" fontAlgn="base" latinLnBrk="0" hangingPunc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1991</a:t>
            </a:r>
            <a:r>
              <a:rPr lang="zh-CN" altLang="en-US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年，苹果图标</a:t>
            </a:r>
            <a:endParaRPr lang="zh-CN" altLang="en-US" sz="140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图标分类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/>
          <p:cNvSpPr txBox="1"/>
          <p:nvPr/>
        </p:nvSpPr>
        <p:spPr>
          <a:xfrm>
            <a:off x="1072806" y="857555"/>
            <a:ext cx="7746654" cy="3802174"/>
          </a:xfrm>
          <a:prstGeom prst="rect">
            <a:avLst/>
          </a:prstGeom>
        </p:spPr>
        <p:txBody>
          <a:bodyPr/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功能分类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lang="zh-CN" altLang="en-US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启动图标</a:t>
            </a:r>
            <a:endParaRPr lang="zh-CN" altLang="en-US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lang="zh-CN" altLang="en-US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系统图标</a:t>
            </a: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b="1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设计分类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lang="zh-CN" altLang="en-US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拟物化图标</a:t>
            </a:r>
            <a:endParaRPr lang="zh-CN" altLang="en-US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"/>
              <a:defRPr/>
            </a:pPr>
            <a:r>
              <a:rPr lang="zh-CN" altLang="en-US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扁平化图标</a:t>
            </a: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启动图标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1905000"/>
            <a:ext cx="1501140" cy="1478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65" y="1927860"/>
            <a:ext cx="1470660" cy="14325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80" y="1950720"/>
            <a:ext cx="149352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系统图标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485" y="1109345"/>
            <a:ext cx="6208395" cy="3244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演示</Application>
  <PresentationFormat>自定义</PresentationFormat>
  <Paragraphs>208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Times New Roman</vt:lpstr>
      <vt:lpstr>Century Gothic</vt:lpstr>
      <vt:lpstr>Calibri</vt:lpstr>
      <vt:lpstr>Arial Unicode MS</vt:lpstr>
      <vt:lpstr>Yu Gothic UI</vt:lpstr>
      <vt:lpstr>仿宋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辅助颜色示例</vt:lpstr>
      <vt:lpstr>辅助颜色示例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zhujinhui</dc:creator>
  <cp:lastModifiedBy>weikaiwei</cp:lastModifiedBy>
  <cp:revision>210</cp:revision>
  <dcterms:created xsi:type="dcterms:W3CDTF">2017-08-15T06:10:00Z</dcterms:created>
  <dcterms:modified xsi:type="dcterms:W3CDTF">2017-11-03T13:44:24Z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