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59"/>
    <a:srgbClr val="0072BD"/>
    <a:srgbClr val="D95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E3778-0BC7-2944-B6C9-B81B0FD3A175}" v="31" dt="2024-05-13T17:43:4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8ED3-E89C-24D0-AE01-DF0D0B99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E99D8-E128-03C8-64CE-7025D5F47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FD07-4F7D-833E-645F-3C64A02D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8387-B75A-F3CB-548E-2E008B1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7F59-96DE-8E60-4697-925E9FE8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287D-A556-B322-DB58-B3A24329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BE0B8-A05B-6824-BAC0-01D75C82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E2D2-1EEF-5069-5AA4-F2D395C5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8737-777A-D3AD-B39B-83EB80F8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D7C2-49D6-DE8B-E48E-C5F86F03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12DC-B406-DE68-B905-CDC5B6FC7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16F03-3C37-0AF3-6D1E-12B862C5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5746-B01A-C8F3-CBDA-4583C969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0143-4B5B-DAC4-0F8A-3049DE2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291-6A49-D6CF-FAE0-3FDB5FE7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DDA-8A8C-FFF7-D205-01AD5427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8159-BA53-6AB2-3A5F-0ED8AD9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D1AA-AF14-AC7E-7BCD-0D56C5DC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6EE2-5C99-846B-4A8F-2D57BD7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F85D-4966-9612-88D6-8A1518BB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622-8521-CEA9-E6FD-36176CDA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F06A5-27E8-866D-42BE-9EF5C449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B383-092F-91EF-F5F3-71EDF34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290D-C889-D830-FDDB-A96E8409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DCB9-7AF8-34FD-4FC6-FDD6AF3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A37-47FC-99A6-536B-A2A4775C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CF3B-C77B-D4B6-872B-5032ACD5B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3ABCD-B244-0DB3-C26C-E1440733B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F980-0164-DE48-D1C9-DC5B717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99E9-7C2A-8918-02B3-C6DB33F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F82A8-28A5-3D50-1A3A-EFBFD7E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DD69-D5A5-2284-6597-29DD7F09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ABAB-86A0-A725-5921-196F8293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22500-685A-D536-0E27-600629CD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2121C-8EFD-A2F2-1520-25CAB7F11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BCD22-393E-85C5-E88E-E7339175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F396-9685-3C9A-1C40-1C127225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BE048-B056-2139-F5D3-1BF722E1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048B7-C6E5-48C8-64B3-2EA9588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113C-FB1F-65C9-5A5B-23037AB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58BE7-9EC3-6294-B991-C4344E61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BFA2A-7B85-9DCF-1E28-328FAA31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B23F4-F29A-8A34-8EEE-3F41872C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D404-86A3-4676-75FF-A13F0D8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03379-8BE7-5822-62D3-4D2944F7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1252-AFDF-827E-DA9C-992A1B6B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5F48-C08E-2BC1-7E3F-1C63EB56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89B0-85C2-96C1-FEDA-DC305EEE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96C31-D6A6-5551-AED2-18AFE81B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DCEF-BCFF-9F42-A624-C96A709D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E6F95-FAB4-84E7-25B5-3DAAFBE6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36A7-EC02-46EE-76EB-7893484A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229B-02CC-8A65-F1B9-E1AD672A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B44DB-FCD6-710D-075E-9C1F17080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04BF-EF19-5BCD-FF58-12BFAAF9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5235-B3E0-4EC8-407E-2FD4F693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9306-7B50-C8B0-5B93-DCE527B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3199-66FE-B1F1-BA1E-CE5C80F4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19BD6-5E91-4E45-3C04-51CB2F5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094D-7BBE-D355-6568-F3F0FCB5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FA00-9695-AFBD-08EF-6712CFD08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1851A-AECB-F04B-8DF6-3464A7E9773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B5AB-2CD3-6912-DD63-EE5D882B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DB50-D070-9556-B28C-D203C3B7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DAEFA-8D3E-C34F-945C-3F565CC3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142-38BE-C08C-1A8E-E58F20499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SCG Annotation GUI Outline</a:t>
            </a:r>
          </a:p>
        </p:txBody>
      </p:sp>
    </p:spTree>
    <p:extLst>
      <p:ext uri="{BB962C8B-B14F-4D97-AF65-F5344CB8AC3E}">
        <p14:creationId xmlns:p14="http://schemas.microsoft.com/office/powerpoint/2010/main" val="74939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84797EE-15B4-1ECB-DAD4-F2DF345E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599" y="1948629"/>
            <a:ext cx="23404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1400 - 1520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D82251-FF36-5F5D-44A0-BA48B9F117D7}"/>
              </a:ext>
            </a:extLst>
          </p:cNvPr>
          <p:cNvCxnSpPr>
            <a:cxnSpLocks/>
          </p:cNvCxnSpPr>
          <p:nvPr/>
        </p:nvCxnSpPr>
        <p:spPr>
          <a:xfrm flipV="1">
            <a:off x="8926836" y="3264044"/>
            <a:ext cx="198140" cy="62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7D018-ECD6-075A-C440-3C44C9634143}"/>
              </a:ext>
            </a:extLst>
          </p:cNvPr>
          <p:cNvSpPr txBox="1"/>
          <p:nvPr/>
        </p:nvSpPr>
        <p:spPr>
          <a:xfrm>
            <a:off x="7469983" y="3845519"/>
            <a:ext cx="18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“Score”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FAA61-3184-3FBE-46CB-E6E8971F86CF}"/>
              </a:ext>
            </a:extLst>
          </p:cNvPr>
          <p:cNvCxnSpPr>
            <a:cxnSpLocks/>
          </p:cNvCxnSpPr>
          <p:nvPr/>
        </p:nvCxnSpPr>
        <p:spPr>
          <a:xfrm>
            <a:off x="70672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49EA1E-486D-F1EA-F9CD-C86455C3F6F1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28E31-5D6A-5ACA-4352-915954C60D9D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35B004-8E0D-10D0-FE80-8C2C97071A63}"/>
              </a:ext>
            </a:extLst>
          </p:cNvPr>
          <p:cNvCxnSpPr>
            <a:cxnSpLocks/>
          </p:cNvCxnSpPr>
          <p:nvPr/>
        </p:nvCxnSpPr>
        <p:spPr>
          <a:xfrm>
            <a:off x="65338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15475-4E15-13D1-2BA7-C33BB64F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599" y="1948629"/>
            <a:ext cx="23404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1400 - 1520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Score: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7D018-ECD6-075A-C440-3C44C9634143}"/>
              </a:ext>
            </a:extLst>
          </p:cNvPr>
          <p:cNvSpPr txBox="1"/>
          <p:nvPr/>
        </p:nvSpPr>
        <p:spPr>
          <a:xfrm>
            <a:off x="7469983" y="3845519"/>
            <a:ext cx="184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beat score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F7BB2-78DF-8DF8-1326-58891F5A12A0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BF6519-48F7-2B72-359D-E4F2312CBAA0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337961-6519-96E4-B862-0F27F7E7134D}"/>
              </a:ext>
            </a:extLst>
          </p:cNvPr>
          <p:cNvCxnSpPr>
            <a:cxnSpLocks/>
          </p:cNvCxnSpPr>
          <p:nvPr/>
        </p:nvCxnSpPr>
        <p:spPr>
          <a:xfrm>
            <a:off x="65338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0C8F60-410D-6DB9-1A0E-DE28362902FA}"/>
              </a:ext>
            </a:extLst>
          </p:cNvPr>
          <p:cNvCxnSpPr>
            <a:cxnSpLocks/>
          </p:cNvCxnSpPr>
          <p:nvPr/>
        </p:nvCxnSpPr>
        <p:spPr>
          <a:xfrm>
            <a:off x="70672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0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67E0C-87B1-7166-3DFE-6BD2EB6C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599" y="1948629"/>
            <a:ext cx="23404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1400 - 1520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Score: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D06D1C-818A-58F8-619D-54469D738300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4B52BA-35E8-05CE-40FB-8260347686DC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ACB365-01CA-309E-9ACB-E6205D494176}"/>
              </a:ext>
            </a:extLst>
          </p:cNvPr>
          <p:cNvCxnSpPr>
            <a:cxnSpLocks/>
          </p:cNvCxnSpPr>
          <p:nvPr/>
        </p:nvCxnSpPr>
        <p:spPr>
          <a:xfrm>
            <a:off x="65338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DDDC01-F7AF-8086-BEDD-7A3F5B2DA66E}"/>
              </a:ext>
            </a:extLst>
          </p:cNvPr>
          <p:cNvCxnSpPr>
            <a:cxnSpLocks/>
          </p:cNvCxnSpPr>
          <p:nvPr/>
        </p:nvCxnSpPr>
        <p:spPr>
          <a:xfrm>
            <a:off x="70672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BD2-E6A2-4C77-5A18-904E2789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5"/>
            <a:ext cx="10515600" cy="1325563"/>
          </a:xfrm>
        </p:spPr>
        <p:txBody>
          <a:bodyPr/>
          <a:lstStyle/>
          <a:p>
            <a:r>
              <a:rPr lang="en-US" dirty="0"/>
              <a:t>GUI Features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1FEC-F9B9-6631-85E8-33FE42E3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4851220"/>
          </a:xfrm>
        </p:spPr>
        <p:txBody>
          <a:bodyPr/>
          <a:lstStyle/>
          <a:p>
            <a:r>
              <a:rPr lang="en-US" dirty="0"/>
              <a:t>Loop through a set of seismocardiogram (SCG) beats, and annotate, for each beat, the following:</a:t>
            </a:r>
          </a:p>
          <a:p>
            <a:pPr lvl="1"/>
            <a:r>
              <a:rPr lang="en-US" dirty="0"/>
              <a:t>Aortic opening (AO) interval</a:t>
            </a:r>
          </a:p>
          <a:p>
            <a:pPr lvl="1"/>
            <a:r>
              <a:rPr lang="en-US" dirty="0"/>
              <a:t>Aortic closing (AC) interval</a:t>
            </a:r>
          </a:p>
          <a:p>
            <a:pPr lvl="1"/>
            <a:r>
              <a:rPr lang="en-US" dirty="0"/>
              <a:t>Signal quality (score)</a:t>
            </a:r>
          </a:p>
          <a:p>
            <a:r>
              <a:rPr lang="en-US" dirty="0"/>
              <a:t>Nice to have:</a:t>
            </a:r>
          </a:p>
          <a:p>
            <a:pPr lvl="1"/>
            <a:r>
              <a:rPr lang="en-US" dirty="0"/>
              <a:t>Reference ECG beat underneath the SCG beat</a:t>
            </a:r>
          </a:p>
          <a:p>
            <a:pPr lvl="1"/>
            <a:r>
              <a:rPr lang="en-US" dirty="0"/>
              <a:t>“Zoom out” button to momentarily view the the previous </a:t>
            </a:r>
            <a:r>
              <a:rPr lang="en-US" i="1" dirty="0"/>
              <a:t>N</a:t>
            </a:r>
            <a:r>
              <a:rPr lang="en-US" dirty="0"/>
              <a:t> annotated SCG beats</a:t>
            </a:r>
          </a:p>
          <a:p>
            <a:pPr lvl="1"/>
            <a:r>
              <a:rPr lang="en-US" dirty="0"/>
              <a:t>Undo feature</a:t>
            </a:r>
          </a:p>
          <a:p>
            <a:pPr lvl="1"/>
            <a:r>
              <a:rPr lang="en-US" dirty="0"/>
              <a:t>“Next” and “previous” buttons</a:t>
            </a:r>
          </a:p>
          <a:p>
            <a:pPr lvl="2"/>
            <a:r>
              <a:rPr lang="en-US" dirty="0"/>
              <a:t>“Next </a:t>
            </a:r>
            <a:r>
              <a:rPr lang="en-US" i="1" dirty="0"/>
              <a:t>N</a:t>
            </a:r>
            <a:r>
              <a:rPr lang="en-US" dirty="0"/>
              <a:t>” and “Previous </a:t>
            </a:r>
            <a:r>
              <a:rPr lang="en-US" i="1" dirty="0"/>
              <a:t>N</a:t>
            </a:r>
            <a:r>
              <a:rPr lang="en-US" dirty="0"/>
              <a:t>” as well (?)</a:t>
            </a:r>
          </a:p>
        </p:txBody>
      </p:sp>
    </p:spTree>
    <p:extLst>
      <p:ext uri="{BB962C8B-B14F-4D97-AF65-F5344CB8AC3E}">
        <p14:creationId xmlns:p14="http://schemas.microsoft.com/office/powerpoint/2010/main" val="24120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6F3A1-9E42-69EF-2594-4F076262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10605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2D5C8-F33F-C21E-74D2-AE28681F47D9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__ - __</a:t>
            </a:r>
          </a:p>
        </p:txBody>
      </p:sp>
    </p:spTree>
    <p:extLst>
      <p:ext uri="{BB962C8B-B14F-4D97-AF65-F5344CB8AC3E}">
        <p14:creationId xmlns:p14="http://schemas.microsoft.com/office/powerpoint/2010/main" val="5013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1651-02D1-40D5-BE6C-DB9D94E2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1CA66-6D1E-8A79-65E1-DA3E6383146B}"/>
              </a:ext>
            </a:extLst>
          </p:cNvPr>
          <p:cNvCxnSpPr>
            <a:cxnSpLocks/>
          </p:cNvCxnSpPr>
          <p:nvPr/>
        </p:nvCxnSpPr>
        <p:spPr>
          <a:xfrm>
            <a:off x="7998448" y="838200"/>
            <a:ext cx="868294" cy="25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5808C0-FDEF-61B8-453A-D21518058F34}"/>
              </a:ext>
            </a:extLst>
          </p:cNvPr>
          <p:cNvSpPr txBox="1"/>
          <p:nvPr/>
        </p:nvSpPr>
        <p:spPr>
          <a:xfrm>
            <a:off x="6475852" y="615905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“AO”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88CD5-13E0-AE26-0945-60583FBECC3D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__ - __</a:t>
            </a:r>
          </a:p>
        </p:txBody>
      </p:sp>
    </p:spTree>
    <p:extLst>
      <p:ext uri="{BB962C8B-B14F-4D97-AF65-F5344CB8AC3E}">
        <p14:creationId xmlns:p14="http://schemas.microsoft.com/office/powerpoint/2010/main" val="135334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4CA00F-5DAF-0526-F7FA-CA714F87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1CA66-6D1E-8A79-65E1-DA3E6383146B}"/>
              </a:ext>
            </a:extLst>
          </p:cNvPr>
          <p:cNvCxnSpPr>
            <a:cxnSpLocks/>
          </p:cNvCxnSpPr>
          <p:nvPr/>
        </p:nvCxnSpPr>
        <p:spPr>
          <a:xfrm flipH="1">
            <a:off x="4344973" y="897852"/>
            <a:ext cx="132832" cy="105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5808C0-FDEF-61B8-453A-D21518058F34}"/>
              </a:ext>
            </a:extLst>
          </p:cNvPr>
          <p:cNvSpPr txBox="1"/>
          <p:nvPr/>
        </p:nvSpPr>
        <p:spPr>
          <a:xfrm>
            <a:off x="4479537" y="574686"/>
            <a:ext cx="365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 AO start by clicking on point OR by typing in AO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A586-5A44-B058-2E12-F3E940812425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__ - __</a:t>
            </a:r>
          </a:p>
        </p:txBody>
      </p:sp>
    </p:spTree>
    <p:extLst>
      <p:ext uri="{BB962C8B-B14F-4D97-AF65-F5344CB8AC3E}">
        <p14:creationId xmlns:p14="http://schemas.microsoft.com/office/powerpoint/2010/main" val="17905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9A460-3962-F288-4A3B-BDEF0992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C1CA66-6D1E-8A79-65E1-DA3E6383146B}"/>
              </a:ext>
            </a:extLst>
          </p:cNvPr>
          <p:cNvCxnSpPr>
            <a:cxnSpLocks/>
          </p:cNvCxnSpPr>
          <p:nvPr/>
        </p:nvCxnSpPr>
        <p:spPr>
          <a:xfrm flipH="1">
            <a:off x="4818816" y="887226"/>
            <a:ext cx="200709" cy="146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5808C0-FDEF-61B8-453A-D21518058F34}"/>
              </a:ext>
            </a:extLst>
          </p:cNvPr>
          <p:cNvSpPr txBox="1"/>
          <p:nvPr/>
        </p:nvSpPr>
        <p:spPr>
          <a:xfrm>
            <a:off x="5010102" y="577121"/>
            <a:ext cx="365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 AO end by clicking on point OR by typing in AO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B8A38-6A5A-F300-E21C-637CD0742435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__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2137B-89B5-432F-345C-4FB5E65AE51E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31A2A7-7E5C-A02E-8981-459A76DD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  <a:ln>
            <a:solidFill>
              <a:srgbClr val="0072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6C6ED0-3E44-8A38-828D-54D61F632AB6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D5117B-C782-2FCD-7E71-A5E7731DA924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8BD9EB-79BF-D3C7-8E7F-6B7F700E3C90}"/>
              </a:ext>
            </a:extLst>
          </p:cNvPr>
          <p:cNvCxnSpPr>
            <a:cxnSpLocks/>
          </p:cNvCxnSpPr>
          <p:nvPr/>
        </p:nvCxnSpPr>
        <p:spPr>
          <a:xfrm flipV="1">
            <a:off x="8159984" y="2321499"/>
            <a:ext cx="731400" cy="27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33B80B-9A61-3681-05A6-4240F5D98644}"/>
              </a:ext>
            </a:extLst>
          </p:cNvPr>
          <p:cNvSpPr txBox="1"/>
          <p:nvPr/>
        </p:nvSpPr>
        <p:spPr>
          <a:xfrm>
            <a:off x="6702850" y="2418149"/>
            <a:ext cx="151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“AC”</a:t>
            </a:r>
          </a:p>
        </p:txBody>
      </p:sp>
    </p:spTree>
    <p:extLst>
      <p:ext uri="{BB962C8B-B14F-4D97-AF65-F5344CB8AC3E}">
        <p14:creationId xmlns:p14="http://schemas.microsoft.com/office/powerpoint/2010/main" val="425712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AE8E5D-D2C3-BCC6-A72B-A129D21F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  <a:ln>
            <a:solidFill>
              <a:srgbClr val="0072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__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D82251-FF36-5F5D-44A0-BA48B9F117D7}"/>
              </a:ext>
            </a:extLst>
          </p:cNvPr>
          <p:cNvCxnSpPr>
            <a:cxnSpLocks/>
          </p:cNvCxnSpPr>
          <p:nvPr/>
        </p:nvCxnSpPr>
        <p:spPr>
          <a:xfrm>
            <a:off x="6444736" y="1088241"/>
            <a:ext cx="91659" cy="1226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7D018-ECD6-075A-C440-3C44C9634143}"/>
              </a:ext>
            </a:extLst>
          </p:cNvPr>
          <p:cNvSpPr txBox="1"/>
          <p:nvPr/>
        </p:nvSpPr>
        <p:spPr>
          <a:xfrm>
            <a:off x="5994776" y="485813"/>
            <a:ext cx="365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 AC start by clicking on point OR by typing in AC box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75EE44-BDA2-3874-5BF9-7CD2275DC635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869048-5B45-63BA-8A63-3AD3ABE9D464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39487C-8454-4914-84F6-B606B8A6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9" y="707745"/>
            <a:ext cx="7772400" cy="2481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9ABCA1-3489-405B-978D-55ECD19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3189513"/>
            <a:ext cx="7772400" cy="2573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4A734D-581B-83ED-DFAD-4E4B8FEBE362}"/>
              </a:ext>
            </a:extLst>
          </p:cNvPr>
          <p:cNvSpPr/>
          <p:nvPr/>
        </p:nvSpPr>
        <p:spPr>
          <a:xfrm>
            <a:off x="283028" y="413657"/>
            <a:ext cx="11495314" cy="6117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E2403-821E-5E5C-410C-DEA342D64F84}"/>
              </a:ext>
            </a:extLst>
          </p:cNvPr>
          <p:cNvSpPr/>
          <p:nvPr/>
        </p:nvSpPr>
        <p:spPr>
          <a:xfrm>
            <a:off x="1567543" y="5943424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654E98-DE7C-6EFC-3D10-0A8334D4F3C4}"/>
              </a:ext>
            </a:extLst>
          </p:cNvPr>
          <p:cNvSpPr/>
          <p:nvPr/>
        </p:nvSpPr>
        <p:spPr>
          <a:xfrm>
            <a:off x="3686095" y="5932451"/>
            <a:ext cx="1643744" cy="35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B2E089-32D9-4049-870E-7C0D8C878EEC}"/>
              </a:ext>
            </a:extLst>
          </p:cNvPr>
          <p:cNvSpPr/>
          <p:nvPr/>
        </p:nvSpPr>
        <p:spPr>
          <a:xfrm>
            <a:off x="5804647" y="5932450"/>
            <a:ext cx="1643744" cy="35940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09F63-3164-C261-1DD1-348E18142424}"/>
              </a:ext>
            </a:extLst>
          </p:cNvPr>
          <p:cNvSpPr txBox="1"/>
          <p:nvPr/>
        </p:nvSpPr>
        <p:spPr>
          <a:xfrm>
            <a:off x="1129219" y="3668488"/>
            <a:ext cx="79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9541A"/>
                </a:solidFill>
              </a:rPr>
              <a:t>ECG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CECFF-2B7F-5A87-E495-9797C3D6DB12}"/>
              </a:ext>
            </a:extLst>
          </p:cNvPr>
          <p:cNvSpPr txBox="1"/>
          <p:nvPr/>
        </p:nvSpPr>
        <p:spPr>
          <a:xfrm>
            <a:off x="1094342" y="1094879"/>
            <a:ext cx="80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2BD"/>
                </a:solidFill>
              </a:rPr>
              <a:t>SCG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50C6B-E4C1-0657-647E-3CE2FA4BCEE4}"/>
              </a:ext>
            </a:extLst>
          </p:cNvPr>
          <p:cNvSpPr txBox="1"/>
          <p:nvPr/>
        </p:nvSpPr>
        <p:spPr>
          <a:xfrm>
            <a:off x="8991599" y="1094879"/>
            <a:ext cx="2242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AO: 830 - 910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7E39F-AFDA-E939-F52F-829D7FFEC1B8}"/>
              </a:ext>
            </a:extLst>
          </p:cNvPr>
          <p:cNvSpPr txBox="1"/>
          <p:nvPr/>
        </p:nvSpPr>
        <p:spPr>
          <a:xfrm>
            <a:off x="8991600" y="1948629"/>
            <a:ext cx="2242456" cy="461665"/>
          </a:xfrm>
          <a:prstGeom prst="rect">
            <a:avLst/>
          </a:prstGeom>
          <a:noFill/>
          <a:ln>
            <a:solidFill>
              <a:srgbClr val="007259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259"/>
                </a:solidFill>
              </a:rPr>
              <a:t>AC: 1400 - 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BC859B-B1C1-319B-ADB3-3D337C8152A5}"/>
              </a:ext>
            </a:extLst>
          </p:cNvPr>
          <p:cNvSpPr txBox="1"/>
          <p:nvPr/>
        </p:nvSpPr>
        <p:spPr>
          <a:xfrm>
            <a:off x="8991600" y="2802379"/>
            <a:ext cx="21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Score: __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D82251-FF36-5F5D-44A0-BA48B9F117D7}"/>
              </a:ext>
            </a:extLst>
          </p:cNvPr>
          <p:cNvCxnSpPr>
            <a:cxnSpLocks/>
          </p:cNvCxnSpPr>
          <p:nvPr/>
        </p:nvCxnSpPr>
        <p:spPr>
          <a:xfrm flipH="1">
            <a:off x="7064829" y="1094879"/>
            <a:ext cx="85679" cy="97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7D018-ECD6-075A-C440-3C44C9634143}"/>
              </a:ext>
            </a:extLst>
          </p:cNvPr>
          <p:cNvSpPr txBox="1"/>
          <p:nvPr/>
        </p:nvSpPr>
        <p:spPr>
          <a:xfrm>
            <a:off x="6745743" y="485813"/>
            <a:ext cx="365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 AC end by clicking on point OR by typing in AC box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BE9011-EC13-F567-EF21-6CD154348DB2}"/>
              </a:ext>
            </a:extLst>
          </p:cNvPr>
          <p:cNvCxnSpPr>
            <a:cxnSpLocks/>
          </p:cNvCxnSpPr>
          <p:nvPr/>
        </p:nvCxnSpPr>
        <p:spPr>
          <a:xfrm>
            <a:off x="6533809" y="413657"/>
            <a:ext cx="0" cy="2775856"/>
          </a:xfrm>
          <a:prstGeom prst="line">
            <a:avLst/>
          </a:prstGeom>
          <a:ln w="38100">
            <a:solidFill>
              <a:srgbClr val="0072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BAD18F-F3CF-EDD4-905A-1D5B729026B1}"/>
              </a:ext>
            </a:extLst>
          </p:cNvPr>
          <p:cNvCxnSpPr>
            <a:cxnSpLocks/>
          </p:cNvCxnSpPr>
          <p:nvPr/>
        </p:nvCxnSpPr>
        <p:spPr>
          <a:xfrm>
            <a:off x="4365169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E5A95A-D371-5A09-7E9B-CA0E9D9F6A3D}"/>
              </a:ext>
            </a:extLst>
          </p:cNvPr>
          <p:cNvCxnSpPr>
            <a:cxnSpLocks/>
          </p:cNvCxnSpPr>
          <p:nvPr/>
        </p:nvCxnSpPr>
        <p:spPr>
          <a:xfrm>
            <a:off x="4833255" y="413657"/>
            <a:ext cx="0" cy="27758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4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SCG Annotation GUI Outline</vt:lpstr>
      <vt:lpstr>GUI Features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SCG Annotation GUI Outline</dc:title>
  <dc:creator>Abbaraju, Vikram</dc:creator>
  <cp:lastModifiedBy>Abbaraju, Vikram</cp:lastModifiedBy>
  <cp:revision>2</cp:revision>
  <dcterms:created xsi:type="dcterms:W3CDTF">2024-05-13T15:16:18Z</dcterms:created>
  <dcterms:modified xsi:type="dcterms:W3CDTF">2024-05-25T18:17:21Z</dcterms:modified>
</cp:coreProperties>
</file>