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63" r:id="rId12"/>
    <p:sldId id="295" r:id="rId13"/>
    <p:sldId id="296" r:id="rId14"/>
    <p:sldId id="264" r:id="rId15"/>
    <p:sldId id="293" r:id="rId16"/>
    <p:sldId id="298" r:id="rId17"/>
    <p:sldId id="275" r:id="rId18"/>
    <p:sldId id="301" r:id="rId19"/>
    <p:sldId id="302" r:id="rId20"/>
    <p:sldId id="303" r:id="rId21"/>
    <p:sldId id="304" r:id="rId22"/>
    <p:sldId id="299" r:id="rId23"/>
    <p:sldId id="305" r:id="rId24"/>
    <p:sldId id="306" r:id="rId25"/>
    <p:sldId id="307" r:id="rId26"/>
    <p:sldId id="308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F0D9C0-C1F7-420A-A982-6AE94CBFB6BD}">
          <p14:sldIdLst>
            <p14:sldId id="256"/>
            <p14:sldId id="257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95"/>
            <p14:sldId id="296"/>
            <p14:sldId id="264"/>
            <p14:sldId id="293"/>
            <p14:sldId id="298"/>
            <p14:sldId id="275"/>
            <p14:sldId id="301"/>
            <p14:sldId id="302"/>
            <p14:sldId id="303"/>
            <p14:sldId id="304"/>
            <p14:sldId id="299"/>
            <p14:sldId id="305"/>
            <p14:sldId id="306"/>
            <p14:sldId id="307"/>
            <p14:sldId id="308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6FF59-0D6C-4B26-8FAA-C18C49396452}" type="datetimeFigureOut">
              <a:rPr lang="en-SG" smtClean="0"/>
              <a:t>10/2/2016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7F516-2260-4C84-92BA-18C33C4F96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4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7F516-2260-4C84-92BA-18C33C4F962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20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7F516-2260-4C84-92BA-18C33C4F962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20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7F516-2260-4C84-92BA-18C33C4F962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20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588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683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73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165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49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018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08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569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452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70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960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FF26-84D6-4C91-B7E5-BAEC351E84B7}" type="datetimeFigureOut">
              <a:rPr lang="en-SG" smtClean="0"/>
              <a:t>10/2/2016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E908-13DE-442B-994F-E53F971EC93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703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2810743"/>
          </a:xfrm>
        </p:spPr>
        <p:txBody>
          <a:bodyPr>
            <a:normAutofit/>
          </a:bodyPr>
          <a:lstStyle/>
          <a:p>
            <a:r>
              <a:rPr lang="en-SG" dirty="0" smtClean="0">
                <a:latin typeface="+mn-lt"/>
              </a:rPr>
              <a:t>Sit-In Lab 1</a:t>
            </a:r>
            <a:br>
              <a:rPr lang="en-SG" dirty="0" smtClean="0">
                <a:latin typeface="+mn-lt"/>
              </a:rPr>
            </a:br>
            <a:r>
              <a:rPr lang="en-SG" dirty="0">
                <a:latin typeface="+mn-lt"/>
              </a:rPr>
              <a:t/>
            </a:r>
            <a:br>
              <a:rPr lang="en-SG" dirty="0">
                <a:latin typeface="+mn-lt"/>
              </a:rPr>
            </a:br>
            <a:r>
              <a:rPr lang="en-SG" dirty="0">
                <a:latin typeface="+mn-lt"/>
              </a:rPr>
              <a:t>Twenty-Forty-Eight</a:t>
            </a:r>
          </a:p>
        </p:txBody>
      </p:sp>
    </p:spTree>
    <p:extLst>
      <p:ext uri="{BB962C8B-B14F-4D97-AF65-F5344CB8AC3E}">
        <p14:creationId xmlns:p14="http://schemas.microsoft.com/office/powerpoint/2010/main" val="25684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4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040441"/>
              </p:ext>
            </p:extLst>
          </p:nvPr>
        </p:nvGraphicFramePr>
        <p:xfrm>
          <a:off x="683568" y="1965446"/>
          <a:ext cx="2448272" cy="212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0984" y="2529383"/>
            <a:ext cx="219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Move down</a:t>
            </a:r>
            <a:endParaRPr lang="en-SG" sz="3200" dirty="0"/>
          </a:p>
        </p:txBody>
      </p:sp>
      <p:sp>
        <p:nvSpPr>
          <p:cNvPr id="6" name="Right Arrow 5"/>
          <p:cNvSpPr/>
          <p:nvPr/>
        </p:nvSpPr>
        <p:spPr>
          <a:xfrm rot="5400000" flipV="1">
            <a:off x="4058726" y="1851495"/>
            <a:ext cx="882533" cy="437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314004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Similar numbers will be merged</a:t>
            </a:r>
            <a:endParaRPr lang="en-SG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457643"/>
              </p:ext>
            </p:extLst>
          </p:nvPr>
        </p:nvGraphicFramePr>
        <p:xfrm>
          <a:off x="5835774" y="1965446"/>
          <a:ext cx="2448272" cy="212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3588" y="43558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6012160" y="434171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015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7504" y="8500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/>
              <a:t>Algorithm #1</a:t>
            </a:r>
            <a:endParaRPr lang="en-SG" sz="3600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3843912" cy="180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a combination of</a:t>
            </a:r>
          </a:p>
          <a:p>
            <a:pPr lvl="1"/>
            <a:r>
              <a:rPr lang="en-US" dirty="0" err="1" smtClean="0"/>
              <a:t>rotateRight</a:t>
            </a:r>
            <a:endParaRPr lang="en-US" dirty="0" smtClean="0"/>
          </a:p>
          <a:p>
            <a:pPr lvl="1"/>
            <a:r>
              <a:rPr lang="en-US" dirty="0" err="1" smtClean="0"/>
              <a:t>moveLeft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989784"/>
              </p:ext>
            </p:extLst>
          </p:nvPr>
        </p:nvGraphicFramePr>
        <p:xfrm>
          <a:off x="395536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</a:t>
                      </a:r>
                      <a:endParaRPr lang="en-SG" sz="2100" dirty="0"/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</a:t>
                      </a:r>
                      <a:endParaRPr lang="en-SG" sz="2100" dirty="0"/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16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</a:t>
                      </a:r>
                      <a:endParaRPr lang="en-SG" sz="2100" dirty="0"/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</a:t>
                      </a:r>
                      <a:endParaRPr lang="en-SG" sz="2100" dirty="0"/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32</a:t>
                      </a:r>
                      <a:endParaRPr lang="en-SG" sz="2100" dirty="0"/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</a:t>
                      </a:r>
                      <a:endParaRPr lang="en-SG" sz="2100" dirty="0"/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2729231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 move up…</a:t>
            </a:r>
            <a:endParaRPr lang="en-SG" sz="36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994180"/>
              </p:ext>
            </p:extLst>
          </p:nvPr>
        </p:nvGraphicFramePr>
        <p:xfrm>
          <a:off x="2662728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16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577680"/>
              </p:ext>
            </p:extLst>
          </p:nvPr>
        </p:nvGraphicFramePr>
        <p:xfrm>
          <a:off x="4860032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16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441452"/>
              </p:ext>
            </p:extLst>
          </p:nvPr>
        </p:nvGraphicFramePr>
        <p:xfrm>
          <a:off x="6876256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16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36450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1. Rotate right</a:t>
            </a:r>
            <a:endParaRPr lang="en-SG" sz="2000" dirty="0"/>
          </a:p>
        </p:txBody>
      </p:sp>
      <p:sp>
        <p:nvSpPr>
          <p:cNvPr id="3" name="Circular Arrow 2"/>
          <p:cNvSpPr/>
          <p:nvPr/>
        </p:nvSpPr>
        <p:spPr>
          <a:xfrm>
            <a:off x="2007200" y="3995943"/>
            <a:ext cx="665104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36450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2. Rotate right</a:t>
            </a:r>
            <a:endParaRPr lang="en-SG" sz="2000" dirty="0"/>
          </a:p>
        </p:txBody>
      </p:sp>
      <p:sp>
        <p:nvSpPr>
          <p:cNvPr id="12" name="Circular Arrow 11"/>
          <p:cNvSpPr/>
          <p:nvPr/>
        </p:nvSpPr>
        <p:spPr>
          <a:xfrm>
            <a:off x="4239448" y="3995943"/>
            <a:ext cx="665104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152" y="36450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3. Rotate right</a:t>
            </a:r>
            <a:endParaRPr lang="en-SG" sz="2000" dirty="0"/>
          </a:p>
        </p:txBody>
      </p:sp>
      <p:sp>
        <p:nvSpPr>
          <p:cNvPr id="14" name="Circular Arrow 13"/>
          <p:cNvSpPr/>
          <p:nvPr/>
        </p:nvSpPr>
        <p:spPr>
          <a:xfrm>
            <a:off x="6399688" y="3995943"/>
            <a:ext cx="665104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662622"/>
              </p:ext>
            </p:extLst>
          </p:nvPr>
        </p:nvGraphicFramePr>
        <p:xfrm>
          <a:off x="6876256" y="764704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16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8244408" y="2348880"/>
            <a:ext cx="216024" cy="1872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6876256" y="257709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4. Move left</a:t>
            </a:r>
            <a:endParaRPr lang="en-SG" sz="2000" dirty="0"/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286024"/>
              </p:ext>
            </p:extLst>
          </p:nvPr>
        </p:nvGraphicFramePr>
        <p:xfrm>
          <a:off x="4785904" y="764704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16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6136" y="367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5. Rotate right</a:t>
            </a:r>
            <a:endParaRPr lang="en-SG" sz="2000" dirty="0"/>
          </a:p>
        </p:txBody>
      </p:sp>
      <p:sp>
        <p:nvSpPr>
          <p:cNvPr id="21" name="Circular Arrow 20"/>
          <p:cNvSpPr/>
          <p:nvPr/>
        </p:nvSpPr>
        <p:spPr>
          <a:xfrm flipH="1">
            <a:off x="6344712" y="387632"/>
            <a:ext cx="675560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7504" y="8500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/>
              <a:t>Algorithm #1</a:t>
            </a:r>
            <a:endParaRPr lang="en-SG" sz="3600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3843912" cy="1800200"/>
          </a:xfrm>
        </p:spPr>
        <p:txBody>
          <a:bodyPr>
            <a:normAutofit fontScale="92500"/>
          </a:bodyPr>
          <a:lstStyle/>
          <a:p>
            <a:r>
              <a:rPr lang="en-US" dirty="0"/>
              <a:t>Use a combination of</a:t>
            </a:r>
          </a:p>
          <a:p>
            <a:pPr lvl="1"/>
            <a:r>
              <a:rPr lang="en-US" dirty="0" err="1"/>
              <a:t>rotateRight</a:t>
            </a:r>
            <a:endParaRPr lang="en-US" dirty="0"/>
          </a:p>
          <a:p>
            <a:pPr lvl="1"/>
            <a:r>
              <a:rPr lang="en-US" dirty="0" err="1"/>
              <a:t>moveLeft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682862"/>
              </p:ext>
            </p:extLst>
          </p:nvPr>
        </p:nvGraphicFramePr>
        <p:xfrm>
          <a:off x="395536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2729231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 move right…</a:t>
            </a:r>
            <a:endParaRPr lang="en-SG" sz="36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735121"/>
              </p:ext>
            </p:extLst>
          </p:nvPr>
        </p:nvGraphicFramePr>
        <p:xfrm>
          <a:off x="2662728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889775"/>
              </p:ext>
            </p:extLst>
          </p:nvPr>
        </p:nvGraphicFramePr>
        <p:xfrm>
          <a:off x="4860032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541184"/>
              </p:ext>
            </p:extLst>
          </p:nvPr>
        </p:nvGraphicFramePr>
        <p:xfrm>
          <a:off x="6876256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36450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1. Rotate right</a:t>
            </a:r>
            <a:endParaRPr lang="en-SG" sz="2000" dirty="0"/>
          </a:p>
        </p:txBody>
      </p:sp>
      <p:sp>
        <p:nvSpPr>
          <p:cNvPr id="3" name="Circular Arrow 2"/>
          <p:cNvSpPr/>
          <p:nvPr/>
        </p:nvSpPr>
        <p:spPr>
          <a:xfrm>
            <a:off x="2007200" y="3995943"/>
            <a:ext cx="665104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36450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2. Rotate right</a:t>
            </a:r>
            <a:endParaRPr lang="en-SG" sz="2000" dirty="0"/>
          </a:p>
        </p:txBody>
      </p:sp>
      <p:sp>
        <p:nvSpPr>
          <p:cNvPr id="12" name="Circular Arrow 11"/>
          <p:cNvSpPr/>
          <p:nvPr/>
        </p:nvSpPr>
        <p:spPr>
          <a:xfrm>
            <a:off x="4239448" y="3995943"/>
            <a:ext cx="665104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152" y="36450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3. Move left</a:t>
            </a:r>
            <a:endParaRPr lang="en-SG" sz="2000" dirty="0"/>
          </a:p>
        </p:txBody>
      </p:sp>
      <p:sp>
        <p:nvSpPr>
          <p:cNvPr id="14" name="Circular Arrow 13"/>
          <p:cNvSpPr/>
          <p:nvPr/>
        </p:nvSpPr>
        <p:spPr>
          <a:xfrm>
            <a:off x="6399688" y="3995943"/>
            <a:ext cx="665104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023667"/>
              </p:ext>
            </p:extLst>
          </p:nvPr>
        </p:nvGraphicFramePr>
        <p:xfrm>
          <a:off x="6876256" y="764704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8244408" y="2348880"/>
            <a:ext cx="216024" cy="1872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6876256" y="257709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4. Rotate right</a:t>
            </a:r>
            <a:endParaRPr lang="en-SG" sz="2000" dirty="0"/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859788"/>
              </p:ext>
            </p:extLst>
          </p:nvPr>
        </p:nvGraphicFramePr>
        <p:xfrm>
          <a:off x="4785904" y="764704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2100" b="1" dirty="0">
                        <a:solidFill>
                          <a:srgbClr val="FFC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6136" y="367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5. Rotate right</a:t>
            </a:r>
            <a:endParaRPr lang="en-SG" sz="2000" dirty="0"/>
          </a:p>
        </p:txBody>
      </p:sp>
      <p:sp>
        <p:nvSpPr>
          <p:cNvPr id="21" name="Circular Arrow 20"/>
          <p:cNvSpPr/>
          <p:nvPr/>
        </p:nvSpPr>
        <p:spPr>
          <a:xfrm flipH="1">
            <a:off x="6344712" y="387632"/>
            <a:ext cx="675560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7504" y="8500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/>
              <a:t>Algorithm #1</a:t>
            </a:r>
            <a:endParaRPr lang="en-SG" sz="3600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3843912" cy="1800200"/>
          </a:xfrm>
        </p:spPr>
        <p:txBody>
          <a:bodyPr>
            <a:normAutofit fontScale="92500"/>
          </a:bodyPr>
          <a:lstStyle/>
          <a:p>
            <a:r>
              <a:rPr lang="en-US" dirty="0"/>
              <a:t>Use a combination of</a:t>
            </a:r>
          </a:p>
          <a:p>
            <a:pPr lvl="1"/>
            <a:r>
              <a:rPr lang="en-US" dirty="0" err="1"/>
              <a:t>rotateRight</a:t>
            </a:r>
            <a:endParaRPr lang="en-US" dirty="0"/>
          </a:p>
          <a:p>
            <a:pPr lvl="1"/>
            <a:r>
              <a:rPr lang="en-US" dirty="0" err="1"/>
              <a:t>moveLeft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843175"/>
              </p:ext>
            </p:extLst>
          </p:nvPr>
        </p:nvGraphicFramePr>
        <p:xfrm>
          <a:off x="395536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2729231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 move down…</a:t>
            </a:r>
            <a:endParaRPr lang="en-SG" sz="36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880044"/>
              </p:ext>
            </p:extLst>
          </p:nvPr>
        </p:nvGraphicFramePr>
        <p:xfrm>
          <a:off x="2662728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458695"/>
              </p:ext>
            </p:extLst>
          </p:nvPr>
        </p:nvGraphicFramePr>
        <p:xfrm>
          <a:off x="6876256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36450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1. Rotate right</a:t>
            </a:r>
            <a:endParaRPr lang="en-SG" sz="2000" dirty="0"/>
          </a:p>
        </p:txBody>
      </p:sp>
      <p:sp>
        <p:nvSpPr>
          <p:cNvPr id="3" name="Circular Arrow 2"/>
          <p:cNvSpPr/>
          <p:nvPr/>
        </p:nvSpPr>
        <p:spPr>
          <a:xfrm>
            <a:off x="2007200" y="3995943"/>
            <a:ext cx="665104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36450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2. Move left</a:t>
            </a:r>
            <a:endParaRPr lang="en-SG" sz="2000" dirty="0"/>
          </a:p>
        </p:txBody>
      </p:sp>
      <p:sp>
        <p:nvSpPr>
          <p:cNvPr id="12" name="Circular Arrow 11"/>
          <p:cNvSpPr/>
          <p:nvPr/>
        </p:nvSpPr>
        <p:spPr>
          <a:xfrm>
            <a:off x="4239448" y="3995943"/>
            <a:ext cx="665104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152" y="36450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3. Rotate right</a:t>
            </a:r>
            <a:endParaRPr lang="en-SG" sz="2000" dirty="0"/>
          </a:p>
        </p:txBody>
      </p:sp>
      <p:sp>
        <p:nvSpPr>
          <p:cNvPr id="14" name="Circular Arrow 13"/>
          <p:cNvSpPr/>
          <p:nvPr/>
        </p:nvSpPr>
        <p:spPr>
          <a:xfrm>
            <a:off x="6399688" y="3995943"/>
            <a:ext cx="665104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86731"/>
              </p:ext>
            </p:extLst>
          </p:nvPr>
        </p:nvGraphicFramePr>
        <p:xfrm>
          <a:off x="6876256" y="764704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8244408" y="2348880"/>
            <a:ext cx="216024" cy="1872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6876256" y="257709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4. Rotate right</a:t>
            </a:r>
            <a:endParaRPr lang="en-SG" sz="2000" dirty="0"/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463410"/>
              </p:ext>
            </p:extLst>
          </p:nvPr>
        </p:nvGraphicFramePr>
        <p:xfrm>
          <a:off x="4785904" y="764704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6136" y="367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5. Rotate right</a:t>
            </a:r>
            <a:endParaRPr lang="en-SG" sz="2000" dirty="0"/>
          </a:p>
        </p:txBody>
      </p:sp>
      <p:sp>
        <p:nvSpPr>
          <p:cNvPr id="21" name="Circular Arrow 20"/>
          <p:cNvSpPr/>
          <p:nvPr/>
        </p:nvSpPr>
        <p:spPr>
          <a:xfrm flipH="1">
            <a:off x="6344712" y="387632"/>
            <a:ext cx="675560" cy="6651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372583"/>
              </p:ext>
            </p:extLst>
          </p:nvPr>
        </p:nvGraphicFramePr>
        <p:xfrm>
          <a:off x="4857912" y="4437112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8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7886700" cy="4929403"/>
          </a:xfrm>
        </p:spPr>
        <p:txBody>
          <a:bodyPr>
            <a:normAutofit/>
          </a:bodyPr>
          <a:lstStyle/>
          <a:p>
            <a:r>
              <a:rPr lang="en-SG" dirty="0" smtClean="0"/>
              <a:t>Main method</a:t>
            </a:r>
          </a:p>
          <a:p>
            <a:pPr lvl="1"/>
            <a:r>
              <a:rPr lang="en-SG" dirty="0" smtClean="0"/>
              <a:t>Read in the inputs </a:t>
            </a:r>
          </a:p>
          <a:p>
            <a:pPr lvl="1"/>
            <a:r>
              <a:rPr lang="en-SG" dirty="0" smtClean="0"/>
              <a:t>Call helper methods and print the output</a:t>
            </a:r>
          </a:p>
          <a:p>
            <a:r>
              <a:rPr lang="en-SG" dirty="0" smtClean="0"/>
              <a:t>Helper methods</a:t>
            </a:r>
          </a:p>
          <a:p>
            <a:pPr lvl="1"/>
            <a:r>
              <a:rPr lang="en-US" dirty="0" err="1" smtClean="0"/>
              <a:t>rotateRight</a:t>
            </a:r>
            <a:r>
              <a:rPr lang="en-US" dirty="0" smtClean="0"/>
              <a:t>: rotate the </a:t>
            </a:r>
            <a:r>
              <a:rPr lang="en-US" smtClean="0"/>
              <a:t>matrix </a:t>
            </a:r>
            <a:r>
              <a:rPr lang="en-US" smtClean="0"/>
              <a:t>90 </a:t>
            </a:r>
            <a:r>
              <a:rPr lang="en-US" dirty="0" smtClean="0"/>
              <a:t>degrees right</a:t>
            </a:r>
          </a:p>
          <a:p>
            <a:pPr lvl="1"/>
            <a:r>
              <a:rPr lang="en-US" dirty="0" err="1" smtClean="0"/>
              <a:t>moveLeft</a:t>
            </a:r>
            <a:r>
              <a:rPr lang="en-US" dirty="0" smtClean="0"/>
              <a:t>: move numbers to the left, merging numbers if necessary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41385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7504" y="8500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/>
              <a:t>Algorithm #2</a:t>
            </a:r>
            <a:endParaRPr lang="en-SG" sz="3600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4309065" cy="5472608"/>
          </a:xfrm>
        </p:spPr>
        <p:txBody>
          <a:bodyPr>
            <a:normAutofit/>
          </a:bodyPr>
          <a:lstStyle/>
          <a:p>
            <a:r>
              <a:rPr lang="en-SG" dirty="0" smtClean="0"/>
              <a:t>Assemble 1D array</a:t>
            </a:r>
          </a:p>
          <a:p>
            <a:r>
              <a:rPr lang="en-SG" dirty="0" smtClean="0"/>
              <a:t>Perform </a:t>
            </a:r>
            <a:r>
              <a:rPr lang="en-SG" dirty="0" err="1" smtClean="0"/>
              <a:t>moveLeft</a:t>
            </a:r>
            <a:r>
              <a:rPr lang="en-SG" dirty="0" smtClean="0"/>
              <a:t> on each of the array</a:t>
            </a:r>
          </a:p>
          <a:p>
            <a:r>
              <a:rPr lang="en-SG" dirty="0" smtClean="0"/>
              <a:t>Copy result back to array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54413"/>
              </p:ext>
            </p:extLst>
          </p:nvPr>
        </p:nvGraphicFramePr>
        <p:xfrm>
          <a:off x="4860032" y="1124744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65195" y="2636912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Move left</a:t>
            </a:r>
            <a:endParaRPr lang="en-SG" sz="2000" dirty="0"/>
          </a:p>
        </p:txBody>
      </p:sp>
      <p:sp>
        <p:nvSpPr>
          <p:cNvPr id="2" name="Rectangle 1"/>
          <p:cNvSpPr/>
          <p:nvPr/>
        </p:nvSpPr>
        <p:spPr>
          <a:xfrm>
            <a:off x="4837203" y="1124744"/>
            <a:ext cx="1679013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44438"/>
              </p:ext>
            </p:extLst>
          </p:nvPr>
        </p:nvGraphicFramePr>
        <p:xfrm>
          <a:off x="6899085" y="1124744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04248" y="2636912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Move right</a:t>
            </a:r>
            <a:endParaRPr lang="en-SG" sz="2000" dirty="0"/>
          </a:p>
        </p:txBody>
      </p:sp>
      <p:sp>
        <p:nvSpPr>
          <p:cNvPr id="9" name="Rectangle 8"/>
          <p:cNvSpPr/>
          <p:nvPr/>
        </p:nvSpPr>
        <p:spPr>
          <a:xfrm>
            <a:off x="6876256" y="1124744"/>
            <a:ext cx="1679013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664368"/>
              </p:ext>
            </p:extLst>
          </p:nvPr>
        </p:nvGraphicFramePr>
        <p:xfrm>
          <a:off x="4860032" y="3140968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65195" y="465313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Move up</a:t>
            </a:r>
            <a:endParaRPr lang="en-SG" sz="2000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4344561" y="3633609"/>
            <a:ext cx="1440160" cy="45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475677"/>
              </p:ext>
            </p:extLst>
          </p:nvPr>
        </p:nvGraphicFramePr>
        <p:xfrm>
          <a:off x="6899085" y="3140968"/>
          <a:ext cx="165830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76"/>
                <a:gridCol w="414576"/>
                <a:gridCol w="414576"/>
                <a:gridCol w="4145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46" marR="28846" marT="14423" marB="1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04248" y="465313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Move down</a:t>
            </a:r>
            <a:endParaRPr lang="en-SG" sz="2000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6383615" y="3633610"/>
            <a:ext cx="1440160" cy="45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4837202" y="1484784"/>
            <a:ext cx="1679013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837203" y="1844824"/>
            <a:ext cx="1679013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4837203" y="2204864"/>
            <a:ext cx="1679013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8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7886700" cy="4929403"/>
          </a:xfrm>
        </p:spPr>
        <p:txBody>
          <a:bodyPr>
            <a:normAutofit/>
          </a:bodyPr>
          <a:lstStyle/>
          <a:p>
            <a:r>
              <a:rPr lang="en-SG" dirty="0" smtClean="0"/>
              <a:t>Main method</a:t>
            </a:r>
          </a:p>
          <a:p>
            <a:pPr lvl="1"/>
            <a:r>
              <a:rPr lang="en-SG" dirty="0" smtClean="0"/>
              <a:t>Read in the inputs </a:t>
            </a:r>
          </a:p>
          <a:p>
            <a:pPr lvl="1"/>
            <a:r>
              <a:rPr lang="en-SG" dirty="0" smtClean="0"/>
              <a:t>Call helper methods and print the output</a:t>
            </a:r>
          </a:p>
          <a:p>
            <a:r>
              <a:rPr lang="en-SG" dirty="0" smtClean="0"/>
              <a:t>Helper methods</a:t>
            </a:r>
          </a:p>
          <a:p>
            <a:pPr lvl="1"/>
            <a:r>
              <a:rPr lang="en-US" dirty="0" smtClean="0"/>
              <a:t>assemble1DArray: retrieve 1D array based on direction of move, set first element to be the direction of the move</a:t>
            </a:r>
          </a:p>
          <a:p>
            <a:pPr lvl="1"/>
            <a:r>
              <a:rPr lang="en-US" dirty="0" err="1" smtClean="0"/>
              <a:t>moveLeft</a:t>
            </a:r>
            <a:r>
              <a:rPr lang="en-US" dirty="0" smtClean="0"/>
              <a:t>: move numbers to the left, merging numbers if necessary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596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2599" y="2924944"/>
            <a:ext cx="3997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dirty="0" smtClean="0"/>
              <a:t>How to assemble?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25067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082250"/>
              </p:ext>
            </p:extLst>
          </p:nvPr>
        </p:nvGraphicFramePr>
        <p:xfrm>
          <a:off x="683568" y="1628800"/>
          <a:ext cx="5256584" cy="4565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16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8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9353" y="2764868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Move left</a:t>
            </a:r>
          </a:p>
          <a:p>
            <a:r>
              <a:rPr lang="en-US" sz="1400" dirty="0" smtClean="0"/>
              <a:t>(first element is the direction of the move)</a:t>
            </a:r>
            <a:endParaRPr lang="en-SG" sz="1400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6498554" y="1772816"/>
            <a:ext cx="1889870" cy="9361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3928988"/>
            <a:ext cx="229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[0, 0]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[0, </a:t>
            </a:r>
            <a:r>
              <a:rPr lang="en-US" sz="3600" b="1" dirty="0" smtClean="0">
                <a:solidFill>
                  <a:srgbClr val="FF0000"/>
                </a:solidFill>
              </a:rPr>
              <a:t>1]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[0, 2]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[0, 3] …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1628800"/>
            <a:ext cx="5256584" cy="11360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012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803331"/>
              </p:ext>
            </p:extLst>
          </p:nvPr>
        </p:nvGraphicFramePr>
        <p:xfrm>
          <a:off x="683568" y="1628800"/>
          <a:ext cx="5256584" cy="4565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16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8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9353" y="3362079"/>
            <a:ext cx="24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Move up</a:t>
            </a:r>
            <a:endParaRPr lang="en-SG" sz="4400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6498554" y="1889660"/>
            <a:ext cx="1889870" cy="9361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83568" y="1628800"/>
            <a:ext cx="1296144" cy="45365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6372200" y="4073004"/>
            <a:ext cx="229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[0, 0]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[1, </a:t>
            </a:r>
            <a:r>
              <a:rPr lang="en-US" sz="3600" b="1" dirty="0">
                <a:solidFill>
                  <a:srgbClr val="FF0000"/>
                </a:solidFill>
              </a:rPr>
              <a:t>0</a:t>
            </a:r>
            <a:r>
              <a:rPr lang="en-US" sz="3600" b="1" dirty="0" smtClean="0">
                <a:solidFill>
                  <a:srgbClr val="FF0000"/>
                </a:solidFill>
              </a:rPr>
              <a:t>]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[2, 0]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[3, 0] …</a:t>
            </a:r>
            <a:endParaRPr lang="en-SG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2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2048 Puzzle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by 4 matrix</a:t>
            </a:r>
          </a:p>
          <a:p>
            <a:r>
              <a:rPr lang="en-US" dirty="0" smtClean="0"/>
              <a:t>You can slide the tiles in 4 directions: up, down, left, right</a:t>
            </a:r>
          </a:p>
          <a:p>
            <a:pPr lvl="1"/>
            <a:r>
              <a:rPr lang="en-US" dirty="0" smtClean="0"/>
              <a:t>Tiles will hit each other</a:t>
            </a:r>
          </a:p>
          <a:p>
            <a:pPr lvl="1"/>
            <a:r>
              <a:rPr lang="en-US" dirty="0" smtClean="0"/>
              <a:t>If 2 same-number tiles hit each other, they are “merged”</a:t>
            </a:r>
          </a:p>
          <a:p>
            <a:pPr lvl="1"/>
            <a:r>
              <a:rPr lang="en-US" dirty="0" smtClean="0"/>
              <a:t>Tiles can only be merged once</a:t>
            </a:r>
          </a:p>
          <a:p>
            <a:r>
              <a:rPr lang="en-SG" dirty="0" smtClean="0"/>
              <a:t>Write a piece of code to print the result of the move</a:t>
            </a:r>
          </a:p>
          <a:p>
            <a:r>
              <a:rPr lang="en-SG" dirty="0" smtClean="0"/>
              <a:t>Input:</a:t>
            </a:r>
          </a:p>
          <a:p>
            <a:pPr lvl="1"/>
            <a:r>
              <a:rPr lang="en-SG" b="1" dirty="0" smtClean="0"/>
              <a:t>4 lines of 4 numbers </a:t>
            </a:r>
            <a:r>
              <a:rPr lang="en-SG" dirty="0" smtClean="0"/>
              <a:t>- Initial state of the puzzle</a:t>
            </a:r>
          </a:p>
          <a:p>
            <a:pPr lvl="1"/>
            <a:r>
              <a:rPr lang="en-SG" dirty="0" smtClean="0"/>
              <a:t>Followed by </a:t>
            </a:r>
            <a:r>
              <a:rPr lang="en-SG" b="1" dirty="0" smtClean="0"/>
              <a:t>d</a:t>
            </a:r>
            <a:r>
              <a:rPr lang="en-SG" dirty="0"/>
              <a:t> </a:t>
            </a:r>
            <a:r>
              <a:rPr lang="en-SG" dirty="0" smtClean="0"/>
              <a:t>- the direction of the move</a:t>
            </a:r>
          </a:p>
          <a:p>
            <a:pPr lvl="2"/>
            <a:r>
              <a:rPr lang="en-US" dirty="0" smtClean="0"/>
              <a:t>0 (left)</a:t>
            </a:r>
          </a:p>
          <a:p>
            <a:pPr lvl="2"/>
            <a:r>
              <a:rPr lang="en-US" dirty="0" smtClean="0"/>
              <a:t>1 (up)</a:t>
            </a:r>
          </a:p>
          <a:p>
            <a:pPr lvl="2"/>
            <a:r>
              <a:rPr lang="en-US" dirty="0" smtClean="0"/>
              <a:t>2 (right)</a:t>
            </a:r>
          </a:p>
          <a:p>
            <a:pPr lvl="2"/>
            <a:r>
              <a:rPr lang="en-US" dirty="0" smtClean="0"/>
              <a:t>3 (down)</a:t>
            </a:r>
            <a:endParaRPr lang="en-SG" dirty="0" smtClean="0"/>
          </a:p>
          <a:p>
            <a:r>
              <a:rPr lang="en-SG" dirty="0" smtClean="0"/>
              <a:t>Output the outcome of the move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5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3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559136"/>
              </p:ext>
            </p:extLst>
          </p:nvPr>
        </p:nvGraphicFramePr>
        <p:xfrm>
          <a:off x="683568" y="1628800"/>
          <a:ext cx="5256584" cy="4565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16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8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70921" y="3185803"/>
            <a:ext cx="2745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Move right</a:t>
            </a:r>
            <a:endParaRPr lang="en-SG" sz="4400" dirty="0"/>
          </a:p>
        </p:txBody>
      </p:sp>
      <p:sp>
        <p:nvSpPr>
          <p:cNvPr id="6" name="Right Arrow 5"/>
          <p:cNvSpPr/>
          <p:nvPr/>
        </p:nvSpPr>
        <p:spPr>
          <a:xfrm>
            <a:off x="6498554" y="1916832"/>
            <a:ext cx="1889870" cy="9361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83568" y="1628800"/>
            <a:ext cx="5256584" cy="11360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6372200" y="3856980"/>
            <a:ext cx="229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[0, 3]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[0, </a:t>
            </a:r>
            <a:r>
              <a:rPr lang="en-US" sz="3600" b="1" dirty="0" smtClean="0">
                <a:solidFill>
                  <a:srgbClr val="FF0000"/>
                </a:solidFill>
              </a:rPr>
              <a:t>2]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[0, 1]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[0, 0] …</a:t>
            </a:r>
            <a:endParaRPr lang="en-SG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16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4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201903"/>
              </p:ext>
            </p:extLst>
          </p:nvPr>
        </p:nvGraphicFramePr>
        <p:xfrm>
          <a:off x="683568" y="1628800"/>
          <a:ext cx="5256584" cy="4565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16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8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96705" y="3397301"/>
            <a:ext cx="2893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Move down</a:t>
            </a:r>
            <a:endParaRPr lang="en-SG" sz="4400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6498554" y="1889659"/>
            <a:ext cx="1889870" cy="9361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83568" y="1628800"/>
            <a:ext cx="1296144" cy="45365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6372200" y="4073004"/>
            <a:ext cx="229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[3, 0]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[2, </a:t>
            </a:r>
            <a:r>
              <a:rPr lang="en-US" sz="3600" b="1" dirty="0">
                <a:solidFill>
                  <a:srgbClr val="FF0000"/>
                </a:solidFill>
              </a:rPr>
              <a:t>0</a:t>
            </a:r>
            <a:r>
              <a:rPr lang="en-US" sz="3600" b="1" dirty="0" smtClean="0">
                <a:solidFill>
                  <a:srgbClr val="FF0000"/>
                </a:solidFill>
              </a:rPr>
              <a:t>]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[1, 0]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[0, 0] …</a:t>
            </a:r>
            <a:endParaRPr lang="en-SG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32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924944"/>
            <a:ext cx="60748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4000" dirty="0" smtClean="0"/>
              <a:t>How to collapse and merge?</a:t>
            </a:r>
          </a:p>
          <a:p>
            <a:pPr algn="ctr"/>
            <a:r>
              <a:rPr lang="en-US" sz="4000" dirty="0" smtClean="0"/>
              <a:t>(</a:t>
            </a:r>
            <a:r>
              <a:rPr lang="en-US" sz="4000" dirty="0" err="1" smtClean="0"/>
              <a:t>moveLeft</a:t>
            </a:r>
            <a:r>
              <a:rPr lang="en-US" sz="4000" dirty="0" smtClean="0"/>
              <a:t>)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8657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moveLeft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88297"/>
              </p:ext>
            </p:extLst>
          </p:nvPr>
        </p:nvGraphicFramePr>
        <p:xfrm>
          <a:off x="683568" y="1628800"/>
          <a:ext cx="5256584" cy="114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9353" y="2260812"/>
            <a:ext cx="2385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Move left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6732240" y="1572432"/>
            <a:ext cx="1422170" cy="7044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33225"/>
              </p:ext>
            </p:extLst>
          </p:nvPr>
        </p:nvGraphicFramePr>
        <p:xfrm>
          <a:off x="683568" y="4375956"/>
          <a:ext cx="5256584" cy="114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4737" y="3429000"/>
            <a:ext cx="5913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Collapse all numbers to left</a:t>
            </a:r>
          </a:p>
        </p:txBody>
      </p:sp>
    </p:spTree>
    <p:extLst>
      <p:ext uri="{BB962C8B-B14F-4D97-AF65-F5344CB8AC3E}">
        <p14:creationId xmlns:p14="http://schemas.microsoft.com/office/powerpoint/2010/main" val="1152841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moveLeft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056877"/>
              </p:ext>
            </p:extLst>
          </p:nvPr>
        </p:nvGraphicFramePr>
        <p:xfrm>
          <a:off x="683568" y="2215716"/>
          <a:ext cx="5256584" cy="114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609237"/>
              </p:ext>
            </p:extLst>
          </p:nvPr>
        </p:nvGraphicFramePr>
        <p:xfrm>
          <a:off x="683568" y="4869160"/>
          <a:ext cx="5256584" cy="114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6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4737" y="3429000"/>
            <a:ext cx="8469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If not, move onto the next set of numbers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737" y="1352962"/>
            <a:ext cx="7569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Compare 2 numbers if similar</a:t>
            </a:r>
          </a:p>
        </p:txBody>
      </p:sp>
    </p:spTree>
    <p:extLst>
      <p:ext uri="{BB962C8B-B14F-4D97-AF65-F5344CB8AC3E}">
        <p14:creationId xmlns:p14="http://schemas.microsoft.com/office/powerpoint/2010/main" val="491350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moveLeft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71483"/>
              </p:ext>
            </p:extLst>
          </p:nvPr>
        </p:nvGraphicFramePr>
        <p:xfrm>
          <a:off x="683568" y="2215716"/>
          <a:ext cx="5256584" cy="114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6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6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265777"/>
              </p:ext>
            </p:extLst>
          </p:nvPr>
        </p:nvGraphicFramePr>
        <p:xfrm>
          <a:off x="683568" y="4869160"/>
          <a:ext cx="5256584" cy="114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6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6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4737" y="3801234"/>
            <a:ext cx="8469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If yes, merge the numbers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737" y="1352962"/>
            <a:ext cx="7569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Compare the next set of numbers</a:t>
            </a:r>
          </a:p>
        </p:txBody>
      </p:sp>
    </p:spTree>
    <p:extLst>
      <p:ext uri="{BB962C8B-B14F-4D97-AF65-F5344CB8AC3E}">
        <p14:creationId xmlns:p14="http://schemas.microsoft.com/office/powerpoint/2010/main" val="2273286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moveLeft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409398"/>
              </p:ext>
            </p:extLst>
          </p:nvPr>
        </p:nvGraphicFramePr>
        <p:xfrm>
          <a:off x="683568" y="2215716"/>
          <a:ext cx="5256584" cy="114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6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6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6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sz="6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855307"/>
              </p:ext>
            </p:extLst>
          </p:nvPr>
        </p:nvGraphicFramePr>
        <p:xfrm>
          <a:off x="683568" y="4869160"/>
          <a:ext cx="5256584" cy="114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6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6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6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6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4737" y="3501008"/>
            <a:ext cx="8001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Collapse everything to the left again, if necessary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737" y="1352962"/>
            <a:ext cx="814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Continue until no more comparisons</a:t>
            </a:r>
          </a:p>
        </p:txBody>
      </p:sp>
    </p:spTree>
    <p:extLst>
      <p:ext uri="{BB962C8B-B14F-4D97-AF65-F5344CB8AC3E}">
        <p14:creationId xmlns:p14="http://schemas.microsoft.com/office/powerpoint/2010/main" val="1190253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1616" y="2926579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4000" dirty="0" smtClean="0"/>
              <a:t>Questions?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2528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483676"/>
              </p:ext>
            </p:extLst>
          </p:nvPr>
        </p:nvGraphicFramePr>
        <p:xfrm>
          <a:off x="683568" y="1628800"/>
          <a:ext cx="5256584" cy="4565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16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8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9353" y="2764868"/>
            <a:ext cx="24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Move left</a:t>
            </a:r>
            <a:endParaRPr lang="en-SG" sz="4400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6498554" y="1772816"/>
            <a:ext cx="1889870" cy="9361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489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3769"/>
              </p:ext>
            </p:extLst>
          </p:nvPr>
        </p:nvGraphicFramePr>
        <p:xfrm>
          <a:off x="683568" y="1965446"/>
          <a:ext cx="2448272" cy="212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16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8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64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32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64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6112" y="2541510"/>
            <a:ext cx="194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Move left</a:t>
            </a:r>
            <a:endParaRPr lang="en-SG" sz="3200" dirty="0"/>
          </a:p>
        </p:txBody>
      </p:sp>
      <p:sp>
        <p:nvSpPr>
          <p:cNvPr id="6" name="Right Arrow 5"/>
          <p:cNvSpPr/>
          <p:nvPr/>
        </p:nvSpPr>
        <p:spPr>
          <a:xfrm rot="10800000" flipV="1">
            <a:off x="4058726" y="2037865"/>
            <a:ext cx="882533" cy="437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314004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Similar numbers will be merged</a:t>
            </a:r>
            <a:endParaRPr lang="en-SG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000657"/>
              </p:ext>
            </p:extLst>
          </p:nvPr>
        </p:nvGraphicFramePr>
        <p:xfrm>
          <a:off x="5835774" y="1965446"/>
          <a:ext cx="2448272" cy="212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16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8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64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32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64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3588" y="43558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6012160" y="434171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319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316772"/>
              </p:ext>
            </p:extLst>
          </p:nvPr>
        </p:nvGraphicFramePr>
        <p:xfrm>
          <a:off x="683568" y="1628800"/>
          <a:ext cx="5256584" cy="4565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16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8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9353" y="3632448"/>
            <a:ext cx="24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Move up</a:t>
            </a:r>
            <a:endParaRPr lang="en-SG" sz="4400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6498554" y="2160029"/>
            <a:ext cx="1889870" cy="9361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01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047443"/>
              </p:ext>
            </p:extLst>
          </p:nvPr>
        </p:nvGraphicFramePr>
        <p:xfrm>
          <a:off x="683568" y="1965446"/>
          <a:ext cx="2448272" cy="212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16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32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6112" y="2541510"/>
            <a:ext cx="194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Move up</a:t>
            </a:r>
            <a:endParaRPr lang="en-SG" sz="3200" dirty="0"/>
          </a:p>
        </p:txBody>
      </p:sp>
      <p:sp>
        <p:nvSpPr>
          <p:cNvPr id="6" name="Right Arrow 5"/>
          <p:cNvSpPr/>
          <p:nvPr/>
        </p:nvSpPr>
        <p:spPr>
          <a:xfrm rot="16200000" flipV="1">
            <a:off x="4058726" y="1905066"/>
            <a:ext cx="882533" cy="437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3140042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Numbers take the place of the “0”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Similar numbers will be merged</a:t>
            </a:r>
            <a:endParaRPr lang="en-SG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333174"/>
              </p:ext>
            </p:extLst>
          </p:nvPr>
        </p:nvGraphicFramePr>
        <p:xfrm>
          <a:off x="5835774" y="1965446"/>
          <a:ext cx="2448272" cy="212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16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4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32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32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0</a:t>
                      </a:r>
                      <a:endParaRPr lang="en-SG" sz="3100" dirty="0"/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3588" y="43558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6012160" y="434171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965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3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625992"/>
              </p:ext>
            </p:extLst>
          </p:nvPr>
        </p:nvGraphicFramePr>
        <p:xfrm>
          <a:off x="683568" y="1628800"/>
          <a:ext cx="5256584" cy="4565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16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8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70921" y="3429000"/>
            <a:ext cx="2745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Move right</a:t>
            </a:r>
            <a:endParaRPr lang="en-SG" sz="4400" dirty="0"/>
          </a:p>
        </p:txBody>
      </p:sp>
      <p:sp>
        <p:nvSpPr>
          <p:cNvPr id="6" name="Right Arrow 5"/>
          <p:cNvSpPr/>
          <p:nvPr/>
        </p:nvSpPr>
        <p:spPr>
          <a:xfrm>
            <a:off x="6498554" y="2160029"/>
            <a:ext cx="1889870" cy="9361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988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3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009047"/>
              </p:ext>
            </p:extLst>
          </p:nvPr>
        </p:nvGraphicFramePr>
        <p:xfrm>
          <a:off x="683568" y="1965446"/>
          <a:ext cx="2448272" cy="212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0984" y="2529383"/>
            <a:ext cx="219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Move right</a:t>
            </a:r>
            <a:endParaRPr lang="en-SG" sz="3200" dirty="0"/>
          </a:p>
        </p:txBody>
      </p:sp>
      <p:sp>
        <p:nvSpPr>
          <p:cNvPr id="6" name="Right Arrow 5"/>
          <p:cNvSpPr/>
          <p:nvPr/>
        </p:nvSpPr>
        <p:spPr>
          <a:xfrm flipV="1">
            <a:off x="4058726" y="2060848"/>
            <a:ext cx="882533" cy="437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3140042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Numbers take the place of the “0”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Similar numbers will be merged</a:t>
            </a:r>
            <a:endParaRPr lang="en-SG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993713"/>
              </p:ext>
            </p:extLst>
          </p:nvPr>
        </p:nvGraphicFramePr>
        <p:xfrm>
          <a:off x="5835774" y="1965446"/>
          <a:ext cx="2448272" cy="212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53"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SG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rgbClr val="FFC000"/>
                          </a:solidFill>
                        </a:rPr>
                        <a:t>64</a:t>
                      </a:r>
                      <a:endParaRPr lang="en-SG" sz="3100" b="1" dirty="0">
                        <a:solidFill>
                          <a:srgbClr val="FFC000"/>
                        </a:solidFill>
                      </a:endParaRPr>
                    </a:p>
                  </a:txBody>
                  <a:tcPr marL="42588" marR="42588" marT="21294" marB="21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3588" y="43558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6012160" y="434171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695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4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207863"/>
              </p:ext>
            </p:extLst>
          </p:nvPr>
        </p:nvGraphicFramePr>
        <p:xfrm>
          <a:off x="683568" y="1628800"/>
          <a:ext cx="5256584" cy="4565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16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8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32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64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0</a:t>
                      </a:r>
                      <a:endParaRPr lang="en-SG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96705" y="3667671"/>
            <a:ext cx="2893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Move down</a:t>
            </a:r>
            <a:endParaRPr lang="en-SG" sz="4400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6498554" y="2160029"/>
            <a:ext cx="1889870" cy="9361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188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1175</Words>
  <Application>Microsoft Office PowerPoint</Application>
  <PresentationFormat>On-screen Show (4:3)</PresentationFormat>
  <Paragraphs>744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Sit-In Lab 1  Twenty-Forty-Eight</vt:lpstr>
      <vt:lpstr>2048 Puzzle</vt:lpstr>
      <vt:lpstr>Sample 1</vt:lpstr>
      <vt:lpstr>Sample 1</vt:lpstr>
      <vt:lpstr>Sample 2</vt:lpstr>
      <vt:lpstr>Sample 2</vt:lpstr>
      <vt:lpstr>Sample 3</vt:lpstr>
      <vt:lpstr>Sample 3</vt:lpstr>
      <vt:lpstr>Sample 4</vt:lpstr>
      <vt:lpstr>Sample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1</vt:lpstr>
      <vt:lpstr>Sample 2</vt:lpstr>
      <vt:lpstr>Sample 3</vt:lpstr>
      <vt:lpstr>Sample 4</vt:lpstr>
      <vt:lpstr>PowerPoint Presentation</vt:lpstr>
      <vt:lpstr>moveLeft</vt:lpstr>
      <vt:lpstr>moveLeft</vt:lpstr>
      <vt:lpstr>moveLeft</vt:lpstr>
      <vt:lpstr>moveLeft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Sit-In Lab 1  Ob-CHESS-ion</dc:title>
  <dc:creator>Kenneth</dc:creator>
  <cp:lastModifiedBy>Juliana</cp:lastModifiedBy>
  <cp:revision>42</cp:revision>
  <dcterms:created xsi:type="dcterms:W3CDTF">2016-02-09T13:21:13Z</dcterms:created>
  <dcterms:modified xsi:type="dcterms:W3CDTF">2016-02-10T03:45:03Z</dcterms:modified>
</cp:coreProperties>
</file>