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59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F4D2-F565-46B8-B760-81CB518351DB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30C01-20DC-498D-BEFD-B59D56DCE7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77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CB1-DC9E-407D-9940-13DAD710D5A1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C7D-20DA-4FDF-A591-C01AA94196F7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76E-93FE-49D4-9BEE-9EC014FF8E25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E5D-091A-4117-AB0F-6FB2DC5406F3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028-BFF2-4A63-97A7-5A252A4D0BC7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D4F-D880-4CB3-8C03-FB095CA6F794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C3F8-23BD-4693-870F-99F568ABF779}" type="datetime1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2C93-B1AA-47E4-B0C9-FF6B811C6511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0D18-A07E-4B2C-A452-A21E7FD5D669}" type="datetime1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8B1-56BD-49E2-A0B9-DFA4FC659C2E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7901-05AE-429F-921C-DCAA850D4D72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40AC-0C59-41A2-A6FC-C94BA7654D78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F071-4E53-448C-BE10-A8ED6C8F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969"/>
            <a:ext cx="9144000" cy="908568"/>
          </a:xfrm>
        </p:spPr>
        <p:txBody>
          <a:bodyPr>
            <a:normAutofit fontScale="90000"/>
          </a:bodyPr>
          <a:lstStyle/>
          <a:p>
            <a:r>
              <a:rPr lang="en-US" dirty="0"/>
              <a:t>Treasure hunt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1285"/>
            <a:ext cx="9144000" cy="539014"/>
          </a:xfrm>
        </p:spPr>
        <p:txBody>
          <a:bodyPr/>
          <a:lstStyle/>
          <a:p>
            <a:r>
              <a:rPr lang="en-US" dirty="0"/>
              <a:t>Recursive problem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86" y="1790299"/>
            <a:ext cx="8331428" cy="46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73" y="365126"/>
            <a:ext cx="10526027" cy="712904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6122" y="1078029"/>
            <a:ext cx="7040078" cy="48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99626" y="1578543"/>
            <a:ext cx="6879315" cy="43506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We need to find the path which will give the maximum sum.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path contains one cell from each rows.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Standing at one cell, we can move vertically or diagonally up to the next row above.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path can start from any cell at the bottom row.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84229"/>
              </p:ext>
            </p:extLst>
          </p:nvPr>
        </p:nvGraphicFramePr>
        <p:xfrm>
          <a:off x="838200" y="1825625"/>
          <a:ext cx="2109459" cy="424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12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65" y="334978"/>
            <a:ext cx="10529935" cy="4436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From any cell, we can go up vertically or diagonally.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6122" y="1078029"/>
            <a:ext cx="7040078" cy="48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CustomShape 11"/>
          <p:cNvSpPr/>
          <p:nvPr/>
        </p:nvSpPr>
        <p:spPr>
          <a:xfrm>
            <a:off x="4362557" y="1176145"/>
            <a:ext cx="7143643" cy="4933700"/>
          </a:xfrm>
          <a:prstGeom prst="rect">
            <a:avLst/>
          </a:prstGeom>
          <a:solidFill>
            <a:srgbClr val="FFFFCC"/>
          </a:solidFill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findMaxPath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/>
              <a:t>row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/>
              <a:t>col</a:t>
            </a:r>
            <a:r>
              <a:rPr lang="en-US" sz="2000" dirty="0"/>
              <a:t>) 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//check for out of bound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(col&lt;0 || col&gt;2) { 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//when we reach the top row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(row == 0) {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map[row][col];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//go up in all three directions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res1</a:t>
            </a:r>
            <a:r>
              <a:rPr lang="en-US" sz="2000" dirty="0"/>
              <a:t> = map[row][col] + findMaxPath(row-1, col-1);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res2</a:t>
            </a:r>
            <a:r>
              <a:rPr lang="en-US" sz="2000" dirty="0"/>
              <a:t> = map[row][col] + findMaxPath(row-1, col);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res3</a:t>
            </a:r>
            <a:r>
              <a:rPr lang="en-US" sz="2000" dirty="0"/>
              <a:t> = map[row][col] + findMaxPath(row-1, col+1);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Math.max(res1, Math.max(res2,res3));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38200" y="1825625"/>
          <a:ext cx="2109459" cy="424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12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 flipV="1">
            <a:off x="1381225" y="3758413"/>
            <a:ext cx="298383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00989" y="3758413"/>
            <a:ext cx="9626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41621" y="3758413"/>
            <a:ext cx="298383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24919" y="3968120"/>
            <a:ext cx="6446263" cy="159694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23864" y="661026"/>
            <a:ext cx="10529935" cy="443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We then return the case with the maximum value.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73" y="365126"/>
            <a:ext cx="10526027" cy="7129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However, we cannot go out of bound (i.e. column -1 or 3).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We can just return -1 or any negative number.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6122" y="1078029"/>
            <a:ext cx="7040078" cy="48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CustomShape 11"/>
          <p:cNvSpPr/>
          <p:nvPr/>
        </p:nvSpPr>
        <p:spPr>
          <a:xfrm>
            <a:off x="4362557" y="1168718"/>
            <a:ext cx="7143643" cy="4843010"/>
          </a:xfrm>
          <a:prstGeom prst="rect">
            <a:avLst/>
          </a:prstGeom>
          <a:solidFill>
            <a:srgbClr val="FFFFCC"/>
          </a:solidFill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findMaxPath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row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/>
              <a:t>col</a:t>
            </a:r>
            <a:r>
              <a:rPr lang="en-US" sz="2000" dirty="0"/>
              <a:t>) 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//check for out of bound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(col&lt;0 || col&gt;2) { 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-1;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//when we reach the top row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(row == 0) {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map[row][col];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//go up in all three directions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res1</a:t>
            </a:r>
            <a:r>
              <a:rPr lang="en-US" sz="2000" dirty="0"/>
              <a:t> = map[row][col] + findMaxPath(row-1, col-1);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res2</a:t>
            </a:r>
            <a:r>
              <a:rPr lang="en-US" sz="2000" dirty="0"/>
              <a:t> = map[row][col] + findMaxPath(row-1, col);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res3</a:t>
            </a:r>
            <a:r>
              <a:rPr lang="en-US" sz="2000" dirty="0"/>
              <a:t> = map[row][col] + findMaxPath(row-1, col+1);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Math.max(res1, Math.max(res2,res3));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109459" cy="424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12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2110339" y="3031958"/>
            <a:ext cx="298383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77165" y="3031958"/>
            <a:ext cx="9625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990289" y="1540041"/>
            <a:ext cx="6363511" cy="120315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15628" y="2942376"/>
            <a:ext cx="516047" cy="436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3082" y="3031958"/>
            <a:ext cx="211756" cy="173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08960" y="2942376"/>
            <a:ext cx="0" cy="3687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73" y="365126"/>
            <a:ext cx="10526027" cy="7129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From any cell, we can go up vertically or diagonally.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We can just return the current cell.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6122" y="1078029"/>
            <a:ext cx="7040078" cy="48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CustomShape 11"/>
          <p:cNvSpPr/>
          <p:nvPr/>
        </p:nvSpPr>
        <p:spPr>
          <a:xfrm>
            <a:off x="4362557" y="1168718"/>
            <a:ext cx="7143643" cy="4843010"/>
          </a:xfrm>
          <a:prstGeom prst="rect">
            <a:avLst/>
          </a:prstGeom>
          <a:solidFill>
            <a:srgbClr val="FFFFCC"/>
          </a:solidFill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findMaxPath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/>
              <a:t>row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/>
              <a:t>col</a:t>
            </a:r>
            <a:r>
              <a:rPr lang="en-US" sz="2000" dirty="0"/>
              <a:t>) 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//check for out of bound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(col&lt;0 || col&gt;2) { 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//when we reach the top row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(row == 0) {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map[row][col];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//go up in all three directions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res1</a:t>
            </a:r>
            <a:r>
              <a:rPr lang="en-US" sz="2000" dirty="0"/>
              <a:t> = map[row][col] + findMaxPath(row-1, col-1);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res2</a:t>
            </a:r>
            <a:r>
              <a:rPr lang="en-US" sz="2000" dirty="0"/>
              <a:t> = map[row][col] + findMaxPath(row-1, col);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res3</a:t>
            </a:r>
            <a:r>
              <a:rPr lang="en-US" sz="2000" dirty="0"/>
              <a:t> = map[row][col] + findMaxPath(row-1, col+1);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Math.max(res1, Math.max(res2,res3));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109459" cy="424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12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649705" y="1631230"/>
            <a:ext cx="298383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169469" y="1631230"/>
            <a:ext cx="9626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10101" y="1631230"/>
            <a:ext cx="298383" cy="34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83285" y="2752825"/>
            <a:ext cx="6386246" cy="122241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73" y="365126"/>
            <a:ext cx="10526027" cy="7129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So, where do we start?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We can start at any point at the bottom, and choose the optimal one.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6122" y="1078029"/>
            <a:ext cx="7040078" cy="48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CustomShape 11"/>
          <p:cNvSpPr/>
          <p:nvPr/>
        </p:nvSpPr>
        <p:spPr>
          <a:xfrm>
            <a:off x="4362557" y="1168718"/>
            <a:ext cx="7143643" cy="4843010"/>
          </a:xfrm>
          <a:prstGeom prst="rect">
            <a:avLst/>
          </a:prstGeom>
          <a:solidFill>
            <a:srgbClr val="FFFFCC"/>
          </a:solidFill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solve</a:t>
            </a:r>
            <a:r>
              <a:rPr lang="en-US" sz="2000" dirty="0"/>
              <a:t>() {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res1</a:t>
            </a:r>
            <a:r>
              <a:rPr lang="en-US" sz="2000" dirty="0"/>
              <a:t> = findMaxPath(height-1, 0);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res2</a:t>
            </a:r>
            <a:r>
              <a:rPr lang="en-US" sz="2000" dirty="0"/>
              <a:t> = findMaxPath(height-1, 1);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b="1" dirty="0"/>
              <a:t>res3</a:t>
            </a:r>
            <a:r>
              <a:rPr lang="en-US" sz="2000" dirty="0"/>
              <a:t> = findMaxPath(height-1, 2);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Math.max(res1, Math.max(res2,res3));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68063"/>
              </p:ext>
            </p:extLst>
          </p:nvPr>
        </p:nvGraphicFramePr>
        <p:xfrm>
          <a:off x="838200" y="1825625"/>
          <a:ext cx="2109459" cy="424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12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9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7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79"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</a:t>
                      </a:r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65" y="1310025"/>
            <a:ext cx="4537912" cy="40830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F071-4E53-448C-BE10-A8ED6C8F2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244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Treasure hunt</vt:lpstr>
      <vt:lpstr>Problem statements</vt:lpstr>
      <vt:lpstr>From any cell, we can go up vertically or diagonally. </vt:lpstr>
      <vt:lpstr>However, we cannot go out of bound (i.e. column -1 or 3).  We can just return -1 or any negative number.</vt:lpstr>
      <vt:lpstr>From any cell, we can go up vertically or diagonally. We can just return the current cell.</vt:lpstr>
      <vt:lpstr>So, where do we start? We can start at any point at the bottom, and choose the optimal one.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Thang</dc:creator>
  <cp:lastModifiedBy>Tuck-Choy Aaron TAN</cp:lastModifiedBy>
  <cp:revision>34</cp:revision>
  <dcterms:created xsi:type="dcterms:W3CDTF">2016-04-11T13:35:38Z</dcterms:created>
  <dcterms:modified xsi:type="dcterms:W3CDTF">2016-04-12T14:04:45Z</dcterms:modified>
</cp:coreProperties>
</file>