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259" r:id="rId2"/>
    <p:sldId id="389" r:id="rId3"/>
    <p:sldId id="846" r:id="rId4"/>
    <p:sldId id="647" r:id="rId5"/>
    <p:sldId id="486" r:id="rId6"/>
    <p:sldId id="393" r:id="rId7"/>
    <p:sldId id="824" r:id="rId8"/>
    <p:sldId id="740" r:id="rId9"/>
    <p:sldId id="741" r:id="rId10"/>
    <p:sldId id="844" r:id="rId11"/>
    <p:sldId id="742" r:id="rId12"/>
    <p:sldId id="743" r:id="rId13"/>
    <p:sldId id="825" r:id="rId14"/>
    <p:sldId id="826" r:id="rId15"/>
    <p:sldId id="827" r:id="rId16"/>
    <p:sldId id="845" r:id="rId17"/>
    <p:sldId id="745" r:id="rId18"/>
    <p:sldId id="746" r:id="rId19"/>
    <p:sldId id="790" r:id="rId20"/>
    <p:sldId id="750" r:id="rId21"/>
    <p:sldId id="829" r:id="rId22"/>
    <p:sldId id="830" r:id="rId23"/>
    <p:sldId id="831" r:id="rId24"/>
    <p:sldId id="753" r:id="rId25"/>
    <p:sldId id="833" r:id="rId26"/>
    <p:sldId id="843" r:id="rId27"/>
    <p:sldId id="418" r:id="rId28"/>
    <p:sldId id="419" r:id="rId29"/>
    <p:sldId id="423" r:id="rId30"/>
    <p:sldId id="424" r:id="rId31"/>
    <p:sldId id="425" r:id="rId32"/>
    <p:sldId id="426" r:id="rId33"/>
    <p:sldId id="427" r:id="rId34"/>
    <p:sldId id="430" r:id="rId35"/>
    <p:sldId id="432" r:id="rId36"/>
    <p:sldId id="433" r:id="rId37"/>
    <p:sldId id="434" r:id="rId38"/>
    <p:sldId id="435" r:id="rId39"/>
    <p:sldId id="436" r:id="rId40"/>
    <p:sldId id="437" r:id="rId41"/>
    <p:sldId id="438" r:id="rId42"/>
    <p:sldId id="439" r:id="rId43"/>
    <p:sldId id="440" r:id="rId44"/>
    <p:sldId id="441" r:id="rId45"/>
    <p:sldId id="442" r:id="rId46"/>
    <p:sldId id="443" r:id="rId47"/>
    <p:sldId id="444" r:id="rId48"/>
    <p:sldId id="445" r:id="rId49"/>
    <p:sldId id="446" r:id="rId50"/>
    <p:sldId id="447" r:id="rId51"/>
    <p:sldId id="448" r:id="rId52"/>
    <p:sldId id="835" r:id="rId53"/>
    <p:sldId id="836" r:id="rId54"/>
    <p:sldId id="837" r:id="rId55"/>
    <p:sldId id="838" r:id="rId56"/>
    <p:sldId id="839" r:id="rId57"/>
    <p:sldId id="840" r:id="rId58"/>
    <p:sldId id="841" r:id="rId59"/>
  </p:sldIdLst>
  <p:sldSz cx="9144000" cy="6858000" type="screen4x3"/>
  <p:notesSz cx="6858000" cy="9220200"/>
  <p:defaultTextStyle>
    <a:defPPr>
      <a:defRPr lang="en-US"/>
    </a:defPPr>
    <a:lvl1pPr algn="l" rtl="0" fontAlgn="base">
      <a:spcBef>
        <a:spcPct val="0"/>
      </a:spcBef>
      <a:spcAft>
        <a:spcPct val="0"/>
      </a:spcAft>
      <a:defRPr sz="3600" kern="1200">
        <a:solidFill>
          <a:schemeClr val="tx1"/>
        </a:solidFill>
        <a:latin typeface="Times New Roman" pitchFamily="18" charset="0"/>
        <a:ea typeface="华文仿宋" pitchFamily="2" charset="-122"/>
        <a:cs typeface="+mn-cs"/>
      </a:defRPr>
    </a:lvl1pPr>
    <a:lvl2pPr marL="457200" algn="l" rtl="0" fontAlgn="base">
      <a:spcBef>
        <a:spcPct val="0"/>
      </a:spcBef>
      <a:spcAft>
        <a:spcPct val="0"/>
      </a:spcAft>
      <a:defRPr sz="3600" kern="1200">
        <a:solidFill>
          <a:schemeClr val="tx1"/>
        </a:solidFill>
        <a:latin typeface="Times New Roman" pitchFamily="18" charset="0"/>
        <a:ea typeface="华文仿宋" pitchFamily="2" charset="-122"/>
        <a:cs typeface="+mn-cs"/>
      </a:defRPr>
    </a:lvl2pPr>
    <a:lvl3pPr marL="914400" algn="l" rtl="0" fontAlgn="base">
      <a:spcBef>
        <a:spcPct val="0"/>
      </a:spcBef>
      <a:spcAft>
        <a:spcPct val="0"/>
      </a:spcAft>
      <a:defRPr sz="3600" kern="1200">
        <a:solidFill>
          <a:schemeClr val="tx1"/>
        </a:solidFill>
        <a:latin typeface="Times New Roman" pitchFamily="18" charset="0"/>
        <a:ea typeface="华文仿宋" pitchFamily="2" charset="-122"/>
        <a:cs typeface="+mn-cs"/>
      </a:defRPr>
    </a:lvl3pPr>
    <a:lvl4pPr marL="1371600" algn="l" rtl="0" fontAlgn="base">
      <a:spcBef>
        <a:spcPct val="0"/>
      </a:spcBef>
      <a:spcAft>
        <a:spcPct val="0"/>
      </a:spcAft>
      <a:defRPr sz="3600" kern="1200">
        <a:solidFill>
          <a:schemeClr val="tx1"/>
        </a:solidFill>
        <a:latin typeface="Times New Roman" pitchFamily="18" charset="0"/>
        <a:ea typeface="华文仿宋" pitchFamily="2" charset="-122"/>
        <a:cs typeface="+mn-cs"/>
      </a:defRPr>
    </a:lvl4pPr>
    <a:lvl5pPr marL="1828800" algn="l" rtl="0" fontAlgn="base">
      <a:spcBef>
        <a:spcPct val="0"/>
      </a:spcBef>
      <a:spcAft>
        <a:spcPct val="0"/>
      </a:spcAft>
      <a:defRPr sz="3600" kern="1200">
        <a:solidFill>
          <a:schemeClr val="tx1"/>
        </a:solidFill>
        <a:latin typeface="Times New Roman" pitchFamily="18" charset="0"/>
        <a:ea typeface="华文仿宋" pitchFamily="2" charset="-122"/>
        <a:cs typeface="+mn-cs"/>
      </a:defRPr>
    </a:lvl5pPr>
    <a:lvl6pPr marL="2286000" algn="l" defTabSz="914400" rtl="0" eaLnBrk="1" latinLnBrk="0" hangingPunct="1">
      <a:defRPr sz="3600" kern="1200">
        <a:solidFill>
          <a:schemeClr val="tx1"/>
        </a:solidFill>
        <a:latin typeface="Times New Roman" pitchFamily="18" charset="0"/>
        <a:ea typeface="华文仿宋" pitchFamily="2" charset="-122"/>
        <a:cs typeface="+mn-cs"/>
      </a:defRPr>
    </a:lvl6pPr>
    <a:lvl7pPr marL="2743200" algn="l" defTabSz="914400" rtl="0" eaLnBrk="1" latinLnBrk="0" hangingPunct="1">
      <a:defRPr sz="3600" kern="1200">
        <a:solidFill>
          <a:schemeClr val="tx1"/>
        </a:solidFill>
        <a:latin typeface="Times New Roman" pitchFamily="18" charset="0"/>
        <a:ea typeface="华文仿宋" pitchFamily="2" charset="-122"/>
        <a:cs typeface="+mn-cs"/>
      </a:defRPr>
    </a:lvl7pPr>
    <a:lvl8pPr marL="3200400" algn="l" defTabSz="914400" rtl="0" eaLnBrk="1" latinLnBrk="0" hangingPunct="1">
      <a:defRPr sz="3600" kern="1200">
        <a:solidFill>
          <a:schemeClr val="tx1"/>
        </a:solidFill>
        <a:latin typeface="Times New Roman" pitchFamily="18" charset="0"/>
        <a:ea typeface="华文仿宋" pitchFamily="2" charset="-122"/>
        <a:cs typeface="+mn-cs"/>
      </a:defRPr>
    </a:lvl8pPr>
    <a:lvl9pPr marL="3657600" algn="l" defTabSz="914400" rtl="0" eaLnBrk="1" latinLnBrk="0" hangingPunct="1">
      <a:defRPr sz="3600" kern="1200">
        <a:solidFill>
          <a:schemeClr val="tx1"/>
        </a:solidFill>
        <a:latin typeface="Times New Roman" pitchFamily="18" charset="0"/>
        <a:ea typeface="华文仿宋"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33CC"/>
    <a:srgbClr val="009999"/>
    <a:srgbClr val="0099CC"/>
    <a:srgbClr val="99CCFF"/>
    <a:srgbClr val="C0C0C0"/>
    <a:srgbClr val="FFFF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0" autoAdjust="0"/>
    <p:restoredTop sz="87925" autoAdjust="0"/>
  </p:normalViewPr>
  <p:slideViewPr>
    <p:cSldViewPr snapToGrid="0">
      <p:cViewPr varScale="1">
        <p:scale>
          <a:sx n="59" d="100"/>
          <a:sy n="59" d="100"/>
        </p:scale>
        <p:origin x="1408" y="56"/>
      </p:cViewPr>
      <p:guideLst>
        <p:guide orient="horz" pos="2160"/>
        <p:guide pos="2880"/>
      </p:guideLst>
    </p:cSldViewPr>
  </p:slideViewPr>
  <p:outlineViewPr>
    <p:cViewPr>
      <p:scale>
        <a:sx n="33" d="100"/>
        <a:sy n="33" d="100"/>
      </p:scale>
      <p:origin x="168" y="119376"/>
    </p:cViewPr>
  </p:outlineViewPr>
  <p:notesTextViewPr>
    <p:cViewPr>
      <p:scale>
        <a:sx n="100" d="100"/>
        <a:sy n="100" d="100"/>
      </p:scale>
      <p:origin x="0" y="0"/>
    </p:cViewPr>
  </p:notesTextViewPr>
  <p:sorterViewPr>
    <p:cViewPr>
      <p:scale>
        <a:sx n="66" d="100"/>
        <a:sy n="66" d="100"/>
      </p:scale>
      <p:origin x="0" y="12066"/>
    </p:cViewPr>
  </p:sorterViewPr>
  <p:notesViewPr>
    <p:cSldViewPr snapToGrid="0">
      <p:cViewPr varScale="1">
        <p:scale>
          <a:sx n="80" d="100"/>
          <a:sy n="80" d="100"/>
        </p:scale>
        <p:origin x="-2106" y="-102"/>
      </p:cViewPr>
      <p:guideLst>
        <p:guide orient="horz" pos="2904"/>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7554" name="Rectangle 2"/>
          <p:cNvSpPr>
            <a:spLocks noGrp="1" noChangeArrowheads="1"/>
          </p:cNvSpPr>
          <p:nvPr>
            <p:ph type="hdr" sz="quarter"/>
          </p:nvPr>
        </p:nvSpPr>
        <p:spPr bwMode="auto">
          <a:xfrm>
            <a:off x="0"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a typeface="宋体" pitchFamily="2" charset="-122"/>
              </a:defRPr>
            </a:lvl1pPr>
          </a:lstStyle>
          <a:p>
            <a:pPr>
              <a:defRPr/>
            </a:pPr>
            <a:endParaRPr lang="zh-CN" altLang="en-US"/>
          </a:p>
        </p:txBody>
      </p:sp>
      <p:sp>
        <p:nvSpPr>
          <p:cNvPr id="407555" name="Rectangle 3"/>
          <p:cNvSpPr>
            <a:spLocks noGrp="1" noChangeArrowheads="1"/>
          </p:cNvSpPr>
          <p:nvPr>
            <p:ph type="dt" sz="quarter" idx="1"/>
          </p:nvPr>
        </p:nvSpPr>
        <p:spPr bwMode="auto">
          <a:xfrm>
            <a:off x="3884613"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407556" name="Rectangle 4"/>
          <p:cNvSpPr>
            <a:spLocks noGrp="1" noChangeArrowheads="1"/>
          </p:cNvSpPr>
          <p:nvPr>
            <p:ph type="ftr" sz="quarter" idx="2"/>
          </p:nvPr>
        </p:nvSpPr>
        <p:spPr bwMode="auto">
          <a:xfrm>
            <a:off x="0" y="8758238"/>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407557" name="Rectangle 5"/>
          <p:cNvSpPr>
            <a:spLocks noGrp="1" noChangeArrowheads="1"/>
          </p:cNvSpPr>
          <p:nvPr>
            <p:ph type="sldNum" sz="quarter" idx="3"/>
          </p:nvPr>
        </p:nvSpPr>
        <p:spPr bwMode="auto">
          <a:xfrm>
            <a:off x="3884613" y="8758238"/>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A16CFAE8-DDAC-4059-B5B8-A28A8F47D37B}" type="slidenum">
              <a:rPr lang="zh-CN" altLang="en-US"/>
              <a:pPr>
                <a:defRPr/>
              </a:pPr>
              <a:t>‹#›</a:t>
            </a:fld>
            <a:endParaRPr lang="en-US" altLang="zh-CN"/>
          </a:p>
        </p:txBody>
      </p:sp>
    </p:spTree>
    <p:extLst>
      <p:ext uri="{BB962C8B-B14F-4D97-AF65-F5344CB8AC3E}">
        <p14:creationId xmlns:p14="http://schemas.microsoft.com/office/powerpoint/2010/main" val="7845520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116739" name="Rectangle 3"/>
          <p:cNvSpPr>
            <a:spLocks noGrp="1" noChangeArrowheads="1"/>
          </p:cNvSpPr>
          <p:nvPr>
            <p:ph type="dt" idx="1"/>
          </p:nvPr>
        </p:nvSpPr>
        <p:spPr bwMode="auto">
          <a:xfrm>
            <a:off x="3884613"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182276" name="Rectangle 4"/>
          <p:cNvSpPr>
            <a:spLocks noGrp="1" noRot="1" noChangeAspect="1" noChangeArrowheads="1" noTextEdit="1"/>
          </p:cNvSpPr>
          <p:nvPr>
            <p:ph type="sldImg" idx="2"/>
          </p:nvPr>
        </p:nvSpPr>
        <p:spPr bwMode="auto">
          <a:xfrm>
            <a:off x="1123950" y="692150"/>
            <a:ext cx="4610100" cy="3457575"/>
          </a:xfrm>
          <a:prstGeom prst="rect">
            <a:avLst/>
          </a:prstGeom>
          <a:noFill/>
          <a:ln w="9525">
            <a:solidFill>
              <a:srgbClr val="000000"/>
            </a:solidFill>
            <a:miter lim="800000"/>
            <a:headEnd/>
            <a:tailEnd/>
          </a:ln>
        </p:spPr>
      </p:sp>
      <p:sp>
        <p:nvSpPr>
          <p:cNvPr id="116741" name="Rectangle 5"/>
          <p:cNvSpPr>
            <a:spLocks noGrp="1" noChangeArrowheads="1"/>
          </p:cNvSpPr>
          <p:nvPr>
            <p:ph type="body" sz="quarter" idx="3"/>
          </p:nvPr>
        </p:nvSpPr>
        <p:spPr bwMode="auto">
          <a:xfrm>
            <a:off x="685800" y="4379913"/>
            <a:ext cx="5486400" cy="41481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16742" name="Rectangle 6"/>
          <p:cNvSpPr>
            <a:spLocks noGrp="1" noChangeArrowheads="1"/>
          </p:cNvSpPr>
          <p:nvPr>
            <p:ph type="ftr" sz="quarter" idx="4"/>
          </p:nvPr>
        </p:nvSpPr>
        <p:spPr bwMode="auto">
          <a:xfrm>
            <a:off x="0" y="8758238"/>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116743" name="Rectangle 7"/>
          <p:cNvSpPr>
            <a:spLocks noGrp="1" noChangeArrowheads="1"/>
          </p:cNvSpPr>
          <p:nvPr>
            <p:ph type="sldNum" sz="quarter" idx="5"/>
          </p:nvPr>
        </p:nvSpPr>
        <p:spPr bwMode="auto">
          <a:xfrm>
            <a:off x="3884613" y="8758238"/>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9F71F8CD-4414-4F7D-AB13-175C4D9B372C}" type="slidenum">
              <a:rPr lang="zh-CN" altLang="en-US"/>
              <a:pPr>
                <a:defRPr/>
              </a:pPr>
              <a:t>‹#›</a:t>
            </a:fld>
            <a:endParaRPr lang="en-US" altLang="zh-CN"/>
          </a:p>
        </p:txBody>
      </p:sp>
    </p:spTree>
    <p:extLst>
      <p:ext uri="{BB962C8B-B14F-4D97-AF65-F5344CB8AC3E}">
        <p14:creationId xmlns:p14="http://schemas.microsoft.com/office/powerpoint/2010/main" val="10247406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E8C58B3D-30C7-441F-B753-400C939E107F}" type="slidenum">
              <a:rPr lang="zh-CN" altLang="en-US" smtClean="0"/>
              <a:pPr/>
              <a:t>1</a:t>
            </a:fld>
            <a:endParaRPr lang="en-US" altLang="zh-CN"/>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p:spPr>
        <p:txBody>
          <a:bodyPr/>
          <a:lstStyle/>
          <a:p>
            <a:pPr eaLnBrk="1" hangingPunct="1"/>
            <a:endParaRPr lang="zh-CN" altLang="en-US"/>
          </a:p>
          <a:p>
            <a:pPr eaLnBrk="1" hangingPunct="1"/>
            <a:endParaRPr lang="zh-CN" altLang="en-US"/>
          </a:p>
        </p:txBody>
      </p:sp>
    </p:spTree>
    <p:extLst>
      <p:ext uri="{BB962C8B-B14F-4D97-AF65-F5344CB8AC3E}">
        <p14:creationId xmlns:p14="http://schemas.microsoft.com/office/powerpoint/2010/main" val="303522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(A→((B→A)→A))→((A→(B→A))→(A→A))</a:t>
            </a:r>
          </a:p>
          <a:p>
            <a:r>
              <a:rPr lang="en-US" altLang="zh-CN" dirty="0"/>
              <a:t>A→((B→A)→A)</a:t>
            </a:r>
          </a:p>
          <a:p>
            <a:r>
              <a:rPr lang="en-US" altLang="zh-CN" dirty="0"/>
              <a:t>(A→(B→A))→(A→A)</a:t>
            </a:r>
          </a:p>
          <a:p>
            <a:r>
              <a:rPr lang="en-US" altLang="zh-CN" dirty="0"/>
              <a:t>A→(B→A)</a:t>
            </a:r>
          </a:p>
          <a:p>
            <a:r>
              <a:rPr lang="en-US" altLang="zh-CN" dirty="0"/>
              <a:t>A→A</a:t>
            </a:r>
            <a:endParaRPr lang="zh-CN" altLang="en-US" dirty="0"/>
          </a:p>
        </p:txBody>
      </p:sp>
      <p:sp>
        <p:nvSpPr>
          <p:cNvPr id="4" name="灯片编号占位符 3"/>
          <p:cNvSpPr>
            <a:spLocks noGrp="1"/>
          </p:cNvSpPr>
          <p:nvPr>
            <p:ph type="sldNum" sz="quarter" idx="10"/>
          </p:nvPr>
        </p:nvSpPr>
        <p:spPr/>
        <p:txBody>
          <a:bodyPr/>
          <a:lstStyle/>
          <a:p>
            <a:pPr>
              <a:defRPr/>
            </a:pPr>
            <a:fld id="{9F71F8CD-4414-4F7D-AB13-175C4D9B372C}" type="slidenum">
              <a:rPr lang="zh-CN" altLang="en-US" smtClean="0"/>
              <a:pPr>
                <a:defRPr/>
              </a:pPr>
              <a:t>20</a:t>
            </a:fld>
            <a:endParaRPr lang="en-US" altLang="zh-CN"/>
          </a:p>
        </p:txBody>
      </p:sp>
    </p:spTree>
    <p:extLst>
      <p:ext uri="{BB962C8B-B14F-4D97-AF65-F5344CB8AC3E}">
        <p14:creationId xmlns:p14="http://schemas.microsoft.com/office/powerpoint/2010/main" val="2672807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F71F8CD-4414-4F7D-AB13-175C4D9B372C}" type="slidenum">
              <a:rPr lang="zh-CN" altLang="en-US" smtClean="0"/>
              <a:pPr>
                <a:defRPr/>
              </a:pPr>
              <a:t>58</a:t>
            </a:fld>
            <a:endParaRPr lang="en-US" altLang="zh-CN"/>
          </a:p>
        </p:txBody>
      </p:sp>
    </p:spTree>
    <p:extLst>
      <p:ext uri="{BB962C8B-B14F-4D97-AF65-F5344CB8AC3E}">
        <p14:creationId xmlns:p14="http://schemas.microsoft.com/office/powerpoint/2010/main" val="2584379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4.gif"/><Relationship Id="rId5" Type="http://schemas.openxmlformats.org/officeDocument/2006/relationships/image" Target="../media/image2.png"/><Relationship Id="rId4" Type="http://schemas.openxmlformats.org/officeDocument/2006/relationships/oleObject" Target="../embeddings/oleObject1.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8" descr="bottom bar"/>
          <p:cNvPicPr>
            <a:picLocks noChangeAspect="1" noChangeArrowheads="1"/>
          </p:cNvPicPr>
          <p:nvPr/>
        </p:nvPicPr>
        <p:blipFill>
          <a:blip r:embed="rId3" cstate="print"/>
          <a:srcRect/>
          <a:stretch>
            <a:fillRect/>
          </a:stretch>
        </p:blipFill>
        <p:spPr bwMode="auto">
          <a:xfrm>
            <a:off x="0" y="6313488"/>
            <a:ext cx="9144000" cy="544512"/>
          </a:xfrm>
          <a:prstGeom prst="rect">
            <a:avLst/>
          </a:prstGeom>
          <a:noFill/>
          <a:ln w="9525">
            <a:noFill/>
            <a:miter lim="800000"/>
            <a:headEnd/>
            <a:tailEnd/>
          </a:ln>
        </p:spPr>
      </p:pic>
      <p:graphicFrame>
        <p:nvGraphicFramePr>
          <p:cNvPr id="5" name="Object 10"/>
          <p:cNvGraphicFramePr>
            <a:graphicFrameLocks noChangeAspect="1"/>
          </p:cNvGraphicFramePr>
          <p:nvPr/>
        </p:nvGraphicFramePr>
        <p:xfrm>
          <a:off x="0" y="0"/>
          <a:ext cx="9144000" cy="703263"/>
        </p:xfrm>
        <a:graphic>
          <a:graphicData uri="http://schemas.openxmlformats.org/presentationml/2006/ole">
            <mc:AlternateContent xmlns:mc="http://schemas.openxmlformats.org/markup-compatibility/2006">
              <mc:Choice xmlns:v="urn:schemas-microsoft-com:vml" Requires="v">
                <p:oleObj spid="_x0000_s198766" name="位图图像" r:id="rId4" imgW="9161905" imgH="704948" progId="PBrush">
                  <p:embed/>
                </p:oleObj>
              </mc:Choice>
              <mc:Fallback>
                <p:oleObj name="位图图像" r:id="rId4" imgW="9161905" imgH="704948" progId="PBrush">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703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Line 13"/>
          <p:cNvSpPr>
            <a:spLocks noChangeShapeType="1"/>
          </p:cNvSpPr>
          <p:nvPr userDrawn="1"/>
        </p:nvSpPr>
        <p:spPr bwMode="auto">
          <a:xfrm>
            <a:off x="0" y="723900"/>
            <a:ext cx="9144000" cy="0"/>
          </a:xfrm>
          <a:prstGeom prst="line">
            <a:avLst/>
          </a:prstGeom>
          <a:noFill/>
          <a:ln w="28575">
            <a:solidFill>
              <a:srgbClr val="000099"/>
            </a:solidFill>
            <a:round/>
            <a:headEnd/>
            <a:tailEnd/>
          </a:ln>
          <a:effectLst/>
        </p:spPr>
        <p:txBody>
          <a:bodyPr wrap="none" anchor="ctr"/>
          <a:lstStyle/>
          <a:p>
            <a:pPr algn="ctr">
              <a:defRPr/>
            </a:pPr>
            <a:endParaRPr lang="zh-CN" altLang="en-US">
              <a:ea typeface="+mn-ea"/>
            </a:endParaRPr>
          </a:p>
        </p:txBody>
      </p:sp>
      <p:pic>
        <p:nvPicPr>
          <p:cNvPr id="7" name="Picture 11" descr="earth3_112k"/>
          <p:cNvPicPr>
            <a:picLocks noChangeAspect="1" noChangeArrowheads="1" noCrop="1"/>
          </p:cNvPicPr>
          <p:nvPr userDrawn="1"/>
        </p:nvPicPr>
        <p:blipFill>
          <a:blip r:embed="rId6" cstate="print"/>
          <a:srcRect/>
          <a:stretch>
            <a:fillRect/>
          </a:stretch>
        </p:blipFill>
        <p:spPr bwMode="auto">
          <a:xfrm>
            <a:off x="8370888" y="0"/>
            <a:ext cx="657225" cy="657225"/>
          </a:xfrm>
          <a:prstGeom prst="rect">
            <a:avLst/>
          </a:prstGeom>
          <a:noFill/>
          <a:ln w="9525">
            <a:noFill/>
            <a:miter lim="800000"/>
            <a:headEnd/>
            <a:tailEnd/>
          </a:ln>
        </p:spPr>
      </p:pic>
      <p:sp>
        <p:nvSpPr>
          <p:cNvPr id="128002" name="Rectangle 2"/>
          <p:cNvSpPr>
            <a:spLocks noGrp="1" noChangeArrowheads="1"/>
          </p:cNvSpPr>
          <p:nvPr>
            <p:ph type="ctrTitle"/>
          </p:nvPr>
        </p:nvSpPr>
        <p:spPr>
          <a:xfrm>
            <a:off x="685800" y="2130425"/>
            <a:ext cx="7772400" cy="1470025"/>
          </a:xfrm>
        </p:spPr>
        <p:txBody>
          <a:bodyPr/>
          <a:lstStyle>
            <a:lvl1pPr algn="ctr">
              <a:defRPr>
                <a:latin typeface="华文行楷" pitchFamily="2" charset="-122"/>
                <a:ea typeface="华文行楷" pitchFamily="2" charset="-122"/>
              </a:defRPr>
            </a:lvl1pPr>
          </a:lstStyle>
          <a:p>
            <a:r>
              <a:rPr lang="en-US" altLang="zh-CN"/>
              <a:t>Click to edit Master title style</a:t>
            </a:r>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ltLang="zh-CN"/>
              <a:t>Click to edit Master subtitle style</a:t>
            </a:r>
          </a:p>
        </p:txBody>
      </p:sp>
      <p:sp>
        <p:nvSpPr>
          <p:cNvPr id="10"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ea typeface="宋体" pitchFamily="2" charset="-122"/>
              </a:defRPr>
            </a:lvl1pPr>
          </a:lstStyle>
          <a:p>
            <a:pPr>
              <a:defRPr/>
            </a:pPr>
            <a:endParaRPr lang="en-US" altLang="zh-CN"/>
          </a:p>
        </p:txBody>
      </p:sp>
      <p:sp>
        <p:nvSpPr>
          <p:cNvPr id="11"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12" name="Rectangle 6"/>
          <p:cNvSpPr>
            <a:spLocks noGrp="1" noChangeArrowheads="1"/>
          </p:cNvSpPr>
          <p:nvPr>
            <p:ph type="sldNum" sz="quarter" idx="12"/>
          </p:nvPr>
        </p:nvSpPr>
        <p:spPr>
          <a:xfrm>
            <a:off x="6553200" y="6245225"/>
            <a:ext cx="2133600" cy="476250"/>
          </a:xfrm>
        </p:spPr>
        <p:txBody>
          <a:bodyPr/>
          <a:lstStyle>
            <a:lvl1pPr>
              <a:defRPr/>
            </a:lvl1pPr>
          </a:lstStyle>
          <a:p>
            <a:pPr>
              <a:defRPr/>
            </a:pPr>
            <a:fld id="{4750F9CA-E1A2-458F-9A02-DCF47D7CEFE6}" type="slidenum">
              <a:rPr lang="zh-CN" altLang="en-US"/>
              <a:pPr>
                <a:defRPr/>
              </a:pPr>
              <a:t>‹#›</a:t>
            </a:fld>
            <a:endParaRPr lang="en-US" altLang="zh-CN"/>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xfrm>
            <a:off x="7156450" y="5783263"/>
            <a:ext cx="1905000" cy="457200"/>
          </a:xfrm>
        </p:spPr>
        <p:txBody>
          <a:bodyPr/>
          <a:lstStyle>
            <a:lvl1pPr>
              <a:defRPr/>
            </a:lvl1pPr>
          </a:lstStyle>
          <a:p>
            <a:pPr>
              <a:defRPr/>
            </a:pPr>
            <a:fld id="{14E1063D-84FC-464E-B882-8A59C2A9DD43}" type="slidenum">
              <a:rPr lang="zh-CN" altLang="en-US"/>
              <a:pPr>
                <a:defRPr/>
              </a:pPr>
              <a:t>‹#›</a:t>
            </a:fld>
            <a:endParaRPr lang="en-US" altLang="zh-CN"/>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195263"/>
            <a:ext cx="2159000" cy="59959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195263"/>
            <a:ext cx="6326188" cy="59959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xfrm>
            <a:off x="7156450" y="5783263"/>
            <a:ext cx="1905000" cy="457200"/>
          </a:xfrm>
        </p:spPr>
        <p:txBody>
          <a:bodyPr/>
          <a:lstStyle>
            <a:lvl1pPr>
              <a:defRPr/>
            </a:lvl1pPr>
          </a:lstStyle>
          <a:p>
            <a:pPr>
              <a:defRPr/>
            </a:pPr>
            <a:fld id="{96715930-9E0D-4F0D-BFD3-6122657C4B0D}" type="slidenum">
              <a:rPr lang="zh-CN" altLang="en-US"/>
              <a:pPr>
                <a:defRPr/>
              </a:pPr>
              <a:t>‹#›</a:t>
            </a:fld>
            <a:endParaRPr lang="en-US" altLang="zh-CN"/>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228600" y="195263"/>
            <a:ext cx="8394700" cy="533400"/>
          </a:xfrm>
        </p:spPr>
        <p:txBody>
          <a:bodyPr/>
          <a:lstStyle/>
          <a:p>
            <a:r>
              <a:rPr lang="zh-CN" altLang="en-US"/>
              <a:t>单击此处编辑母版标题样式</a:t>
            </a:r>
          </a:p>
        </p:txBody>
      </p:sp>
      <p:sp>
        <p:nvSpPr>
          <p:cNvPr id="3" name="文本占位符 2"/>
          <p:cNvSpPr>
            <a:spLocks noGrp="1"/>
          </p:cNvSpPr>
          <p:nvPr>
            <p:ph type="body" sz="half" idx="1"/>
          </p:nvPr>
        </p:nvSpPr>
        <p:spPr>
          <a:xfrm>
            <a:off x="276225" y="946150"/>
            <a:ext cx="4217988" cy="5245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46613" y="946150"/>
            <a:ext cx="4219575" cy="5245100"/>
          </a:xfrm>
        </p:spPr>
        <p:txBody>
          <a:bodyPr/>
          <a:lstStyle/>
          <a:p>
            <a:pPr lvl="0"/>
            <a:endParaRPr lang="zh-CN" altLang="en-US" noProof="0"/>
          </a:p>
        </p:txBody>
      </p:sp>
      <p:sp>
        <p:nvSpPr>
          <p:cNvPr id="5" name="页脚占位符 4"/>
          <p:cNvSpPr>
            <a:spLocks noGrp="1"/>
          </p:cNvSpPr>
          <p:nvPr>
            <p:ph type="ftr" sz="quarter" idx="10"/>
          </p:nvPr>
        </p:nvSpPr>
        <p:spPr/>
        <p:txBody>
          <a:bodyPr/>
          <a:lstStyle>
            <a:lvl1pPr>
              <a:defRPr/>
            </a:lvl1pPr>
          </a:lstStyle>
          <a:p>
            <a:pPr>
              <a:defRPr/>
            </a:pPr>
            <a:endParaRPr lang="en-US" altLang="zh-CN"/>
          </a:p>
        </p:txBody>
      </p:sp>
      <p:sp>
        <p:nvSpPr>
          <p:cNvPr id="6" name="灯片编号占位符 5"/>
          <p:cNvSpPr>
            <a:spLocks noGrp="1"/>
          </p:cNvSpPr>
          <p:nvPr>
            <p:ph type="sldNum" sz="quarter" idx="11"/>
          </p:nvPr>
        </p:nvSpPr>
        <p:spPr>
          <a:xfrm>
            <a:off x="6553200" y="6248400"/>
            <a:ext cx="1905000" cy="457200"/>
          </a:xfrm>
        </p:spPr>
        <p:txBody>
          <a:bodyPr/>
          <a:lstStyle>
            <a:lvl1pPr>
              <a:defRPr/>
            </a:lvl1pPr>
          </a:lstStyle>
          <a:p>
            <a:pPr>
              <a:defRPr/>
            </a:pPr>
            <a:fld id="{5E03761D-2656-428B-A057-042702D168CC}" type="slidenum">
              <a:rPr lang="zh-CN" altLang="en-US"/>
              <a:pPr>
                <a:defRPr/>
              </a:pPr>
              <a:t>‹#›</a:t>
            </a:fld>
            <a:endParaRPr lang="en-US" altLang="zh-CN"/>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7239000" y="6328600"/>
            <a:ext cx="1905000" cy="457200"/>
          </a:xfrm>
          <a:prstGeom prst="rect">
            <a:avLst/>
          </a:prstGeom>
          <a:noFill/>
          <a:ln w="9525">
            <a:noFill/>
            <a:miter lim="800000"/>
            <a:headEnd/>
            <a:tailEnd/>
          </a:ln>
          <a:effectLst/>
        </p:spPr>
        <p:txBody>
          <a:bodyPr/>
          <a:lstStyle>
            <a:lvl1pPr>
              <a:defRPr/>
            </a:lvl1pPr>
          </a:lstStyle>
          <a:p>
            <a:pPr algn="r">
              <a:defRPr/>
            </a:pPr>
            <a:fld id="{8091FEF8-51BC-4177-B590-9E02AB30BCEF}" type="slidenum">
              <a:rPr lang="zh-CN" altLang="en-US" sz="2400" b="1" smtClean="0">
                <a:ea typeface="宋体" pitchFamily="2" charset="-122"/>
              </a:rPr>
              <a:pPr algn="r">
                <a:defRPr/>
              </a:pPr>
              <a:t>‹#›</a:t>
            </a:fld>
            <a:endParaRPr lang="en-US" altLang="zh-CN" sz="2400" b="1" dirty="0">
              <a:ea typeface="宋体" pitchFamily="2" charset="-122"/>
            </a:endParaRPr>
          </a:p>
        </p:txBody>
      </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Rectangle 6"/>
          <p:cNvSpPr>
            <a:spLocks noGrp="1" noChangeArrowheads="1"/>
          </p:cNvSpPr>
          <p:nvPr>
            <p:ph type="sldNum" sz="quarter" idx="11"/>
          </p:nvPr>
        </p:nvSpPr>
        <p:spPr>
          <a:xfrm>
            <a:off x="7156450" y="5783263"/>
            <a:ext cx="1905000" cy="457200"/>
          </a:xfrm>
        </p:spPr>
        <p:txBody>
          <a:bodyPr/>
          <a:lstStyle>
            <a:lvl1pPr>
              <a:defRPr/>
            </a:lvl1pPr>
          </a:lstStyle>
          <a:p>
            <a:pPr>
              <a:defRPr/>
            </a:pPr>
            <a:fld id="{1B606C55-ABD5-4AA2-B44F-7967230AB23C}" type="slidenum">
              <a:rPr lang="zh-CN" altLang="en-US"/>
              <a:pPr>
                <a:defRPr/>
              </a:pPr>
              <a:t>‹#›</a:t>
            </a:fld>
            <a:endParaRPr lang="en-US" altLang="zh-CN"/>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76225" y="946150"/>
            <a:ext cx="4217988" cy="524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6613" y="946150"/>
            <a:ext cx="4219575" cy="524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xfrm>
            <a:off x="7156450" y="5783263"/>
            <a:ext cx="1905000" cy="457200"/>
          </a:xfrm>
        </p:spPr>
        <p:txBody>
          <a:bodyPr/>
          <a:lstStyle>
            <a:lvl1pPr>
              <a:defRPr/>
            </a:lvl1pPr>
          </a:lstStyle>
          <a:p>
            <a:pPr>
              <a:defRPr/>
            </a:pPr>
            <a:fld id="{08B422E0-36A8-4B54-9CE6-D01F8F5F5970}" type="slidenum">
              <a:rPr lang="zh-CN" altLang="en-US"/>
              <a:pPr>
                <a:defRPr/>
              </a:pPr>
              <a:t>‹#›</a:t>
            </a:fld>
            <a:endParaRPr lang="en-US" altLang="zh-CN"/>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ftr" sz="quarter" idx="10"/>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1"/>
          </p:nvPr>
        </p:nvSpPr>
        <p:spPr>
          <a:xfrm>
            <a:off x="7156450" y="5783263"/>
            <a:ext cx="1905000" cy="457200"/>
          </a:xfrm>
        </p:spPr>
        <p:txBody>
          <a:bodyPr/>
          <a:lstStyle>
            <a:lvl1pPr>
              <a:defRPr/>
            </a:lvl1pPr>
          </a:lstStyle>
          <a:p>
            <a:pPr>
              <a:defRPr/>
            </a:pPr>
            <a:fld id="{D21614D5-A87F-478F-8270-D0FC87437D45}" type="slidenum">
              <a:rPr lang="zh-CN" altLang="en-US"/>
              <a:pPr>
                <a:defRPr/>
              </a:pPr>
              <a:t>‹#›</a:t>
            </a:fld>
            <a:endParaRPr lang="en-US" altLang="zh-CN"/>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ftr" sz="quarter" idx="10"/>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1"/>
          </p:nvPr>
        </p:nvSpPr>
        <p:spPr>
          <a:xfrm>
            <a:off x="7156450" y="5783263"/>
            <a:ext cx="1905000" cy="457200"/>
          </a:xfrm>
        </p:spPr>
        <p:txBody>
          <a:bodyPr/>
          <a:lstStyle>
            <a:lvl1pPr>
              <a:defRPr/>
            </a:lvl1pPr>
          </a:lstStyle>
          <a:p>
            <a:pPr>
              <a:defRPr/>
            </a:pPr>
            <a:fld id="{BBD5FB03-F8ED-4DB8-9C00-CD1655682A9C}" type="slidenum">
              <a:rPr lang="zh-CN" altLang="en-US"/>
              <a:pPr>
                <a:defRPr/>
              </a:pPr>
              <a:t>‹#›</a:t>
            </a:fld>
            <a:endParaRPr lang="en-US" altLang="zh-CN"/>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en-US" altLang="zh-CN"/>
          </a:p>
        </p:txBody>
      </p:sp>
      <p:sp>
        <p:nvSpPr>
          <p:cNvPr id="3" name="Rectangle 6"/>
          <p:cNvSpPr>
            <a:spLocks noGrp="1" noChangeArrowheads="1"/>
          </p:cNvSpPr>
          <p:nvPr>
            <p:ph type="sldNum" sz="quarter" idx="11"/>
          </p:nvPr>
        </p:nvSpPr>
        <p:spPr>
          <a:xfrm>
            <a:off x="7156450" y="5783263"/>
            <a:ext cx="1905000" cy="457200"/>
          </a:xfrm>
        </p:spPr>
        <p:txBody>
          <a:bodyPr/>
          <a:lstStyle>
            <a:lvl1pPr>
              <a:defRPr/>
            </a:lvl1pPr>
          </a:lstStyle>
          <a:p>
            <a:pPr>
              <a:defRPr/>
            </a:pPr>
            <a:fld id="{DEC09A36-762A-403A-ADAF-FFA0C241D97C}" type="slidenum">
              <a:rPr lang="zh-CN" altLang="en-US"/>
              <a:pPr>
                <a:defRPr/>
              </a:pPr>
              <a:t>‹#›</a:t>
            </a:fld>
            <a:endParaRPr lang="en-US" altLang="zh-CN"/>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xfrm>
            <a:off x="7156450" y="5783263"/>
            <a:ext cx="1905000" cy="457200"/>
          </a:xfrm>
        </p:spPr>
        <p:txBody>
          <a:bodyPr/>
          <a:lstStyle>
            <a:lvl1pPr>
              <a:defRPr/>
            </a:lvl1pPr>
          </a:lstStyle>
          <a:p>
            <a:pPr>
              <a:defRPr/>
            </a:pPr>
            <a:fld id="{81786D4A-FF49-4C25-9DE4-4D31E368E91D}" type="slidenum">
              <a:rPr lang="zh-CN" altLang="en-US"/>
              <a:pPr>
                <a:defRPr/>
              </a:pPr>
              <a:t>‹#›</a:t>
            </a:fld>
            <a:endParaRPr lang="en-US" altLang="zh-CN"/>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xfrm>
            <a:off x="7156450" y="5783263"/>
            <a:ext cx="1905000" cy="457200"/>
          </a:xfrm>
        </p:spPr>
        <p:txBody>
          <a:bodyPr/>
          <a:lstStyle>
            <a:lvl1pPr>
              <a:defRPr/>
            </a:lvl1pPr>
          </a:lstStyle>
          <a:p>
            <a:pPr>
              <a:defRPr/>
            </a:pPr>
            <a:fld id="{11491C30-DE8B-4AF6-8813-D40C68861E71}" type="slidenum">
              <a:rPr lang="zh-CN" altLang="en-US"/>
              <a:pPr>
                <a:defRPr/>
              </a:pPr>
              <a:t>‹#›</a:t>
            </a:fld>
            <a:endParaRPr lang="en-US" altLang="zh-CN"/>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228600" y="195263"/>
            <a:ext cx="83947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4099" name="Rectangle 3"/>
          <p:cNvSpPr>
            <a:spLocks noGrp="1" noChangeArrowheads="1"/>
          </p:cNvSpPr>
          <p:nvPr>
            <p:ph type="body" idx="1"/>
          </p:nvPr>
        </p:nvSpPr>
        <p:spPr bwMode="auto">
          <a:xfrm>
            <a:off x="276225" y="946150"/>
            <a:ext cx="8589963" cy="5245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3124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endParaRPr lang="en-US" altLang="zh-CN"/>
          </a:p>
        </p:txBody>
      </p:sp>
      <p:sp>
        <p:nvSpPr>
          <p:cNvPr id="1043" name="Text Box 19"/>
          <p:cNvSpPr txBox="1">
            <a:spLocks noChangeArrowheads="1"/>
          </p:cNvSpPr>
          <p:nvPr/>
        </p:nvSpPr>
        <p:spPr bwMode="auto">
          <a:xfrm>
            <a:off x="4903788" y="4256088"/>
            <a:ext cx="2409825" cy="457200"/>
          </a:xfrm>
          <a:prstGeom prst="rect">
            <a:avLst/>
          </a:prstGeom>
          <a:noFill/>
          <a:ln w="9525" algn="ctr">
            <a:noFill/>
            <a:miter lim="800000"/>
            <a:headEnd/>
            <a:tailEnd/>
          </a:ln>
          <a:effectLst/>
        </p:spPr>
        <p:txBody>
          <a:bodyPr>
            <a:spAutoFit/>
          </a:bodyPr>
          <a:lstStyle/>
          <a:p>
            <a:pPr algn="ctr">
              <a:spcBef>
                <a:spcPct val="50000"/>
              </a:spcBef>
              <a:defRPr/>
            </a:pPr>
            <a:r>
              <a:rPr lang="zh-CN" altLang="en-US" sz="2400">
                <a:solidFill>
                  <a:schemeClr val="bg1"/>
                </a:solidFill>
                <a:ea typeface="华文行楷" pitchFamily="2" charset="-122"/>
              </a:rPr>
              <a:t>计算机学院</a:t>
            </a:r>
          </a:p>
        </p:txBody>
      </p:sp>
      <p:sp>
        <p:nvSpPr>
          <p:cNvPr id="1044" name="Rectangle 20"/>
          <p:cNvSpPr>
            <a:spLocks noChangeArrowheads="1"/>
          </p:cNvSpPr>
          <p:nvPr/>
        </p:nvSpPr>
        <p:spPr bwMode="auto">
          <a:xfrm>
            <a:off x="8394700" y="6488113"/>
            <a:ext cx="539750" cy="336550"/>
          </a:xfrm>
          <a:prstGeom prst="rect">
            <a:avLst/>
          </a:prstGeom>
          <a:noFill/>
          <a:ln w="9525" algn="ctr">
            <a:noFill/>
            <a:miter lim="800000"/>
            <a:headEnd/>
            <a:tailEnd/>
          </a:ln>
          <a:effectLst/>
        </p:spPr>
        <p:txBody>
          <a:bodyPr>
            <a:spAutoFit/>
          </a:bodyPr>
          <a:lstStyle/>
          <a:p>
            <a:pPr algn="ctr">
              <a:defRPr/>
            </a:pPr>
            <a:fld id="{29A5486F-A336-42E8-B8FF-BB8D213E4AB5}" type="slidenum">
              <a:rPr lang="zh-CN" altLang="en-US" sz="1600">
                <a:solidFill>
                  <a:schemeClr val="bg1"/>
                </a:solidFill>
                <a:ea typeface="宋体" pitchFamily="2" charset="-122"/>
              </a:rPr>
              <a:pPr algn="ctr">
                <a:defRPr/>
              </a:pPr>
              <a:t>‹#›</a:t>
            </a:fld>
            <a:endParaRPr lang="en-US" altLang="zh-CN" sz="1600">
              <a:solidFill>
                <a:schemeClr val="bg1"/>
              </a:solidFill>
              <a:ea typeface="宋体" pitchFamily="2" charset="-122"/>
            </a:endParaRPr>
          </a:p>
        </p:txBody>
      </p:sp>
      <p:sp>
        <p:nvSpPr>
          <p:cNvPr id="1052" name="Line 28"/>
          <p:cNvSpPr>
            <a:spLocks noChangeShapeType="1"/>
          </p:cNvSpPr>
          <p:nvPr/>
        </p:nvSpPr>
        <p:spPr bwMode="auto">
          <a:xfrm>
            <a:off x="307260" y="796925"/>
            <a:ext cx="8710612" cy="0"/>
          </a:xfrm>
          <a:prstGeom prst="line">
            <a:avLst/>
          </a:prstGeom>
          <a:noFill/>
          <a:ln w="28575">
            <a:solidFill>
              <a:srgbClr val="000099"/>
            </a:solidFill>
            <a:round/>
            <a:headEnd/>
            <a:tailEnd/>
          </a:ln>
          <a:effectLst/>
        </p:spPr>
        <p:txBody>
          <a:bodyPr wrap="none" anchor="ctr"/>
          <a:lstStyle/>
          <a:p>
            <a:pPr algn="ctr">
              <a:defRPr/>
            </a:pPr>
            <a:endParaRPr lang="zh-CN" altLang="en-US">
              <a:ea typeface="+mn-ea"/>
            </a:endParaRPr>
          </a:p>
        </p:txBody>
      </p:sp>
      <p:pic>
        <p:nvPicPr>
          <p:cNvPr id="4105" name="Picture 32"/>
          <p:cNvPicPr>
            <a:picLocks noChangeAspect="1" noChangeArrowheads="1"/>
          </p:cNvPicPr>
          <p:nvPr/>
        </p:nvPicPr>
        <p:blipFill>
          <a:blip r:embed="rId14" cstate="print"/>
          <a:srcRect/>
          <a:stretch>
            <a:fillRect/>
          </a:stretch>
        </p:blipFill>
        <p:spPr bwMode="auto">
          <a:xfrm>
            <a:off x="-17463" y="6229350"/>
            <a:ext cx="9144001" cy="628650"/>
          </a:xfrm>
          <a:prstGeom prst="rect">
            <a:avLst/>
          </a:prstGeom>
          <a:noFill/>
          <a:ln w="9525">
            <a:noFill/>
            <a:miter lim="800000"/>
            <a:headEnd/>
            <a:tailEnd/>
          </a:ln>
        </p:spPr>
      </p:pic>
      <p:sp>
        <p:nvSpPr>
          <p:cNvPr id="1057" name="Text Box 33"/>
          <p:cNvSpPr txBox="1">
            <a:spLocks noChangeArrowheads="1"/>
          </p:cNvSpPr>
          <p:nvPr/>
        </p:nvSpPr>
        <p:spPr bwMode="auto">
          <a:xfrm>
            <a:off x="2790476" y="6321970"/>
            <a:ext cx="2144547" cy="457200"/>
          </a:xfrm>
          <a:prstGeom prst="rect">
            <a:avLst/>
          </a:prstGeom>
          <a:noFill/>
          <a:ln w="9525" algn="ctr">
            <a:noFill/>
            <a:miter lim="800000"/>
            <a:headEnd/>
            <a:tailEnd/>
          </a:ln>
          <a:effectLst>
            <a:prstShdw prst="shdw13" dist="74053" dir="7257825">
              <a:schemeClr val="bg2">
                <a:alpha val="50000"/>
              </a:schemeClr>
            </a:prstShdw>
          </a:effectLst>
        </p:spPr>
        <p:txBody>
          <a:bodyPr wrap="square">
            <a:spAutoFit/>
          </a:bodyPr>
          <a:lstStyle/>
          <a:p>
            <a:pPr algn="ctr">
              <a:spcBef>
                <a:spcPct val="50000"/>
              </a:spcBef>
              <a:defRPr/>
            </a:pPr>
            <a:r>
              <a:rPr lang="zh-CN" altLang="en-US" sz="2400" dirty="0">
                <a:solidFill>
                  <a:schemeClr val="bg1"/>
                </a:solidFill>
                <a:latin typeface="华文行楷" pitchFamily="2" charset="-122"/>
                <a:ea typeface="华文行楷" pitchFamily="2" charset="-122"/>
              </a:rPr>
              <a:t>计算机学院</a:t>
            </a:r>
          </a:p>
        </p:txBody>
      </p:sp>
      <p:sp>
        <p:nvSpPr>
          <p:cNvPr id="14" name="Rectangle 6"/>
          <p:cNvSpPr>
            <a:spLocks noGrp="1" noChangeArrowheads="1"/>
          </p:cNvSpPr>
          <p:nvPr>
            <p:ph type="sldNum" sz="quarter" idx="4"/>
          </p:nvPr>
        </p:nvSpPr>
        <p:spPr bwMode="auto">
          <a:xfrm>
            <a:off x="7156450" y="6344693"/>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2400">
                <a:ea typeface="宋体" pitchFamily="2" charset="-122"/>
              </a:defRPr>
            </a:lvl1pPr>
          </a:lstStyle>
          <a:p>
            <a:pPr>
              <a:defRPr/>
            </a:pPr>
            <a:fld id="{150B08E5-85AD-4566-BCBF-5F2F9E172E31}" type="slidenum">
              <a:rPr lang="zh-CN" altLang="en-US"/>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5183" r:id="rId1"/>
    <p:sldLayoutId id="2147485184" r:id="rId2"/>
    <p:sldLayoutId id="2147485185" r:id="rId3"/>
    <p:sldLayoutId id="2147485186" r:id="rId4"/>
    <p:sldLayoutId id="2147485187" r:id="rId5"/>
    <p:sldLayoutId id="2147485188" r:id="rId6"/>
    <p:sldLayoutId id="2147485189" r:id="rId7"/>
    <p:sldLayoutId id="2147485190" r:id="rId8"/>
    <p:sldLayoutId id="2147485191" r:id="rId9"/>
    <p:sldLayoutId id="2147485192" r:id="rId10"/>
    <p:sldLayoutId id="2147485193" r:id="rId11"/>
    <p:sldLayoutId id="2147485194" r:id="rId12"/>
  </p:sldLayoutIdLst>
  <p:transition>
    <p:wipe dir="r"/>
  </p:transition>
  <p:txStyles>
    <p:titleStyle>
      <a:lvl1pPr algn="l" rtl="0" eaLnBrk="0" fontAlgn="base" hangingPunct="0">
        <a:spcBef>
          <a:spcPct val="0"/>
        </a:spcBef>
        <a:spcAft>
          <a:spcPct val="0"/>
        </a:spcAft>
        <a:defRPr sz="4000" b="1">
          <a:solidFill>
            <a:srgbClr val="FF0000"/>
          </a:solidFill>
          <a:latin typeface="+mj-lt"/>
          <a:ea typeface="+mj-ea"/>
          <a:cs typeface="+mj-cs"/>
        </a:defRPr>
      </a:lvl1pPr>
      <a:lvl2pPr algn="l" rtl="0" eaLnBrk="0" fontAlgn="base" hangingPunct="0">
        <a:spcBef>
          <a:spcPct val="0"/>
        </a:spcBef>
        <a:spcAft>
          <a:spcPct val="0"/>
        </a:spcAft>
        <a:defRPr sz="4000" b="1">
          <a:solidFill>
            <a:srgbClr val="FF0000"/>
          </a:solidFill>
          <a:latin typeface="华文中宋" pitchFamily="2" charset="-122"/>
          <a:ea typeface="华文中宋" pitchFamily="2" charset="-122"/>
        </a:defRPr>
      </a:lvl2pPr>
      <a:lvl3pPr algn="l" rtl="0" eaLnBrk="0" fontAlgn="base" hangingPunct="0">
        <a:spcBef>
          <a:spcPct val="0"/>
        </a:spcBef>
        <a:spcAft>
          <a:spcPct val="0"/>
        </a:spcAft>
        <a:defRPr sz="4000" b="1">
          <a:solidFill>
            <a:srgbClr val="FF0000"/>
          </a:solidFill>
          <a:latin typeface="华文中宋" pitchFamily="2" charset="-122"/>
          <a:ea typeface="华文中宋" pitchFamily="2" charset="-122"/>
        </a:defRPr>
      </a:lvl3pPr>
      <a:lvl4pPr algn="l" rtl="0" eaLnBrk="0" fontAlgn="base" hangingPunct="0">
        <a:spcBef>
          <a:spcPct val="0"/>
        </a:spcBef>
        <a:spcAft>
          <a:spcPct val="0"/>
        </a:spcAft>
        <a:defRPr sz="4000" b="1">
          <a:solidFill>
            <a:srgbClr val="FF0000"/>
          </a:solidFill>
          <a:latin typeface="华文中宋" pitchFamily="2" charset="-122"/>
          <a:ea typeface="华文中宋" pitchFamily="2" charset="-122"/>
        </a:defRPr>
      </a:lvl4pPr>
      <a:lvl5pPr algn="l" rtl="0" eaLnBrk="0" fontAlgn="base" hangingPunct="0">
        <a:spcBef>
          <a:spcPct val="0"/>
        </a:spcBef>
        <a:spcAft>
          <a:spcPct val="0"/>
        </a:spcAft>
        <a:defRPr sz="4000" b="1">
          <a:solidFill>
            <a:srgbClr val="FF0000"/>
          </a:solidFill>
          <a:latin typeface="华文中宋" pitchFamily="2" charset="-122"/>
          <a:ea typeface="华文中宋" pitchFamily="2" charset="-122"/>
        </a:defRPr>
      </a:lvl5pPr>
      <a:lvl6pPr marL="457200" algn="l" rtl="0" fontAlgn="base">
        <a:spcBef>
          <a:spcPct val="0"/>
        </a:spcBef>
        <a:spcAft>
          <a:spcPct val="0"/>
        </a:spcAft>
        <a:defRPr sz="4000" b="1">
          <a:solidFill>
            <a:srgbClr val="FF0000"/>
          </a:solidFill>
          <a:latin typeface="华文中宋" pitchFamily="2" charset="-122"/>
          <a:ea typeface="华文中宋" pitchFamily="2" charset="-122"/>
        </a:defRPr>
      </a:lvl6pPr>
      <a:lvl7pPr marL="914400" algn="l" rtl="0" fontAlgn="base">
        <a:spcBef>
          <a:spcPct val="0"/>
        </a:spcBef>
        <a:spcAft>
          <a:spcPct val="0"/>
        </a:spcAft>
        <a:defRPr sz="4000" b="1">
          <a:solidFill>
            <a:srgbClr val="FF0000"/>
          </a:solidFill>
          <a:latin typeface="华文中宋" pitchFamily="2" charset="-122"/>
          <a:ea typeface="华文中宋" pitchFamily="2" charset="-122"/>
        </a:defRPr>
      </a:lvl7pPr>
      <a:lvl8pPr marL="1371600" algn="l" rtl="0" fontAlgn="base">
        <a:spcBef>
          <a:spcPct val="0"/>
        </a:spcBef>
        <a:spcAft>
          <a:spcPct val="0"/>
        </a:spcAft>
        <a:defRPr sz="4000" b="1">
          <a:solidFill>
            <a:srgbClr val="FF0000"/>
          </a:solidFill>
          <a:latin typeface="华文中宋" pitchFamily="2" charset="-122"/>
          <a:ea typeface="华文中宋" pitchFamily="2" charset="-122"/>
        </a:defRPr>
      </a:lvl8pPr>
      <a:lvl9pPr marL="1828800" algn="l" rtl="0" fontAlgn="base">
        <a:spcBef>
          <a:spcPct val="0"/>
        </a:spcBef>
        <a:spcAft>
          <a:spcPct val="0"/>
        </a:spcAft>
        <a:defRPr sz="4000" b="1">
          <a:solidFill>
            <a:srgbClr val="FF0000"/>
          </a:solidFill>
          <a:latin typeface="华文中宋" pitchFamily="2" charset="-122"/>
          <a:ea typeface="华文中宋" pitchFamily="2" charset="-122"/>
        </a:defRPr>
      </a:lvl9pPr>
    </p:titleStyle>
    <p:bodyStyle>
      <a:lvl1pPr marL="342900" indent="-342900" algn="l" rtl="0" eaLnBrk="0" fontAlgn="base" hangingPunct="0">
        <a:lnSpc>
          <a:spcPct val="90000"/>
        </a:lnSpc>
        <a:spcBef>
          <a:spcPct val="25000"/>
        </a:spcBef>
        <a:spcAft>
          <a:spcPct val="20000"/>
        </a:spcAft>
        <a:buClr>
          <a:srgbClr val="336699"/>
        </a:buClr>
        <a:buFont typeface="Wingdings" pitchFamily="2" charset="2"/>
        <a:buChar char="§"/>
        <a:defRPr sz="2600" b="1">
          <a:solidFill>
            <a:schemeClr val="tx1"/>
          </a:solidFill>
          <a:latin typeface="+mn-lt"/>
          <a:ea typeface="+mn-ea"/>
          <a:cs typeface="+mn-cs"/>
        </a:defRPr>
      </a:lvl1pPr>
      <a:lvl2pPr marL="742950" indent="-285750" algn="l" rtl="0" eaLnBrk="0" fontAlgn="base" hangingPunct="0">
        <a:lnSpc>
          <a:spcPct val="90000"/>
        </a:lnSpc>
        <a:spcBef>
          <a:spcPct val="25000"/>
        </a:spcBef>
        <a:spcAft>
          <a:spcPct val="0"/>
        </a:spcAft>
        <a:buClr>
          <a:srgbClr val="336699"/>
        </a:buClr>
        <a:buChar char="•"/>
        <a:defRPr sz="2400" b="1">
          <a:solidFill>
            <a:schemeClr val="tx1"/>
          </a:solidFill>
          <a:latin typeface="+mn-lt"/>
          <a:ea typeface="+mn-ea"/>
        </a:defRPr>
      </a:lvl2pPr>
      <a:lvl3pPr marL="11430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defRPr>
      </a:lvl3pPr>
      <a:lvl4pPr marL="1600200" indent="-228600" algn="l" rtl="0" eaLnBrk="0" fontAlgn="base" hangingPunct="0">
        <a:lnSpc>
          <a:spcPct val="90000"/>
        </a:lnSpc>
        <a:spcBef>
          <a:spcPct val="25000"/>
        </a:spcBef>
        <a:spcAft>
          <a:spcPct val="0"/>
        </a:spcAft>
        <a:buClr>
          <a:srgbClr val="336699"/>
        </a:buClr>
        <a:buChar char="»"/>
        <a:defRPr b="1">
          <a:solidFill>
            <a:schemeClr val="tx1"/>
          </a:solidFill>
          <a:latin typeface="+mn-lt"/>
          <a:ea typeface="+mn-ea"/>
        </a:defRPr>
      </a:lvl4pPr>
      <a:lvl5pPr marL="2057400" indent="-228600" algn="l" rtl="0" eaLnBrk="0" fontAlgn="base" hangingPunct="0">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5pPr>
      <a:lvl6pPr marL="25146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6pPr>
      <a:lvl7pPr marL="29718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7pPr>
      <a:lvl8pPr marL="34290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8pPr>
      <a:lvl9pPr marL="38862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435992" y="309282"/>
            <a:ext cx="8266112" cy="1876425"/>
          </a:xfrm>
        </p:spPr>
        <p:txBody>
          <a:bodyPr/>
          <a:lstStyle/>
          <a:p>
            <a:pPr eaLnBrk="1" hangingPunct="1">
              <a:lnSpc>
                <a:spcPct val="135000"/>
              </a:lnSpc>
            </a:pPr>
            <a:r>
              <a:rPr lang="zh-CN" altLang="en-US" sz="6000" b="0" dirty="0"/>
              <a:t>第三章 公理系统</a:t>
            </a:r>
            <a:endParaRPr lang="zh-CN" altLang="en-US" sz="6000" dirty="0"/>
          </a:p>
        </p:txBody>
      </p:sp>
      <p:sp>
        <p:nvSpPr>
          <p:cNvPr id="16387" name="Rectangle 6"/>
          <p:cNvSpPr>
            <a:spLocks noGrp="1" noChangeArrowheads="1"/>
          </p:cNvSpPr>
          <p:nvPr>
            <p:ph type="subTitle" idx="1"/>
          </p:nvPr>
        </p:nvSpPr>
        <p:spPr>
          <a:xfrm>
            <a:off x="1643063" y="3898900"/>
            <a:ext cx="6400800" cy="2303463"/>
          </a:xfrm>
        </p:spPr>
        <p:txBody>
          <a:bodyPr/>
          <a:lstStyle/>
          <a:p>
            <a:pPr eaLnBrk="1" hangingPunct="1">
              <a:lnSpc>
                <a:spcPct val="100000"/>
              </a:lnSpc>
              <a:spcBef>
                <a:spcPct val="20000"/>
              </a:spcBef>
              <a:spcAft>
                <a:spcPct val="0"/>
              </a:spcAft>
              <a:buClrTx/>
              <a:buFontTx/>
              <a:buNone/>
            </a:pPr>
            <a:r>
              <a:rPr lang="zh-CN" altLang="en-US" sz="2800" dirty="0">
                <a:solidFill>
                  <a:schemeClr val="bg1"/>
                </a:solidFill>
                <a:latin typeface="黑体" pitchFamily="49" charset="-122"/>
                <a:ea typeface="黑体" pitchFamily="49" charset="-122"/>
              </a:rPr>
              <a:t>马殿富</a:t>
            </a:r>
          </a:p>
          <a:p>
            <a:pPr eaLnBrk="1" hangingPunct="1">
              <a:lnSpc>
                <a:spcPct val="100000"/>
              </a:lnSpc>
              <a:spcBef>
                <a:spcPct val="20000"/>
              </a:spcBef>
              <a:spcAft>
                <a:spcPct val="0"/>
              </a:spcAft>
              <a:buClrTx/>
              <a:buFontTx/>
              <a:buNone/>
            </a:pPr>
            <a:r>
              <a:rPr lang="zh-CN" altLang="en-US" sz="2800" dirty="0">
                <a:solidFill>
                  <a:schemeClr val="bg1"/>
                </a:solidFill>
                <a:latin typeface="黑体" pitchFamily="49" charset="-122"/>
                <a:ea typeface="黑体" pitchFamily="49" charset="-122"/>
              </a:rPr>
              <a:t>北航计算机学院</a:t>
            </a:r>
            <a:endParaRPr lang="en-US" altLang="zh-CN" sz="2800" dirty="0">
              <a:solidFill>
                <a:schemeClr val="bg1"/>
              </a:solidFill>
              <a:latin typeface="黑体" pitchFamily="49" charset="-122"/>
              <a:ea typeface="黑体" pitchFamily="49" charset="-122"/>
            </a:endParaRPr>
          </a:p>
          <a:p>
            <a:pPr eaLnBrk="1" hangingPunct="1">
              <a:lnSpc>
                <a:spcPct val="100000"/>
              </a:lnSpc>
              <a:spcBef>
                <a:spcPct val="20000"/>
              </a:spcBef>
              <a:spcAft>
                <a:spcPct val="0"/>
              </a:spcAft>
              <a:buClrTx/>
              <a:buFontTx/>
              <a:buNone/>
            </a:pPr>
            <a:r>
              <a:rPr lang="en-US" altLang="zh-CN" sz="2800" dirty="0">
                <a:solidFill>
                  <a:schemeClr val="bg1"/>
                </a:solidFill>
                <a:latin typeface="黑体" pitchFamily="49" charset="-122"/>
                <a:ea typeface="黑体" pitchFamily="49" charset="-122"/>
              </a:rPr>
              <a:t>dfma@buaa.edu.cn</a:t>
            </a:r>
            <a:endParaRPr lang="zh-CN" altLang="en-US" sz="2800" dirty="0">
              <a:solidFill>
                <a:schemeClr val="bg1"/>
              </a:solidFill>
              <a:latin typeface="黑体" pitchFamily="49" charset="-122"/>
              <a:ea typeface="黑体" pitchFamily="49" charset="-122"/>
            </a:endParaRPr>
          </a:p>
          <a:p>
            <a:pPr eaLnBrk="1" hangingPunct="1">
              <a:lnSpc>
                <a:spcPct val="100000"/>
              </a:lnSpc>
              <a:spcBef>
                <a:spcPct val="20000"/>
              </a:spcBef>
              <a:spcAft>
                <a:spcPct val="0"/>
              </a:spcAft>
              <a:buClrTx/>
              <a:buFontTx/>
              <a:buNone/>
            </a:pPr>
            <a:r>
              <a:rPr lang="zh-CN" altLang="en-US" sz="2800" dirty="0">
                <a:solidFill>
                  <a:schemeClr val="bg1"/>
                </a:solidFill>
                <a:latin typeface="黑体" pitchFamily="49" charset="-122"/>
                <a:ea typeface="黑体" pitchFamily="49" charset="-122"/>
              </a:rPr>
              <a:t>20</a:t>
            </a:r>
            <a:r>
              <a:rPr lang="en-US" altLang="zh-CN" sz="2800" dirty="0">
                <a:solidFill>
                  <a:schemeClr val="bg1"/>
                </a:solidFill>
                <a:latin typeface="黑体" pitchFamily="49" charset="-122"/>
                <a:ea typeface="黑体" pitchFamily="49" charset="-122"/>
              </a:rPr>
              <a:t>12-12</a:t>
            </a:r>
          </a:p>
        </p:txBody>
      </p:sp>
      <p:sp>
        <p:nvSpPr>
          <p:cNvPr id="5" name="Rectangle 3"/>
          <p:cNvSpPr txBox="1">
            <a:spLocks noChangeArrowheads="1"/>
          </p:cNvSpPr>
          <p:nvPr/>
        </p:nvSpPr>
        <p:spPr bwMode="auto">
          <a:xfrm>
            <a:off x="987648" y="4488887"/>
            <a:ext cx="7162800" cy="1567529"/>
          </a:xfrm>
          <a:prstGeom prst="rect">
            <a:avLst/>
          </a:prstGeom>
          <a:noFill/>
          <a:ln w="9525">
            <a:noFill/>
            <a:miter lim="800000"/>
            <a:headEnd/>
            <a:tailEnd/>
          </a:ln>
        </p:spPr>
        <p:txBody>
          <a:bodyPr/>
          <a:lstStyle/>
          <a:p>
            <a:pPr lvl="0" algn="ctr">
              <a:spcBef>
                <a:spcPct val="20000"/>
              </a:spcBef>
              <a:buSzPct val="70000"/>
              <a:defRPr/>
            </a:pPr>
            <a:r>
              <a:rPr lang="zh-CN" altLang="en-US" b="1" dirty="0">
                <a:solidFill>
                  <a:srgbClr val="3333CC"/>
                </a:solidFill>
                <a:latin typeface="黑体" pitchFamily="49" charset="-122"/>
                <a:ea typeface="黑体" pitchFamily="49" charset="-122"/>
              </a:rPr>
              <a:t>第</a:t>
            </a:r>
            <a:r>
              <a:rPr lang="en-US" altLang="zh-CN" b="1" dirty="0">
                <a:solidFill>
                  <a:srgbClr val="3333CC"/>
                </a:solidFill>
                <a:latin typeface="黑体" pitchFamily="49" charset="-122"/>
                <a:ea typeface="黑体" pitchFamily="49" charset="-122"/>
              </a:rPr>
              <a:t>1</a:t>
            </a:r>
            <a:r>
              <a:rPr lang="zh-CN" altLang="en-US" b="1" dirty="0">
                <a:solidFill>
                  <a:srgbClr val="3333CC"/>
                </a:solidFill>
                <a:latin typeface="黑体" pitchFamily="49" charset="-122"/>
                <a:ea typeface="黑体" pitchFamily="49" charset="-122"/>
              </a:rPr>
              <a:t>节  命题逻辑的公理系统</a:t>
            </a: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kern="0" dirty="0">
              <a:latin typeface="+mn-lt"/>
              <a:ea typeface="+mn-ea"/>
            </a:endParaRPr>
          </a:p>
        </p:txBody>
      </p:sp>
      <p:pic>
        <p:nvPicPr>
          <p:cNvPr id="6" name="Picture 23" descr="20100914173821095744"/>
          <p:cNvPicPr>
            <a:picLocks noChangeAspect="1" noChangeArrowheads="1"/>
          </p:cNvPicPr>
          <p:nvPr/>
        </p:nvPicPr>
        <p:blipFill>
          <a:blip r:embed="rId3" cstate="print"/>
          <a:srcRect/>
          <a:stretch>
            <a:fillRect/>
          </a:stretch>
        </p:blipFill>
        <p:spPr bwMode="auto">
          <a:xfrm>
            <a:off x="0" y="1983179"/>
            <a:ext cx="9144000" cy="2185059"/>
          </a:xfrm>
          <a:prstGeom prst="rect">
            <a:avLst/>
          </a:prstGeom>
          <a:noFill/>
          <a:ln w="9525">
            <a:noFill/>
            <a:miter lim="800000"/>
            <a:headEnd/>
            <a:tailEnd/>
          </a:ln>
        </p:spPr>
      </p:pic>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zh-CN" dirty="0"/>
              <a:t>缩写定义</a:t>
            </a:r>
            <a:endParaRPr lang="zh-CN" altLang="en-US" dirty="0"/>
          </a:p>
        </p:txBody>
      </p:sp>
      <p:sp>
        <p:nvSpPr>
          <p:cNvPr id="29699" name="内容占位符 2"/>
          <p:cNvSpPr>
            <a:spLocks noGrp="1"/>
          </p:cNvSpPr>
          <p:nvPr>
            <p:ph idx="1"/>
          </p:nvPr>
        </p:nvSpPr>
        <p:spPr/>
        <p:txBody>
          <a:bodyPr/>
          <a:lstStyle/>
          <a:p>
            <a:pPr>
              <a:lnSpc>
                <a:spcPct val="100000"/>
              </a:lnSpc>
            </a:pPr>
            <a:r>
              <a:rPr lang="zh-CN" altLang="zh-CN" sz="2400" dirty="0"/>
              <a:t>谓词公理系统中仅使用了</a:t>
            </a:r>
            <a:r>
              <a:rPr lang="pt-BR" altLang="zh-CN" sz="2400" dirty="0">
                <a:sym typeface="Symbol" pitchFamily="18" charset="2"/>
              </a:rPr>
              <a:t></a:t>
            </a:r>
            <a:r>
              <a:rPr lang="zh-CN" altLang="zh-CN" sz="2400" dirty="0"/>
              <a:t>和</a:t>
            </a:r>
            <a:r>
              <a:rPr lang="pt-BR" altLang="zh-CN" sz="2400" dirty="0">
                <a:sym typeface="Symbol" pitchFamily="18" charset="2"/>
              </a:rPr>
              <a:t></a:t>
            </a:r>
            <a:r>
              <a:rPr lang="zh-CN" altLang="zh-CN" sz="2400" dirty="0"/>
              <a:t>联结词符号，而其他联结词符号</a:t>
            </a:r>
            <a:r>
              <a:rPr lang="pt-BR" altLang="zh-CN" sz="2400" dirty="0">
                <a:sym typeface="Symbol" pitchFamily="18" charset="2"/>
              </a:rPr>
              <a:t></a:t>
            </a:r>
            <a:r>
              <a:rPr lang="pt-BR" altLang="zh-CN" sz="2400" dirty="0"/>
              <a:t>, </a:t>
            </a:r>
            <a:r>
              <a:rPr lang="pt-BR" altLang="zh-CN" sz="2400" dirty="0">
                <a:sym typeface="Symbol" pitchFamily="18" charset="2"/>
              </a:rPr>
              <a:t></a:t>
            </a:r>
            <a:r>
              <a:rPr lang="pt-BR" altLang="zh-CN" sz="2400" dirty="0"/>
              <a:t>, </a:t>
            </a:r>
            <a:r>
              <a:rPr lang="pt-BR" altLang="zh-CN" sz="2400" dirty="0">
                <a:sym typeface="Symbol" pitchFamily="18" charset="2"/>
              </a:rPr>
              <a:t></a:t>
            </a:r>
            <a:r>
              <a:rPr lang="pt-BR" altLang="zh-CN" sz="2400" dirty="0"/>
              <a:t>, </a:t>
            </a:r>
            <a:r>
              <a:rPr lang="pt-BR" altLang="zh-CN" sz="2400" dirty="0">
                <a:sym typeface="Symbol" pitchFamily="18" charset="2"/>
              </a:rPr>
              <a:t></a:t>
            </a:r>
            <a:r>
              <a:rPr lang="zh-CN" altLang="zh-CN" sz="2400" dirty="0"/>
              <a:t>可以认为是缩写公式，</a:t>
            </a:r>
            <a:r>
              <a:rPr lang="zh-CN" altLang="zh-CN" sz="2400" dirty="0">
                <a:solidFill>
                  <a:srgbClr val="3333CC"/>
                </a:solidFill>
              </a:rPr>
              <a:t>用≡表示缩写定义</a:t>
            </a:r>
            <a:r>
              <a:rPr lang="zh-CN" altLang="zh-CN" sz="2400" dirty="0"/>
              <a:t>。</a:t>
            </a:r>
          </a:p>
          <a:p>
            <a:pPr marL="457200" lvl="1" indent="0">
              <a:lnSpc>
                <a:spcPct val="100000"/>
              </a:lnSpc>
              <a:buNone/>
            </a:pPr>
            <a:r>
              <a:rPr lang="pt-BR" altLang="zh-CN" dirty="0"/>
              <a:t>(1) A</a:t>
            </a:r>
            <a:r>
              <a:rPr lang="pt-BR" altLang="zh-CN" dirty="0">
                <a:sym typeface="Symbol" pitchFamily="18" charset="2"/>
              </a:rPr>
              <a:t></a:t>
            </a:r>
            <a:r>
              <a:rPr lang="pt-BR" altLang="zh-CN" dirty="0"/>
              <a:t>B   </a:t>
            </a:r>
            <a:r>
              <a:rPr lang="zh-CN" altLang="zh-CN" dirty="0"/>
              <a:t>≡</a:t>
            </a:r>
            <a:r>
              <a:rPr lang="en-US" altLang="zh-CN" dirty="0"/>
              <a:t> </a:t>
            </a:r>
            <a:r>
              <a:rPr lang="pt-BR" altLang="zh-CN" dirty="0"/>
              <a:t>(</a:t>
            </a:r>
            <a:r>
              <a:rPr lang="pt-BR" altLang="zh-CN" dirty="0">
                <a:sym typeface="Symbol" pitchFamily="18" charset="2"/>
              </a:rPr>
              <a:t></a:t>
            </a:r>
            <a:r>
              <a:rPr lang="pt-BR" altLang="zh-CN" dirty="0"/>
              <a:t>A</a:t>
            </a:r>
            <a:r>
              <a:rPr lang="pt-BR" altLang="zh-CN" dirty="0">
                <a:sym typeface="Symbol" pitchFamily="18" charset="2"/>
              </a:rPr>
              <a:t></a:t>
            </a:r>
            <a:r>
              <a:rPr lang="pt-BR" altLang="zh-CN" dirty="0"/>
              <a:t>B)</a:t>
            </a:r>
            <a:endParaRPr lang="zh-CN" altLang="zh-CN" dirty="0"/>
          </a:p>
          <a:p>
            <a:pPr marL="457200" lvl="1" indent="0">
              <a:lnSpc>
                <a:spcPct val="100000"/>
              </a:lnSpc>
              <a:buNone/>
            </a:pPr>
            <a:r>
              <a:rPr lang="pt-BR" altLang="zh-CN" dirty="0"/>
              <a:t>(2) A</a:t>
            </a:r>
            <a:r>
              <a:rPr lang="pt-BR" altLang="zh-CN" dirty="0">
                <a:sym typeface="Symbol" pitchFamily="18" charset="2"/>
              </a:rPr>
              <a:t></a:t>
            </a:r>
            <a:r>
              <a:rPr lang="pt-BR" altLang="zh-CN" dirty="0"/>
              <a:t>B   </a:t>
            </a:r>
            <a:r>
              <a:rPr lang="zh-CN" altLang="zh-CN" dirty="0"/>
              <a:t>≡</a:t>
            </a:r>
            <a:r>
              <a:rPr lang="en-US" altLang="zh-CN" dirty="0"/>
              <a:t> </a:t>
            </a:r>
            <a:r>
              <a:rPr lang="pt-BR" altLang="zh-CN" dirty="0">
                <a:sym typeface="Symbol" pitchFamily="18" charset="2"/>
              </a:rPr>
              <a:t></a:t>
            </a:r>
            <a:r>
              <a:rPr lang="pt-BR" altLang="zh-CN" dirty="0"/>
              <a:t> (A</a:t>
            </a:r>
            <a:r>
              <a:rPr lang="pt-BR" altLang="zh-CN" dirty="0">
                <a:sym typeface="Symbol" pitchFamily="18" charset="2"/>
              </a:rPr>
              <a:t></a:t>
            </a:r>
            <a:r>
              <a:rPr lang="pt-BR" altLang="zh-CN" dirty="0"/>
              <a:t>B)</a:t>
            </a:r>
            <a:endParaRPr lang="zh-CN" altLang="zh-CN" dirty="0"/>
          </a:p>
          <a:p>
            <a:pPr marL="457200" lvl="1" indent="0">
              <a:lnSpc>
                <a:spcPct val="100000"/>
              </a:lnSpc>
              <a:buNone/>
            </a:pPr>
            <a:r>
              <a:rPr lang="pt-BR" altLang="zh-CN" dirty="0"/>
              <a:t>(3) A</a:t>
            </a:r>
            <a:r>
              <a:rPr lang="pt-BR" altLang="zh-CN" dirty="0">
                <a:sym typeface="Symbol" pitchFamily="18" charset="2"/>
              </a:rPr>
              <a:t></a:t>
            </a:r>
            <a:r>
              <a:rPr lang="pt-BR" altLang="zh-CN" dirty="0"/>
              <a:t>B </a:t>
            </a:r>
            <a:r>
              <a:rPr lang="zh-CN" altLang="zh-CN" dirty="0"/>
              <a:t>≡</a:t>
            </a:r>
            <a:r>
              <a:rPr lang="en-US" altLang="zh-CN" dirty="0"/>
              <a:t> </a:t>
            </a:r>
            <a:r>
              <a:rPr lang="pt-BR" altLang="zh-CN" dirty="0"/>
              <a:t>(A</a:t>
            </a:r>
            <a:r>
              <a:rPr lang="pt-BR" altLang="zh-CN" dirty="0">
                <a:sym typeface="Symbol" pitchFamily="18" charset="2"/>
              </a:rPr>
              <a:t></a:t>
            </a:r>
            <a:r>
              <a:rPr lang="pt-BR" altLang="zh-CN" dirty="0"/>
              <a:t>B) </a:t>
            </a:r>
            <a:r>
              <a:rPr lang="pt-BR" altLang="zh-CN" dirty="0">
                <a:sym typeface="Symbol" pitchFamily="18" charset="2"/>
              </a:rPr>
              <a:t></a:t>
            </a:r>
            <a:r>
              <a:rPr lang="pt-BR" altLang="zh-CN" dirty="0"/>
              <a:t>(B</a:t>
            </a:r>
            <a:r>
              <a:rPr lang="pt-BR" altLang="zh-CN" dirty="0">
                <a:sym typeface="Symbol" pitchFamily="18" charset="2"/>
              </a:rPr>
              <a:t></a:t>
            </a:r>
            <a:r>
              <a:rPr lang="pt-BR" altLang="zh-CN" dirty="0"/>
              <a:t>A)</a:t>
            </a:r>
            <a:endParaRPr lang="zh-CN" altLang="zh-CN" dirty="0"/>
          </a:p>
          <a:p>
            <a:pPr marL="457200" lvl="1" indent="0">
              <a:lnSpc>
                <a:spcPct val="100000"/>
              </a:lnSpc>
              <a:buNone/>
            </a:pPr>
            <a:r>
              <a:rPr lang="pt-BR" altLang="zh-CN" dirty="0"/>
              <a:t>(4) A</a:t>
            </a:r>
            <a:r>
              <a:rPr lang="pt-BR" altLang="zh-CN" dirty="0">
                <a:sym typeface="Symbol" pitchFamily="18" charset="2"/>
              </a:rPr>
              <a:t></a:t>
            </a:r>
            <a:r>
              <a:rPr lang="pt-BR" altLang="zh-CN" dirty="0"/>
              <a:t>B  </a:t>
            </a:r>
            <a:r>
              <a:rPr lang="zh-CN" altLang="zh-CN" dirty="0"/>
              <a:t>≡</a:t>
            </a:r>
            <a:r>
              <a:rPr lang="en-US" altLang="zh-CN" dirty="0"/>
              <a:t> </a:t>
            </a:r>
            <a:r>
              <a:rPr lang="pt-BR" altLang="zh-CN" dirty="0">
                <a:sym typeface="Symbol" pitchFamily="18" charset="2"/>
              </a:rPr>
              <a:t></a:t>
            </a:r>
            <a:r>
              <a:rPr lang="pt-BR" altLang="zh-CN" dirty="0"/>
              <a:t> (A</a:t>
            </a:r>
            <a:r>
              <a:rPr lang="pt-BR" altLang="zh-CN" dirty="0">
                <a:sym typeface="Symbol" pitchFamily="18" charset="2"/>
              </a:rPr>
              <a:t></a:t>
            </a:r>
            <a:r>
              <a:rPr lang="pt-BR" altLang="zh-CN" dirty="0"/>
              <a:t>B)</a:t>
            </a:r>
            <a:endParaRPr lang="zh-CN" altLang="zh-CN" dirty="0"/>
          </a:p>
        </p:txBody>
      </p:sp>
    </p:spTree>
    <p:extLst>
      <p:ext uri="{BB962C8B-B14F-4D97-AF65-F5344CB8AC3E}">
        <p14:creationId xmlns:p14="http://schemas.microsoft.com/office/powerpoint/2010/main" val="3127907337"/>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defTabSz="755650" eaLnBrk="1" hangingPunct="1"/>
            <a:r>
              <a:rPr lang="zh-CN" altLang="en-US" dirty="0"/>
              <a:t>推理序列</a:t>
            </a:r>
          </a:p>
        </p:txBody>
      </p:sp>
      <p:sp>
        <p:nvSpPr>
          <p:cNvPr id="31747" name="Rectangle 3"/>
          <p:cNvSpPr>
            <a:spLocks noGrp="1" noChangeArrowheads="1"/>
          </p:cNvSpPr>
          <p:nvPr>
            <p:ph type="body" idx="1"/>
          </p:nvPr>
        </p:nvSpPr>
        <p:spPr/>
        <p:txBody>
          <a:bodyPr/>
          <a:lstStyle/>
          <a:p>
            <a:pPr marL="311150" indent="-311150" defTabSz="755650" eaLnBrk="1" hangingPunct="1"/>
            <a:r>
              <a:rPr lang="zh-CN" altLang="en-US" sz="2400" dirty="0">
                <a:latin typeface="Times New Roman" pitchFamily="18" charset="0"/>
                <a:sym typeface="Symbol" pitchFamily="18" charset="2"/>
              </a:rPr>
              <a:t>已知</a:t>
            </a:r>
            <a:r>
              <a:rPr lang="en-US" altLang="zh-CN" b="0" dirty="0">
                <a:latin typeface="Times New Roman" pitchFamily="18" charset="0"/>
              </a:rPr>
              <a:t>A</a:t>
            </a:r>
            <a:r>
              <a:rPr lang="zh-CN" altLang="en-US" dirty="0">
                <a:latin typeface="Times New Roman" pitchFamily="18" charset="0"/>
              </a:rPr>
              <a:t>成立</a:t>
            </a:r>
            <a:r>
              <a:rPr lang="zh-CN" altLang="en-US" sz="2400" b="0" dirty="0"/>
              <a:t>，</a:t>
            </a:r>
            <a:r>
              <a:rPr lang="zh-CN" altLang="en-US" b="0" dirty="0">
                <a:latin typeface="Times New Roman" pitchFamily="18" charset="0"/>
              </a:rPr>
              <a:t> </a:t>
            </a:r>
            <a:r>
              <a:rPr lang="zh-CN" altLang="en-US" dirty="0">
                <a:latin typeface="Times New Roman" pitchFamily="18" charset="0"/>
              </a:rPr>
              <a:t>证明</a:t>
            </a:r>
            <a:r>
              <a:rPr lang="en-US" altLang="zh-CN" sz="2400" b="0" dirty="0">
                <a:latin typeface="Times New Roman" pitchFamily="18" charset="0"/>
              </a:rPr>
              <a:t>B→A</a:t>
            </a:r>
            <a:r>
              <a:rPr lang="zh-CN" altLang="en-US" sz="2400" dirty="0">
                <a:latin typeface="Times New Roman" pitchFamily="18" charset="0"/>
              </a:rPr>
              <a:t>成立</a:t>
            </a:r>
          </a:p>
          <a:p>
            <a:pPr marL="0" indent="0" defTabSz="755650" eaLnBrk="1" hangingPunct="1">
              <a:buNone/>
            </a:pPr>
            <a:r>
              <a:rPr lang="zh-CN" altLang="en-US" sz="2400" b="0" dirty="0">
                <a:latin typeface="Times New Roman" pitchFamily="18" charset="0"/>
              </a:rPr>
              <a:t>    </a:t>
            </a:r>
            <a:r>
              <a:rPr lang="en-US" altLang="zh-CN" sz="2400" b="0" dirty="0">
                <a:latin typeface="Times New Roman" pitchFamily="18" charset="0"/>
              </a:rPr>
              <a:t>A</a:t>
            </a:r>
            <a:r>
              <a:rPr lang="en-US" altLang="zh-CN" sz="2400" b="0" baseline="-25000" dirty="0">
                <a:latin typeface="Times New Roman" pitchFamily="18" charset="0"/>
              </a:rPr>
              <a:t>1</a:t>
            </a:r>
            <a:r>
              <a:rPr lang="en-US" altLang="zh-CN" sz="2400" b="0" dirty="0">
                <a:latin typeface="Times New Roman" pitchFamily="18" charset="0"/>
              </a:rPr>
              <a:t>= A</a:t>
            </a:r>
            <a:r>
              <a:rPr lang="zh-CN" altLang="en-US" sz="2400" b="0" dirty="0">
                <a:latin typeface="Times New Roman" pitchFamily="18" charset="0"/>
                <a:sym typeface="Symbol" pitchFamily="18" charset="2"/>
              </a:rPr>
              <a:t></a:t>
            </a:r>
            <a:r>
              <a:rPr lang="en-US" altLang="zh-CN" sz="2400" b="0" dirty="0">
                <a:latin typeface="Times New Roman" pitchFamily="18" charset="0"/>
              </a:rPr>
              <a:t> (B</a:t>
            </a:r>
            <a:r>
              <a:rPr lang="zh-CN" altLang="en-US" sz="2400" b="0" dirty="0">
                <a:latin typeface="Times New Roman" pitchFamily="18" charset="0"/>
                <a:sym typeface="Symbol" pitchFamily="18" charset="2"/>
              </a:rPr>
              <a:t></a:t>
            </a:r>
            <a:r>
              <a:rPr lang="en-US" altLang="zh-CN" sz="2400" b="0" dirty="0">
                <a:latin typeface="Times New Roman" pitchFamily="18" charset="0"/>
                <a:sym typeface="Symbol" pitchFamily="18" charset="2"/>
              </a:rPr>
              <a:t>A</a:t>
            </a:r>
            <a:r>
              <a:rPr lang="en-US" altLang="zh-CN" sz="2400" b="0" dirty="0">
                <a:latin typeface="Times New Roman" pitchFamily="18" charset="0"/>
              </a:rPr>
              <a:t>)                                    </a:t>
            </a:r>
            <a:r>
              <a:rPr lang="en-US" altLang="zh-CN" sz="2400" dirty="0">
                <a:latin typeface="Kunstler Script" pitchFamily="66" charset="0"/>
              </a:rPr>
              <a:t>A</a:t>
            </a:r>
            <a:r>
              <a:rPr lang="en-US" altLang="zh-CN" sz="2400" i="1" baseline="-25000" dirty="0">
                <a:latin typeface="Times New Roman" pitchFamily="18" charset="0"/>
              </a:rPr>
              <a:t>1</a:t>
            </a:r>
            <a:endParaRPr lang="en-US" altLang="zh-CN" sz="2400" b="0" i="1" dirty="0">
              <a:latin typeface="Times New Roman" pitchFamily="18" charset="0"/>
            </a:endParaRPr>
          </a:p>
          <a:p>
            <a:pPr marL="0" indent="0" defTabSz="755650" eaLnBrk="1" hangingPunct="1">
              <a:buNone/>
            </a:pPr>
            <a:r>
              <a:rPr lang="zh-CN" altLang="en-US" sz="2400" b="0" dirty="0">
                <a:latin typeface="Times New Roman" pitchFamily="18" charset="0"/>
              </a:rPr>
              <a:t>    </a:t>
            </a:r>
            <a:r>
              <a:rPr lang="en-US" altLang="zh-CN" sz="2400" b="0" dirty="0">
                <a:latin typeface="Times New Roman" pitchFamily="18" charset="0"/>
              </a:rPr>
              <a:t>A</a:t>
            </a:r>
            <a:r>
              <a:rPr lang="en-US" altLang="zh-CN" sz="2400" b="0" baseline="-25000" dirty="0">
                <a:latin typeface="Times New Roman" pitchFamily="18" charset="0"/>
              </a:rPr>
              <a:t>2</a:t>
            </a:r>
            <a:r>
              <a:rPr lang="en-US" altLang="zh-CN" sz="2400" b="0" dirty="0">
                <a:latin typeface="Times New Roman" pitchFamily="18" charset="0"/>
              </a:rPr>
              <a:t>= </a:t>
            </a:r>
            <a:r>
              <a:rPr lang="en-US" altLang="zh-CN" sz="2400" b="0" dirty="0">
                <a:latin typeface="Times New Roman" pitchFamily="18" charset="0"/>
                <a:sym typeface="Symbol" pitchFamily="18" charset="2"/>
              </a:rPr>
              <a:t>A</a:t>
            </a:r>
            <a:r>
              <a:rPr lang="en-US" altLang="zh-CN" sz="2400" b="0" dirty="0">
                <a:latin typeface="Times New Roman" pitchFamily="18" charset="0"/>
              </a:rPr>
              <a:t>                                                     </a:t>
            </a:r>
            <a:r>
              <a:rPr lang="en-US" altLang="zh-CN" sz="2400" b="0" dirty="0">
                <a:latin typeface="Times New Roman" pitchFamily="18" charset="0"/>
                <a:sym typeface="Symbol" pitchFamily="18" charset="2"/>
              </a:rPr>
              <a:t>Q</a:t>
            </a:r>
            <a:r>
              <a:rPr lang="en-US" altLang="zh-CN" dirty="0">
                <a:sym typeface="Symbol" pitchFamily="18" charset="2"/>
              </a:rPr>
              <a:t></a:t>
            </a:r>
            <a:r>
              <a:rPr lang="el-GR" altLang="zh-CN" i="1" dirty="0"/>
              <a:t>Γ</a:t>
            </a:r>
            <a:endParaRPr lang="en-US" altLang="zh-CN" sz="2400" b="0" dirty="0">
              <a:latin typeface="Times New Roman" pitchFamily="18" charset="0"/>
            </a:endParaRPr>
          </a:p>
          <a:p>
            <a:pPr marL="0" indent="0" defTabSz="755650" eaLnBrk="1" hangingPunct="1">
              <a:buNone/>
            </a:pPr>
            <a:r>
              <a:rPr lang="zh-CN" altLang="en-US" sz="2400" b="0" dirty="0">
                <a:latin typeface="Times New Roman" pitchFamily="18" charset="0"/>
              </a:rPr>
              <a:t>    </a:t>
            </a:r>
            <a:r>
              <a:rPr lang="en-US" altLang="zh-CN" sz="2400" b="0" dirty="0">
                <a:latin typeface="Times New Roman" pitchFamily="18" charset="0"/>
              </a:rPr>
              <a:t>A</a:t>
            </a:r>
            <a:r>
              <a:rPr lang="en-US" altLang="zh-CN" sz="2400" b="0" baseline="-25000" dirty="0">
                <a:latin typeface="Times New Roman" pitchFamily="18" charset="0"/>
              </a:rPr>
              <a:t>3</a:t>
            </a:r>
            <a:r>
              <a:rPr lang="en-US" altLang="zh-CN" sz="2400" b="0" dirty="0">
                <a:latin typeface="Times New Roman" pitchFamily="18" charset="0"/>
              </a:rPr>
              <a:t>= </a:t>
            </a:r>
            <a:r>
              <a:rPr lang="en-US" altLang="zh-CN" sz="2400" b="0" dirty="0">
                <a:latin typeface="Times New Roman" pitchFamily="18" charset="0"/>
                <a:sym typeface="Symbol" pitchFamily="18" charset="2"/>
              </a:rPr>
              <a:t>B</a:t>
            </a:r>
            <a:r>
              <a:rPr lang="zh-CN" altLang="en-US" sz="2400" b="0" dirty="0">
                <a:latin typeface="Times New Roman" pitchFamily="18" charset="0"/>
                <a:sym typeface="Symbol" pitchFamily="18" charset="2"/>
              </a:rPr>
              <a:t></a:t>
            </a:r>
            <a:r>
              <a:rPr lang="en-US" altLang="zh-CN" sz="2400" b="0" dirty="0">
                <a:latin typeface="Times New Roman" pitchFamily="18" charset="0"/>
                <a:sym typeface="Symbol" pitchFamily="18" charset="2"/>
              </a:rPr>
              <a:t>A</a:t>
            </a:r>
            <a:endParaRPr lang="en-US" altLang="zh-CN" sz="2400" b="0" dirty="0">
              <a:latin typeface="Times New Roman" pitchFamily="18" charset="0"/>
            </a:endParaRPr>
          </a:p>
          <a:p>
            <a:pPr marL="311150" indent="-311150" defTabSz="755650" eaLnBrk="1" hangingPunct="1"/>
            <a:endParaRPr lang="en-US" altLang="zh-CN" sz="2400" b="0" dirty="0">
              <a:latin typeface="Times New Roman" pitchFamily="18" charset="0"/>
            </a:endParaRPr>
          </a:p>
          <a:p>
            <a:pPr marL="311150" indent="-311150" defTabSz="755650" eaLnBrk="1" hangingPunct="1"/>
            <a:r>
              <a:rPr lang="zh-CN" altLang="el-GR" dirty="0"/>
              <a:t>推理序列</a:t>
            </a:r>
            <a:endParaRPr lang="zh-CN" altLang="en-US" dirty="0"/>
          </a:p>
          <a:p>
            <a:pPr marL="674688" lvl="1" indent="-249238" defTabSz="755650" eaLnBrk="1" hangingPunct="1"/>
            <a:r>
              <a:rPr lang="el-GR" altLang="zh-CN" dirty="0"/>
              <a:t>Γ</a:t>
            </a:r>
            <a:r>
              <a:rPr lang="en-US" altLang="zh-CN" i="1" dirty="0"/>
              <a:t> </a:t>
            </a:r>
            <a:r>
              <a:rPr lang="en-US" altLang="zh-CN" b="0" dirty="0"/>
              <a:t>= {</a:t>
            </a:r>
            <a:r>
              <a:rPr lang="en-US" altLang="zh-CN" b="0" dirty="0">
                <a:latin typeface="Times New Roman" pitchFamily="18" charset="0"/>
                <a:sym typeface="Symbol" pitchFamily="18" charset="2"/>
              </a:rPr>
              <a:t>A}</a:t>
            </a:r>
            <a:r>
              <a:rPr lang="zh-CN" altLang="en-US" dirty="0"/>
              <a:t>，公式集</a:t>
            </a:r>
            <a:r>
              <a:rPr lang="zh-CN" altLang="en-US" dirty="0">
                <a:latin typeface="Arial" pitchFamily="34" charset="0"/>
              </a:rPr>
              <a:t>         </a:t>
            </a:r>
            <a:r>
              <a:rPr lang="en-US" altLang="zh-CN" dirty="0">
                <a:latin typeface="Arial" pitchFamily="34" charset="0"/>
              </a:rPr>
              <a:t>—</a:t>
            </a:r>
            <a:r>
              <a:rPr lang="zh-CN" altLang="en-US" dirty="0"/>
              <a:t>前提</a:t>
            </a:r>
          </a:p>
          <a:p>
            <a:pPr marL="674688" lvl="1" indent="-249238" defTabSz="755650" eaLnBrk="1" hangingPunct="1"/>
            <a:r>
              <a:rPr lang="en-US" altLang="zh-CN" dirty="0"/>
              <a:t>A</a:t>
            </a:r>
            <a:r>
              <a:rPr lang="en-US" altLang="zh-CN" baseline="-25000" dirty="0"/>
              <a:t>1</a:t>
            </a:r>
            <a:r>
              <a:rPr lang="zh-CN" altLang="en-US" dirty="0"/>
              <a:t>、</a:t>
            </a:r>
            <a:r>
              <a:rPr lang="en-US" altLang="zh-CN" dirty="0"/>
              <a:t>A</a:t>
            </a:r>
            <a:r>
              <a:rPr lang="en-US" altLang="zh-CN" baseline="-25000" dirty="0"/>
              <a:t>2</a:t>
            </a:r>
            <a:r>
              <a:rPr lang="zh-CN" altLang="en-US" dirty="0"/>
              <a:t>、</a:t>
            </a:r>
            <a:r>
              <a:rPr lang="en-US" altLang="zh-CN" dirty="0"/>
              <a:t>A</a:t>
            </a:r>
            <a:r>
              <a:rPr lang="en-US" altLang="zh-CN" baseline="-25000" dirty="0"/>
              <a:t>3 </a:t>
            </a:r>
            <a:r>
              <a:rPr lang="zh-CN" altLang="en-US" dirty="0">
                <a:latin typeface="Arial" pitchFamily="34" charset="0"/>
              </a:rPr>
              <a:t>                 </a:t>
            </a:r>
            <a:r>
              <a:rPr lang="en-US" altLang="zh-CN" dirty="0">
                <a:latin typeface="Arial" pitchFamily="34" charset="0"/>
              </a:rPr>
              <a:t>—</a:t>
            </a:r>
            <a:r>
              <a:rPr lang="zh-CN" altLang="en-US" dirty="0"/>
              <a:t>推理序列</a:t>
            </a:r>
            <a:endParaRPr lang="zh-CN" altLang="en-US" i="1" baseline="-25000" dirty="0"/>
          </a:p>
          <a:p>
            <a:pPr marL="674688" lvl="1" indent="-249238" defTabSz="755650" eaLnBrk="1" hangingPunct="1"/>
            <a:r>
              <a:rPr lang="en-US" altLang="zh-CN" dirty="0"/>
              <a:t>A</a:t>
            </a:r>
            <a:r>
              <a:rPr lang="en-US" altLang="zh-CN" baseline="-25000" dirty="0"/>
              <a:t>3 </a:t>
            </a:r>
            <a:r>
              <a:rPr lang="zh-CN" altLang="en-US" dirty="0">
                <a:latin typeface="Arial" pitchFamily="34" charset="0"/>
              </a:rPr>
              <a:t>                               </a:t>
            </a:r>
            <a:r>
              <a:rPr lang="en-US" altLang="zh-CN" dirty="0">
                <a:latin typeface="Arial" pitchFamily="34" charset="0"/>
              </a:rPr>
              <a:t>—</a:t>
            </a:r>
            <a:r>
              <a:rPr lang="zh-CN" altLang="en-US" dirty="0"/>
              <a:t>结论</a:t>
            </a:r>
            <a:endParaRPr lang="en-US" altLang="zh-CN" dirty="0"/>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dirty="0"/>
              <a:t>形式推演</a:t>
            </a:r>
            <a:endParaRPr lang="en-US" altLang="zh-CN" dirty="0"/>
          </a:p>
        </p:txBody>
      </p:sp>
      <mc:AlternateContent xmlns:mc="http://schemas.openxmlformats.org/markup-compatibility/2006" xmlns:a14="http://schemas.microsoft.com/office/drawing/2010/main">
        <mc:Choice Requires="a14">
          <p:sp>
            <p:nvSpPr>
              <p:cNvPr id="32771" name="Rectangle 3"/>
              <p:cNvSpPr>
                <a:spLocks noGrp="1" noChangeArrowheads="1"/>
              </p:cNvSpPr>
              <p:nvPr>
                <p:ph type="body" idx="1"/>
              </p:nvPr>
            </p:nvSpPr>
            <p:spPr>
              <a:xfrm>
                <a:off x="372861" y="827087"/>
                <a:ext cx="8575829" cy="5378403"/>
              </a:xfrm>
              <a:ln>
                <a:noFill/>
              </a:ln>
            </p:spPr>
            <p:txBody>
              <a:bodyPr/>
              <a:lstStyle/>
              <a:p>
                <a:pPr eaLnBrk="1" hangingPunct="1">
                  <a:lnSpc>
                    <a:spcPct val="100000"/>
                  </a:lnSpc>
                </a:pPr>
                <a:r>
                  <a:rPr lang="zh-CN" altLang="en-US" sz="24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定义</a:t>
                </a:r>
                <a:r>
                  <a:rPr lang="en-US" altLang="zh-CN" sz="24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3.2  </a:t>
                </a:r>
                <a:r>
                  <a:rPr lang="zh-CN" altLang="en-US" sz="2400" dirty="0">
                    <a:latin typeface="Times New Roman" panose="02020603050405020304" pitchFamily="18" charset="0"/>
                    <a:cs typeface="Times New Roman" panose="02020603050405020304" pitchFamily="18" charset="0"/>
                  </a:rPr>
                  <a:t>设</a:t>
                </a:r>
                <a:r>
                  <a:rPr lang="el-GR" altLang="zh-CN" sz="2400" dirty="0">
                    <a:latin typeface="Times New Roman" panose="02020603050405020304" pitchFamily="18" charset="0"/>
                    <a:cs typeface="Times New Roman" panose="02020603050405020304" pitchFamily="18" charset="0"/>
                  </a:rPr>
                  <a:t>Γ</a:t>
                </a:r>
                <a:r>
                  <a:rPr lang="zh-CN" altLang="en-US" sz="2400" dirty="0">
                    <a:latin typeface="Times New Roman" panose="02020603050405020304" pitchFamily="18" charset="0"/>
                    <a:cs typeface="Times New Roman" panose="02020603050405020304" pitchFamily="18" charset="0"/>
                  </a:rPr>
                  <a:t>是公式集</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若公式序列</a:t>
                </a:r>
                <a:r>
                  <a:rPr lang="en-US" altLang="zh-CN" sz="2400" dirty="0">
                    <a:latin typeface="Times New Roman" panose="02020603050405020304" pitchFamily="18" charset="0"/>
                    <a:cs typeface="Times New Roman" panose="02020603050405020304" pitchFamily="18" charset="0"/>
                  </a:rPr>
                  <a:t>{A</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,A</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,…A</a:t>
                </a:r>
                <a:r>
                  <a:rPr lang="en-US" altLang="zh-CN" sz="2400" baseline="-25000" dirty="0">
                    <a:latin typeface="Times New Roman" panose="02020603050405020304" pitchFamily="18" charset="0"/>
                    <a:cs typeface="Times New Roman" panose="02020603050405020304" pitchFamily="18" charset="0"/>
                  </a:rPr>
                  <a:t>n</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中的每个公式</a:t>
                </a:r>
                <a:r>
                  <a:rPr lang="en-US" altLang="zh-CN" sz="2400" dirty="0">
                    <a:latin typeface="Times New Roman" panose="02020603050405020304" pitchFamily="18" charset="0"/>
                    <a:cs typeface="Times New Roman" panose="02020603050405020304" pitchFamily="18" charset="0"/>
                  </a:rPr>
                  <a:t>A</a:t>
                </a:r>
                <a:r>
                  <a:rPr lang="en-US" altLang="zh-CN" sz="2400" baseline="-25000" dirty="0">
                    <a:latin typeface="Times New Roman" panose="02020603050405020304" pitchFamily="18" charset="0"/>
                    <a:cs typeface="Times New Roman" panose="02020603050405020304" pitchFamily="18" charset="0"/>
                  </a:rPr>
                  <a:t>i</a:t>
                </a:r>
                <a:r>
                  <a:rPr lang="zh-CN" altLang="en-US" sz="2400" dirty="0">
                    <a:latin typeface="Times New Roman" panose="02020603050405020304" pitchFamily="18" charset="0"/>
                    <a:cs typeface="Times New Roman" panose="02020603050405020304" pitchFamily="18" charset="0"/>
                  </a:rPr>
                  <a:t>满足下面条件之一：</a:t>
                </a:r>
                <a:endParaRPr lang="en-US" altLang="zh-CN" sz="2400" dirty="0">
                  <a:latin typeface="Times New Roman" panose="02020603050405020304" pitchFamily="18" charset="0"/>
                  <a:cs typeface="Times New Roman" panose="02020603050405020304" pitchFamily="18" charset="0"/>
                </a:endParaRPr>
              </a:p>
              <a:p>
                <a:pPr lvl="1" eaLnBrk="1" hangingPunct="1">
                  <a:lnSpc>
                    <a:spcPct val="10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是公理</a:t>
                </a:r>
                <a:endParaRPr lang="en-US" altLang="zh-CN" dirty="0">
                  <a:latin typeface="Times New Roman" panose="02020603050405020304" pitchFamily="18" charset="0"/>
                  <a:cs typeface="Times New Roman" panose="02020603050405020304" pitchFamily="18" charset="0"/>
                </a:endParaRPr>
              </a:p>
              <a:p>
                <a:pPr lvl="1" eaLnBrk="1" hangingPunct="1">
                  <a:lnSpc>
                    <a:spcPct val="10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 </a:t>
                </a:r>
                <a:endParaRPr lang="en-US" altLang="zh-CN" dirty="0">
                  <a:latin typeface="Times New Roman" panose="02020603050405020304" pitchFamily="18" charset="0"/>
                  <a:cs typeface="Times New Roman" panose="02020603050405020304" pitchFamily="18" charset="0"/>
                  <a:sym typeface="Symbol" panose="05050102010706020507" pitchFamily="18" charset="2"/>
                </a:endParaRPr>
              </a:p>
              <a:p>
                <a:pPr lvl="1" eaLnBrk="1" hangingPunct="1">
                  <a:lnSpc>
                    <a:spcPct val="100000"/>
                  </a:lnSpc>
                </a:pPr>
                <a:r>
                  <a:rPr lang="zh-CN" altLang="en-US" dirty="0">
                    <a:latin typeface="Times New Roman" panose="02020603050405020304" pitchFamily="18" charset="0"/>
                    <a:cs typeface="Times New Roman" panose="02020603050405020304" pitchFamily="18" charset="0"/>
                    <a:sym typeface="Symbol" panose="05050102010706020507" pitchFamily="18" charset="2"/>
                  </a:rPr>
                  <a:t> 有</a:t>
                </a:r>
                <a:r>
                  <a:rPr lang="en-US" altLang="zh-CN" dirty="0">
                    <a:latin typeface="Times New Roman" panose="02020603050405020304" pitchFamily="18" charset="0"/>
                    <a:cs typeface="Times New Roman" panose="02020603050405020304" pitchFamily="18" charset="0"/>
                    <a:sym typeface="Symbol" panose="05050102010706020507" pitchFamily="18" charset="2"/>
                  </a:rPr>
                  <a:t>j</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k</a:t>
                </a:r>
                <a14:m>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m:t>&lt;</m:t>
                    </m:r>
                  </m:oMath>
                </a14:m>
                <a:r>
                  <a:rPr lang="zh-CN"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i</a:t>
                </a:r>
                <a:r>
                  <a:rPr lang="zh-CN" altLang="en-US" dirty="0">
                    <a:latin typeface="Times New Roman" panose="02020603050405020304" pitchFamily="18" charset="0"/>
                    <a:cs typeface="Times New Roman" panose="02020603050405020304" pitchFamily="18" charset="0"/>
                    <a:sym typeface="Symbol" panose="05050102010706020507" pitchFamily="18" charset="2"/>
                  </a:rPr>
                  <a:t>，使</a:t>
                </a:r>
                <a:r>
                  <a:rPr lang="en-US" altLang="zh-CN" dirty="0">
                    <a:latin typeface="Times New Roman" panose="02020603050405020304" pitchFamily="18" charset="0"/>
                    <a:cs typeface="Times New Roman" panose="02020603050405020304" pitchFamily="18" charset="0"/>
                    <a:sym typeface="Symbol" panose="05050102010706020507" pitchFamily="18" charset="2"/>
                  </a:rPr>
                  <a:t>A</a:t>
                </a:r>
                <a:r>
                  <a:rPr lang="en-US" altLang="zh-CN" baseline="-25000" dirty="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sym typeface="Symbol" panose="05050102010706020507" pitchFamily="18" charset="2"/>
                  </a:rPr>
                  <a:t>由</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a:t>
                </a:r>
                <a:r>
                  <a:rPr lang="en-US" altLang="zh-CN" baseline="-25000" dirty="0" err="1">
                    <a:latin typeface="Times New Roman" panose="02020603050405020304" pitchFamily="18" charset="0"/>
                    <a:cs typeface="Times New Roman" panose="02020603050405020304" pitchFamily="18" charset="0"/>
                    <a:sym typeface="Symbol" panose="05050102010706020507" pitchFamily="18" charset="2"/>
                  </a:rPr>
                  <a:t>j</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a:t>
                </a:r>
                <a:r>
                  <a:rPr lang="en-US" altLang="zh-CN" baseline="-25000" dirty="0" err="1">
                    <a:latin typeface="Times New Roman" panose="02020603050405020304" pitchFamily="18" charset="0"/>
                    <a:cs typeface="Times New Roman" panose="02020603050405020304" pitchFamily="18" charset="0"/>
                    <a:sym typeface="Symbol" panose="05050102010706020507" pitchFamily="18" charset="2"/>
                  </a:rPr>
                  <a:t>k</a:t>
                </a:r>
                <a:r>
                  <a:rPr lang="zh-CN" altLang="en-US" dirty="0">
                    <a:latin typeface="Times New Roman" panose="02020603050405020304" pitchFamily="18" charset="0"/>
                    <a:cs typeface="Times New Roman" panose="02020603050405020304" pitchFamily="18" charset="0"/>
                    <a:sym typeface="Symbol" panose="05050102010706020507" pitchFamily="18" charset="2"/>
                  </a:rPr>
                  <a:t>用</a:t>
                </a:r>
                <a:r>
                  <a:rPr lang="en-US" altLang="zh-CN" dirty="0">
                    <a:latin typeface="Times New Roman" panose="02020603050405020304" pitchFamily="18" charset="0"/>
                    <a:cs typeface="Times New Roman" panose="02020603050405020304" pitchFamily="18" charset="0"/>
                    <a:sym typeface="Symbol" panose="05050102010706020507" pitchFamily="18" charset="2"/>
                  </a:rPr>
                  <a:t>MP</a:t>
                </a:r>
                <a:r>
                  <a:rPr lang="zh-CN" altLang="en-US" dirty="0">
                    <a:latin typeface="Times New Roman" panose="02020603050405020304" pitchFamily="18" charset="0"/>
                    <a:cs typeface="Times New Roman" panose="02020603050405020304" pitchFamily="18" charset="0"/>
                    <a:sym typeface="Symbol" panose="05050102010706020507" pitchFamily="18" charset="2"/>
                  </a:rPr>
                  <a:t>规则推出。 </a:t>
                </a:r>
                <a:endParaRPr lang="en-US" altLang="zh-CN" dirty="0">
                  <a:latin typeface="Times New Roman" panose="02020603050405020304" pitchFamily="18" charset="0"/>
                  <a:cs typeface="Times New Roman" panose="02020603050405020304" pitchFamily="18" charset="0"/>
                </a:endParaRPr>
              </a:p>
              <a:p>
                <a:pPr marL="0" indent="0" eaLnBrk="1" hangingPunct="1">
                  <a:lnSpc>
                    <a:spcPct val="100000"/>
                  </a:lnSpc>
                  <a:buNone/>
                </a:pPr>
                <a:r>
                  <a:rPr lang="zh-CN" altLang="en-US" sz="2400" dirty="0">
                    <a:latin typeface="Times New Roman" panose="02020603050405020304" pitchFamily="18" charset="0"/>
                    <a:cs typeface="Times New Roman" panose="02020603050405020304" pitchFamily="18" charset="0"/>
                  </a:rPr>
                  <a:t>     则称该序列为：</a:t>
                </a:r>
                <a:endParaRPr lang="en-US" altLang="zh-CN" sz="2400" dirty="0">
                  <a:latin typeface="Times New Roman" panose="02020603050405020304" pitchFamily="18" charset="0"/>
                  <a:cs typeface="Times New Roman" panose="02020603050405020304" pitchFamily="18" charset="0"/>
                </a:endParaRPr>
              </a:p>
              <a:p>
                <a:pPr lvl="1" eaLnBrk="1" hangingPunct="1">
                  <a:lnSpc>
                    <a:spcPct val="100000"/>
                  </a:lnSpc>
                </a:pPr>
                <a:r>
                  <a:rPr lang="zh-CN" altLang="en-US" dirty="0">
                    <a:latin typeface="Times New Roman" panose="02020603050405020304" pitchFamily="18" charset="0"/>
                    <a:cs typeface="Times New Roman" panose="02020603050405020304" pitchFamily="18" charset="0"/>
                  </a:rPr>
                  <a:t>公式</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的从公式集</a:t>
                </a:r>
                <a:r>
                  <a:rPr lang="el-GR" altLang="zh-CN" dirty="0">
                    <a:latin typeface="Times New Roman" panose="02020603050405020304" pitchFamily="18" charset="0"/>
                    <a:cs typeface="Times New Roman" panose="02020603050405020304" pitchFamily="18" charset="0"/>
                  </a:rPr>
                  <a:t>Γ</a:t>
                </a:r>
                <a:r>
                  <a:rPr lang="zh-CN" altLang="en-US" dirty="0">
                    <a:latin typeface="Times New Roman" panose="02020603050405020304" pitchFamily="18" charset="0"/>
                    <a:cs typeface="Times New Roman" panose="02020603050405020304" pitchFamily="18" charset="0"/>
                  </a:rPr>
                  <a:t>的一个推演</a:t>
                </a:r>
                <a:endParaRPr lang="en-US" altLang="zh-CN" dirty="0">
                  <a:latin typeface="Times New Roman" panose="02020603050405020304" pitchFamily="18" charset="0"/>
                  <a:cs typeface="Times New Roman" panose="02020603050405020304" pitchFamily="18" charset="0"/>
                </a:endParaRPr>
              </a:p>
              <a:p>
                <a:pPr lvl="1" eaLnBrk="1" hangingPunct="1">
                  <a:lnSpc>
                    <a:spcPct val="100000"/>
                  </a:lnSpc>
                </a:pPr>
                <a:r>
                  <a:rPr lang="zh-CN" altLang="en-US" dirty="0">
                    <a:latin typeface="Times New Roman" panose="02020603050405020304" pitchFamily="18" charset="0"/>
                    <a:cs typeface="Times New Roman" panose="02020603050405020304" pitchFamily="18" charset="0"/>
                  </a:rPr>
                  <a:t> </a:t>
                </a:r>
                <a:r>
                  <a:rPr lang="el-GR" altLang="zh-CN" dirty="0">
                    <a:latin typeface="Times New Roman" panose="02020603050405020304" pitchFamily="18" charset="0"/>
                    <a:cs typeface="Times New Roman" panose="02020603050405020304" pitchFamily="18" charset="0"/>
                  </a:rPr>
                  <a:t>Γ</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推演序列。</a:t>
                </a:r>
                <a:endParaRPr lang="en-US" altLang="zh-CN" dirty="0">
                  <a:latin typeface="Times New Roman" panose="02020603050405020304" pitchFamily="18" charset="0"/>
                  <a:cs typeface="Times New Roman" panose="02020603050405020304" pitchFamily="18" charset="0"/>
                </a:endParaRPr>
              </a:p>
              <a:p>
                <a:pPr marL="0" indent="0" eaLnBrk="1" hangingPunct="1">
                  <a:lnSpc>
                    <a:spcPct val="100000"/>
                  </a:lnSpc>
                  <a:buNone/>
                </a:pPr>
                <a:r>
                  <a:rPr lang="zh-CN" altLang="en-US" sz="2400" dirty="0">
                    <a:latin typeface="Times New Roman" panose="02020603050405020304" pitchFamily="18" charset="0"/>
                    <a:cs typeface="Times New Roman" panose="02020603050405020304" pitchFamily="18" charset="0"/>
                  </a:rPr>
                  <a:t>     其中，</a:t>
                </a:r>
                <a:r>
                  <a:rPr lang="el-GR" altLang="zh-CN" sz="2400" dirty="0">
                    <a:latin typeface="Times New Roman" panose="02020603050405020304" pitchFamily="18" charset="0"/>
                    <a:cs typeface="Times New Roman" panose="02020603050405020304" pitchFamily="18" charset="0"/>
                  </a:rPr>
                  <a:t> Γ</a:t>
                </a:r>
                <a:r>
                  <a:rPr lang="zh-CN" altLang="en-US" sz="2400" dirty="0">
                    <a:latin typeface="仿宋_GB2312" pitchFamily="49" charset="-122"/>
                  </a:rPr>
                  <a:t>称为推演的</a:t>
                </a:r>
                <a:r>
                  <a:rPr lang="zh-CN" altLang="en-US" sz="2400" dirty="0">
                    <a:solidFill>
                      <a:srgbClr val="3333CC"/>
                    </a:solidFill>
                    <a:latin typeface="仿宋_GB2312" pitchFamily="49" charset="-122"/>
                  </a:rPr>
                  <a:t>前提集，</a:t>
                </a:r>
                <a:r>
                  <a:rPr lang="en-US" altLang="zh-CN" sz="2400" dirty="0">
                    <a:latin typeface="Times New Roman" panose="02020603050405020304" pitchFamily="18" charset="0"/>
                    <a:cs typeface="Times New Roman" panose="02020603050405020304" pitchFamily="18" charset="0"/>
                  </a:rPr>
                  <a:t> A</a:t>
                </a:r>
                <a:r>
                  <a:rPr lang="en-US" altLang="zh-CN" sz="2400" baseline="-25000" dirty="0">
                    <a:latin typeface="Times New Roman" panose="02020603050405020304" pitchFamily="18" charset="0"/>
                    <a:cs typeface="Times New Roman" panose="02020603050405020304" pitchFamily="18" charset="0"/>
                  </a:rPr>
                  <a:t>n</a:t>
                </a:r>
                <a:r>
                  <a:rPr lang="zh-CN" altLang="en-US" sz="2400" dirty="0">
                    <a:latin typeface="仿宋_GB2312" pitchFamily="49" charset="-122"/>
                  </a:rPr>
                  <a:t>称为</a:t>
                </a:r>
                <a:r>
                  <a:rPr lang="zh-CN" altLang="en-US" sz="2400" dirty="0">
                    <a:solidFill>
                      <a:srgbClr val="3333CC"/>
                    </a:solidFill>
                    <a:latin typeface="仿宋_GB2312" pitchFamily="49" charset="-122"/>
                  </a:rPr>
                  <a:t>结论。</a:t>
                </a:r>
                <a:r>
                  <a:rPr lang="zh-CN" altLang="en-US" sz="2400" dirty="0">
                    <a:latin typeface="仿宋_GB2312" pitchFamily="49" charset="-122"/>
                  </a:rPr>
                  <a:t>记为</a:t>
                </a:r>
                <a:r>
                  <a:rPr lang="el-GR" altLang="zh-CN" sz="2400" dirty="0">
                    <a:latin typeface="Times New Roman" panose="02020603050405020304" pitchFamily="18" charset="0"/>
                    <a:cs typeface="Times New Roman" panose="02020603050405020304" pitchFamily="18" charset="0"/>
                  </a:rPr>
                  <a:t>Γ</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A</a:t>
                </a:r>
                <a:r>
                  <a:rPr lang="en-US" altLang="zh-CN" sz="2400" baseline="-25000" dirty="0">
                    <a:latin typeface="Times New Roman" panose="02020603050405020304" pitchFamily="18" charset="0"/>
                    <a:cs typeface="Times New Roman" panose="02020603050405020304" pitchFamily="18" charset="0"/>
                  </a:rPr>
                  <a:t>n</a:t>
                </a:r>
                <a:endParaRPr lang="zh-CN" altLang="en-US" sz="2400" dirty="0">
                  <a:latin typeface="Times New Roman" panose="02020603050405020304" pitchFamily="18" charset="0"/>
                  <a:cs typeface="Times New Roman" panose="02020603050405020304" pitchFamily="18" charset="0"/>
                </a:endParaRPr>
              </a:p>
              <a:p>
                <a:pPr marL="0" indent="0" eaLnBrk="1" hangingPunct="1">
                  <a:lnSpc>
                    <a:spcPct val="100000"/>
                  </a:lnSpc>
                  <a:buNone/>
                </a:pPr>
                <a:r>
                  <a:rPr lang="zh-CN" altLang="en-US" sz="2400" dirty="0">
                    <a:solidFill>
                      <a:srgbClr val="3333CC"/>
                    </a:solidFill>
                    <a:latin typeface="仿宋_GB2312" pitchFamily="49" charset="-122"/>
                  </a:rPr>
                  <a:t>   </a:t>
                </a:r>
                <a:r>
                  <a:rPr lang="zh-CN" altLang="en-US" sz="2400" dirty="0">
                    <a:latin typeface="Times New Roman" panose="02020603050405020304" pitchFamily="18" charset="0"/>
                    <a:cs typeface="Times New Roman" panose="02020603050405020304" pitchFamily="18" charset="0"/>
                  </a:rPr>
                  <a:t>若</a:t>
                </a:r>
                <a:r>
                  <a:rPr lang="el-GR" altLang="zh-CN" sz="2400" dirty="0">
                    <a:latin typeface="Times New Roman" panose="02020603050405020304" pitchFamily="18" charset="0"/>
                    <a:cs typeface="Times New Roman" panose="02020603050405020304" pitchFamily="18" charset="0"/>
                  </a:rPr>
                  <a:t>Γ</a:t>
                </a:r>
                <a:r>
                  <a:rPr lang="en-US" altLang="zh-CN" sz="2400" dirty="0">
                    <a:latin typeface="Times New Roman" panose="02020603050405020304" pitchFamily="18" charset="0"/>
                    <a:cs typeface="Times New Roman" panose="02020603050405020304" pitchFamily="18" charset="0"/>
                  </a:rPr>
                  <a:t>={B</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B</a:t>
                </a:r>
                <a:r>
                  <a:rPr lang="en-US" altLang="zh-CN" sz="2400" baseline="-25000" dirty="0" err="1">
                    <a:latin typeface="Times New Roman" panose="02020603050405020304" pitchFamily="18" charset="0"/>
                    <a:cs typeface="Times New Roman" panose="02020603050405020304" pitchFamily="18" charset="0"/>
                  </a:rPr>
                  <a:t>n</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 ，则</a:t>
                </a:r>
                <a:r>
                  <a:rPr lang="el-GR" altLang="zh-CN" sz="2400" dirty="0">
                    <a:latin typeface="Times New Roman" panose="02020603050405020304" pitchFamily="18" charset="0"/>
                    <a:cs typeface="Times New Roman" panose="02020603050405020304" pitchFamily="18" charset="0"/>
                  </a:rPr>
                  <a:t>Γ</a:t>
                </a:r>
                <a14:m>
                  <m:oMath xmlns:m="http://schemas.openxmlformats.org/officeDocument/2006/math">
                    <m:r>
                      <a:rPr lang="zh-CN" altLang="en-US" sz="2400" i="1" smtClean="0">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A</a:t>
                </a:r>
                <a:r>
                  <a:rPr lang="en-US" altLang="zh-CN" sz="2400" baseline="-25000" dirty="0">
                    <a:latin typeface="Times New Roman" panose="02020603050405020304" pitchFamily="18" charset="0"/>
                    <a:cs typeface="Times New Roman" panose="02020603050405020304" pitchFamily="18" charset="0"/>
                  </a:rPr>
                  <a:t>n</a:t>
                </a:r>
                <a:r>
                  <a:rPr lang="zh-CN" altLang="en-US" sz="2400" dirty="0">
                    <a:latin typeface="Times New Roman" panose="02020603050405020304" pitchFamily="18" charset="0"/>
                    <a:cs typeface="Times New Roman" panose="02020603050405020304" pitchFamily="18" charset="0"/>
                  </a:rPr>
                  <a:t>简记为</a:t>
                </a:r>
                <a:r>
                  <a:rPr lang="en-US" altLang="zh-CN" sz="2400" dirty="0">
                    <a:latin typeface="Times New Roman" panose="02020603050405020304" pitchFamily="18" charset="0"/>
                    <a:cs typeface="Times New Roman" panose="02020603050405020304" pitchFamily="18" charset="0"/>
                  </a:rPr>
                  <a:t>B</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B</a:t>
                </a:r>
                <a:r>
                  <a:rPr lang="en-US" altLang="zh-CN" sz="2400" baseline="-25000" dirty="0" err="1">
                    <a:latin typeface="Times New Roman" panose="02020603050405020304" pitchFamily="18" charset="0"/>
                    <a:cs typeface="Times New Roman" panose="02020603050405020304" pitchFamily="18" charset="0"/>
                  </a:rPr>
                  <a:t>n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A</a:t>
                </a:r>
                <a:r>
                  <a:rPr lang="en-US" altLang="zh-CN" sz="2400" baseline="-25000" dirty="0">
                    <a:latin typeface="Times New Roman" panose="02020603050405020304" pitchFamily="18" charset="0"/>
                    <a:cs typeface="Times New Roman" panose="02020603050405020304" pitchFamily="18" charset="0"/>
                  </a:rPr>
                  <a:t>n</a:t>
                </a:r>
                <a:r>
                  <a:rPr lang="zh-CN" altLang="en-US" sz="2400" dirty="0">
                    <a:latin typeface="Times New Roman" panose="02020603050405020304" pitchFamily="18" charset="0"/>
                    <a:cs typeface="Times New Roman" panose="02020603050405020304" pitchFamily="18" charset="0"/>
                  </a:rPr>
                  <a:t>。若</a:t>
                </a:r>
                <a:r>
                  <a:rPr lang="el-GR" altLang="zh-CN" sz="2400" dirty="0">
                    <a:latin typeface="Times New Roman" panose="02020603050405020304" pitchFamily="18" charset="0"/>
                    <a:cs typeface="Times New Roman" panose="02020603050405020304" pitchFamily="18" charset="0"/>
                  </a:rPr>
                  <a:t>Γ </a:t>
                </a:r>
                <a:r>
                  <a:rPr lang="zh-CN" altLang="en-US" sz="2400" dirty="0">
                    <a:latin typeface="Times New Roman" panose="02020603050405020304" pitchFamily="18" charset="0"/>
                    <a:cs typeface="Times New Roman" panose="02020603050405020304" pitchFamily="18" charset="0"/>
                  </a:rPr>
                  <a:t>为空，</a:t>
                </a:r>
                <a:endParaRPr lang="en-US" altLang="zh-CN" sz="2400" dirty="0">
                  <a:latin typeface="Times New Roman" panose="02020603050405020304" pitchFamily="18" charset="0"/>
                  <a:cs typeface="Times New Roman" panose="02020603050405020304" pitchFamily="18" charset="0"/>
                </a:endParaRPr>
              </a:p>
              <a:p>
                <a:pPr marL="0" indent="0" eaLnBrk="1" hangingPunct="1">
                  <a:lnSpc>
                    <a:spcPct val="100000"/>
                  </a:lnSpc>
                  <a:buNone/>
                </a:pP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l-GR" altLang="zh-CN" sz="2400" dirty="0">
                    <a:latin typeface="Times New Roman" panose="02020603050405020304" pitchFamily="18" charset="0"/>
                    <a:cs typeface="Times New Roman" panose="02020603050405020304" pitchFamily="18" charset="0"/>
                    <a:sym typeface="Symbol" panose="05050102010706020507" pitchFamily="18" charset="2"/>
                  </a:rPr>
                  <a:t></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A</a:t>
                </a:r>
                <a:r>
                  <a:rPr lang="en-US" altLang="zh-CN" sz="2400" baseline="-25000" dirty="0">
                    <a:latin typeface="Times New Roman" panose="02020603050405020304" pitchFamily="18" charset="0"/>
                    <a:cs typeface="Times New Roman" panose="02020603050405020304" pitchFamily="18" charset="0"/>
                  </a:rPr>
                  <a:t>n</a:t>
                </a:r>
                <a:r>
                  <a:rPr lang="zh-CN" altLang="en-US" sz="2400" dirty="0">
                    <a:latin typeface="Times New Roman" panose="02020603050405020304" pitchFamily="18" charset="0"/>
                    <a:cs typeface="Times New Roman" panose="02020603050405020304" pitchFamily="18" charset="0"/>
                  </a:rPr>
                  <a:t>，则简记为</a:t>
                </a:r>
                <a14:m>
                  <m:oMath xmlns:m="http://schemas.openxmlformats.org/officeDocument/2006/math">
                    <m:r>
                      <a:rPr lang="zh-CN" altLang="en-US" sz="2400" i="1" smtClean="0">
                        <a:solidFill>
                          <a:srgbClr val="C00000"/>
                        </a:solidFill>
                        <a:latin typeface="Cambria Math" panose="02040503050406030204" pitchFamily="18" charset="0"/>
                        <a:cs typeface="Times New Roman" panose="02020603050405020304" pitchFamily="18" charset="0"/>
                      </a:rPr>
                      <m:t>⊢</m:t>
                    </m:r>
                  </m:oMath>
                </a14:m>
                <a:r>
                  <a:rPr lang="en-US" altLang="zh-CN" sz="2400" dirty="0">
                    <a:solidFill>
                      <a:srgbClr val="C00000"/>
                    </a:solidFill>
                    <a:latin typeface="Times New Roman" panose="02020603050405020304" pitchFamily="18" charset="0"/>
                    <a:cs typeface="Times New Roman" panose="02020603050405020304" pitchFamily="18" charset="0"/>
                  </a:rPr>
                  <a:t>A</a:t>
                </a:r>
                <a:r>
                  <a:rPr lang="en-US" altLang="zh-CN" sz="2400" baseline="-25000" dirty="0">
                    <a:solidFill>
                      <a:srgbClr val="C00000"/>
                    </a:solidFill>
                    <a:latin typeface="Times New Roman" panose="02020603050405020304" pitchFamily="18" charset="0"/>
                    <a:cs typeface="Times New Roman" panose="02020603050405020304" pitchFamily="18" charset="0"/>
                  </a:rPr>
                  <a:t>n</a:t>
                </a:r>
                <a:r>
                  <a:rPr lang="zh-CN" altLang="en-US" sz="2400" dirty="0">
                    <a:latin typeface="Times New Roman" panose="02020603050405020304" pitchFamily="18" charset="0"/>
                    <a:cs typeface="Times New Roman" panose="02020603050405020304" pitchFamily="18" charset="0"/>
                  </a:rPr>
                  <a:t>，称</a:t>
                </a:r>
                <a:r>
                  <a:rPr lang="en-US" altLang="zh-CN" sz="2400" dirty="0">
                    <a:latin typeface="Times New Roman" panose="02020603050405020304" pitchFamily="18" charset="0"/>
                    <a:cs typeface="Times New Roman" panose="02020603050405020304" pitchFamily="18" charset="0"/>
                  </a:rPr>
                  <a:t>A</a:t>
                </a:r>
                <a:r>
                  <a:rPr lang="en-US" altLang="zh-CN" sz="2400" baseline="-25000" dirty="0">
                    <a:latin typeface="Times New Roman" panose="02020603050405020304" pitchFamily="18" charset="0"/>
                    <a:cs typeface="Times New Roman" panose="02020603050405020304" pitchFamily="18" charset="0"/>
                  </a:rPr>
                  <a:t>n</a:t>
                </a:r>
                <a:r>
                  <a:rPr lang="zh-CN" altLang="en-US" sz="2400" dirty="0">
                    <a:latin typeface="Times New Roman" panose="02020603050405020304" pitchFamily="18" charset="0"/>
                    <a:cs typeface="Times New Roman" panose="02020603050405020304" pitchFamily="18" charset="0"/>
                  </a:rPr>
                  <a:t>为</a:t>
                </a:r>
                <a:r>
                  <a:rPr lang="zh-CN" altLang="en-US" sz="2400" dirty="0">
                    <a:solidFill>
                      <a:srgbClr val="C00000"/>
                    </a:solidFill>
                    <a:latin typeface="Times New Roman" panose="02020603050405020304" pitchFamily="18" charset="0"/>
                    <a:cs typeface="Times New Roman" panose="02020603050405020304" pitchFamily="18" charset="0"/>
                  </a:rPr>
                  <a:t>定理</a:t>
                </a:r>
                <a:r>
                  <a:rPr lang="zh-CN" altLang="en-US" sz="2400" dirty="0">
                    <a:latin typeface="Times New Roman" panose="02020603050405020304" pitchFamily="18" charset="0"/>
                    <a:cs typeface="Times New Roman" panose="02020603050405020304" pitchFamily="18" charset="0"/>
                  </a:rPr>
                  <a:t>，该序列为</a:t>
                </a:r>
                <a:r>
                  <a:rPr lang="en-US" altLang="zh-CN" sz="2400" dirty="0">
                    <a:latin typeface="Times New Roman" panose="02020603050405020304" pitchFamily="18" charset="0"/>
                    <a:cs typeface="Times New Roman" panose="02020603050405020304" pitchFamily="18" charset="0"/>
                  </a:rPr>
                  <a:t>A</a:t>
                </a:r>
                <a:r>
                  <a:rPr lang="en-US" altLang="zh-CN" sz="2400" baseline="-25000" dirty="0">
                    <a:latin typeface="Times New Roman" panose="02020603050405020304" pitchFamily="18" charset="0"/>
                    <a:cs typeface="Times New Roman" panose="02020603050405020304" pitchFamily="18" charset="0"/>
                  </a:rPr>
                  <a:t>n</a:t>
                </a:r>
                <a:r>
                  <a:rPr lang="zh-CN" altLang="en-US" sz="2400" dirty="0">
                    <a:latin typeface="Times New Roman" panose="02020603050405020304" pitchFamily="18" charset="0"/>
                    <a:cs typeface="Times New Roman" panose="02020603050405020304" pitchFamily="18" charset="0"/>
                  </a:rPr>
                  <a:t>的证明。</a:t>
                </a:r>
              </a:p>
            </p:txBody>
          </p:sp>
        </mc:Choice>
        <mc:Fallback xmlns="">
          <p:sp>
            <p:nvSpPr>
              <p:cNvPr id="32771" name="Rectangle 3"/>
              <p:cNvSpPr>
                <a:spLocks noGrp="1" noRot="1" noChangeAspect="1" noMove="1" noResize="1" noEditPoints="1" noAdjustHandles="1" noChangeArrowheads="1" noChangeShapeType="1" noTextEdit="1"/>
              </p:cNvSpPr>
              <p:nvPr>
                <p:ph type="body" idx="1"/>
              </p:nvPr>
            </p:nvSpPr>
            <p:spPr>
              <a:xfrm>
                <a:off x="372861" y="827087"/>
                <a:ext cx="8575829" cy="5378403"/>
              </a:xfrm>
              <a:blipFill rotWithShape="0">
                <a:blip r:embed="rId2"/>
                <a:stretch>
                  <a:fillRect l="-924" t="-1474" r="-498"/>
                </a:stretch>
              </a:blipFill>
              <a:ln>
                <a:noFill/>
              </a:ln>
            </p:spPr>
            <p:txBody>
              <a:bodyPr/>
              <a:lstStyle/>
              <a:p>
                <a:r>
                  <a:rPr lang="zh-CN" altLang="en-US">
                    <a:noFill/>
                  </a:rPr>
                  <a:t> </a:t>
                </a:r>
              </a:p>
            </p:txBody>
          </p:sp>
        </mc:Fallback>
      </mc:AlternateContent>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性质</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nSpc>
                    <a:spcPct val="100000"/>
                  </a:lnSpc>
                </a:pPr>
                <a:r>
                  <a:rPr lang="zh-CN" altLang="en-US" dirty="0"/>
                  <a:t> 若</a:t>
                </a:r>
                <a:r>
                  <a:rPr lang="en-US" altLang="zh-CN" dirty="0"/>
                  <a:t>A</a:t>
                </a:r>
                <a:r>
                  <a:rPr lang="zh-CN" altLang="en-US" dirty="0"/>
                  <a:t>是公理，则</a:t>
                </a:r>
                <a:r>
                  <a:rPr lang="zh-CN" altLang="en-US" dirty="0">
                    <a:sym typeface="Symbol" panose="05050102010706020507" pitchFamily="18" charset="2"/>
                  </a:rPr>
                  <a:t></a:t>
                </a:r>
                <a14:m>
                  <m:oMath xmlns:m="http://schemas.openxmlformats.org/officeDocument/2006/math">
                    <m:r>
                      <a:rPr lang="zh-CN" altLang="en-US" sz="2800" i="1">
                        <a:latin typeface="Cambria Math" panose="02040503050406030204" pitchFamily="18" charset="0"/>
                        <a:cs typeface="Times New Roman" panose="02020603050405020304" pitchFamily="18" charset="0"/>
                      </a:rPr>
                      <m:t>⊢</m:t>
                    </m:r>
                  </m:oMath>
                </a14:m>
                <a:r>
                  <a:rPr lang="en-US" altLang="zh-CN" dirty="0"/>
                  <a:t>A</a:t>
                </a:r>
              </a:p>
              <a:p>
                <a:pPr>
                  <a:lnSpc>
                    <a:spcPct val="100000"/>
                  </a:lnSpc>
                </a:pPr>
                <a:r>
                  <a:rPr lang="zh-CN" altLang="en-US" dirty="0"/>
                  <a:t> 若</a:t>
                </a:r>
                <a:r>
                  <a:rPr lang="en-US" altLang="zh-CN" dirty="0"/>
                  <a:t>A</a:t>
                </a:r>
                <a:r>
                  <a:rPr lang="en-US" altLang="zh-CN" dirty="0">
                    <a:sym typeface="Symbol" panose="05050102010706020507" pitchFamily="18" charset="2"/>
                  </a:rPr>
                  <a:t></a:t>
                </a:r>
                <a:r>
                  <a:rPr lang="zh-CN" altLang="en-US" dirty="0">
                    <a:sym typeface="Symbol" panose="05050102010706020507" pitchFamily="18" charset="2"/>
                  </a:rPr>
                  <a:t>，则</a:t>
                </a:r>
                <a14:m>
                  <m:oMath xmlns:m="http://schemas.openxmlformats.org/officeDocument/2006/math">
                    <m:r>
                      <a:rPr lang="zh-CN" altLang="en-US" sz="2800" i="1">
                        <a:latin typeface="Cambria Math" panose="02040503050406030204" pitchFamily="18" charset="0"/>
                        <a:cs typeface="Times New Roman" panose="02020603050405020304" pitchFamily="18" charset="0"/>
                      </a:rPr>
                      <m:t>⊢</m:t>
                    </m:r>
                  </m:oMath>
                </a14:m>
                <a:r>
                  <a:rPr lang="en-US" altLang="zh-CN" dirty="0"/>
                  <a:t>A</a:t>
                </a:r>
              </a:p>
              <a:p>
                <a:pPr>
                  <a:lnSpc>
                    <a:spcPct val="100000"/>
                  </a:lnSpc>
                </a:pPr>
                <a:r>
                  <a:rPr lang="zh-CN" altLang="en-US" dirty="0"/>
                  <a:t> 若</a:t>
                </a:r>
                <a:r>
                  <a:rPr lang="zh-CN" altLang="en-US" dirty="0">
                    <a:sym typeface="Symbol" panose="05050102010706020507" pitchFamily="18" charset="2"/>
                  </a:rPr>
                  <a:t></a:t>
                </a:r>
                <a14:m>
                  <m:oMath xmlns:m="http://schemas.openxmlformats.org/officeDocument/2006/math">
                    <m:r>
                      <a:rPr lang="zh-CN" altLang="en-US" sz="2800" i="1">
                        <a:latin typeface="Cambria Math" panose="02040503050406030204" pitchFamily="18" charset="0"/>
                        <a:cs typeface="Times New Roman" panose="02020603050405020304" pitchFamily="18" charset="0"/>
                      </a:rPr>
                      <m:t>⊢</m:t>
                    </m:r>
                  </m:oMath>
                </a14:m>
                <a:r>
                  <a:rPr lang="en-US" altLang="zh-CN" dirty="0"/>
                  <a:t>A</a:t>
                </a:r>
                <a:r>
                  <a:rPr lang="zh-CN" altLang="en-US" dirty="0"/>
                  <a:t>，则</a:t>
                </a:r>
                <a:r>
                  <a:rPr lang="zh-CN" altLang="en-US" dirty="0">
                    <a:sym typeface="Symbol" panose="05050102010706020507" pitchFamily="18" charset="2"/>
                  </a:rPr>
                  <a:t></a:t>
                </a:r>
                <a:r>
                  <a:rPr lang="en-US" altLang="zh-CN" dirty="0">
                    <a:sym typeface="Symbol" panose="05050102010706020507" pitchFamily="18" charset="2"/>
                  </a:rPr>
                  <a:t>,B</a:t>
                </a:r>
                <a14:m>
                  <m:oMath xmlns:m="http://schemas.openxmlformats.org/officeDocument/2006/math">
                    <m:r>
                      <a:rPr lang="zh-CN" altLang="en-US" sz="2800" i="1">
                        <a:latin typeface="Cambria Math" panose="02040503050406030204" pitchFamily="18" charset="0"/>
                        <a:cs typeface="Times New Roman" panose="02020603050405020304" pitchFamily="18" charset="0"/>
                      </a:rPr>
                      <m:t>⊢</m:t>
                    </m:r>
                  </m:oMath>
                </a14:m>
                <a:r>
                  <a:rPr lang="en-US" altLang="zh-CN" dirty="0"/>
                  <a:t>A</a:t>
                </a:r>
              </a:p>
              <a:p>
                <a:pPr>
                  <a:lnSpc>
                    <a:spcPct val="100000"/>
                  </a:lnSpc>
                </a:pPr>
                <a:r>
                  <a:rPr lang="en-US" altLang="zh-CN" dirty="0"/>
                  <a:t> </a:t>
                </a:r>
                <a:r>
                  <a:rPr lang="zh-CN" altLang="en-US" dirty="0"/>
                  <a:t>替换性质</a:t>
                </a:r>
                <a:endParaRPr lang="en-US" altLang="zh-CN" dirty="0"/>
              </a:p>
              <a:p>
                <a:pPr marL="0" indent="0">
                  <a:lnSpc>
                    <a:spcPct val="100000"/>
                  </a:lnSpc>
                  <a:buNone/>
                </a:pPr>
                <a:r>
                  <a:rPr lang="zh-CN" altLang="en-US" dirty="0"/>
                  <a:t>     给定公式集合</a:t>
                </a:r>
                <a:r>
                  <a:rPr lang="zh-CN" altLang="en-US" dirty="0">
                    <a:sym typeface="Symbol" panose="05050102010706020507" pitchFamily="18" charset="2"/>
                  </a:rPr>
                  <a:t></a:t>
                </a:r>
                <a:r>
                  <a:rPr lang="zh-CN" altLang="en-US" dirty="0"/>
                  <a:t>及公式</a:t>
                </a:r>
                <a:r>
                  <a:rPr lang="en-US" altLang="zh-CN" dirty="0"/>
                  <a:t>A</a:t>
                </a:r>
                <a:r>
                  <a:rPr lang="zh-CN" altLang="en-US" dirty="0"/>
                  <a:t> </a:t>
                </a:r>
                <a:r>
                  <a:rPr lang="en-US" altLang="zh-CN" dirty="0"/>
                  <a:t>,</a:t>
                </a:r>
                <a:r>
                  <a:rPr lang="zh-CN" altLang="en-US" dirty="0"/>
                  <a:t>若</a:t>
                </a:r>
                <a:r>
                  <a:rPr lang="en-US" altLang="zh-CN" dirty="0"/>
                  <a:t>p</a:t>
                </a:r>
                <a:r>
                  <a:rPr lang="en-US" altLang="zh-CN" baseline="-25000" dirty="0"/>
                  <a:t>1</a:t>
                </a:r>
                <a:r>
                  <a:rPr lang="en-US" altLang="zh-CN" dirty="0"/>
                  <a:t>,…, </a:t>
                </a:r>
                <a:r>
                  <a:rPr lang="en-US" altLang="zh-CN" dirty="0" err="1"/>
                  <a:t>p</a:t>
                </a:r>
                <a:r>
                  <a:rPr lang="en-US" altLang="zh-CN" baseline="-25000" dirty="0" err="1"/>
                  <a:t>n</a:t>
                </a:r>
                <a:r>
                  <a:rPr lang="zh-CN" altLang="en-US" dirty="0"/>
                  <a:t>是</a:t>
                </a:r>
                <a:r>
                  <a:rPr lang="en-US" altLang="zh-CN" dirty="0"/>
                  <a:t>n</a:t>
                </a:r>
                <a:r>
                  <a:rPr lang="zh-CN" altLang="en-US" dirty="0"/>
                  <a:t>个不同的命题变</a:t>
                </a:r>
                <a:endParaRPr lang="en-US" altLang="zh-CN" dirty="0"/>
              </a:p>
              <a:p>
                <a:pPr marL="0" indent="0">
                  <a:lnSpc>
                    <a:spcPct val="100000"/>
                  </a:lnSpc>
                  <a:buNone/>
                </a:pPr>
                <a:r>
                  <a:rPr lang="en-US" altLang="zh-CN" dirty="0"/>
                  <a:t>     </a:t>
                </a:r>
                <a:r>
                  <a:rPr lang="zh-CN" altLang="en-US" dirty="0"/>
                  <a:t>元</a:t>
                </a:r>
                <a:r>
                  <a:rPr lang="en-US" altLang="zh-CN" dirty="0"/>
                  <a:t>, B</a:t>
                </a:r>
                <a:r>
                  <a:rPr lang="en-US" altLang="zh-CN" baseline="-25000" dirty="0"/>
                  <a:t>1</a:t>
                </a:r>
                <a:r>
                  <a:rPr lang="en-US" altLang="zh-CN" dirty="0"/>
                  <a:t>,…, </a:t>
                </a:r>
                <a:r>
                  <a:rPr lang="en-US" altLang="zh-CN" dirty="0" err="1"/>
                  <a:t>B</a:t>
                </a:r>
                <a:r>
                  <a:rPr lang="en-US" altLang="zh-CN" baseline="-25000" dirty="0" err="1"/>
                  <a:t>n</a:t>
                </a:r>
                <a:r>
                  <a:rPr lang="zh-CN" altLang="en-US" dirty="0"/>
                  <a:t>是</a:t>
                </a:r>
                <a:r>
                  <a:rPr lang="en-US" altLang="zh-CN" dirty="0"/>
                  <a:t>n</a:t>
                </a:r>
                <a:r>
                  <a:rPr lang="zh-CN" altLang="en-US" dirty="0"/>
                  <a:t>个公式</a:t>
                </a:r>
                <a:r>
                  <a:rPr lang="en-US" altLang="zh-CN" dirty="0"/>
                  <a:t>, </a:t>
                </a:r>
                <a:r>
                  <a:rPr lang="zh-CN" altLang="en-US" dirty="0"/>
                  <a:t>且</a:t>
                </a:r>
                <a:r>
                  <a:rPr lang="zh-CN" altLang="en-US" dirty="0">
                    <a:sym typeface="Symbol" panose="05050102010706020507" pitchFamily="18" charset="2"/>
                  </a:rPr>
                  <a:t> </a:t>
                </a:r>
                <a14:m>
                  <m:oMath xmlns:m="http://schemas.openxmlformats.org/officeDocument/2006/math">
                    <m:r>
                      <a:rPr lang="zh-CN" altLang="en-US" sz="2800" i="1">
                        <a:latin typeface="Cambria Math" panose="02040503050406030204" pitchFamily="18" charset="0"/>
                        <a:cs typeface="Times New Roman" panose="02020603050405020304" pitchFamily="18" charset="0"/>
                      </a:rPr>
                      <m:t>⊢</m:t>
                    </m:r>
                  </m:oMath>
                </a14:m>
                <a:r>
                  <a:rPr lang="en-US" altLang="zh-CN" dirty="0"/>
                  <a:t>A</a:t>
                </a:r>
                <a:r>
                  <a:rPr lang="zh-CN" altLang="en-US" dirty="0"/>
                  <a:t> </a:t>
                </a:r>
                <a:r>
                  <a:rPr lang="en-US" altLang="zh-CN" dirty="0"/>
                  <a:t>, </a:t>
                </a:r>
                <a:r>
                  <a:rPr lang="zh-CN" altLang="en-US" dirty="0"/>
                  <a:t>则</a:t>
                </a:r>
                <a:endParaRPr lang="en-US" altLang="zh-CN" dirty="0"/>
              </a:p>
              <a:p>
                <a:pPr marL="0" indent="0" algn="ctr">
                  <a:lnSpc>
                    <a:spcPct val="100000"/>
                  </a:lnSpc>
                  <a:buNone/>
                </a:pPr>
                <a14:m>
                  <m:oMathPara xmlns:m="http://schemas.openxmlformats.org/officeDocument/2006/math">
                    <m:oMathParaPr>
                      <m:jc m:val="centerGroup"/>
                    </m:oMathParaPr>
                    <m:oMath xmlns:m="http://schemas.openxmlformats.org/officeDocument/2006/math">
                      <m:sSubSup>
                        <m:sSubSupPr>
                          <m:ctrlPr>
                            <a:rPr lang="en-US" altLang="zh-CN" i="1" dirty="0" smtClean="0">
                              <a:latin typeface="Cambria Math" panose="02040503050406030204" pitchFamily="18" charset="0"/>
                              <a:sym typeface="Symbol" panose="05050102010706020507" pitchFamily="18" charset="2"/>
                            </a:rPr>
                          </m:ctrlPr>
                        </m:sSubSupPr>
                        <m:e>
                          <m:r>
                            <m:rPr>
                              <m:nor/>
                            </m:rPr>
                            <a:rPr lang="zh-CN" altLang="en-US" dirty="0">
                              <a:sym typeface="Symbol" panose="05050102010706020507" pitchFamily="18" charset="2"/>
                            </a:rPr>
                            <m:t></m:t>
                          </m:r>
                        </m:e>
                        <m:sub>
                          <m:sSub>
                            <m:sSubPr>
                              <m:ctrlPr>
                                <a:rPr lang="en-US" altLang="zh-CN" i="1" dirty="0">
                                  <a:latin typeface="Cambria Math" panose="02040503050406030204" pitchFamily="18" charset="0"/>
                                  <a:sym typeface="Symbol" panose="05050102010706020507" pitchFamily="18" charset="2"/>
                                </a:rPr>
                              </m:ctrlPr>
                            </m:sSubPr>
                            <m:e>
                              <m:r>
                                <a:rPr lang="en-US" altLang="zh-CN" b="1" i="1" dirty="0" smtClean="0">
                                  <a:latin typeface="Cambria Math" panose="02040503050406030204" pitchFamily="18" charset="0"/>
                                  <a:sym typeface="Symbol" panose="05050102010706020507" pitchFamily="18" charset="2"/>
                                </a:rPr>
                                <m:t>𝑩</m:t>
                              </m:r>
                            </m:e>
                            <m:sub>
                              <m:r>
                                <a:rPr lang="en-US" altLang="zh-CN" i="1" dirty="0">
                                  <a:latin typeface="Cambria Math" panose="02040503050406030204" pitchFamily="18" charset="0"/>
                                  <a:sym typeface="Symbol" panose="05050102010706020507" pitchFamily="18" charset="2"/>
                                </a:rPr>
                                <m:t>𝟏</m:t>
                              </m:r>
                            </m:sub>
                          </m:sSub>
                          <m:r>
                            <a:rPr lang="en-US" altLang="zh-CN" i="1" dirty="0">
                              <a:latin typeface="Cambria Math" panose="02040503050406030204" pitchFamily="18" charset="0"/>
                              <a:sym typeface="Symbol" panose="05050102010706020507" pitchFamily="18" charset="2"/>
                            </a:rPr>
                            <m:t>,…,</m:t>
                          </m:r>
                          <m:sSub>
                            <m:sSubPr>
                              <m:ctrlPr>
                                <a:rPr lang="en-US" altLang="zh-CN" i="1" dirty="0">
                                  <a:latin typeface="Cambria Math" panose="02040503050406030204" pitchFamily="18" charset="0"/>
                                  <a:sym typeface="Symbol" panose="05050102010706020507" pitchFamily="18" charset="2"/>
                                </a:rPr>
                              </m:ctrlPr>
                            </m:sSubPr>
                            <m:e>
                              <m:r>
                                <a:rPr lang="en-US" altLang="zh-CN" b="1" i="1" dirty="0" smtClean="0">
                                  <a:latin typeface="Cambria Math" panose="02040503050406030204" pitchFamily="18" charset="0"/>
                                  <a:sym typeface="Symbol" panose="05050102010706020507" pitchFamily="18" charset="2"/>
                                </a:rPr>
                                <m:t>𝑩</m:t>
                              </m:r>
                            </m:e>
                            <m:sub>
                              <m:r>
                                <a:rPr lang="en-US" altLang="zh-CN" i="1" dirty="0">
                                  <a:latin typeface="Cambria Math" panose="02040503050406030204" pitchFamily="18" charset="0"/>
                                  <a:sym typeface="Symbol" panose="05050102010706020507" pitchFamily="18" charset="2"/>
                                </a:rPr>
                                <m:t>𝒏</m:t>
                              </m:r>
                            </m:sub>
                          </m:sSub>
                        </m:sub>
                        <m:sup>
                          <m:sSub>
                            <m:sSubPr>
                              <m:ctrlPr>
                                <a:rPr lang="en-US" altLang="zh-CN" i="1" dirty="0" smtClean="0">
                                  <a:latin typeface="Cambria Math" panose="02040503050406030204" pitchFamily="18" charset="0"/>
                                  <a:sym typeface="Symbol" panose="05050102010706020507" pitchFamily="18" charset="2"/>
                                </a:rPr>
                              </m:ctrlPr>
                            </m:sSubPr>
                            <m:e>
                              <m:r>
                                <a:rPr lang="en-US" altLang="zh-CN" b="1" i="1" dirty="0" smtClean="0">
                                  <a:latin typeface="Cambria Math" panose="02040503050406030204" pitchFamily="18" charset="0"/>
                                  <a:sym typeface="Symbol" panose="05050102010706020507" pitchFamily="18" charset="2"/>
                                </a:rPr>
                                <m:t>𝒑</m:t>
                              </m:r>
                            </m:e>
                            <m:sub>
                              <m:r>
                                <a:rPr lang="en-US" altLang="zh-CN" b="1" i="1" dirty="0" smtClean="0">
                                  <a:latin typeface="Cambria Math" panose="02040503050406030204" pitchFamily="18" charset="0"/>
                                  <a:sym typeface="Symbol" panose="05050102010706020507" pitchFamily="18" charset="2"/>
                                </a:rPr>
                                <m:t>𝟏</m:t>
                              </m:r>
                            </m:sub>
                          </m:sSub>
                          <m:r>
                            <a:rPr lang="en-US" altLang="zh-CN" b="1" i="1" dirty="0" smtClean="0">
                              <a:latin typeface="Cambria Math" panose="02040503050406030204" pitchFamily="18" charset="0"/>
                              <a:sym typeface="Symbol" panose="05050102010706020507" pitchFamily="18" charset="2"/>
                            </a:rPr>
                            <m:t>,…,</m:t>
                          </m:r>
                          <m:sSub>
                            <m:sSubPr>
                              <m:ctrlPr>
                                <a:rPr lang="en-US" altLang="zh-CN" b="1" i="1" dirty="0" smtClean="0">
                                  <a:latin typeface="Cambria Math" panose="02040503050406030204" pitchFamily="18" charset="0"/>
                                  <a:sym typeface="Symbol" panose="05050102010706020507" pitchFamily="18" charset="2"/>
                                </a:rPr>
                              </m:ctrlPr>
                            </m:sSubPr>
                            <m:e>
                              <m:r>
                                <a:rPr lang="en-US" altLang="zh-CN" b="1" i="1" dirty="0" smtClean="0">
                                  <a:latin typeface="Cambria Math" panose="02040503050406030204" pitchFamily="18" charset="0"/>
                                  <a:sym typeface="Symbol" panose="05050102010706020507" pitchFamily="18" charset="2"/>
                                </a:rPr>
                                <m:t>𝒑</m:t>
                              </m:r>
                            </m:e>
                            <m:sub>
                              <m:r>
                                <a:rPr lang="en-US" altLang="zh-CN" b="1" i="1" dirty="0" smtClean="0">
                                  <a:latin typeface="Cambria Math" panose="02040503050406030204" pitchFamily="18" charset="0"/>
                                  <a:sym typeface="Symbol" panose="05050102010706020507" pitchFamily="18" charset="2"/>
                                </a:rPr>
                                <m:t>𝒏</m:t>
                              </m:r>
                            </m:sub>
                          </m:sSub>
                        </m:sup>
                      </m:sSubSup>
                      <m:r>
                        <a:rPr lang="zh-CN" altLang="en-US" sz="2800" i="1">
                          <a:latin typeface="Cambria Math" panose="02040503050406030204" pitchFamily="18" charset="0"/>
                          <a:cs typeface="Times New Roman" panose="02020603050405020304" pitchFamily="18" charset="0"/>
                        </a:rPr>
                        <m:t>⊢</m:t>
                      </m:r>
                      <m:sSubSup>
                        <m:sSubSupPr>
                          <m:ctrlPr>
                            <a:rPr lang="en-US" altLang="zh-CN" i="1" dirty="0">
                              <a:latin typeface="Cambria Math" panose="02040503050406030204" pitchFamily="18" charset="0"/>
                              <a:sym typeface="Symbol" panose="05050102010706020507" pitchFamily="18" charset="2"/>
                            </a:rPr>
                          </m:ctrlPr>
                        </m:sSubSupPr>
                        <m:e>
                          <m:r>
                            <a:rPr lang="en-US" altLang="zh-CN" b="1" i="1" dirty="0" smtClean="0">
                              <a:latin typeface="Cambria Math" panose="02040503050406030204" pitchFamily="18" charset="0"/>
                              <a:sym typeface="Symbol" panose="05050102010706020507" pitchFamily="18" charset="2"/>
                            </a:rPr>
                            <m:t>𝑨</m:t>
                          </m:r>
                        </m:e>
                        <m:sub>
                          <m:sSub>
                            <m:sSubPr>
                              <m:ctrlPr>
                                <a:rPr lang="en-US" altLang="zh-CN" i="1" dirty="0">
                                  <a:latin typeface="Cambria Math" panose="02040503050406030204" pitchFamily="18" charset="0"/>
                                  <a:sym typeface="Symbol" panose="05050102010706020507" pitchFamily="18" charset="2"/>
                                </a:rPr>
                              </m:ctrlPr>
                            </m:sSubPr>
                            <m:e>
                              <m:r>
                                <a:rPr lang="en-US" altLang="zh-CN" i="1" dirty="0">
                                  <a:latin typeface="Cambria Math" panose="02040503050406030204" pitchFamily="18" charset="0"/>
                                  <a:sym typeface="Symbol" panose="05050102010706020507" pitchFamily="18" charset="2"/>
                                </a:rPr>
                                <m:t>𝑩</m:t>
                              </m:r>
                            </m:e>
                            <m:sub>
                              <m:r>
                                <a:rPr lang="en-US" altLang="zh-CN" i="1" dirty="0">
                                  <a:latin typeface="Cambria Math" panose="02040503050406030204" pitchFamily="18" charset="0"/>
                                  <a:sym typeface="Symbol" panose="05050102010706020507" pitchFamily="18" charset="2"/>
                                </a:rPr>
                                <m:t>𝟏</m:t>
                              </m:r>
                            </m:sub>
                          </m:sSub>
                          <m:r>
                            <a:rPr lang="en-US" altLang="zh-CN" i="1" dirty="0">
                              <a:latin typeface="Cambria Math" panose="02040503050406030204" pitchFamily="18" charset="0"/>
                              <a:sym typeface="Symbol" panose="05050102010706020507" pitchFamily="18" charset="2"/>
                            </a:rPr>
                            <m:t>,…,</m:t>
                          </m:r>
                          <m:sSub>
                            <m:sSubPr>
                              <m:ctrlPr>
                                <a:rPr lang="en-US" altLang="zh-CN" i="1" dirty="0">
                                  <a:latin typeface="Cambria Math" panose="02040503050406030204" pitchFamily="18" charset="0"/>
                                  <a:sym typeface="Symbol" panose="05050102010706020507" pitchFamily="18" charset="2"/>
                                </a:rPr>
                              </m:ctrlPr>
                            </m:sSubPr>
                            <m:e>
                              <m:r>
                                <a:rPr lang="en-US" altLang="zh-CN" i="1" dirty="0">
                                  <a:latin typeface="Cambria Math" panose="02040503050406030204" pitchFamily="18" charset="0"/>
                                  <a:sym typeface="Symbol" panose="05050102010706020507" pitchFamily="18" charset="2"/>
                                </a:rPr>
                                <m:t>𝑩</m:t>
                              </m:r>
                            </m:e>
                            <m:sub>
                              <m:r>
                                <a:rPr lang="en-US" altLang="zh-CN" i="1" dirty="0">
                                  <a:latin typeface="Cambria Math" panose="02040503050406030204" pitchFamily="18" charset="0"/>
                                  <a:sym typeface="Symbol" panose="05050102010706020507" pitchFamily="18" charset="2"/>
                                </a:rPr>
                                <m:t>𝒏</m:t>
                              </m:r>
                            </m:sub>
                          </m:sSub>
                        </m:sub>
                        <m:sup>
                          <m:sSub>
                            <m:sSubPr>
                              <m:ctrlPr>
                                <a:rPr lang="en-US" altLang="zh-CN" i="1" dirty="0">
                                  <a:latin typeface="Cambria Math" panose="02040503050406030204" pitchFamily="18" charset="0"/>
                                  <a:sym typeface="Symbol" panose="05050102010706020507" pitchFamily="18" charset="2"/>
                                </a:rPr>
                              </m:ctrlPr>
                            </m:sSubPr>
                            <m:e>
                              <m:r>
                                <a:rPr lang="en-US" altLang="zh-CN" i="1" dirty="0">
                                  <a:latin typeface="Cambria Math" panose="02040503050406030204" pitchFamily="18" charset="0"/>
                                  <a:sym typeface="Symbol" panose="05050102010706020507" pitchFamily="18" charset="2"/>
                                </a:rPr>
                                <m:t>𝒑</m:t>
                              </m:r>
                            </m:e>
                            <m:sub>
                              <m:r>
                                <a:rPr lang="en-US" altLang="zh-CN" i="1" dirty="0">
                                  <a:latin typeface="Cambria Math" panose="02040503050406030204" pitchFamily="18" charset="0"/>
                                  <a:sym typeface="Symbol" panose="05050102010706020507" pitchFamily="18" charset="2"/>
                                </a:rPr>
                                <m:t>𝟏</m:t>
                              </m:r>
                            </m:sub>
                          </m:sSub>
                          <m:r>
                            <a:rPr lang="en-US" altLang="zh-CN" i="1" dirty="0">
                              <a:latin typeface="Cambria Math" panose="02040503050406030204" pitchFamily="18" charset="0"/>
                              <a:sym typeface="Symbol" panose="05050102010706020507" pitchFamily="18" charset="2"/>
                            </a:rPr>
                            <m:t>,…,</m:t>
                          </m:r>
                          <m:sSub>
                            <m:sSubPr>
                              <m:ctrlPr>
                                <a:rPr lang="en-US" altLang="zh-CN" i="1" dirty="0">
                                  <a:latin typeface="Cambria Math" panose="02040503050406030204" pitchFamily="18" charset="0"/>
                                  <a:sym typeface="Symbol" panose="05050102010706020507" pitchFamily="18" charset="2"/>
                                </a:rPr>
                              </m:ctrlPr>
                            </m:sSubPr>
                            <m:e>
                              <m:r>
                                <a:rPr lang="en-US" altLang="zh-CN" i="1" dirty="0">
                                  <a:latin typeface="Cambria Math" panose="02040503050406030204" pitchFamily="18" charset="0"/>
                                  <a:sym typeface="Symbol" panose="05050102010706020507" pitchFamily="18" charset="2"/>
                                </a:rPr>
                                <m:t>𝒑</m:t>
                              </m:r>
                            </m:e>
                            <m:sub>
                              <m:r>
                                <a:rPr lang="en-US" altLang="zh-CN" i="1" dirty="0">
                                  <a:latin typeface="Cambria Math" panose="02040503050406030204" pitchFamily="18" charset="0"/>
                                  <a:sym typeface="Symbol" panose="05050102010706020507" pitchFamily="18" charset="2"/>
                                </a:rPr>
                                <m:t>𝒏</m:t>
                              </m:r>
                            </m:sub>
                          </m:sSub>
                        </m:sup>
                      </m:sSubSup>
                    </m:oMath>
                  </m:oMathPara>
                </a14:m>
                <a:endParaRPr lang="en-US" altLang="zh-CN" dirty="0"/>
              </a:p>
              <a:p>
                <a:pPr marL="0" indent="0">
                  <a:lnSpc>
                    <a:spcPct val="100000"/>
                  </a:lnSpc>
                  <a:buNone/>
                </a:pPr>
                <a:r>
                  <a:rPr lang="en-US" altLang="zh-CN" dirty="0"/>
                  <a:t>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65" t="-9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5919577"/>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1</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76225" y="946150"/>
                <a:ext cx="8589963" cy="4682293"/>
              </a:xfrm>
            </p:spPr>
            <p:txBody>
              <a:bodyPr/>
              <a:lstStyle/>
              <a:p>
                <a:pPr>
                  <a:lnSpc>
                    <a:spcPct val="100000"/>
                  </a:lnSpc>
                </a:pPr>
                <a14:m>
                  <m:oMath xmlns:m="http://schemas.openxmlformats.org/officeDocument/2006/math">
                    <m:r>
                      <a:rPr lang="zh-CN" altLang="en-US" sz="2800" i="1">
                        <a:latin typeface="Cambria Math" panose="02040503050406030204" pitchFamily="18" charset="0"/>
                        <a:cs typeface="Times New Roman" panose="02020603050405020304" pitchFamily="18" charset="0"/>
                      </a:rPr>
                      <m:t>⊢</m:t>
                    </m:r>
                  </m:oMath>
                </a14:m>
                <a:r>
                  <a:rPr lang="en-US" altLang="zh-CN" dirty="0"/>
                  <a:t>A</a:t>
                </a:r>
                <a:r>
                  <a:rPr lang="en-US" altLang="zh-CN" dirty="0">
                    <a:sym typeface="Symbol" panose="05050102010706020507" pitchFamily="18" charset="2"/>
                  </a:rPr>
                  <a:t>A</a:t>
                </a:r>
              </a:p>
              <a:p>
                <a:pPr>
                  <a:lnSpc>
                    <a:spcPct val="100000"/>
                  </a:lnSpc>
                </a:pPr>
                <a:r>
                  <a:rPr lang="zh-CN" altLang="en-US" dirty="0">
                    <a:sym typeface="Symbol" panose="05050102010706020507" pitchFamily="18" charset="2"/>
                  </a:rPr>
                  <a:t>证明：</a:t>
                </a:r>
                <a:endParaRPr lang="en-US" altLang="zh-CN" dirty="0">
                  <a:sym typeface="Symbol" panose="05050102010706020507" pitchFamily="18" charset="2"/>
                </a:endParaRPr>
              </a:p>
              <a:p>
                <a:pPr lvl="1">
                  <a:lnSpc>
                    <a:spcPct val="100000"/>
                  </a:lnSpc>
                </a:pPr>
                <a:r>
                  <a:rPr lang="en-US" altLang="zh-CN" b="0" dirty="0">
                    <a:latin typeface="Times New Roman" pitchFamily="18" charset="0"/>
                  </a:rPr>
                  <a:t>A</a:t>
                </a:r>
                <a:r>
                  <a:rPr lang="en-US" altLang="zh-CN" b="0" baseline="-25000" dirty="0">
                    <a:latin typeface="Times New Roman" pitchFamily="18" charset="0"/>
                  </a:rPr>
                  <a:t>1</a:t>
                </a:r>
                <a:r>
                  <a:rPr lang="en-US" altLang="zh-CN" b="0" dirty="0">
                    <a:latin typeface="Times New Roman" pitchFamily="18" charset="0"/>
                  </a:rPr>
                  <a:t>=</a:t>
                </a:r>
                <a:r>
                  <a:rPr lang="pt-BR" altLang="zh-CN" dirty="0">
                    <a:sym typeface="Symbol" panose="05050102010706020507" pitchFamily="18" charset="2"/>
                  </a:rPr>
                  <a:t>(A (</a:t>
                </a:r>
                <a:r>
                  <a:rPr lang="pt-BR" altLang="zh-CN" dirty="0">
                    <a:solidFill>
                      <a:srgbClr val="FF0000"/>
                    </a:solidFill>
                    <a:sym typeface="Symbol" panose="05050102010706020507" pitchFamily="18" charset="2"/>
                  </a:rPr>
                  <a:t>(A  A) </a:t>
                </a:r>
                <a:r>
                  <a:rPr lang="pt-BR" altLang="zh-CN" dirty="0">
                    <a:sym typeface="Symbol" panose="05050102010706020507" pitchFamily="18" charset="2"/>
                  </a:rPr>
                  <a:t> A))  ((A  </a:t>
                </a:r>
                <a:r>
                  <a:rPr lang="pt-BR" altLang="zh-CN" dirty="0">
                    <a:solidFill>
                      <a:srgbClr val="FF0000"/>
                    </a:solidFill>
                    <a:sym typeface="Symbol" panose="05050102010706020507" pitchFamily="18" charset="2"/>
                  </a:rPr>
                  <a:t>(A  A)</a:t>
                </a:r>
                <a:r>
                  <a:rPr lang="pt-BR" altLang="zh-CN" dirty="0">
                    <a:sym typeface="Symbol" panose="05050102010706020507" pitchFamily="18" charset="2"/>
                  </a:rPr>
                  <a:t>)  (A  A))</a:t>
                </a:r>
                <a:r>
                  <a:rPr lang="zh-CN" altLang="en-US" dirty="0">
                    <a:sym typeface="Symbol" panose="05050102010706020507" pitchFamily="18" charset="2"/>
                  </a:rPr>
                  <a:t>  </a:t>
                </a:r>
                <a:r>
                  <a:rPr lang="en-US" altLang="zh-CN" dirty="0">
                    <a:latin typeface="Kunstler Script" pitchFamily="66" charset="0"/>
                  </a:rPr>
                  <a:t>A</a:t>
                </a:r>
                <a:r>
                  <a:rPr lang="en-US" altLang="zh-CN" i="1" baseline="-25000" dirty="0">
                    <a:latin typeface="Times New Roman" pitchFamily="18" charset="0"/>
                  </a:rPr>
                  <a:t>2</a:t>
                </a:r>
                <a:endParaRPr lang="en-US" altLang="zh-CN" b="0" i="1" dirty="0">
                  <a:latin typeface="Times New Roman" pitchFamily="18" charset="0"/>
                </a:endParaRPr>
              </a:p>
              <a:p>
                <a:pPr lvl="1">
                  <a:lnSpc>
                    <a:spcPct val="100000"/>
                  </a:lnSpc>
                </a:pPr>
                <a:r>
                  <a:rPr lang="en-US" altLang="zh-CN" b="0" dirty="0">
                    <a:latin typeface="Times New Roman" pitchFamily="18" charset="0"/>
                  </a:rPr>
                  <a:t>A</a:t>
                </a:r>
                <a:r>
                  <a:rPr lang="en-US" altLang="zh-CN" b="0" baseline="-25000" dirty="0">
                    <a:latin typeface="Times New Roman" pitchFamily="18" charset="0"/>
                  </a:rPr>
                  <a:t>2</a:t>
                </a:r>
                <a:r>
                  <a:rPr lang="en-US" altLang="zh-CN" b="0" dirty="0">
                    <a:latin typeface="Times New Roman" pitchFamily="18" charset="0"/>
                  </a:rPr>
                  <a:t>=</a:t>
                </a:r>
                <a:r>
                  <a:rPr lang="zh-CN" altLang="en-US" dirty="0">
                    <a:sym typeface="Symbol" panose="05050102010706020507" pitchFamily="18" charset="2"/>
                  </a:rPr>
                  <a:t> </a:t>
                </a:r>
                <a:r>
                  <a:rPr lang="pt-BR" altLang="zh-CN" dirty="0">
                    <a:sym typeface="Symbol" panose="05050102010706020507" pitchFamily="18" charset="2"/>
                  </a:rPr>
                  <a:t>A (</a:t>
                </a:r>
                <a:r>
                  <a:rPr lang="pt-BR" altLang="zh-CN" dirty="0">
                    <a:solidFill>
                      <a:srgbClr val="FF0000"/>
                    </a:solidFill>
                    <a:sym typeface="Symbol" panose="05050102010706020507" pitchFamily="18" charset="2"/>
                  </a:rPr>
                  <a:t>(A  A) </a:t>
                </a:r>
                <a:r>
                  <a:rPr lang="pt-BR" altLang="zh-CN" dirty="0">
                    <a:sym typeface="Symbol" panose="05050102010706020507" pitchFamily="18" charset="2"/>
                  </a:rPr>
                  <a:t> A)</a:t>
                </a:r>
                <a:r>
                  <a:rPr lang="zh-CN" altLang="en-US" dirty="0">
                    <a:sym typeface="Symbol" panose="05050102010706020507" pitchFamily="18" charset="2"/>
                  </a:rPr>
                  <a:t>                                                        </a:t>
                </a:r>
                <a:r>
                  <a:rPr lang="en-US" altLang="zh-CN" dirty="0">
                    <a:latin typeface="Kunstler Script" pitchFamily="66" charset="0"/>
                  </a:rPr>
                  <a:t>A</a:t>
                </a:r>
                <a:r>
                  <a:rPr lang="en-US" altLang="zh-CN" i="1" baseline="-25000" dirty="0">
                    <a:latin typeface="Times New Roman" pitchFamily="18" charset="0"/>
                  </a:rPr>
                  <a:t>1</a:t>
                </a:r>
                <a:endParaRPr lang="en-US" altLang="zh-CN" b="0" i="1" dirty="0">
                  <a:latin typeface="Times New Roman" pitchFamily="18" charset="0"/>
                </a:endParaRPr>
              </a:p>
              <a:p>
                <a:pPr lvl="1">
                  <a:lnSpc>
                    <a:spcPct val="100000"/>
                  </a:lnSpc>
                </a:pPr>
                <a:r>
                  <a:rPr lang="en-US" altLang="zh-CN" b="0" dirty="0">
                    <a:latin typeface="Times New Roman" pitchFamily="18" charset="0"/>
                  </a:rPr>
                  <a:t>A</a:t>
                </a:r>
                <a:r>
                  <a:rPr lang="en-US" altLang="zh-CN" b="0" baseline="-25000" dirty="0">
                    <a:latin typeface="Times New Roman" pitchFamily="18" charset="0"/>
                  </a:rPr>
                  <a:t>3</a:t>
                </a:r>
                <a:r>
                  <a:rPr lang="en-US" altLang="zh-CN" b="0" dirty="0">
                    <a:latin typeface="Times New Roman" pitchFamily="18" charset="0"/>
                  </a:rPr>
                  <a:t>=</a:t>
                </a:r>
                <a:r>
                  <a:rPr lang="pt-BR" altLang="zh-CN" dirty="0">
                    <a:sym typeface="Symbol" panose="05050102010706020507" pitchFamily="18" charset="2"/>
                  </a:rPr>
                  <a:t>(A  </a:t>
                </a:r>
                <a:r>
                  <a:rPr lang="pt-BR" altLang="zh-CN" dirty="0">
                    <a:solidFill>
                      <a:srgbClr val="FF0000"/>
                    </a:solidFill>
                    <a:sym typeface="Symbol" panose="05050102010706020507" pitchFamily="18" charset="2"/>
                  </a:rPr>
                  <a:t>(A  A)</a:t>
                </a:r>
                <a:r>
                  <a:rPr lang="pt-BR" altLang="zh-CN" dirty="0">
                    <a:sym typeface="Symbol" panose="05050102010706020507" pitchFamily="18" charset="2"/>
                  </a:rPr>
                  <a:t>)  (A  A)</a:t>
                </a:r>
                <a:r>
                  <a:rPr lang="zh-CN" altLang="en-US" dirty="0">
                    <a:sym typeface="Symbol" panose="05050102010706020507" pitchFamily="18" charset="2"/>
                  </a:rPr>
                  <a:t>                         </a:t>
                </a:r>
                <a:r>
                  <a:rPr lang="en-US" altLang="zh-CN" dirty="0">
                    <a:sym typeface="Symbol" panose="05050102010706020507" pitchFamily="18" charset="2"/>
                  </a:rPr>
                  <a:t>MP</a:t>
                </a:r>
                <a:r>
                  <a:rPr lang="zh-CN" altLang="en-US" dirty="0">
                    <a:sym typeface="Symbol" panose="05050102010706020507" pitchFamily="18" charset="2"/>
                  </a:rPr>
                  <a:t>规则</a:t>
                </a:r>
                <a:r>
                  <a:rPr lang="en-US" altLang="zh-CN" dirty="0">
                    <a:sym typeface="Symbol" panose="05050102010706020507" pitchFamily="18" charset="2"/>
                  </a:rPr>
                  <a:t>(A</a:t>
                </a:r>
                <a:r>
                  <a:rPr lang="en-US" altLang="zh-CN" baseline="-25000" dirty="0">
                    <a:sym typeface="Symbol" panose="05050102010706020507" pitchFamily="18" charset="2"/>
                  </a:rPr>
                  <a:t>1</a:t>
                </a:r>
                <a:r>
                  <a:rPr lang="en-US" altLang="zh-CN" dirty="0">
                    <a:sym typeface="Symbol" panose="05050102010706020507" pitchFamily="18" charset="2"/>
                  </a:rPr>
                  <a:t>,A</a:t>
                </a:r>
                <a:r>
                  <a:rPr lang="en-US" altLang="zh-CN" baseline="-25000" dirty="0">
                    <a:sym typeface="Symbol" panose="05050102010706020507" pitchFamily="18" charset="2"/>
                  </a:rPr>
                  <a:t>2</a:t>
                </a:r>
                <a:r>
                  <a:rPr lang="en-US" altLang="zh-CN" dirty="0">
                    <a:sym typeface="Symbol" panose="05050102010706020507" pitchFamily="18" charset="2"/>
                  </a:rPr>
                  <a:t>)</a:t>
                </a:r>
              </a:p>
              <a:p>
                <a:pPr lvl="1">
                  <a:lnSpc>
                    <a:spcPct val="100000"/>
                  </a:lnSpc>
                </a:pPr>
                <a:r>
                  <a:rPr lang="en-US" altLang="zh-CN" b="0" dirty="0">
                    <a:latin typeface="Times New Roman" pitchFamily="18" charset="0"/>
                  </a:rPr>
                  <a:t>A</a:t>
                </a:r>
                <a:r>
                  <a:rPr lang="en-US" altLang="zh-CN" b="0" baseline="-25000" dirty="0">
                    <a:latin typeface="Times New Roman" pitchFamily="18" charset="0"/>
                  </a:rPr>
                  <a:t>4</a:t>
                </a:r>
                <a:r>
                  <a:rPr lang="en-US" altLang="zh-CN" b="0" dirty="0">
                    <a:latin typeface="Times New Roman" pitchFamily="18" charset="0"/>
                  </a:rPr>
                  <a:t>= </a:t>
                </a:r>
                <a:r>
                  <a:rPr lang="pt-BR" altLang="zh-CN" dirty="0">
                    <a:sym typeface="Symbol" panose="05050102010706020507" pitchFamily="18" charset="2"/>
                  </a:rPr>
                  <a:t>A  </a:t>
                </a:r>
                <a:r>
                  <a:rPr lang="pt-BR" altLang="zh-CN" dirty="0">
                    <a:solidFill>
                      <a:srgbClr val="FF0000"/>
                    </a:solidFill>
                    <a:sym typeface="Symbol" panose="05050102010706020507" pitchFamily="18" charset="2"/>
                  </a:rPr>
                  <a:t>(A  A)</a:t>
                </a:r>
                <a:r>
                  <a:rPr lang="zh-CN" altLang="en-US" dirty="0">
                    <a:sym typeface="Symbol" panose="05050102010706020507" pitchFamily="18" charset="2"/>
                  </a:rPr>
                  <a:t>                                                                  </a:t>
                </a:r>
                <a:r>
                  <a:rPr lang="en-US" altLang="zh-CN" dirty="0">
                    <a:latin typeface="Kunstler Script" pitchFamily="66" charset="0"/>
                  </a:rPr>
                  <a:t>A</a:t>
                </a:r>
                <a:r>
                  <a:rPr lang="en-US" altLang="zh-CN" i="1" baseline="-25000" dirty="0">
                    <a:latin typeface="Times New Roman" pitchFamily="18" charset="0"/>
                  </a:rPr>
                  <a:t>1</a:t>
                </a:r>
                <a:endParaRPr lang="en-US" altLang="zh-CN" b="0" i="1" dirty="0">
                  <a:latin typeface="Times New Roman" pitchFamily="18" charset="0"/>
                </a:endParaRPr>
              </a:p>
              <a:p>
                <a:pPr lvl="1">
                  <a:lnSpc>
                    <a:spcPct val="100000"/>
                  </a:lnSpc>
                </a:pPr>
                <a:r>
                  <a:rPr lang="en-US" altLang="zh-CN" b="0" dirty="0">
                    <a:latin typeface="Times New Roman" pitchFamily="18" charset="0"/>
                  </a:rPr>
                  <a:t>A</a:t>
                </a:r>
                <a:r>
                  <a:rPr lang="en-US" altLang="zh-CN" b="0" baseline="-25000" dirty="0">
                    <a:latin typeface="Times New Roman" pitchFamily="18" charset="0"/>
                  </a:rPr>
                  <a:t>5</a:t>
                </a:r>
                <a:r>
                  <a:rPr lang="en-US" altLang="zh-CN" b="0" dirty="0">
                    <a:latin typeface="Times New Roman" pitchFamily="18" charset="0"/>
                  </a:rPr>
                  <a:t>= </a:t>
                </a:r>
                <a:r>
                  <a:rPr lang="pt-BR" altLang="zh-CN" dirty="0">
                    <a:sym typeface="Symbol" panose="05050102010706020507" pitchFamily="18" charset="2"/>
                  </a:rPr>
                  <a:t>A  A</a:t>
                </a:r>
                <a:r>
                  <a:rPr lang="zh-CN" altLang="en-US" dirty="0">
                    <a:sym typeface="Symbol" panose="05050102010706020507" pitchFamily="18" charset="2"/>
                  </a:rPr>
                  <a:t>                                                         </a:t>
                </a:r>
                <a:r>
                  <a:rPr lang="en-US" altLang="zh-CN" dirty="0">
                    <a:sym typeface="Symbol" panose="05050102010706020507" pitchFamily="18" charset="2"/>
                  </a:rPr>
                  <a:t>MP</a:t>
                </a:r>
                <a:r>
                  <a:rPr lang="zh-CN" altLang="en-US" dirty="0">
                    <a:sym typeface="Symbol" panose="05050102010706020507" pitchFamily="18" charset="2"/>
                  </a:rPr>
                  <a:t>规则</a:t>
                </a:r>
                <a:r>
                  <a:rPr lang="en-US" altLang="zh-CN" dirty="0">
                    <a:sym typeface="Symbol" panose="05050102010706020507" pitchFamily="18" charset="2"/>
                  </a:rPr>
                  <a:t>(A</a:t>
                </a:r>
                <a:r>
                  <a:rPr lang="en-US" altLang="zh-CN" baseline="-25000" dirty="0">
                    <a:sym typeface="Symbol" panose="05050102010706020507" pitchFamily="18" charset="2"/>
                  </a:rPr>
                  <a:t>3</a:t>
                </a:r>
                <a:r>
                  <a:rPr lang="en-US" altLang="zh-CN" dirty="0">
                    <a:sym typeface="Symbol" panose="05050102010706020507" pitchFamily="18" charset="2"/>
                  </a:rPr>
                  <a:t>,A</a:t>
                </a:r>
                <a:r>
                  <a:rPr lang="en-US" altLang="zh-CN" baseline="-25000" dirty="0">
                    <a:sym typeface="Symbol" panose="05050102010706020507" pitchFamily="18" charset="2"/>
                  </a:rPr>
                  <a:t>4</a:t>
                </a:r>
                <a:r>
                  <a:rPr lang="en-US" altLang="zh-CN" dirty="0">
                    <a:sym typeface="Symbol" panose="05050102010706020507" pitchFamily="18" charset="2"/>
                  </a:rPr>
                  <a:t>)</a:t>
                </a:r>
              </a:p>
              <a:p>
                <a:pPr marL="457200" lvl="1" indent="0">
                  <a:lnSpc>
                    <a:spcPct val="100000"/>
                  </a:lnSpc>
                  <a:buNone/>
                </a:pPr>
                <a:r>
                  <a:rPr lang="zh-CN" altLang="en-US" dirty="0">
                    <a:sym typeface="Symbol" panose="05050102010706020507" pitchFamily="18" charset="2"/>
                  </a:rPr>
                  <a:t>存在公式序列</a:t>
                </a:r>
                <a:r>
                  <a:rPr lang="en-US" altLang="zh-CN" dirty="0">
                    <a:sym typeface="Symbol" panose="05050102010706020507" pitchFamily="18" charset="2"/>
                  </a:rPr>
                  <a:t>A</a:t>
                </a:r>
                <a:r>
                  <a:rPr lang="en-US" altLang="zh-CN" baseline="-25000" dirty="0">
                    <a:sym typeface="Symbol" panose="05050102010706020507" pitchFamily="18" charset="2"/>
                  </a:rPr>
                  <a:t>1</a:t>
                </a:r>
                <a:r>
                  <a:rPr lang="en-US" altLang="zh-CN" dirty="0">
                    <a:sym typeface="Symbol" panose="05050102010706020507" pitchFamily="18" charset="2"/>
                  </a:rPr>
                  <a:t>,…,A</a:t>
                </a:r>
                <a:r>
                  <a:rPr lang="en-US" altLang="zh-CN" baseline="-25000" dirty="0">
                    <a:sym typeface="Symbol" panose="05050102010706020507" pitchFamily="18" charset="2"/>
                  </a:rPr>
                  <a:t>5</a:t>
                </a:r>
                <a:r>
                  <a:rPr lang="zh-CN" altLang="en-US" dirty="0">
                    <a:sym typeface="Symbol" panose="05050102010706020507" pitchFamily="18" charset="2"/>
                  </a:rPr>
                  <a:t>为公式</a:t>
                </a:r>
                <a:r>
                  <a:rPr lang="en-US" altLang="zh-CN" dirty="0">
                    <a:sym typeface="Symbol" panose="05050102010706020507" pitchFamily="18" charset="2"/>
                  </a:rPr>
                  <a:t>A</a:t>
                </a:r>
                <a:r>
                  <a:rPr lang="pt-BR" altLang="zh-CN" dirty="0">
                    <a:sym typeface="Symbol" panose="05050102010706020507" pitchFamily="18" charset="2"/>
                  </a:rPr>
                  <a:t>  A</a:t>
                </a:r>
                <a:r>
                  <a:rPr lang="zh-CN" altLang="en-US" dirty="0">
                    <a:sym typeface="Symbol" panose="05050102010706020507" pitchFamily="18" charset="2"/>
                  </a:rPr>
                  <a:t>的从空集的一个推演。</a:t>
                </a:r>
                <a:endParaRPr lang="en-US" altLang="zh-CN" dirty="0">
                  <a:sym typeface="Symbol" panose="05050102010706020507" pitchFamily="18" charset="2"/>
                </a:endParaRPr>
              </a:p>
              <a:p>
                <a:pPr marL="457200" lvl="1" indent="0">
                  <a:lnSpc>
                    <a:spcPct val="100000"/>
                  </a:lnSpc>
                  <a:buNone/>
                </a:pPr>
                <a:r>
                  <a:rPr lang="zh-CN" altLang="en-US" dirty="0">
                    <a:sym typeface="Symbol" panose="05050102010706020507" pitchFamily="18" charset="2"/>
                  </a:rPr>
                  <a:t>故</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t>A</a:t>
                </a:r>
                <a:r>
                  <a:rPr lang="en-US" altLang="zh-CN" dirty="0">
                    <a:sym typeface="Symbol" panose="05050102010706020507" pitchFamily="18" charset="2"/>
                  </a:rPr>
                  <a:t>A</a:t>
                </a:r>
                <a:r>
                  <a:rPr lang="zh-CN" altLang="en-US" dirty="0">
                    <a:sym typeface="Symbol" panose="05050102010706020507" pitchFamily="18" charset="2"/>
                  </a:rPr>
                  <a:t>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76225" y="946150"/>
                <a:ext cx="8589963" cy="4682293"/>
              </a:xfrm>
              <a:blipFill rotWithShape="0">
                <a:blip r:embed="rId2"/>
                <a:stretch>
                  <a:fillRect l="-1065" t="-1042" r="-11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03259794"/>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2</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76225" y="946150"/>
                <a:ext cx="8589963" cy="4682293"/>
              </a:xfrm>
            </p:spPr>
            <p:txBody>
              <a:bodyPr/>
              <a:lstStyle/>
              <a:p>
                <a:pPr>
                  <a:lnSpc>
                    <a:spcPct val="100000"/>
                  </a:lnSpc>
                </a:pPr>
                <a:r>
                  <a:rPr lang="zh-CN" altLang="en-US" sz="2400" dirty="0">
                    <a:cs typeface="Times New Roman" panose="02020603050405020304" pitchFamily="18" charset="0"/>
                  </a:rPr>
                  <a:t>若 </a:t>
                </a:r>
                <a:r>
                  <a:rPr lang="zh-CN" altLang="en-US" sz="2400" dirty="0">
                    <a:sym typeface="Symbol" panose="05050102010706020507" pitchFamily="18" charset="2"/>
                  </a:rPr>
                  <a:t></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t>B</a:t>
                </a:r>
                <a:r>
                  <a:rPr lang="zh-CN" altLang="en-US" sz="2400" dirty="0"/>
                  <a:t>，则</a:t>
                </a:r>
                <a:r>
                  <a:rPr lang="zh-CN" altLang="en-US" sz="2400" dirty="0">
                    <a:sym typeface="Symbol" panose="05050102010706020507" pitchFamily="18" charset="2"/>
                  </a:rPr>
                  <a:t></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sym typeface="Symbol" panose="05050102010706020507" pitchFamily="18" charset="2"/>
                  </a:rPr>
                  <a:t>AB</a:t>
                </a:r>
              </a:p>
              <a:p>
                <a:pPr>
                  <a:lnSpc>
                    <a:spcPct val="100000"/>
                  </a:lnSpc>
                </a:pPr>
                <a:r>
                  <a:rPr lang="zh-CN" altLang="en-US" sz="2400" dirty="0">
                    <a:sym typeface="Symbol" panose="05050102010706020507" pitchFamily="18" charset="2"/>
                  </a:rPr>
                  <a:t>证明：</a:t>
                </a:r>
                <a:endParaRPr lang="en-US" altLang="zh-CN" sz="2400" dirty="0">
                  <a:sym typeface="Symbol" panose="05050102010706020507" pitchFamily="18" charset="2"/>
                </a:endParaRPr>
              </a:p>
              <a:p>
                <a:pPr lvl="1">
                  <a:lnSpc>
                    <a:spcPct val="100000"/>
                  </a:lnSpc>
                </a:pPr>
                <a:r>
                  <a:rPr lang="en-US" altLang="zh-CN" dirty="0">
                    <a:sym typeface="Symbol" panose="05050102010706020507" pitchFamily="18" charset="2"/>
                  </a:rPr>
                  <a:t> </a:t>
                </a:r>
                <a:r>
                  <a:rPr lang="zh-CN" altLang="en-US" dirty="0">
                    <a:sym typeface="Symbol" panose="05050102010706020507" pitchFamily="18" charset="2"/>
                  </a:rPr>
                  <a:t></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t>B</a:t>
                </a:r>
              </a:p>
              <a:p>
                <a:pPr lvl="1">
                  <a:lnSpc>
                    <a:spcPct val="100000"/>
                  </a:lnSpc>
                </a:pPr>
                <a:r>
                  <a:rPr lang="zh-CN" altLang="en-US" dirty="0">
                    <a:sym typeface="Symbol" panose="05050102010706020507" pitchFamily="18" charset="2"/>
                  </a:rPr>
                  <a:t> </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sym typeface="Symbol" panose="05050102010706020507" pitchFamily="18" charset="2"/>
                  </a:rPr>
                  <a:t>B(AB)    </a:t>
                </a:r>
                <a:r>
                  <a:rPr lang="en-US" altLang="zh-CN" dirty="0">
                    <a:latin typeface="Kunstler Script" pitchFamily="66" charset="0"/>
                  </a:rPr>
                  <a:t>A</a:t>
                </a:r>
                <a:r>
                  <a:rPr lang="en-US" altLang="zh-CN" i="1" baseline="-25000" dirty="0">
                    <a:latin typeface="Times New Roman" pitchFamily="18" charset="0"/>
                  </a:rPr>
                  <a:t>1</a:t>
                </a:r>
                <a:endParaRPr lang="en-US" altLang="zh-CN" dirty="0">
                  <a:sym typeface="Symbol" panose="05050102010706020507" pitchFamily="18" charset="2"/>
                </a:endParaRPr>
              </a:p>
              <a:p>
                <a:pPr lvl="1">
                  <a:lnSpc>
                    <a:spcPct val="100000"/>
                  </a:lnSpc>
                </a:pPr>
                <a:r>
                  <a:rPr lang="en-US" altLang="zh-CN" dirty="0">
                    <a:sym typeface="Symbol" panose="05050102010706020507" pitchFamily="18" charset="2"/>
                  </a:rPr>
                  <a:t> </a:t>
                </a:r>
                <a:r>
                  <a:rPr lang="zh-CN" altLang="en-US" dirty="0">
                    <a:sym typeface="Symbol" panose="05050102010706020507" pitchFamily="18" charset="2"/>
                  </a:rPr>
                  <a:t></a:t>
                </a:r>
                <a14:m>
                  <m:oMath xmlns:m="http://schemas.openxmlformats.org/officeDocument/2006/math">
                    <m:r>
                      <a:rPr lang="zh-CN" altLang="en-US" i="1">
                        <a:latin typeface="Cambria Math" panose="02040503050406030204" pitchFamily="18" charset="0"/>
                        <a:cs typeface="Times New Roman" panose="02020603050405020304" pitchFamily="18" charset="0"/>
                      </a:rPr>
                      <m:t>⊢ </m:t>
                    </m:r>
                  </m:oMath>
                </a14:m>
                <a:r>
                  <a:rPr lang="en-US" altLang="zh-CN" dirty="0">
                    <a:sym typeface="Symbol" panose="05050102010706020507" pitchFamily="18" charset="2"/>
                  </a:rPr>
                  <a:t>AB</a:t>
                </a:r>
                <a:r>
                  <a:rPr lang="zh-CN" altLang="en-US" dirty="0">
                    <a:sym typeface="Symbol" panose="05050102010706020507" pitchFamily="18" charset="2"/>
                  </a:rPr>
                  <a:t> </a:t>
                </a:r>
                <a:endParaRPr lang="en-US" altLang="zh-CN" dirty="0">
                  <a:sym typeface="Symbol" panose="05050102010706020507" pitchFamily="18" charset="2"/>
                </a:endParaRPr>
              </a:p>
              <a:p>
                <a:pPr marL="457200" lvl="1" indent="0">
                  <a:lnSpc>
                    <a:spcPct val="100000"/>
                  </a:lnSpc>
                  <a:buNone/>
                </a:pPr>
                <a:r>
                  <a:rPr lang="zh-CN" altLang="en-US" dirty="0">
                    <a:sym typeface="Symbol" panose="05050102010706020507" pitchFamily="18" charset="2"/>
                  </a:rPr>
                  <a:t>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76225" y="946150"/>
                <a:ext cx="8589963" cy="4682293"/>
              </a:xfrm>
              <a:blipFill>
                <a:blip r:embed="rId2"/>
                <a:stretch>
                  <a:fillRect l="-923" t="-13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00381655"/>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3</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nSpc>
                    <a:spcPct val="100000"/>
                  </a:lnSpc>
                </a:pPr>
                <a:r>
                  <a:rPr lang="zh-CN" altLang="en-US" sz="2400" dirty="0">
                    <a:cs typeface="Times New Roman" panose="02020603050405020304" pitchFamily="18" charset="0"/>
                  </a:rPr>
                  <a:t>若 </a:t>
                </a:r>
                <a:r>
                  <a:rPr lang="zh-CN" altLang="en-US" sz="2400" dirty="0">
                    <a:sym typeface="Symbol" panose="05050102010706020507" pitchFamily="18" charset="2"/>
                  </a:rPr>
                  <a:t></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sym typeface="Symbol" panose="05050102010706020507" pitchFamily="18" charset="2"/>
                  </a:rPr>
                  <a:t>AB,</a:t>
                </a:r>
                <a:r>
                  <a:rPr lang="zh-CN" altLang="en-US" sz="2400" dirty="0">
                    <a:sym typeface="Symbol" panose="05050102010706020507" pitchFamily="18" charset="2"/>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sym typeface="Symbol" panose="05050102010706020507" pitchFamily="18" charset="2"/>
                  </a:rPr>
                  <a:t>BC,</a:t>
                </a:r>
                <a:r>
                  <a:rPr lang="zh-CN" altLang="en-US" sz="2400" dirty="0">
                    <a:sym typeface="Symbol" panose="05050102010706020507" pitchFamily="18" charset="2"/>
                  </a:rPr>
                  <a:t>则</a:t>
                </a:r>
                <a:r>
                  <a:rPr lang="en-US" altLang="zh-CN" sz="2400" dirty="0">
                    <a:sym typeface="Symbol" panose="05050102010706020507" pitchFamily="18" charset="2"/>
                  </a:rPr>
                  <a:t> </a:t>
                </a:r>
                <a:r>
                  <a:rPr lang="zh-CN" altLang="en-US" sz="2400" dirty="0">
                    <a:sym typeface="Symbol" panose="05050102010706020507" pitchFamily="18" charset="2"/>
                  </a:rPr>
                  <a:t></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sym typeface="Symbol" panose="05050102010706020507" pitchFamily="18" charset="2"/>
                  </a:rPr>
                  <a:t>AC</a:t>
                </a:r>
              </a:p>
              <a:p>
                <a:pPr>
                  <a:lnSpc>
                    <a:spcPct val="100000"/>
                  </a:lnSpc>
                </a:pPr>
                <a:r>
                  <a:rPr lang="zh-CN" altLang="en-US" sz="2400" dirty="0">
                    <a:sym typeface="Symbol" panose="05050102010706020507" pitchFamily="18" charset="2"/>
                  </a:rPr>
                  <a:t>证明：</a:t>
                </a:r>
                <a:endParaRPr lang="en-US" altLang="zh-CN" sz="2400" dirty="0">
                  <a:sym typeface="Symbol" panose="05050102010706020507" pitchFamily="18" charset="2"/>
                </a:endParaRPr>
              </a:p>
              <a:p>
                <a:pPr lvl="1">
                  <a:lnSpc>
                    <a:spcPct val="100000"/>
                  </a:lnSpc>
                </a:pPr>
                <a:r>
                  <a:rPr lang="en-US" altLang="zh-CN" dirty="0">
                    <a:sym typeface="Symbol" panose="05050102010706020507" pitchFamily="18" charset="2"/>
                  </a:rPr>
                  <a:t> </a:t>
                </a:r>
                <a:r>
                  <a:rPr lang="zh-CN" altLang="en-US" dirty="0">
                    <a:sym typeface="Symbol" panose="05050102010706020507" pitchFamily="18" charset="2"/>
                  </a:rPr>
                  <a:t></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sym typeface="Symbol" panose="05050102010706020507" pitchFamily="18" charset="2"/>
                  </a:rPr>
                  <a:t>BC                  </a:t>
                </a:r>
              </a:p>
              <a:p>
                <a:pPr lvl="1">
                  <a:lnSpc>
                    <a:spcPct val="100000"/>
                  </a:lnSpc>
                </a:pPr>
                <a:r>
                  <a:rPr lang="en-US" altLang="zh-CN" dirty="0">
                    <a:sym typeface="Symbol" panose="05050102010706020507" pitchFamily="18" charset="2"/>
                  </a:rPr>
                  <a:t> </a:t>
                </a:r>
                <a:r>
                  <a:rPr lang="zh-CN" altLang="en-US" dirty="0">
                    <a:sym typeface="Symbol" panose="05050102010706020507" pitchFamily="18" charset="2"/>
                  </a:rPr>
                  <a:t></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sym typeface="Symbol" panose="05050102010706020507" pitchFamily="18" charset="2"/>
                  </a:rPr>
                  <a:t>A (B C)                </a:t>
                </a:r>
                <a:r>
                  <a:rPr lang="zh-CN" altLang="en-US" dirty="0">
                    <a:sym typeface="Symbol" panose="05050102010706020507" pitchFamily="18" charset="2"/>
                  </a:rPr>
                  <a:t>例</a:t>
                </a:r>
                <a:r>
                  <a:rPr lang="en-US" altLang="zh-CN" dirty="0">
                    <a:sym typeface="Symbol" panose="05050102010706020507" pitchFamily="18" charset="2"/>
                  </a:rPr>
                  <a:t>2            </a:t>
                </a:r>
              </a:p>
              <a:p>
                <a:pPr lvl="1">
                  <a:lnSpc>
                    <a:spcPct val="100000"/>
                  </a:lnSpc>
                </a:pPr>
                <a:r>
                  <a:rPr lang="en-US" altLang="zh-CN" dirty="0">
                    <a:sym typeface="Symbol" panose="05050102010706020507" pitchFamily="18" charset="2"/>
                  </a:rPr>
                  <a:t> </a:t>
                </a:r>
                <a:r>
                  <a:rPr lang="zh-CN" altLang="en-US" dirty="0">
                    <a:sym typeface="Symbol" panose="05050102010706020507" pitchFamily="18" charset="2"/>
                  </a:rPr>
                  <a:t></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sym typeface="Symbol" panose="05050102010706020507" pitchFamily="18" charset="2"/>
                  </a:rPr>
                  <a:t> A (B C) ((A B) (A  C))     </a:t>
                </a:r>
                <a:r>
                  <a:rPr lang="en-US" altLang="zh-CN" dirty="0">
                    <a:latin typeface="Kunstler Script" pitchFamily="66" charset="0"/>
                  </a:rPr>
                  <a:t>A</a:t>
                </a:r>
                <a:r>
                  <a:rPr lang="en-US" altLang="zh-CN" i="1" baseline="-25000" dirty="0">
                    <a:latin typeface="Times New Roman" pitchFamily="18" charset="0"/>
                  </a:rPr>
                  <a:t>2</a:t>
                </a:r>
                <a:endParaRPr lang="en-US" altLang="zh-CN" dirty="0">
                  <a:sym typeface="Symbol" panose="05050102010706020507" pitchFamily="18" charset="2"/>
                </a:endParaRPr>
              </a:p>
              <a:p>
                <a:pPr lvl="1">
                  <a:lnSpc>
                    <a:spcPct val="100000"/>
                  </a:lnSpc>
                </a:pPr>
                <a:r>
                  <a:rPr lang="en-US" altLang="zh-CN" dirty="0">
                    <a:sym typeface="Symbol" panose="05050102010706020507" pitchFamily="18" charset="2"/>
                  </a:rPr>
                  <a:t> </a:t>
                </a:r>
                <a:r>
                  <a:rPr lang="zh-CN" altLang="en-US" dirty="0">
                    <a:sym typeface="Symbol" panose="05050102010706020507" pitchFamily="18" charset="2"/>
                  </a:rPr>
                  <a:t></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sym typeface="Symbol" panose="05050102010706020507" pitchFamily="18" charset="2"/>
                  </a:rPr>
                  <a:t> (A B) (A  C)           MP</a:t>
                </a:r>
              </a:p>
              <a:p>
                <a:pPr lvl="1">
                  <a:lnSpc>
                    <a:spcPct val="100000"/>
                  </a:lnSpc>
                </a:pPr>
                <a:r>
                  <a:rPr lang="zh-CN" altLang="en-US" dirty="0">
                    <a:sym typeface="Symbol" panose="05050102010706020507" pitchFamily="18" charset="2"/>
                  </a:rPr>
                  <a:t> </a:t>
                </a:r>
                <a14:m>
                  <m:oMath xmlns:m="http://schemas.openxmlformats.org/officeDocument/2006/math">
                    <m:r>
                      <a:rPr lang="zh-CN" altLang="en-US" i="1">
                        <a:latin typeface="Cambria Math" panose="02040503050406030204" pitchFamily="18" charset="0"/>
                        <a:cs typeface="Times New Roman" panose="02020603050405020304" pitchFamily="18" charset="0"/>
                      </a:rPr>
                      <m:t>⊢</m:t>
                    </m:r>
                    <m:r>
                      <a:rPr lang="en-US" altLang="zh-CN" b="1" i="0" smtClean="0">
                        <a:latin typeface="Cambria Math" panose="02040503050406030204" pitchFamily="18" charset="0"/>
                        <a:cs typeface="Times New Roman" panose="02020603050405020304" pitchFamily="18" charset="0"/>
                      </a:rPr>
                      <m:t>𝐀</m:t>
                    </m:r>
                  </m:oMath>
                </a14:m>
                <a:r>
                  <a:rPr lang="en-US" altLang="zh-CN" dirty="0">
                    <a:sym typeface="Symbol" panose="05050102010706020507" pitchFamily="18" charset="2"/>
                  </a:rPr>
                  <a:t>B                         </a:t>
                </a:r>
              </a:p>
              <a:p>
                <a:pPr lvl="1">
                  <a:lnSpc>
                    <a:spcPct val="100000"/>
                  </a:lnSpc>
                </a:pPr>
                <a:r>
                  <a:rPr lang="zh-CN" altLang="en-US" dirty="0">
                    <a:sym typeface="Symbol" panose="05050102010706020507" pitchFamily="18" charset="2"/>
                  </a:rPr>
                  <a:t> </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sym typeface="Symbol" panose="05050102010706020507" pitchFamily="18" charset="2"/>
                  </a:rPr>
                  <a:t>AC                           MP</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23" t="-11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08135702"/>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defTabSz="755650" eaLnBrk="1" hangingPunct="1"/>
            <a:r>
              <a:rPr lang="zh-CN" altLang="en-US" dirty="0"/>
              <a:t>例</a:t>
            </a:r>
            <a:r>
              <a:rPr lang="en-US" altLang="zh-CN" dirty="0"/>
              <a:t>4</a:t>
            </a:r>
            <a:endParaRPr lang="zh-CN" altLang="en-US" dirty="0"/>
          </a:p>
        </p:txBody>
      </p:sp>
      <mc:AlternateContent xmlns:mc="http://schemas.openxmlformats.org/markup-compatibility/2006" xmlns:a14="http://schemas.microsoft.com/office/drawing/2010/main">
        <mc:Choice Requires="a14">
          <p:sp>
            <p:nvSpPr>
              <p:cNvPr id="34819" name="Rectangle 3"/>
              <p:cNvSpPr>
                <a:spLocks noGrp="1" noChangeArrowheads="1"/>
              </p:cNvSpPr>
              <p:nvPr>
                <p:ph type="body" idx="1"/>
              </p:nvPr>
            </p:nvSpPr>
            <p:spPr>
              <a:xfrm>
                <a:off x="331727" y="1088572"/>
                <a:ext cx="8382000" cy="4687340"/>
              </a:xfrm>
            </p:spPr>
            <p:txBody>
              <a:bodyPr/>
              <a:lstStyle/>
              <a:p>
                <a:pPr marL="311150" indent="-311150" defTabSz="755650" eaLnBrk="1" hangingPunct="1"/>
                <a:r>
                  <a:rPr lang="en-US" altLang="zh-CN" sz="2400" dirty="0">
                    <a:solidFill>
                      <a:schemeClr val="tx1"/>
                    </a:solidFill>
                    <a:latin typeface="Times New Roman" pitchFamily="18" charset="0"/>
                  </a:rPr>
                  <a:t>A, B</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(A</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C)</a:t>
                </a:r>
                <a:r>
                  <a:rPr lang="zh-CN" altLang="en-US" sz="2400" dirty="0">
                    <a:solidFill>
                      <a:schemeClr val="tx1"/>
                    </a:solidFill>
                    <a:cs typeface="Times New Roman" panose="02020603050405020304" pitchFamily="18" charset="0"/>
                  </a:rPr>
                  <a:t> </a:t>
                </a:r>
                <a14:m>
                  <m:oMath xmlns:m="http://schemas.openxmlformats.org/officeDocument/2006/math">
                    <m:r>
                      <a:rPr lang="zh-CN" altLang="en-US" sz="2400" i="1">
                        <a:solidFill>
                          <a:schemeClr val="tx1"/>
                        </a:solidFill>
                        <a:latin typeface="Cambria Math" panose="02040503050406030204" pitchFamily="18" charset="0"/>
                        <a:cs typeface="Times New Roman" panose="02020603050405020304" pitchFamily="18" charset="0"/>
                      </a:rPr>
                      <m:t>⊢</m:t>
                    </m:r>
                  </m:oMath>
                </a14:m>
                <a:r>
                  <a:rPr lang="en-US" altLang="zh-CN" sz="2400" dirty="0">
                    <a:solidFill>
                      <a:schemeClr val="tx1"/>
                    </a:solidFill>
                    <a:latin typeface="Times New Roman" pitchFamily="18" charset="0"/>
                  </a:rPr>
                  <a:t>B</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C</a:t>
                </a:r>
              </a:p>
              <a:p>
                <a:pPr marL="0" indent="0" defTabSz="755650" eaLnBrk="1" hangingPunct="1">
                  <a:buNone/>
                </a:pPr>
                <a:r>
                  <a:rPr lang="en-US" altLang="zh-CN" sz="2400" b="0" dirty="0">
                    <a:latin typeface="Times New Roman" pitchFamily="18" charset="0"/>
                  </a:rPr>
                  <a:t>   A</a:t>
                </a:r>
                <a:r>
                  <a:rPr lang="en-US" altLang="zh-CN" sz="2400" b="0" baseline="-25000" dirty="0">
                    <a:latin typeface="Times New Roman" pitchFamily="18" charset="0"/>
                  </a:rPr>
                  <a:t>1</a:t>
                </a:r>
                <a:r>
                  <a:rPr lang="en-US" altLang="zh-CN" sz="2400" b="0" dirty="0">
                    <a:latin typeface="Times New Roman" pitchFamily="18" charset="0"/>
                  </a:rPr>
                  <a:t>= A                                                                A</a:t>
                </a:r>
                <a:r>
                  <a:rPr lang="en-US" altLang="zh-CN" sz="2400" b="0" baseline="-25000" dirty="0">
                    <a:latin typeface="Times New Roman" pitchFamily="18" charset="0"/>
                  </a:rPr>
                  <a:t>1</a:t>
                </a:r>
                <a:r>
                  <a:rPr lang="zh-CN" altLang="en-US" sz="2400" b="0" dirty="0">
                    <a:latin typeface="Times New Roman" pitchFamily="18" charset="0"/>
                    <a:sym typeface="Symbol" pitchFamily="18" charset="2"/>
                  </a:rPr>
                  <a:t></a:t>
                </a:r>
                <a:r>
                  <a:rPr lang="el-GR" altLang="zh-CN" sz="2400" dirty="0">
                    <a:latin typeface="Times New Roman" pitchFamily="18" charset="0"/>
                  </a:rPr>
                  <a:t>Γ</a:t>
                </a:r>
                <a:endParaRPr lang="en-US" altLang="zh-CN" sz="2400" b="0" dirty="0">
                  <a:latin typeface="Times New Roman" pitchFamily="18" charset="0"/>
                </a:endParaRPr>
              </a:p>
              <a:p>
                <a:pPr marL="0" indent="0" defTabSz="755650" eaLnBrk="1" hangingPunct="1">
                  <a:buNone/>
                </a:pPr>
                <a:r>
                  <a:rPr lang="en-US" altLang="zh-CN" sz="2400" b="0" dirty="0">
                    <a:latin typeface="Times New Roman" pitchFamily="18" charset="0"/>
                  </a:rPr>
                  <a:t>   A</a:t>
                </a:r>
                <a:r>
                  <a:rPr lang="en-US" altLang="zh-CN" sz="2400" b="0" baseline="-25000" dirty="0">
                    <a:latin typeface="Times New Roman" pitchFamily="18" charset="0"/>
                  </a:rPr>
                  <a:t>2</a:t>
                </a:r>
                <a:r>
                  <a:rPr lang="en-US" altLang="zh-CN" sz="2400" b="0" dirty="0">
                    <a:latin typeface="Times New Roman" pitchFamily="18" charset="0"/>
                  </a:rPr>
                  <a:t>= A</a:t>
                </a:r>
                <a:r>
                  <a:rPr lang="zh-CN" altLang="en-US" sz="2400" b="0" dirty="0">
                    <a:latin typeface="Times New Roman" pitchFamily="18" charset="0"/>
                    <a:sym typeface="Symbol" pitchFamily="18" charset="2"/>
                  </a:rPr>
                  <a:t></a:t>
                </a:r>
                <a:r>
                  <a:rPr lang="en-US" altLang="zh-CN" sz="2400" b="0" dirty="0">
                    <a:latin typeface="Times New Roman" pitchFamily="18" charset="0"/>
                  </a:rPr>
                  <a:t> (B</a:t>
                </a:r>
                <a:r>
                  <a:rPr lang="zh-CN" altLang="en-US" sz="2400" b="0" dirty="0">
                    <a:latin typeface="Times New Roman" pitchFamily="18" charset="0"/>
                    <a:sym typeface="Symbol" pitchFamily="18" charset="2"/>
                  </a:rPr>
                  <a:t></a:t>
                </a:r>
                <a:r>
                  <a:rPr lang="en-US" altLang="zh-CN" sz="2400" b="0" dirty="0">
                    <a:latin typeface="Times New Roman" pitchFamily="18" charset="0"/>
                  </a:rPr>
                  <a:t>A)                                                </a:t>
                </a:r>
                <a:r>
                  <a:rPr lang="en-US" altLang="zh-CN" sz="2400" dirty="0">
                    <a:latin typeface="Kunstler Script" pitchFamily="66" charset="0"/>
                  </a:rPr>
                  <a:t>A1 </a:t>
                </a:r>
              </a:p>
              <a:p>
                <a:pPr marL="0" indent="0" defTabSz="755650" eaLnBrk="1" hangingPunct="1">
                  <a:buNone/>
                </a:pPr>
                <a:r>
                  <a:rPr lang="en-US" altLang="zh-CN" sz="2400" b="0" dirty="0">
                    <a:latin typeface="Times New Roman" pitchFamily="18" charset="0"/>
                  </a:rPr>
                  <a:t>   A</a:t>
                </a:r>
                <a:r>
                  <a:rPr lang="en-US" altLang="zh-CN" sz="2400" b="0" baseline="-25000" dirty="0">
                    <a:latin typeface="Times New Roman" pitchFamily="18" charset="0"/>
                  </a:rPr>
                  <a:t>3</a:t>
                </a:r>
                <a:r>
                  <a:rPr lang="en-US" altLang="zh-CN" sz="2400" b="0" dirty="0">
                    <a:latin typeface="Times New Roman" pitchFamily="18" charset="0"/>
                  </a:rPr>
                  <a:t>= B</a:t>
                </a:r>
                <a:r>
                  <a:rPr lang="zh-CN" altLang="en-US" sz="2400" b="0" dirty="0">
                    <a:latin typeface="Times New Roman" pitchFamily="18" charset="0"/>
                    <a:sym typeface="Symbol" pitchFamily="18" charset="2"/>
                  </a:rPr>
                  <a:t></a:t>
                </a:r>
                <a:r>
                  <a:rPr lang="en-US" altLang="zh-CN" sz="2400" b="0" dirty="0">
                    <a:latin typeface="Times New Roman" pitchFamily="18" charset="0"/>
                  </a:rPr>
                  <a:t>A</a:t>
                </a:r>
              </a:p>
              <a:p>
                <a:pPr marL="0" indent="0" defTabSz="755650" eaLnBrk="1" hangingPunct="1">
                  <a:buNone/>
                </a:pPr>
                <a:r>
                  <a:rPr lang="en-US" altLang="zh-CN" sz="2400" b="0" dirty="0">
                    <a:latin typeface="Times New Roman" pitchFamily="18" charset="0"/>
                  </a:rPr>
                  <a:t>   A</a:t>
                </a:r>
                <a:r>
                  <a:rPr lang="en-US" altLang="zh-CN" sz="2400" b="0" baseline="-25000" dirty="0">
                    <a:latin typeface="Times New Roman" pitchFamily="18" charset="0"/>
                  </a:rPr>
                  <a:t>4</a:t>
                </a:r>
                <a:r>
                  <a:rPr lang="en-US" altLang="zh-CN" sz="2400" b="0" dirty="0">
                    <a:latin typeface="Times New Roman" pitchFamily="18" charset="0"/>
                  </a:rPr>
                  <a:t>= B</a:t>
                </a:r>
                <a:r>
                  <a:rPr lang="zh-CN" altLang="en-US" sz="2400" b="0" dirty="0">
                    <a:latin typeface="Times New Roman" pitchFamily="18" charset="0"/>
                    <a:sym typeface="Symbol" pitchFamily="18" charset="2"/>
                  </a:rPr>
                  <a:t></a:t>
                </a:r>
                <a:r>
                  <a:rPr lang="en-US" altLang="zh-CN" sz="2400" b="0" dirty="0">
                    <a:latin typeface="Times New Roman" pitchFamily="18" charset="0"/>
                  </a:rPr>
                  <a:t>(A</a:t>
                </a:r>
                <a:r>
                  <a:rPr lang="zh-CN" altLang="en-US" sz="2400" b="0" dirty="0">
                    <a:latin typeface="Times New Roman" pitchFamily="18" charset="0"/>
                    <a:sym typeface="Symbol" pitchFamily="18" charset="2"/>
                  </a:rPr>
                  <a:t></a:t>
                </a:r>
                <a:r>
                  <a:rPr lang="en-US" altLang="zh-CN" sz="2400" b="0" dirty="0">
                    <a:latin typeface="Times New Roman" pitchFamily="18" charset="0"/>
                  </a:rPr>
                  <a:t>C)                                                A</a:t>
                </a:r>
                <a:r>
                  <a:rPr lang="en-US" altLang="zh-CN" sz="2400" b="0" baseline="-25000" dirty="0">
                    <a:latin typeface="Times New Roman" pitchFamily="18" charset="0"/>
                  </a:rPr>
                  <a:t>4</a:t>
                </a:r>
                <a:r>
                  <a:rPr lang="en-US" altLang="zh-CN" sz="2400" b="0" dirty="0">
                    <a:latin typeface="Times New Roman" pitchFamily="18" charset="0"/>
                  </a:rPr>
                  <a:t> </a:t>
                </a:r>
                <a:r>
                  <a:rPr lang="zh-CN" altLang="en-US" sz="2400" b="0" dirty="0">
                    <a:latin typeface="Times New Roman" pitchFamily="18" charset="0"/>
                    <a:sym typeface="Symbol" pitchFamily="18" charset="2"/>
                  </a:rPr>
                  <a:t></a:t>
                </a:r>
                <a:r>
                  <a:rPr lang="el-GR" altLang="zh-CN" sz="2400" dirty="0">
                    <a:latin typeface="Times New Roman" pitchFamily="18" charset="0"/>
                  </a:rPr>
                  <a:t>Γ</a:t>
                </a:r>
                <a:r>
                  <a:rPr lang="en-US" altLang="zh-CN" sz="2400" b="0" dirty="0">
                    <a:latin typeface="Times New Roman" pitchFamily="18" charset="0"/>
                  </a:rPr>
                  <a:t> </a:t>
                </a:r>
              </a:p>
              <a:p>
                <a:pPr marL="0" indent="0" defTabSz="755650" eaLnBrk="1" hangingPunct="1">
                  <a:buNone/>
                </a:pPr>
                <a:r>
                  <a:rPr lang="en-US" altLang="zh-CN" sz="2400" b="0" dirty="0">
                    <a:latin typeface="Times New Roman" pitchFamily="18" charset="0"/>
                  </a:rPr>
                  <a:t>   A</a:t>
                </a:r>
                <a:r>
                  <a:rPr lang="en-US" altLang="zh-CN" sz="2400" b="0" baseline="-25000" dirty="0">
                    <a:latin typeface="Times New Roman" pitchFamily="18" charset="0"/>
                  </a:rPr>
                  <a:t>5</a:t>
                </a:r>
                <a:r>
                  <a:rPr lang="en-US" altLang="zh-CN" sz="2400" b="0" dirty="0">
                    <a:latin typeface="Times New Roman" pitchFamily="18" charset="0"/>
                  </a:rPr>
                  <a:t>= (B</a:t>
                </a:r>
                <a:r>
                  <a:rPr lang="zh-CN" altLang="en-US" sz="2400" b="0" dirty="0">
                    <a:latin typeface="Times New Roman" pitchFamily="18" charset="0"/>
                    <a:sym typeface="Symbol" pitchFamily="18" charset="2"/>
                  </a:rPr>
                  <a:t></a:t>
                </a:r>
                <a:r>
                  <a:rPr lang="en-US" altLang="zh-CN" sz="2400" b="0" dirty="0">
                    <a:latin typeface="Times New Roman" pitchFamily="18" charset="0"/>
                  </a:rPr>
                  <a:t>(A</a:t>
                </a:r>
                <a:r>
                  <a:rPr lang="zh-CN" altLang="en-US" sz="2400" b="0" dirty="0">
                    <a:latin typeface="Times New Roman" pitchFamily="18" charset="0"/>
                    <a:sym typeface="Symbol" pitchFamily="18" charset="2"/>
                  </a:rPr>
                  <a:t></a:t>
                </a:r>
                <a:r>
                  <a:rPr lang="en-US" altLang="zh-CN" sz="2400" b="0" dirty="0">
                    <a:latin typeface="Times New Roman" pitchFamily="18" charset="0"/>
                  </a:rPr>
                  <a:t>C))</a:t>
                </a:r>
                <a:r>
                  <a:rPr lang="zh-CN" altLang="en-US" sz="2400" b="0" dirty="0">
                    <a:latin typeface="Times New Roman" pitchFamily="18" charset="0"/>
                    <a:sym typeface="Symbol" pitchFamily="18" charset="2"/>
                  </a:rPr>
                  <a:t></a:t>
                </a:r>
                <a:r>
                  <a:rPr lang="en-US" altLang="zh-CN" sz="2400" b="0" dirty="0">
                    <a:latin typeface="Times New Roman" pitchFamily="18" charset="0"/>
                  </a:rPr>
                  <a:t>((B</a:t>
                </a:r>
                <a:r>
                  <a:rPr lang="zh-CN" altLang="en-US" sz="2400" b="0" dirty="0">
                    <a:latin typeface="Times New Roman" pitchFamily="18" charset="0"/>
                    <a:sym typeface="Symbol" pitchFamily="18" charset="2"/>
                  </a:rPr>
                  <a:t></a:t>
                </a:r>
                <a:r>
                  <a:rPr lang="en-US" altLang="zh-CN" sz="2400" b="0" dirty="0">
                    <a:latin typeface="Times New Roman" pitchFamily="18" charset="0"/>
                  </a:rPr>
                  <a:t>A)</a:t>
                </a:r>
                <a:r>
                  <a:rPr lang="zh-CN" altLang="en-US" sz="2400" b="0" dirty="0">
                    <a:latin typeface="Times New Roman" pitchFamily="18" charset="0"/>
                    <a:sym typeface="Symbol" pitchFamily="18" charset="2"/>
                  </a:rPr>
                  <a:t></a:t>
                </a:r>
                <a:r>
                  <a:rPr lang="en-US" altLang="zh-CN" sz="2400" b="0" dirty="0">
                    <a:latin typeface="Times New Roman" pitchFamily="18" charset="0"/>
                  </a:rPr>
                  <a:t>(B</a:t>
                </a:r>
                <a:r>
                  <a:rPr lang="zh-CN" altLang="en-US" sz="2400" b="0" dirty="0">
                    <a:latin typeface="Times New Roman" pitchFamily="18" charset="0"/>
                    <a:sym typeface="Symbol" pitchFamily="18" charset="2"/>
                  </a:rPr>
                  <a:t></a:t>
                </a:r>
                <a:r>
                  <a:rPr lang="en-US" altLang="zh-CN" sz="2400" b="0" dirty="0">
                    <a:latin typeface="Times New Roman" pitchFamily="18" charset="0"/>
                  </a:rPr>
                  <a:t>C))          </a:t>
                </a:r>
                <a:r>
                  <a:rPr lang="en-US" altLang="zh-CN" sz="2400" dirty="0">
                    <a:latin typeface="Kunstler Script" pitchFamily="66" charset="0"/>
                  </a:rPr>
                  <a:t>A2 </a:t>
                </a:r>
              </a:p>
              <a:p>
                <a:pPr marL="0" indent="0" defTabSz="755650" eaLnBrk="1" hangingPunct="1">
                  <a:buNone/>
                </a:pPr>
                <a:r>
                  <a:rPr lang="en-US" altLang="zh-CN" sz="2400" b="0" dirty="0">
                    <a:latin typeface="Times New Roman" pitchFamily="18" charset="0"/>
                  </a:rPr>
                  <a:t>   A</a:t>
                </a:r>
                <a:r>
                  <a:rPr lang="en-US" altLang="zh-CN" sz="2400" b="0" baseline="-25000" dirty="0">
                    <a:latin typeface="Times New Roman" pitchFamily="18" charset="0"/>
                  </a:rPr>
                  <a:t>6</a:t>
                </a:r>
                <a:r>
                  <a:rPr lang="en-US" altLang="zh-CN" sz="2400" b="0" dirty="0">
                    <a:latin typeface="Times New Roman" pitchFamily="18" charset="0"/>
                  </a:rPr>
                  <a:t>= (B</a:t>
                </a:r>
                <a:r>
                  <a:rPr lang="zh-CN" altLang="en-US" sz="2400" b="0" dirty="0">
                    <a:latin typeface="Times New Roman" pitchFamily="18" charset="0"/>
                    <a:sym typeface="Symbol" pitchFamily="18" charset="2"/>
                  </a:rPr>
                  <a:t></a:t>
                </a:r>
                <a:r>
                  <a:rPr lang="en-US" altLang="zh-CN" sz="2400" b="0" dirty="0">
                    <a:latin typeface="Times New Roman" pitchFamily="18" charset="0"/>
                  </a:rPr>
                  <a:t>A)</a:t>
                </a:r>
                <a:r>
                  <a:rPr lang="zh-CN" altLang="en-US" sz="2400" b="0" dirty="0">
                    <a:latin typeface="Times New Roman" pitchFamily="18" charset="0"/>
                    <a:sym typeface="Symbol" pitchFamily="18" charset="2"/>
                  </a:rPr>
                  <a:t></a:t>
                </a:r>
                <a:r>
                  <a:rPr lang="en-US" altLang="zh-CN" sz="2400" b="0" dirty="0">
                    <a:latin typeface="Times New Roman" pitchFamily="18" charset="0"/>
                  </a:rPr>
                  <a:t>(B</a:t>
                </a:r>
                <a:r>
                  <a:rPr lang="zh-CN" altLang="en-US" sz="2400" b="0" dirty="0">
                    <a:latin typeface="Times New Roman" pitchFamily="18" charset="0"/>
                    <a:sym typeface="Symbol" pitchFamily="18" charset="2"/>
                  </a:rPr>
                  <a:t></a:t>
                </a:r>
                <a:r>
                  <a:rPr lang="en-US" altLang="zh-CN" sz="2400" b="0" dirty="0">
                    <a:latin typeface="Times New Roman" pitchFamily="18" charset="0"/>
                  </a:rPr>
                  <a:t>C)  </a:t>
                </a:r>
              </a:p>
              <a:p>
                <a:pPr marL="0" indent="0" defTabSz="755650" eaLnBrk="1" hangingPunct="1">
                  <a:buNone/>
                </a:pPr>
                <a:r>
                  <a:rPr lang="en-US" altLang="zh-CN" sz="2400" b="0" dirty="0">
                    <a:latin typeface="Times New Roman" pitchFamily="18" charset="0"/>
                  </a:rPr>
                  <a:t>   A</a:t>
                </a:r>
                <a:r>
                  <a:rPr lang="en-US" altLang="zh-CN" sz="2400" b="0" baseline="-25000" dirty="0">
                    <a:latin typeface="Times New Roman" pitchFamily="18" charset="0"/>
                  </a:rPr>
                  <a:t>7</a:t>
                </a:r>
                <a:r>
                  <a:rPr lang="en-US" altLang="zh-CN" sz="2400" b="0" dirty="0">
                    <a:latin typeface="Times New Roman" pitchFamily="18" charset="0"/>
                  </a:rPr>
                  <a:t>= (B</a:t>
                </a:r>
                <a:r>
                  <a:rPr lang="zh-CN" altLang="en-US" sz="2400" b="0" dirty="0">
                    <a:latin typeface="Times New Roman" pitchFamily="18" charset="0"/>
                    <a:sym typeface="Symbol" pitchFamily="18" charset="2"/>
                  </a:rPr>
                  <a:t></a:t>
                </a:r>
                <a:r>
                  <a:rPr lang="en-US" altLang="zh-CN" sz="2400" b="0" dirty="0">
                    <a:latin typeface="Times New Roman" pitchFamily="18" charset="0"/>
                  </a:rPr>
                  <a:t>C)</a:t>
                </a:r>
              </a:p>
            </p:txBody>
          </p:sp>
        </mc:Choice>
        <mc:Fallback xmlns="">
          <p:sp>
            <p:nvSpPr>
              <p:cNvPr id="34819" name="Rectangle 3"/>
              <p:cNvSpPr>
                <a:spLocks noGrp="1" noRot="1" noChangeAspect="1" noMove="1" noResize="1" noEditPoints="1" noAdjustHandles="1" noChangeArrowheads="1" noChangeShapeType="1" noTextEdit="1"/>
              </p:cNvSpPr>
              <p:nvPr>
                <p:ph type="body" idx="1"/>
              </p:nvPr>
            </p:nvSpPr>
            <p:spPr>
              <a:xfrm>
                <a:off x="331727" y="1088572"/>
                <a:ext cx="8382000" cy="4687340"/>
              </a:xfrm>
              <a:blipFill>
                <a:blip r:embed="rId2"/>
                <a:stretch>
                  <a:fillRect l="-945" t="-2083"/>
                </a:stretch>
              </a:blipFill>
            </p:spPr>
            <p:txBody>
              <a:bodyPr/>
              <a:lstStyle/>
              <a:p>
                <a:r>
                  <a:rPr lang="zh-CN" altLang="en-US">
                    <a:noFill/>
                  </a:rPr>
                  <a:t> </a:t>
                </a:r>
              </a:p>
            </p:txBody>
          </p:sp>
        </mc:Fallback>
      </mc:AlternateContent>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8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8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8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defTabSz="755650" eaLnBrk="1" hangingPunct="1"/>
            <a:r>
              <a:rPr lang="zh-CN" altLang="en-US" dirty="0"/>
              <a:t>例</a:t>
            </a:r>
            <a:r>
              <a:rPr lang="en-US" altLang="zh-CN" dirty="0"/>
              <a:t>5</a:t>
            </a:r>
            <a:endParaRPr lang="zh-CN" altLang="en-US" dirty="0"/>
          </a:p>
        </p:txBody>
      </p:sp>
      <mc:AlternateContent xmlns:mc="http://schemas.openxmlformats.org/markup-compatibility/2006" xmlns:a14="http://schemas.microsoft.com/office/drawing/2010/main">
        <mc:Choice Requires="a14">
          <p:sp>
            <p:nvSpPr>
              <p:cNvPr id="35843" name="Rectangle 3"/>
              <p:cNvSpPr>
                <a:spLocks noGrp="1" noChangeArrowheads="1"/>
              </p:cNvSpPr>
              <p:nvPr>
                <p:ph type="body" idx="1"/>
              </p:nvPr>
            </p:nvSpPr>
            <p:spPr>
              <a:xfrm>
                <a:off x="311150" y="1204913"/>
                <a:ext cx="8513763" cy="4594225"/>
              </a:xfrm>
            </p:spPr>
            <p:txBody>
              <a:bodyPr/>
              <a:lstStyle/>
              <a:p>
                <a:pPr marL="311150" indent="-311150" defTabSz="755650" eaLnBrk="1" hangingPunct="1"/>
                <a14:m>
                  <m:oMath xmlns:m="http://schemas.openxmlformats.org/officeDocument/2006/math">
                    <m:r>
                      <a:rPr lang="zh-CN" altLang="en-US" sz="2800" i="1">
                        <a:latin typeface="Cambria Math" panose="02040503050406030204" pitchFamily="18" charset="0"/>
                        <a:cs typeface="Times New Roman" panose="02020603050405020304" pitchFamily="18" charset="0"/>
                      </a:rPr>
                      <m:t>⊢</m:t>
                    </m:r>
                  </m:oMath>
                </a14:m>
                <a:r>
                  <a:rPr lang="zh-CN" altLang="en-US" sz="2800" dirty="0">
                    <a:latin typeface="Times New Roman" pitchFamily="18" charset="0"/>
                  </a:rPr>
                  <a:t> </a:t>
                </a:r>
                <a:r>
                  <a:rPr lang="en-US" altLang="zh-CN" sz="2800" dirty="0">
                    <a:latin typeface="Times New Roman" pitchFamily="18" charset="0"/>
                  </a:rPr>
                  <a:t>(A</a:t>
                </a:r>
                <a:r>
                  <a:rPr lang="zh-CN" altLang="en-US" sz="2800" dirty="0">
                    <a:latin typeface="Times New Roman" pitchFamily="18" charset="0"/>
                    <a:sym typeface="Symbol" pitchFamily="18" charset="2"/>
                  </a:rPr>
                  <a:t></a:t>
                </a:r>
                <a:r>
                  <a:rPr lang="en-US" altLang="zh-CN" sz="2800" dirty="0">
                    <a:latin typeface="Times New Roman" pitchFamily="18" charset="0"/>
                    <a:sym typeface="Symbol" pitchFamily="18" charset="2"/>
                  </a:rPr>
                  <a:t>B</a:t>
                </a:r>
                <a:r>
                  <a:rPr lang="en-US" altLang="zh-CN" sz="2800" dirty="0">
                    <a:latin typeface="Times New Roman" pitchFamily="18" charset="0"/>
                  </a:rPr>
                  <a:t>) </a:t>
                </a:r>
                <a:r>
                  <a:rPr lang="zh-CN" altLang="en-US" sz="2800" dirty="0">
                    <a:latin typeface="Times New Roman" pitchFamily="18" charset="0"/>
                    <a:sym typeface="Symbol" pitchFamily="18" charset="2"/>
                  </a:rPr>
                  <a:t></a:t>
                </a:r>
                <a:r>
                  <a:rPr lang="en-US" altLang="zh-CN" sz="2800" dirty="0">
                    <a:latin typeface="Times New Roman" pitchFamily="18" charset="0"/>
                  </a:rPr>
                  <a:t>(A</a:t>
                </a:r>
                <a:r>
                  <a:rPr lang="zh-CN" altLang="en-US" sz="2800" dirty="0">
                    <a:latin typeface="Times New Roman" pitchFamily="18" charset="0"/>
                    <a:sym typeface="Symbol" pitchFamily="18" charset="2"/>
                  </a:rPr>
                  <a:t></a:t>
                </a:r>
                <a:r>
                  <a:rPr lang="en-US" altLang="zh-CN" sz="2800" dirty="0">
                    <a:latin typeface="Times New Roman" pitchFamily="18" charset="0"/>
                    <a:sym typeface="Symbol" pitchFamily="18" charset="2"/>
                  </a:rPr>
                  <a:t>A</a:t>
                </a:r>
                <a:r>
                  <a:rPr lang="en-US" altLang="zh-CN" sz="2800" dirty="0">
                    <a:latin typeface="Times New Roman" pitchFamily="18" charset="0"/>
                  </a:rPr>
                  <a:t>)</a:t>
                </a:r>
              </a:p>
              <a:p>
                <a:pPr marL="311150" indent="-311150" defTabSz="755650" eaLnBrk="1" hangingPunct="1"/>
                <a:r>
                  <a:rPr lang="zh-CN" altLang="en-US" sz="2800" dirty="0">
                    <a:latin typeface="Times New Roman" pitchFamily="18" charset="0"/>
                  </a:rPr>
                  <a:t>证明：</a:t>
                </a:r>
                <a:endParaRPr lang="en-US" altLang="zh-CN" sz="2800" dirty="0">
                  <a:latin typeface="Times New Roman" pitchFamily="18" charset="0"/>
                </a:endParaRPr>
              </a:p>
              <a:p>
                <a:pPr marL="400050" lvl="1" indent="0" defTabSz="755650" eaLnBrk="1" hangingPunct="1">
                  <a:buNone/>
                </a:pPr>
                <a:r>
                  <a:rPr lang="en-US" altLang="zh-CN" b="0" dirty="0">
                    <a:latin typeface="Times New Roman" pitchFamily="18" charset="0"/>
                  </a:rPr>
                  <a:t>   A</a:t>
                </a:r>
                <a:r>
                  <a:rPr lang="en-US" altLang="zh-CN" b="0" baseline="-25000" dirty="0">
                    <a:latin typeface="Times New Roman" pitchFamily="18" charset="0"/>
                  </a:rPr>
                  <a:t>1</a:t>
                </a:r>
                <a:r>
                  <a:rPr lang="en-US" altLang="zh-CN" b="0" dirty="0">
                    <a:latin typeface="Times New Roman" pitchFamily="18" charset="0"/>
                  </a:rPr>
                  <a:t>=A</a:t>
                </a:r>
                <a:r>
                  <a:rPr lang="zh-CN" altLang="en-US" b="0" dirty="0">
                    <a:latin typeface="Times New Roman" pitchFamily="18" charset="0"/>
                    <a:sym typeface="Symbol" pitchFamily="18" charset="2"/>
                  </a:rPr>
                  <a:t></a:t>
                </a:r>
                <a:r>
                  <a:rPr lang="en-US" altLang="zh-CN" b="0" dirty="0">
                    <a:latin typeface="Times New Roman" pitchFamily="18" charset="0"/>
                  </a:rPr>
                  <a:t> (B</a:t>
                </a:r>
                <a:r>
                  <a:rPr lang="zh-CN" altLang="en-US" b="0" dirty="0">
                    <a:latin typeface="Times New Roman" pitchFamily="18" charset="0"/>
                    <a:sym typeface="Symbol" pitchFamily="18" charset="2"/>
                  </a:rPr>
                  <a:t></a:t>
                </a:r>
                <a:r>
                  <a:rPr lang="en-US" altLang="zh-CN" b="0" dirty="0">
                    <a:latin typeface="Times New Roman" pitchFamily="18" charset="0"/>
                    <a:sym typeface="Symbol" pitchFamily="18" charset="2"/>
                  </a:rPr>
                  <a:t>A</a:t>
                </a:r>
                <a:r>
                  <a:rPr lang="en-US" altLang="zh-CN" b="0" dirty="0">
                    <a:latin typeface="Times New Roman" pitchFamily="18" charset="0"/>
                  </a:rPr>
                  <a:t>)                                           </a:t>
                </a:r>
                <a:r>
                  <a:rPr lang="en-US" altLang="zh-CN" dirty="0">
                    <a:latin typeface="Kunstler Script" pitchFamily="66" charset="0"/>
                  </a:rPr>
                  <a:t>A</a:t>
                </a:r>
                <a:r>
                  <a:rPr lang="en-US" altLang="zh-CN" baseline="-25000" dirty="0">
                    <a:latin typeface="Kunstler Script" pitchFamily="66" charset="0"/>
                  </a:rPr>
                  <a:t>1</a:t>
                </a:r>
                <a:endParaRPr lang="en-US" altLang="zh-CN" b="0" dirty="0">
                  <a:latin typeface="Kunstler Script" pitchFamily="66" charset="0"/>
                </a:endParaRPr>
              </a:p>
              <a:p>
                <a:pPr marL="400050" lvl="1" indent="0" defTabSz="755650" eaLnBrk="1" hangingPunct="1">
                  <a:buNone/>
                </a:pPr>
                <a:r>
                  <a:rPr lang="en-US" altLang="zh-CN" b="0" dirty="0">
                    <a:latin typeface="Times New Roman" pitchFamily="18" charset="0"/>
                  </a:rPr>
                  <a:t>   A</a:t>
                </a:r>
                <a:r>
                  <a:rPr lang="en-US" altLang="zh-CN" b="0" baseline="-25000" dirty="0">
                    <a:latin typeface="Times New Roman" pitchFamily="18" charset="0"/>
                  </a:rPr>
                  <a:t>2</a:t>
                </a:r>
                <a:r>
                  <a:rPr lang="en-US" altLang="zh-CN" b="0" dirty="0">
                    <a:latin typeface="Times New Roman" pitchFamily="18" charset="0"/>
                  </a:rPr>
                  <a:t>= (A</a:t>
                </a:r>
                <a:r>
                  <a:rPr lang="zh-CN" altLang="en-US" b="0" dirty="0">
                    <a:latin typeface="Times New Roman" pitchFamily="18" charset="0"/>
                    <a:sym typeface="Symbol" pitchFamily="18" charset="2"/>
                  </a:rPr>
                  <a:t></a:t>
                </a:r>
                <a:r>
                  <a:rPr lang="en-US" altLang="zh-CN" b="0" dirty="0">
                    <a:latin typeface="Times New Roman" pitchFamily="18" charset="0"/>
                  </a:rPr>
                  <a:t> (B</a:t>
                </a:r>
                <a:r>
                  <a:rPr lang="zh-CN" altLang="en-US" b="0" dirty="0">
                    <a:latin typeface="Times New Roman" pitchFamily="18" charset="0"/>
                    <a:sym typeface="Symbol" pitchFamily="18" charset="2"/>
                  </a:rPr>
                  <a:t></a:t>
                </a:r>
                <a:r>
                  <a:rPr lang="en-US" altLang="zh-CN" b="0" dirty="0">
                    <a:latin typeface="Times New Roman" pitchFamily="18" charset="0"/>
                    <a:sym typeface="Symbol" pitchFamily="18" charset="2"/>
                  </a:rPr>
                  <a:t>A</a:t>
                </a:r>
                <a:r>
                  <a:rPr lang="en-US" altLang="zh-CN" b="0" dirty="0">
                    <a:latin typeface="Times New Roman" pitchFamily="18" charset="0"/>
                  </a:rPr>
                  <a:t>)) </a:t>
                </a:r>
                <a:r>
                  <a:rPr lang="zh-CN" altLang="en-US" b="0" dirty="0">
                    <a:latin typeface="Times New Roman" pitchFamily="18" charset="0"/>
                    <a:sym typeface="Symbol" pitchFamily="18" charset="2"/>
                  </a:rPr>
                  <a:t></a:t>
                </a:r>
                <a:r>
                  <a:rPr lang="en-US" altLang="zh-CN" b="0" dirty="0">
                    <a:latin typeface="Times New Roman" pitchFamily="18" charset="0"/>
                  </a:rPr>
                  <a:t>((A</a:t>
                </a:r>
                <a:r>
                  <a:rPr lang="zh-CN" altLang="en-US" b="0" dirty="0">
                    <a:latin typeface="Times New Roman" pitchFamily="18" charset="0"/>
                    <a:sym typeface="Symbol" pitchFamily="18" charset="2"/>
                  </a:rPr>
                  <a:t></a:t>
                </a:r>
                <a:r>
                  <a:rPr lang="en-US" altLang="zh-CN" b="0" dirty="0">
                    <a:latin typeface="Times New Roman" pitchFamily="18" charset="0"/>
                    <a:sym typeface="Symbol" pitchFamily="18" charset="2"/>
                  </a:rPr>
                  <a:t>B</a:t>
                </a:r>
                <a:r>
                  <a:rPr lang="en-US" altLang="zh-CN" b="0" dirty="0">
                    <a:latin typeface="Times New Roman" pitchFamily="18" charset="0"/>
                  </a:rPr>
                  <a:t>) </a:t>
                </a:r>
                <a:r>
                  <a:rPr lang="zh-CN" altLang="en-US" b="0" dirty="0">
                    <a:latin typeface="Times New Roman" pitchFamily="18" charset="0"/>
                    <a:sym typeface="Symbol" pitchFamily="18" charset="2"/>
                  </a:rPr>
                  <a:t></a:t>
                </a:r>
                <a:r>
                  <a:rPr lang="en-US" altLang="zh-CN" b="0" dirty="0">
                    <a:latin typeface="Times New Roman" pitchFamily="18" charset="0"/>
                  </a:rPr>
                  <a:t>(A</a:t>
                </a:r>
                <a:r>
                  <a:rPr lang="zh-CN" altLang="en-US" b="0" dirty="0">
                    <a:latin typeface="Times New Roman" pitchFamily="18" charset="0"/>
                    <a:sym typeface="Symbol" pitchFamily="18" charset="2"/>
                  </a:rPr>
                  <a:t></a:t>
                </a:r>
                <a:r>
                  <a:rPr lang="en-US" altLang="zh-CN" b="0" dirty="0">
                    <a:latin typeface="Times New Roman" pitchFamily="18" charset="0"/>
                  </a:rPr>
                  <a:t>A))  </a:t>
                </a:r>
                <a:r>
                  <a:rPr lang="en-US" altLang="zh-CN" dirty="0">
                    <a:latin typeface="Kunstler Script" pitchFamily="66" charset="0"/>
                  </a:rPr>
                  <a:t>A</a:t>
                </a:r>
                <a:r>
                  <a:rPr lang="en-US" altLang="zh-CN" baseline="-25000" dirty="0">
                    <a:latin typeface="Kunstler Script" pitchFamily="66" charset="0"/>
                  </a:rPr>
                  <a:t>2</a:t>
                </a:r>
                <a:endParaRPr lang="en-US" altLang="zh-CN" b="0" dirty="0">
                  <a:latin typeface="Kunstler Script" pitchFamily="66" charset="0"/>
                </a:endParaRPr>
              </a:p>
              <a:p>
                <a:pPr marL="400050" lvl="1" indent="0" defTabSz="755650" eaLnBrk="1" hangingPunct="1">
                  <a:buNone/>
                </a:pPr>
                <a:r>
                  <a:rPr lang="en-US" altLang="zh-CN" b="0" dirty="0">
                    <a:latin typeface="Times New Roman" pitchFamily="18" charset="0"/>
                  </a:rPr>
                  <a:t>   A</a:t>
                </a:r>
                <a:r>
                  <a:rPr lang="en-US" altLang="zh-CN" b="0" baseline="-25000" dirty="0">
                    <a:latin typeface="Times New Roman" pitchFamily="18" charset="0"/>
                  </a:rPr>
                  <a:t>3</a:t>
                </a:r>
                <a:r>
                  <a:rPr lang="en-US" altLang="zh-CN" b="0" dirty="0">
                    <a:latin typeface="Times New Roman" pitchFamily="18" charset="0"/>
                  </a:rPr>
                  <a:t>= (A</a:t>
                </a:r>
                <a:r>
                  <a:rPr lang="zh-CN" altLang="en-US" b="0" dirty="0">
                    <a:latin typeface="Times New Roman" pitchFamily="18" charset="0"/>
                    <a:sym typeface="Symbol" pitchFamily="18" charset="2"/>
                  </a:rPr>
                  <a:t></a:t>
                </a:r>
                <a:r>
                  <a:rPr lang="en-US" altLang="zh-CN" b="0" dirty="0">
                    <a:latin typeface="Times New Roman" pitchFamily="18" charset="0"/>
                  </a:rPr>
                  <a:t>B) </a:t>
                </a:r>
                <a:r>
                  <a:rPr lang="zh-CN" altLang="en-US" b="0" dirty="0">
                    <a:latin typeface="Times New Roman" pitchFamily="18" charset="0"/>
                    <a:sym typeface="Symbol" pitchFamily="18" charset="2"/>
                  </a:rPr>
                  <a:t> </a:t>
                </a:r>
                <a:r>
                  <a:rPr lang="en-US" altLang="zh-CN" b="0" dirty="0">
                    <a:latin typeface="Times New Roman" pitchFamily="18" charset="0"/>
                  </a:rPr>
                  <a:t>(A</a:t>
                </a:r>
                <a:r>
                  <a:rPr lang="zh-CN" altLang="en-US" b="0" dirty="0">
                    <a:latin typeface="Times New Roman" pitchFamily="18" charset="0"/>
                    <a:sym typeface="Symbol" pitchFamily="18" charset="2"/>
                  </a:rPr>
                  <a:t></a:t>
                </a:r>
                <a:r>
                  <a:rPr lang="en-US" altLang="zh-CN" b="0" dirty="0">
                    <a:latin typeface="Times New Roman" pitchFamily="18" charset="0"/>
                  </a:rPr>
                  <a:t>A) </a:t>
                </a:r>
                <a:endParaRPr lang="en-US" altLang="zh-CN" b="0" baseline="-25000" dirty="0">
                  <a:latin typeface="Times New Roman" pitchFamily="18" charset="0"/>
                </a:endParaRPr>
              </a:p>
            </p:txBody>
          </p:sp>
        </mc:Choice>
        <mc:Fallback xmlns="">
          <p:sp>
            <p:nvSpPr>
              <p:cNvPr id="35843" name="Rectangle 3"/>
              <p:cNvSpPr>
                <a:spLocks noGrp="1" noRot="1" noChangeAspect="1" noMove="1" noResize="1" noEditPoints="1" noAdjustHandles="1" noChangeArrowheads="1" noChangeShapeType="1" noTextEdit="1"/>
              </p:cNvSpPr>
              <p:nvPr>
                <p:ph type="body" idx="1"/>
              </p:nvPr>
            </p:nvSpPr>
            <p:spPr>
              <a:xfrm>
                <a:off x="311150" y="1204913"/>
                <a:ext cx="8513763" cy="4594225"/>
              </a:xfrm>
              <a:blipFill rotWithShape="0">
                <a:blip r:embed="rId2"/>
                <a:stretch>
                  <a:fillRect l="-1217" t="-2390"/>
                </a:stretch>
              </a:blipFill>
            </p:spPr>
            <p:txBody>
              <a:bodyPr/>
              <a:lstStyle/>
              <a:p>
                <a:r>
                  <a:rPr lang="zh-CN" altLang="en-US">
                    <a:noFill/>
                  </a:rPr>
                  <a:t> </a:t>
                </a:r>
              </a:p>
            </p:txBody>
          </p:sp>
        </mc:Fallback>
      </mc:AlternateContent>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defTabSz="755650" eaLnBrk="1" hangingPunct="1"/>
            <a:r>
              <a:rPr lang="zh-CN" altLang="en-US" dirty="0"/>
              <a:t>例</a:t>
            </a:r>
            <a:r>
              <a:rPr lang="en-US" altLang="zh-CN" dirty="0"/>
              <a:t>6</a:t>
            </a:r>
            <a:endParaRPr lang="zh-CN" altLang="en-US" dirty="0"/>
          </a:p>
        </p:txBody>
      </p:sp>
      <mc:AlternateContent xmlns:mc="http://schemas.openxmlformats.org/markup-compatibility/2006">
        <mc:Choice xmlns:a14="http://schemas.microsoft.com/office/drawing/2010/main" Requires="a14">
          <p:sp>
            <p:nvSpPr>
              <p:cNvPr id="1285123" name="Rectangle 3"/>
              <p:cNvSpPr>
                <a:spLocks noGrp="1" noChangeArrowheads="1"/>
              </p:cNvSpPr>
              <p:nvPr>
                <p:ph type="body" idx="1"/>
              </p:nvPr>
            </p:nvSpPr>
            <p:spPr>
              <a:xfrm>
                <a:off x="287338" y="1086504"/>
                <a:ext cx="8440737" cy="5077810"/>
              </a:xfrm>
            </p:spPr>
            <p:txBody>
              <a:bodyPr/>
              <a:lstStyle/>
              <a:p>
                <a:pPr marL="311150" indent="-311150" defTabSz="755650" eaLnBrk="1" hangingPunct="1"/>
                <a14:m>
                  <m:oMath xmlns:m="http://schemas.openxmlformats.org/officeDocument/2006/math">
                    <m:r>
                      <a:rPr lang="zh-CN" altLang="en-US" sz="2400" i="1" smtClean="0">
                        <a:solidFill>
                          <a:schemeClr val="tx1"/>
                        </a:solidFill>
                        <a:latin typeface="Cambria Math" panose="02040503050406030204" pitchFamily="18" charset="0"/>
                        <a:cs typeface="Times New Roman" panose="02020603050405020304" pitchFamily="18" charset="0"/>
                      </a:rPr>
                      <m:t>⊢</m:t>
                    </m:r>
                  </m:oMath>
                </a14:m>
                <a:r>
                  <a:rPr lang="en-US" altLang="zh-CN" sz="2400" dirty="0">
                    <a:solidFill>
                      <a:schemeClr val="tx1"/>
                    </a:solidFill>
                    <a:latin typeface="Times New Roman" pitchFamily="18" charset="0"/>
                  </a:rPr>
                  <a:t> </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sym typeface="Symbol" pitchFamily="18" charset="2"/>
                  </a:rPr>
                  <a:t>A</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(A </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 B)</a:t>
                </a:r>
                <a:endParaRPr lang="en-US" altLang="zh-CN" sz="2400" b="0" dirty="0">
                  <a:solidFill>
                    <a:schemeClr val="tx1"/>
                  </a:solidFill>
                  <a:latin typeface="Times New Roman" pitchFamily="18" charset="0"/>
                </a:endParaRPr>
              </a:p>
              <a:p>
                <a:pPr marL="0" indent="0" defTabSz="755650" eaLnBrk="1" hangingPunct="1">
                  <a:buNone/>
                </a:pPr>
                <a:r>
                  <a:rPr lang="en-US" altLang="zh-CN" sz="2400" i="1" dirty="0">
                    <a:solidFill>
                      <a:schemeClr val="tx1"/>
                    </a:solidFill>
                    <a:latin typeface="Times New Roman" pitchFamily="18" charset="0"/>
                  </a:rPr>
                  <a:t>   A</a:t>
                </a:r>
                <a:r>
                  <a:rPr lang="en-US" altLang="zh-CN" sz="2400" baseline="-25000" dirty="0">
                    <a:solidFill>
                      <a:schemeClr val="tx1"/>
                    </a:solidFill>
                    <a:latin typeface="Times New Roman" pitchFamily="18" charset="0"/>
                  </a:rPr>
                  <a:t>1</a:t>
                </a:r>
                <a:r>
                  <a:rPr lang="en-US" altLang="zh-CN" sz="2400" dirty="0">
                    <a:solidFill>
                      <a:schemeClr val="tx1"/>
                    </a:solidFill>
                    <a:latin typeface="Times New Roman" pitchFamily="18" charset="0"/>
                  </a:rPr>
                  <a:t>= </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A</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B</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A)</a:t>
                </a:r>
                <a:r>
                  <a:rPr lang="zh-CN" altLang="en-US" sz="2400" dirty="0">
                    <a:solidFill>
                      <a:schemeClr val="tx1"/>
                    </a:solidFill>
                    <a:latin typeface="Times New Roman" pitchFamily="18" charset="0"/>
                  </a:rPr>
                  <a:t>                                                 </a:t>
                </a:r>
                <a:r>
                  <a:rPr lang="en-US" altLang="zh-CN" sz="2400" dirty="0">
                    <a:solidFill>
                      <a:schemeClr val="tx1"/>
                    </a:solidFill>
                    <a:latin typeface="Kunstler Script" pitchFamily="66" charset="0"/>
                  </a:rPr>
                  <a:t>A1</a:t>
                </a:r>
                <a:endParaRPr lang="zh-CN" altLang="en-US" sz="2400" dirty="0">
                  <a:solidFill>
                    <a:schemeClr val="tx1"/>
                  </a:solidFill>
                  <a:latin typeface="Kunstler Script" pitchFamily="66" charset="0"/>
                </a:endParaRPr>
              </a:p>
              <a:p>
                <a:pPr marL="0" indent="0" defTabSz="755650" eaLnBrk="1" hangingPunct="1">
                  <a:buNone/>
                </a:pPr>
                <a:r>
                  <a:rPr lang="en-US" altLang="zh-CN" sz="2400" i="1" dirty="0">
                    <a:solidFill>
                      <a:schemeClr val="tx1"/>
                    </a:solidFill>
                    <a:latin typeface="Times New Roman" pitchFamily="18" charset="0"/>
                  </a:rPr>
                  <a:t>   A</a:t>
                </a:r>
                <a:r>
                  <a:rPr lang="en-US" altLang="zh-CN" sz="2400" baseline="-25000" dirty="0">
                    <a:solidFill>
                      <a:schemeClr val="tx1"/>
                    </a:solidFill>
                    <a:latin typeface="Times New Roman" pitchFamily="18" charset="0"/>
                  </a:rPr>
                  <a:t>2</a:t>
                </a:r>
                <a:r>
                  <a:rPr lang="en-US" altLang="zh-CN" sz="2400" dirty="0">
                    <a:solidFill>
                      <a:schemeClr val="tx1"/>
                    </a:solidFill>
                    <a:latin typeface="Times New Roman" pitchFamily="18" charset="0"/>
                  </a:rPr>
                  <a:t>= (</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B</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A)</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 (A→B)		                            </a:t>
                </a:r>
                <a:r>
                  <a:rPr lang="en-US" altLang="zh-CN" sz="2400" dirty="0">
                    <a:solidFill>
                      <a:schemeClr val="tx1"/>
                    </a:solidFill>
                    <a:latin typeface="Kunstler Script" pitchFamily="66" charset="0"/>
                  </a:rPr>
                  <a:t>A3</a:t>
                </a:r>
              </a:p>
              <a:p>
                <a:pPr marL="0" indent="0" defTabSz="755650" eaLnBrk="1" hangingPunct="1">
                  <a:buNone/>
                </a:pPr>
                <a:r>
                  <a:rPr lang="en-US" altLang="zh-CN" sz="2400" i="1" dirty="0">
                    <a:solidFill>
                      <a:schemeClr val="tx1"/>
                    </a:solidFill>
                    <a:latin typeface="Times New Roman" pitchFamily="18" charset="0"/>
                  </a:rPr>
                  <a:t>   A</a:t>
                </a:r>
                <a:r>
                  <a:rPr lang="en-US" altLang="zh-CN" sz="2400" baseline="-25000" dirty="0">
                    <a:solidFill>
                      <a:schemeClr val="tx1"/>
                    </a:solidFill>
                    <a:latin typeface="Times New Roman" pitchFamily="18" charset="0"/>
                  </a:rPr>
                  <a:t>3</a:t>
                </a:r>
                <a:r>
                  <a:rPr lang="en-US" altLang="zh-CN" sz="2400" dirty="0">
                    <a:solidFill>
                      <a:schemeClr val="tx1"/>
                    </a:solidFill>
                    <a:latin typeface="Times New Roman" pitchFamily="18" charset="0"/>
                  </a:rPr>
                  <a:t>= </a:t>
                </a:r>
                <a:r>
                  <a:rPr lang="en-US" altLang="zh-CN" sz="2400" dirty="0">
                    <a:solidFill>
                      <a:srgbClr val="FF0000"/>
                    </a:solidFill>
                    <a:latin typeface="Times New Roman" pitchFamily="18" charset="0"/>
                  </a:rPr>
                  <a:t>((</a:t>
                </a:r>
                <a:r>
                  <a:rPr lang="zh-CN" altLang="en-US" sz="2400" dirty="0">
                    <a:solidFill>
                      <a:srgbClr val="FF0000"/>
                    </a:solidFill>
                    <a:latin typeface="Times New Roman" pitchFamily="18" charset="0"/>
                    <a:sym typeface="Symbol" pitchFamily="18" charset="2"/>
                  </a:rPr>
                  <a:t></a:t>
                </a:r>
                <a:r>
                  <a:rPr lang="en-US" altLang="zh-CN" sz="2400" dirty="0">
                    <a:solidFill>
                      <a:srgbClr val="FF0000"/>
                    </a:solidFill>
                    <a:latin typeface="Times New Roman" pitchFamily="18" charset="0"/>
                  </a:rPr>
                  <a:t>B</a:t>
                </a:r>
                <a:r>
                  <a:rPr lang="zh-CN" altLang="en-US" sz="2400" dirty="0">
                    <a:solidFill>
                      <a:srgbClr val="FF0000"/>
                    </a:solidFill>
                    <a:latin typeface="Times New Roman" pitchFamily="18" charset="0"/>
                    <a:sym typeface="Symbol" pitchFamily="18" charset="2"/>
                  </a:rPr>
                  <a:t></a:t>
                </a:r>
                <a:r>
                  <a:rPr lang="en-US" altLang="zh-CN" sz="2400" dirty="0">
                    <a:solidFill>
                      <a:srgbClr val="FF0000"/>
                    </a:solidFill>
                    <a:latin typeface="Times New Roman" pitchFamily="18" charset="0"/>
                  </a:rPr>
                  <a:t>A)</a:t>
                </a:r>
                <a:r>
                  <a:rPr lang="zh-CN" altLang="en-US" sz="2400" dirty="0">
                    <a:solidFill>
                      <a:srgbClr val="FF0000"/>
                    </a:solidFill>
                    <a:latin typeface="Times New Roman" pitchFamily="18" charset="0"/>
                    <a:sym typeface="Symbol" pitchFamily="18" charset="2"/>
                  </a:rPr>
                  <a:t></a:t>
                </a:r>
                <a:r>
                  <a:rPr lang="en-US" altLang="zh-CN" sz="2400" dirty="0">
                    <a:solidFill>
                      <a:srgbClr val="FF0000"/>
                    </a:solidFill>
                    <a:latin typeface="Times New Roman" pitchFamily="18" charset="0"/>
                  </a:rPr>
                  <a:t> (A→B))</a:t>
                </a:r>
                <a:r>
                  <a:rPr lang="zh-CN" altLang="en-US" sz="2400" dirty="0">
                    <a:solidFill>
                      <a:srgbClr val="FF0000"/>
                    </a:solidFill>
                    <a:latin typeface="Times New Roman" pitchFamily="18" charset="0"/>
                    <a:sym typeface="Symbol" pitchFamily="18" charset="2"/>
                  </a:rPr>
                  <a:t> </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 </a:t>
                </a:r>
              </a:p>
              <a:p>
                <a:pPr marL="0" indent="0" defTabSz="755650" eaLnBrk="1" hangingPunct="1">
                  <a:buNone/>
                </a:pPr>
                <a:r>
                  <a:rPr lang="en-US" altLang="zh-CN" sz="2400" dirty="0">
                    <a:solidFill>
                      <a:schemeClr val="tx1"/>
                    </a:solidFill>
                    <a:latin typeface="Times New Roman" pitchFamily="18" charset="0"/>
                  </a:rPr>
                  <a:t>		(</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A </a:t>
                </a:r>
                <a:r>
                  <a:rPr lang="zh-CN" altLang="en-US" sz="2400" dirty="0">
                    <a:solidFill>
                      <a:schemeClr val="tx1"/>
                    </a:solidFill>
                    <a:latin typeface="Times New Roman" pitchFamily="18" charset="0"/>
                    <a:sym typeface="Symbol" pitchFamily="18" charset="2"/>
                  </a:rPr>
                  <a:t></a:t>
                </a:r>
                <a:r>
                  <a:rPr lang="en-US" altLang="zh-CN" sz="2400" dirty="0">
                    <a:solidFill>
                      <a:srgbClr val="FF0000"/>
                    </a:solidFill>
                    <a:latin typeface="Times New Roman" pitchFamily="18" charset="0"/>
                  </a:rPr>
                  <a:t>((</a:t>
                </a:r>
                <a:r>
                  <a:rPr lang="zh-CN" altLang="en-US" sz="2400" dirty="0">
                    <a:solidFill>
                      <a:srgbClr val="FF0000"/>
                    </a:solidFill>
                    <a:latin typeface="Times New Roman" pitchFamily="18" charset="0"/>
                    <a:sym typeface="Symbol" pitchFamily="18" charset="2"/>
                  </a:rPr>
                  <a:t></a:t>
                </a:r>
                <a:r>
                  <a:rPr lang="en-US" altLang="zh-CN" sz="2400" dirty="0">
                    <a:solidFill>
                      <a:srgbClr val="FF0000"/>
                    </a:solidFill>
                    <a:latin typeface="Times New Roman" pitchFamily="18" charset="0"/>
                  </a:rPr>
                  <a:t>B</a:t>
                </a:r>
                <a:r>
                  <a:rPr lang="zh-CN" altLang="en-US" sz="2400" dirty="0">
                    <a:solidFill>
                      <a:srgbClr val="FF0000"/>
                    </a:solidFill>
                    <a:latin typeface="Times New Roman" pitchFamily="18" charset="0"/>
                    <a:sym typeface="Symbol" pitchFamily="18" charset="2"/>
                  </a:rPr>
                  <a:t></a:t>
                </a:r>
                <a:r>
                  <a:rPr lang="en-US" altLang="zh-CN" sz="2400" dirty="0">
                    <a:solidFill>
                      <a:srgbClr val="FF0000"/>
                    </a:solidFill>
                    <a:latin typeface="Times New Roman" pitchFamily="18" charset="0"/>
                  </a:rPr>
                  <a:t>A)</a:t>
                </a:r>
                <a:r>
                  <a:rPr lang="zh-CN" altLang="en-US" sz="2400" dirty="0">
                    <a:solidFill>
                      <a:srgbClr val="FF0000"/>
                    </a:solidFill>
                    <a:latin typeface="Times New Roman" pitchFamily="18" charset="0"/>
                    <a:sym typeface="Symbol" pitchFamily="18" charset="2"/>
                  </a:rPr>
                  <a:t></a:t>
                </a:r>
                <a:r>
                  <a:rPr lang="en-US" altLang="zh-CN" sz="2400" dirty="0">
                    <a:solidFill>
                      <a:srgbClr val="FF0000"/>
                    </a:solidFill>
                    <a:latin typeface="Times New Roman" pitchFamily="18" charset="0"/>
                  </a:rPr>
                  <a:t> (A→B))</a:t>
                </a:r>
                <a:r>
                  <a:rPr lang="en-US" altLang="zh-CN" sz="2400" dirty="0">
                    <a:solidFill>
                      <a:schemeClr val="tx1"/>
                    </a:solidFill>
                    <a:latin typeface="Times New Roman" pitchFamily="18" charset="0"/>
                  </a:rPr>
                  <a:t>)               </a:t>
                </a:r>
                <a:r>
                  <a:rPr lang="en-US" altLang="zh-CN" sz="2400" dirty="0">
                    <a:solidFill>
                      <a:schemeClr val="tx1"/>
                    </a:solidFill>
                    <a:latin typeface="Kunstler Script" pitchFamily="66" charset="0"/>
                  </a:rPr>
                  <a:t>A1</a:t>
                </a:r>
              </a:p>
              <a:p>
                <a:pPr marL="0" indent="0" defTabSz="755650" eaLnBrk="1" hangingPunct="1">
                  <a:buNone/>
                </a:pPr>
                <a:r>
                  <a:rPr lang="en-US" altLang="zh-CN" sz="2400" i="1" dirty="0">
                    <a:solidFill>
                      <a:schemeClr val="tx1"/>
                    </a:solidFill>
                    <a:latin typeface="Times New Roman" pitchFamily="18" charset="0"/>
                  </a:rPr>
                  <a:t>   A</a:t>
                </a:r>
                <a:r>
                  <a:rPr lang="en-US" altLang="zh-CN" sz="2400" baseline="-25000" dirty="0">
                    <a:solidFill>
                      <a:schemeClr val="tx1"/>
                    </a:solidFill>
                    <a:latin typeface="Times New Roman" pitchFamily="18" charset="0"/>
                  </a:rPr>
                  <a:t>4</a:t>
                </a:r>
                <a:r>
                  <a:rPr lang="en-US" altLang="zh-CN" sz="2400" dirty="0">
                    <a:solidFill>
                      <a:schemeClr val="tx1"/>
                    </a:solidFill>
                    <a:latin typeface="Times New Roman" pitchFamily="18" charset="0"/>
                  </a:rPr>
                  <a:t>=</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A </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B</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A)</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 (A→B))	                           </a:t>
                </a:r>
                <a:r>
                  <a:rPr lang="en-US" altLang="zh-CN" sz="2400" i="1" dirty="0">
                    <a:solidFill>
                      <a:schemeClr val="tx1"/>
                    </a:solidFill>
                    <a:latin typeface="Times New Roman" pitchFamily="18" charset="0"/>
                  </a:rPr>
                  <a:t>A</a:t>
                </a:r>
                <a:r>
                  <a:rPr lang="en-US" altLang="zh-CN" sz="2400" baseline="-25000" dirty="0">
                    <a:solidFill>
                      <a:schemeClr val="tx1"/>
                    </a:solidFill>
                    <a:latin typeface="Times New Roman" pitchFamily="18" charset="0"/>
                  </a:rPr>
                  <a:t>2</a:t>
                </a:r>
                <a:r>
                  <a:rPr lang="zh-CN" altLang="en-US" sz="2400" baseline="-25000" dirty="0">
                    <a:solidFill>
                      <a:schemeClr val="tx1"/>
                    </a:solidFill>
                    <a:latin typeface="Times New Roman" pitchFamily="18" charset="0"/>
                  </a:rPr>
                  <a:t>， </a:t>
                </a:r>
                <a:r>
                  <a:rPr lang="en-US" altLang="zh-CN" sz="2400" i="1" dirty="0">
                    <a:solidFill>
                      <a:schemeClr val="tx1"/>
                    </a:solidFill>
                    <a:latin typeface="Times New Roman" pitchFamily="18" charset="0"/>
                  </a:rPr>
                  <a:t>A</a:t>
                </a:r>
                <a:r>
                  <a:rPr lang="en-US" altLang="zh-CN" sz="2400" baseline="-25000" dirty="0">
                    <a:solidFill>
                      <a:schemeClr val="tx1"/>
                    </a:solidFill>
                    <a:latin typeface="Times New Roman" pitchFamily="18" charset="0"/>
                  </a:rPr>
                  <a:t>3</a:t>
                </a:r>
                <a:endParaRPr lang="en-US" altLang="zh-CN" sz="2400" i="1" dirty="0">
                  <a:solidFill>
                    <a:schemeClr val="tx1"/>
                  </a:solidFill>
                  <a:latin typeface="Times New Roman" pitchFamily="18" charset="0"/>
                </a:endParaRPr>
              </a:p>
              <a:p>
                <a:pPr marL="0" indent="0" defTabSz="755650" eaLnBrk="1" hangingPunct="1">
                  <a:buNone/>
                </a:pPr>
                <a:r>
                  <a:rPr lang="en-US" altLang="zh-CN" sz="2400" i="1" dirty="0">
                    <a:solidFill>
                      <a:schemeClr val="tx1"/>
                    </a:solidFill>
                    <a:latin typeface="Times New Roman" pitchFamily="18" charset="0"/>
                  </a:rPr>
                  <a:t>   A</a:t>
                </a:r>
                <a:r>
                  <a:rPr lang="en-US" altLang="zh-CN" sz="2400" baseline="-25000" dirty="0">
                    <a:solidFill>
                      <a:schemeClr val="tx1"/>
                    </a:solidFill>
                    <a:latin typeface="Times New Roman" pitchFamily="18" charset="0"/>
                  </a:rPr>
                  <a:t>5</a:t>
                </a:r>
                <a:r>
                  <a:rPr lang="en-US" altLang="zh-CN" sz="2400" dirty="0">
                    <a:solidFill>
                      <a:schemeClr val="tx1"/>
                    </a:solidFill>
                    <a:latin typeface="Times New Roman" pitchFamily="18" charset="0"/>
                  </a:rPr>
                  <a:t>=</a:t>
                </a:r>
                <a:r>
                  <a:rPr lang="zh-CN" altLang="en-US" sz="2400" dirty="0">
                    <a:solidFill>
                      <a:schemeClr val="tx1"/>
                    </a:solidFill>
                    <a:latin typeface="Times New Roman" pitchFamily="18" charset="0"/>
                    <a:sym typeface="Symbol" pitchFamily="18" charset="2"/>
                  </a:rPr>
                  <a:t> </a:t>
                </a:r>
                <a:r>
                  <a:rPr lang="en-US" altLang="zh-CN" sz="2400" dirty="0">
                    <a:solidFill>
                      <a:schemeClr val="tx1"/>
                    </a:solidFill>
                    <a:latin typeface="Times New Roman" pitchFamily="18" charset="0"/>
                    <a:sym typeface="Symbol" pitchFamily="18" charset="2"/>
                  </a:rPr>
                  <a:t>(</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A</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B</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A)</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 (A→B))) </a:t>
                </a:r>
                <a:r>
                  <a:rPr lang="zh-CN" altLang="en-US" sz="2400" dirty="0">
                    <a:solidFill>
                      <a:schemeClr val="tx1"/>
                    </a:solidFill>
                    <a:latin typeface="Times New Roman" pitchFamily="18" charset="0"/>
                    <a:sym typeface="Symbol" pitchFamily="18" charset="2"/>
                  </a:rPr>
                  <a:t></a:t>
                </a:r>
                <a:endParaRPr lang="en-US" altLang="zh-CN" sz="2400" dirty="0">
                  <a:solidFill>
                    <a:schemeClr val="tx1"/>
                  </a:solidFill>
                  <a:latin typeface="Kunstler Script" pitchFamily="66" charset="0"/>
                </a:endParaRPr>
              </a:p>
              <a:p>
                <a:pPr marL="800100" lvl="2" indent="0" defTabSz="755650" eaLnBrk="1" hangingPunct="1">
                  <a:buNone/>
                </a:pPr>
                <a:r>
                  <a:rPr lang="en-US" altLang="zh-CN" sz="2400" dirty="0">
                    <a:solidFill>
                      <a:schemeClr val="tx1"/>
                    </a:solidFill>
                    <a:latin typeface="Times New Roman" pitchFamily="18" charset="0"/>
                    <a:sym typeface="Symbol" pitchFamily="18" charset="2"/>
                  </a:rPr>
                  <a:t> ((</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A</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 (</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B</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A))</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 </a:t>
                </a:r>
                <a:r>
                  <a:rPr lang="en-US" altLang="zh-CN" sz="2400" dirty="0">
                    <a:solidFill>
                      <a:schemeClr val="tx1"/>
                    </a:solidFill>
                    <a:latin typeface="Times New Roman" pitchFamily="18" charset="0"/>
                    <a:sym typeface="Symbol" pitchFamily="18" charset="2"/>
                  </a:rPr>
                  <a:t>(</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A</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 (A</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B)))         </a:t>
                </a:r>
                <a:r>
                  <a:rPr lang="en-US" altLang="zh-CN" sz="2400" dirty="0">
                    <a:solidFill>
                      <a:schemeClr val="tx1"/>
                    </a:solidFill>
                    <a:latin typeface="Kunstler Script" pitchFamily="66" charset="0"/>
                  </a:rPr>
                  <a:t>A2</a:t>
                </a:r>
                <a:endParaRPr lang="en-US" altLang="zh-CN" sz="2400" i="1" dirty="0">
                  <a:solidFill>
                    <a:schemeClr val="tx1"/>
                  </a:solidFill>
                  <a:latin typeface="Times New Roman" pitchFamily="18" charset="0"/>
                </a:endParaRPr>
              </a:p>
              <a:p>
                <a:pPr marL="0" indent="0" defTabSz="755650" eaLnBrk="1" hangingPunct="1">
                  <a:buNone/>
                </a:pPr>
                <a:r>
                  <a:rPr lang="en-US" altLang="zh-CN" sz="2400" i="1" dirty="0">
                    <a:solidFill>
                      <a:schemeClr val="tx1"/>
                    </a:solidFill>
                    <a:latin typeface="Times New Roman" pitchFamily="18" charset="0"/>
                  </a:rPr>
                  <a:t>   A</a:t>
                </a:r>
                <a:r>
                  <a:rPr lang="en-US" altLang="zh-CN" sz="2400" baseline="-25000" dirty="0">
                    <a:solidFill>
                      <a:schemeClr val="tx1"/>
                    </a:solidFill>
                    <a:latin typeface="Times New Roman" pitchFamily="18" charset="0"/>
                  </a:rPr>
                  <a:t>6</a:t>
                </a:r>
                <a:r>
                  <a:rPr lang="en-US" altLang="zh-CN" sz="2400" dirty="0">
                    <a:solidFill>
                      <a:schemeClr val="tx1"/>
                    </a:solidFill>
                    <a:latin typeface="Times New Roman" pitchFamily="18" charset="0"/>
                  </a:rPr>
                  <a:t>= (</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A</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 (</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B</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A))</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 </a:t>
                </a:r>
                <a:r>
                  <a:rPr lang="en-US" altLang="zh-CN" sz="2400" dirty="0">
                    <a:solidFill>
                      <a:schemeClr val="tx1"/>
                    </a:solidFill>
                    <a:latin typeface="Times New Roman" pitchFamily="18" charset="0"/>
                    <a:sym typeface="Symbol" pitchFamily="18" charset="2"/>
                  </a:rPr>
                  <a:t>(</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A</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 (A</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B))</a:t>
                </a:r>
                <a:r>
                  <a:rPr lang="en-US" altLang="zh-CN" sz="2400" i="1" dirty="0">
                    <a:solidFill>
                      <a:schemeClr val="tx1"/>
                    </a:solidFill>
                    <a:latin typeface="Times New Roman" pitchFamily="18" charset="0"/>
                  </a:rPr>
                  <a:t>            A</a:t>
                </a:r>
                <a:r>
                  <a:rPr lang="en-US" altLang="zh-CN" sz="2400" baseline="-25000" dirty="0">
                    <a:solidFill>
                      <a:schemeClr val="tx1"/>
                    </a:solidFill>
                    <a:latin typeface="Times New Roman" pitchFamily="18" charset="0"/>
                  </a:rPr>
                  <a:t>4</a:t>
                </a:r>
                <a:r>
                  <a:rPr lang="zh-CN" altLang="en-US" sz="2400" baseline="-25000" dirty="0">
                    <a:solidFill>
                      <a:schemeClr val="tx1"/>
                    </a:solidFill>
                    <a:latin typeface="Times New Roman" pitchFamily="18" charset="0"/>
                  </a:rPr>
                  <a:t>， </a:t>
                </a:r>
                <a:r>
                  <a:rPr lang="en-US" altLang="zh-CN" sz="2400" i="1" dirty="0">
                    <a:solidFill>
                      <a:schemeClr val="tx1"/>
                    </a:solidFill>
                    <a:latin typeface="Times New Roman" pitchFamily="18" charset="0"/>
                  </a:rPr>
                  <a:t>A</a:t>
                </a:r>
                <a:r>
                  <a:rPr lang="en-US" altLang="zh-CN" sz="2400" baseline="-25000" dirty="0">
                    <a:solidFill>
                      <a:schemeClr val="tx1"/>
                    </a:solidFill>
                    <a:latin typeface="Times New Roman" pitchFamily="18" charset="0"/>
                  </a:rPr>
                  <a:t>5</a:t>
                </a:r>
              </a:p>
              <a:p>
                <a:pPr marL="0" indent="0" defTabSz="755650" eaLnBrk="1" hangingPunct="1">
                  <a:buNone/>
                </a:pPr>
                <a:r>
                  <a:rPr lang="en-US" altLang="zh-CN" sz="2400" i="1" dirty="0">
                    <a:solidFill>
                      <a:schemeClr val="tx1"/>
                    </a:solidFill>
                    <a:latin typeface="Times New Roman" pitchFamily="18" charset="0"/>
                  </a:rPr>
                  <a:t>   A</a:t>
                </a:r>
                <a:r>
                  <a:rPr lang="en-US" altLang="zh-CN" sz="2400" baseline="-25000" dirty="0">
                    <a:solidFill>
                      <a:schemeClr val="tx1"/>
                    </a:solidFill>
                    <a:latin typeface="Times New Roman" pitchFamily="18" charset="0"/>
                  </a:rPr>
                  <a:t>7</a:t>
                </a:r>
                <a:r>
                  <a:rPr lang="en-US" altLang="zh-CN" sz="2400" dirty="0">
                    <a:solidFill>
                      <a:schemeClr val="tx1"/>
                    </a:solidFill>
                    <a:latin typeface="Times New Roman" pitchFamily="18" charset="0"/>
                  </a:rPr>
                  <a:t>= </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A</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 (A</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B)</a:t>
                </a:r>
                <a:r>
                  <a:rPr lang="en-US" altLang="zh-CN" sz="2400" i="1" dirty="0">
                    <a:solidFill>
                      <a:schemeClr val="tx1"/>
                    </a:solidFill>
                    <a:latin typeface="Times New Roman" pitchFamily="18" charset="0"/>
                  </a:rPr>
                  <a:t>        				       A</a:t>
                </a:r>
                <a:r>
                  <a:rPr lang="en-US" altLang="zh-CN" sz="2400" baseline="-25000" dirty="0">
                    <a:solidFill>
                      <a:schemeClr val="tx1"/>
                    </a:solidFill>
                    <a:latin typeface="Times New Roman" pitchFamily="18" charset="0"/>
                  </a:rPr>
                  <a:t>1</a:t>
                </a:r>
                <a:r>
                  <a:rPr lang="zh-CN" altLang="en-US" sz="2400" baseline="-25000" dirty="0">
                    <a:solidFill>
                      <a:schemeClr val="tx1"/>
                    </a:solidFill>
                    <a:latin typeface="Times New Roman" pitchFamily="18" charset="0"/>
                  </a:rPr>
                  <a:t>， </a:t>
                </a:r>
                <a:r>
                  <a:rPr lang="en-US" altLang="zh-CN" sz="2400" i="1" dirty="0">
                    <a:solidFill>
                      <a:schemeClr val="tx1"/>
                    </a:solidFill>
                    <a:latin typeface="Times New Roman" pitchFamily="18" charset="0"/>
                  </a:rPr>
                  <a:t>A</a:t>
                </a:r>
                <a:r>
                  <a:rPr lang="en-US" altLang="zh-CN" sz="2400" baseline="-25000" dirty="0">
                    <a:solidFill>
                      <a:schemeClr val="tx1"/>
                    </a:solidFill>
                    <a:latin typeface="Times New Roman" pitchFamily="18" charset="0"/>
                  </a:rPr>
                  <a:t>6</a:t>
                </a:r>
              </a:p>
              <a:p>
                <a:pPr marL="0" indent="0" defTabSz="755650" eaLnBrk="1" hangingPunct="1">
                  <a:buNone/>
                </a:pPr>
                <a:endParaRPr lang="en-US" altLang="zh-CN" sz="2400" baseline="-25000" dirty="0">
                  <a:solidFill>
                    <a:schemeClr val="tx1"/>
                  </a:solidFill>
                  <a:latin typeface="Times New Roman" pitchFamily="18" charset="0"/>
                </a:endParaRPr>
              </a:p>
              <a:p>
                <a:pPr marL="311150" indent="-311150" defTabSz="755650" eaLnBrk="1" hangingPunct="1"/>
                <a:endParaRPr lang="zh-CN" altLang="en-US" sz="2400" baseline="-25000" dirty="0">
                  <a:solidFill>
                    <a:schemeClr val="tx1"/>
                  </a:solidFill>
                  <a:latin typeface="Times New Roman" pitchFamily="18" charset="0"/>
                </a:endParaRPr>
              </a:p>
              <a:p>
                <a:pPr marL="311150" indent="-311150" defTabSz="755650" eaLnBrk="1" hangingPunct="1"/>
                <a:endParaRPr lang="zh-CN" altLang="en-US" sz="2400" baseline="-25000" dirty="0">
                  <a:solidFill>
                    <a:schemeClr val="tx1"/>
                  </a:solidFill>
                  <a:latin typeface="Times New Roman" pitchFamily="18" charset="0"/>
                </a:endParaRPr>
              </a:p>
              <a:p>
                <a:pPr marL="311150" indent="-311150" defTabSz="755650" eaLnBrk="1" hangingPunct="1"/>
                <a:endParaRPr lang="zh-CN" altLang="en-US" sz="2400" b="0" dirty="0">
                  <a:solidFill>
                    <a:schemeClr val="tx1"/>
                  </a:solidFill>
                  <a:latin typeface="Times New Roman" pitchFamily="18" charset="0"/>
                  <a:sym typeface="Wingdings" pitchFamily="2" charset="2"/>
                </a:endParaRPr>
              </a:p>
            </p:txBody>
          </p:sp>
        </mc:Choice>
        <mc:Fallback>
          <p:sp>
            <p:nvSpPr>
              <p:cNvPr id="1285123" name="Rectangle 3"/>
              <p:cNvSpPr>
                <a:spLocks noGrp="1" noRot="1" noChangeAspect="1" noMove="1" noResize="1" noEditPoints="1" noAdjustHandles="1" noChangeArrowheads="1" noChangeShapeType="1" noTextEdit="1"/>
              </p:cNvSpPr>
              <p:nvPr>
                <p:ph type="body" idx="1"/>
              </p:nvPr>
            </p:nvSpPr>
            <p:spPr>
              <a:xfrm>
                <a:off x="287338" y="1086504"/>
                <a:ext cx="8440737" cy="5077810"/>
              </a:xfrm>
              <a:blipFill>
                <a:blip r:embed="rId2"/>
                <a:stretch>
                  <a:fillRect l="-939" t="-1801"/>
                </a:stretch>
              </a:blipFill>
            </p:spPr>
            <p:txBody>
              <a:bodyPr/>
              <a:lstStyle/>
              <a:p>
                <a:r>
                  <a:rPr lang="zh-CN" altLang="en-US">
                    <a:noFill/>
                  </a:rPr>
                  <a:t> </a:t>
                </a:r>
              </a:p>
            </p:txBody>
          </p:sp>
        </mc:Fallback>
      </mc:AlternateContent>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4BF6830B-53F9-482A-B2DA-8536B625C4A3}"/>
              </a:ext>
            </a:extLst>
          </p:cNvPr>
          <p:cNvSpPr>
            <a:spLocks noGrp="1"/>
          </p:cNvSpPr>
          <p:nvPr>
            <p:ph type="title"/>
          </p:nvPr>
        </p:nvSpPr>
        <p:spPr/>
        <p:txBody>
          <a:bodyPr/>
          <a:lstStyle/>
          <a:p>
            <a:r>
              <a:rPr lang="zh-CN" altLang="en-US"/>
              <a:t>希尔伯特证明论</a:t>
            </a:r>
          </a:p>
        </p:txBody>
      </p:sp>
      <p:sp>
        <p:nvSpPr>
          <p:cNvPr id="18435" name="内容占位符 2">
            <a:extLst>
              <a:ext uri="{FF2B5EF4-FFF2-40B4-BE49-F238E27FC236}">
                <a16:creationId xmlns:a16="http://schemas.microsoft.com/office/drawing/2014/main" id="{4DB0793C-F652-4171-BB55-47F0954A1203}"/>
              </a:ext>
            </a:extLst>
          </p:cNvPr>
          <p:cNvSpPr>
            <a:spLocks noGrp="1"/>
          </p:cNvSpPr>
          <p:nvPr>
            <p:ph idx="1"/>
          </p:nvPr>
        </p:nvSpPr>
        <p:spPr>
          <a:xfrm>
            <a:off x="3336925" y="946150"/>
            <a:ext cx="5529263" cy="5245100"/>
          </a:xfrm>
        </p:spPr>
        <p:txBody>
          <a:bodyPr/>
          <a:lstStyle/>
          <a:p>
            <a:r>
              <a:rPr lang="zh-CN" altLang="en-US"/>
              <a:t>通过形式化第一次使证明本身成为数学研究对象。</a:t>
            </a:r>
            <a:endParaRPr lang="en-US" altLang="zh-CN"/>
          </a:p>
          <a:p>
            <a:r>
              <a:rPr lang="zh-CN" altLang="en-US"/>
              <a:t>给出初始符号集合</a:t>
            </a:r>
            <a:endParaRPr lang="en-US" altLang="zh-CN"/>
          </a:p>
          <a:p>
            <a:r>
              <a:rPr lang="zh-CN" altLang="en-US"/>
              <a:t>构造合式公式规则</a:t>
            </a:r>
            <a:endParaRPr lang="en-US" altLang="zh-CN"/>
          </a:p>
          <a:p>
            <a:r>
              <a:rPr lang="en-US" altLang="zh-CN" sz="2800"/>
              <a:t>Γ</a:t>
            </a:r>
            <a:r>
              <a:rPr lang="zh-CN" altLang="en-US" sz="2800"/>
              <a:t>├</a:t>
            </a:r>
            <a:r>
              <a:rPr lang="en-US" altLang="zh-CN" sz="2800"/>
              <a:t>Q</a:t>
            </a:r>
            <a:r>
              <a:rPr lang="zh-CN" altLang="en-US" sz="2800"/>
              <a:t>的证明，</a:t>
            </a:r>
            <a:r>
              <a:rPr lang="zh-CN" altLang="en-US"/>
              <a:t>构造出</a:t>
            </a:r>
            <a:r>
              <a:rPr lang="en-US" altLang="zh-CN"/>
              <a:t>1~m</a:t>
            </a:r>
            <a:r>
              <a:rPr lang="zh-CN" altLang="en-US"/>
              <a:t>个合式公式序列，其中，第</a:t>
            </a:r>
            <a:r>
              <a:rPr lang="en-US" altLang="zh-CN"/>
              <a:t>m</a:t>
            </a:r>
            <a:r>
              <a:rPr lang="zh-CN" altLang="en-US"/>
              <a:t>个合式公式是</a:t>
            </a:r>
            <a:r>
              <a:rPr lang="en-US" altLang="zh-CN"/>
              <a:t>Q</a:t>
            </a:r>
            <a:r>
              <a:rPr lang="zh-CN" altLang="en-US"/>
              <a:t>，并且</a:t>
            </a:r>
            <a:r>
              <a:rPr lang="en-US" altLang="zh-CN"/>
              <a:t>1~m</a:t>
            </a:r>
            <a:r>
              <a:rPr lang="zh-CN" altLang="en-US"/>
              <a:t>合式公式</a:t>
            </a:r>
            <a:endParaRPr lang="en-US" altLang="zh-CN"/>
          </a:p>
          <a:p>
            <a:pPr lvl="1"/>
            <a:r>
              <a:rPr lang="zh-CN" altLang="en-US"/>
              <a:t>或者是前提</a:t>
            </a:r>
            <a:endParaRPr lang="en-US" altLang="zh-CN"/>
          </a:p>
          <a:p>
            <a:pPr lvl="1"/>
            <a:r>
              <a:rPr lang="zh-CN" altLang="en-US"/>
              <a:t>或者是公理</a:t>
            </a:r>
            <a:endParaRPr lang="en-US" altLang="zh-CN"/>
          </a:p>
          <a:p>
            <a:pPr lvl="1"/>
            <a:r>
              <a:rPr lang="zh-CN" altLang="en-US"/>
              <a:t>或者是推导规则</a:t>
            </a:r>
            <a:endParaRPr lang="en-US" altLang="zh-CN"/>
          </a:p>
          <a:p>
            <a:r>
              <a:rPr lang="zh-CN" altLang="en-US"/>
              <a:t>形式证明的正确性是可验证的。</a:t>
            </a:r>
          </a:p>
        </p:txBody>
      </p:sp>
      <p:pic>
        <p:nvPicPr>
          <p:cNvPr id="18436" name="Picture 4" descr="Hilbert">
            <a:extLst>
              <a:ext uri="{FF2B5EF4-FFF2-40B4-BE49-F238E27FC236}">
                <a16:creationId xmlns:a16="http://schemas.microsoft.com/office/drawing/2014/main" id="{29EC56E6-DB7B-4704-8121-2979731962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3" y="1530350"/>
            <a:ext cx="29591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Text Box 5">
            <a:extLst>
              <a:ext uri="{FF2B5EF4-FFF2-40B4-BE49-F238E27FC236}">
                <a16:creationId xmlns:a16="http://schemas.microsoft.com/office/drawing/2014/main" id="{6ABBE212-2867-4BB6-A1CF-DB87F937F9FD}"/>
              </a:ext>
            </a:extLst>
          </p:cNvPr>
          <p:cNvSpPr txBox="1">
            <a:spLocks noChangeArrowheads="1"/>
          </p:cNvSpPr>
          <p:nvPr/>
        </p:nvSpPr>
        <p:spPr bwMode="auto">
          <a:xfrm>
            <a:off x="198438" y="5305425"/>
            <a:ext cx="288925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anose="02020603050405020304" pitchFamily="18" charset="0"/>
                <a:ea typeface="华文仿宋" panose="02010600040101010101" pitchFamily="2" charset="-122"/>
              </a:defRPr>
            </a:lvl1pPr>
            <a:lvl2pPr marL="742950" indent="-285750" eaLnBrk="0" hangingPunct="0">
              <a:defRPr sz="3600">
                <a:solidFill>
                  <a:schemeClr val="tx1"/>
                </a:solidFill>
                <a:latin typeface="Times New Roman" panose="02020603050405020304" pitchFamily="18" charset="0"/>
                <a:ea typeface="华文仿宋" panose="02010600040101010101" pitchFamily="2" charset="-122"/>
              </a:defRPr>
            </a:lvl2pPr>
            <a:lvl3pPr marL="1143000" indent="-228600" eaLnBrk="0" hangingPunct="0">
              <a:defRPr sz="3600">
                <a:solidFill>
                  <a:schemeClr val="tx1"/>
                </a:solidFill>
                <a:latin typeface="Times New Roman" panose="02020603050405020304" pitchFamily="18" charset="0"/>
                <a:ea typeface="华文仿宋" panose="02010600040101010101" pitchFamily="2" charset="-122"/>
              </a:defRPr>
            </a:lvl3pPr>
            <a:lvl4pPr marL="1600200" indent="-228600" eaLnBrk="0" hangingPunct="0">
              <a:defRPr sz="3600">
                <a:solidFill>
                  <a:schemeClr val="tx1"/>
                </a:solidFill>
                <a:latin typeface="Times New Roman" panose="02020603050405020304" pitchFamily="18" charset="0"/>
                <a:ea typeface="华文仿宋" panose="02010600040101010101" pitchFamily="2" charset="-122"/>
              </a:defRPr>
            </a:lvl4pPr>
            <a:lvl5pPr marL="2057400" indent="-228600" eaLnBrk="0" hangingPunct="0">
              <a:defRPr sz="3600">
                <a:solidFill>
                  <a:schemeClr val="tx1"/>
                </a:solidFill>
                <a:latin typeface="Times New Roman" panose="02020603050405020304" pitchFamily="18" charset="0"/>
                <a:ea typeface="华文仿宋" panose="02010600040101010101" pitchFamily="2" charset="-122"/>
              </a:defRPr>
            </a:lvl5pPr>
            <a:lvl6pPr marL="25146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6pPr>
            <a:lvl7pPr marL="29718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7pPr>
            <a:lvl8pPr marL="34290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8pPr>
            <a:lvl9pPr marL="38862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9pPr>
          </a:lstStyle>
          <a:p>
            <a:pPr>
              <a:lnSpc>
                <a:spcPct val="85000"/>
              </a:lnSpc>
            </a:pPr>
            <a:r>
              <a:rPr lang="en-US" altLang="zh-CN" sz="2000">
                <a:solidFill>
                  <a:srgbClr val="000000"/>
                </a:solidFill>
                <a:latin typeface="Tahoma" panose="020B0604030504040204" pitchFamily="34" charset="0"/>
                <a:cs typeface="Arial" panose="020B0604020202020204" pitchFamily="34" charset="0"/>
              </a:rPr>
              <a:t>David Hilbert </a:t>
            </a:r>
          </a:p>
          <a:p>
            <a:pPr>
              <a:lnSpc>
                <a:spcPct val="85000"/>
              </a:lnSpc>
            </a:pPr>
            <a:r>
              <a:rPr lang="en-US" altLang="zh-CN" sz="2000">
                <a:solidFill>
                  <a:srgbClr val="000000"/>
                </a:solidFill>
                <a:latin typeface="Tahoma" panose="020B0604030504040204" pitchFamily="34" charset="0"/>
                <a:cs typeface="Arial" panose="020B0604020202020204" pitchFamily="34" charset="0"/>
              </a:rPr>
              <a:t>1826-1943</a:t>
            </a: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defTabSz="755650" eaLnBrk="1" hangingPunct="1"/>
            <a:r>
              <a:rPr lang="zh-CN" altLang="en-US"/>
              <a:t>演绎定理</a:t>
            </a:r>
          </a:p>
        </p:txBody>
      </p:sp>
      <mc:AlternateContent xmlns:mc="http://schemas.openxmlformats.org/markup-compatibility/2006" xmlns:a14="http://schemas.microsoft.com/office/drawing/2010/main">
        <mc:Choice Requires="a14">
          <p:sp>
            <p:nvSpPr>
              <p:cNvPr id="994307" name="Rectangle 3"/>
              <p:cNvSpPr>
                <a:spLocks noGrp="1" noChangeArrowheads="1"/>
              </p:cNvSpPr>
              <p:nvPr>
                <p:ph type="body" idx="1"/>
              </p:nvPr>
            </p:nvSpPr>
            <p:spPr>
              <a:xfrm>
                <a:off x="382588" y="852256"/>
                <a:ext cx="8232775" cy="5610688"/>
              </a:xfrm>
            </p:spPr>
            <p:txBody>
              <a:bodyPr/>
              <a:lstStyle/>
              <a:p>
                <a:pPr marL="311150" indent="-311150" defTabSz="755650" eaLnBrk="1" hangingPunct="1">
                  <a:lnSpc>
                    <a:spcPct val="100000"/>
                  </a:lnSpc>
                </a:pPr>
                <a:r>
                  <a:rPr lang="zh-CN" altLang="en-US" sz="2400" dirty="0">
                    <a:solidFill>
                      <a:schemeClr val="tx1"/>
                    </a:solidFill>
                    <a:latin typeface="Times New Roman" pitchFamily="18" charset="0"/>
                    <a:cs typeface="Times New Roman" panose="02020603050405020304" pitchFamily="18" charset="0"/>
                  </a:rPr>
                  <a:t>定理</a:t>
                </a:r>
                <a:r>
                  <a:rPr lang="en-US" altLang="zh-CN" sz="2400" dirty="0">
                    <a:solidFill>
                      <a:schemeClr val="tx1"/>
                    </a:solidFill>
                    <a:latin typeface="Times New Roman" pitchFamily="18" charset="0"/>
                    <a:cs typeface="Times New Roman" panose="02020603050405020304" pitchFamily="18" charset="0"/>
                  </a:rPr>
                  <a:t>3.2</a:t>
                </a:r>
                <a:r>
                  <a:rPr lang="zh-CN" altLang="en-US" sz="2400" dirty="0">
                    <a:solidFill>
                      <a:schemeClr val="tx1"/>
                    </a:solidFill>
                    <a:latin typeface="Times New Roman" pitchFamily="18" charset="0"/>
                    <a:cs typeface="Times New Roman" panose="02020603050405020304" pitchFamily="18" charset="0"/>
                  </a:rPr>
                  <a:t>：</a:t>
                </a:r>
                <a:r>
                  <a:rPr lang="el-GR" altLang="zh-CN" sz="2400" dirty="0">
                    <a:solidFill>
                      <a:schemeClr val="tx1"/>
                    </a:solidFill>
                    <a:latin typeface="Times New Roman" pitchFamily="18" charset="0"/>
                    <a:cs typeface="Times New Roman" panose="02020603050405020304" pitchFamily="18" charset="0"/>
                  </a:rPr>
                  <a:t>Γ</a:t>
                </a:r>
                <a:r>
                  <a:rPr lang="en-US" altLang="zh-CN" sz="2400" dirty="0">
                    <a:solidFill>
                      <a:schemeClr val="tx1"/>
                    </a:solidFill>
                    <a:latin typeface="Times New Roman" panose="02020603050405020304" pitchFamily="18" charset="0"/>
                    <a:cs typeface="Times New Roman" panose="02020603050405020304" pitchFamily="18" charset="0"/>
                    <a:sym typeface="Symbol" pitchFamily="18" charset="2"/>
                  </a:rPr>
                  <a:t>{</a:t>
                </a:r>
                <a:r>
                  <a:rPr lang="en-US" altLang="zh-CN" sz="2400" dirty="0">
                    <a:solidFill>
                      <a:schemeClr val="tx1"/>
                    </a:solidFill>
                    <a:latin typeface="Times New Roman" pitchFamily="18" charset="0"/>
                    <a:cs typeface="Times New Roman" panose="02020603050405020304" pitchFamily="18" charset="0"/>
                  </a:rPr>
                  <a:t>A</a:t>
                </a:r>
                <a:r>
                  <a:rPr lang="en-US" altLang="zh-CN" sz="2400" dirty="0">
                    <a:solidFill>
                      <a:schemeClr val="tx1"/>
                    </a:solidFill>
                    <a:latin typeface="Times New Roman" panose="02020603050405020304" pitchFamily="18" charset="0"/>
                    <a:cs typeface="Times New Roman" panose="02020603050405020304" pitchFamily="18" charset="0"/>
                    <a:sym typeface="Symbol" pitchFamily="18" charset="2"/>
                  </a:rPr>
                  <a:t>}</a:t>
                </a:r>
                <a:r>
                  <a:rPr lang="zh-CN" altLang="en-US" sz="2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zh-CN" altLang="en-US" sz="2400" b="1" i="1">
                        <a:solidFill>
                          <a:schemeClr val="tx1"/>
                        </a:solidFill>
                        <a:latin typeface="Cambria Math" panose="02040503050406030204" pitchFamily="18" charset="0"/>
                        <a:cs typeface="Times New Roman" panose="02020603050405020304" pitchFamily="18" charset="0"/>
                      </a:rPr>
                      <m:t>⊢</m:t>
                    </m:r>
                  </m:oMath>
                </a14:m>
                <a:r>
                  <a:rPr lang="en-US" altLang="zh-CN" sz="2400" dirty="0">
                    <a:solidFill>
                      <a:schemeClr val="tx1"/>
                    </a:solidFill>
                    <a:latin typeface="Times New Roman" pitchFamily="18" charset="0"/>
                    <a:cs typeface="Times New Roman" panose="02020603050405020304" pitchFamily="18" charset="0"/>
                  </a:rPr>
                  <a:t> B </a:t>
                </a:r>
                <a:r>
                  <a:rPr lang="zh-CN" altLang="en-US" sz="2400" dirty="0">
                    <a:solidFill>
                      <a:schemeClr val="tx1"/>
                    </a:solidFill>
                    <a:latin typeface="Times New Roman" panose="02020603050405020304" pitchFamily="18" charset="0"/>
                    <a:cs typeface="Times New Roman" panose="02020603050405020304" pitchFamily="18" charset="0"/>
                  </a:rPr>
                  <a:t>当且仅当</a:t>
                </a:r>
                <a:r>
                  <a:rPr lang="el-GR" altLang="zh-CN" sz="2400" dirty="0">
                    <a:solidFill>
                      <a:schemeClr val="tx1"/>
                    </a:solidFill>
                    <a:latin typeface="Times New Roman" pitchFamily="18" charset="0"/>
                    <a:cs typeface="Times New Roman" panose="02020603050405020304" pitchFamily="18" charset="0"/>
                  </a:rPr>
                  <a:t>Γ</a:t>
                </a:r>
                <a:r>
                  <a:rPr lang="zh-CN" altLang="en-US" sz="2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zh-CN" altLang="en-US" sz="2400" b="1" i="1">
                        <a:solidFill>
                          <a:schemeClr val="tx1"/>
                        </a:solidFill>
                        <a:latin typeface="Cambria Math" panose="02040503050406030204" pitchFamily="18" charset="0"/>
                        <a:cs typeface="Times New Roman" panose="02020603050405020304" pitchFamily="18" charset="0"/>
                      </a:rPr>
                      <m:t>⊢</m:t>
                    </m:r>
                  </m:oMath>
                </a14:m>
                <a:r>
                  <a:rPr lang="en-US" altLang="zh-CN" sz="2400" dirty="0">
                    <a:solidFill>
                      <a:schemeClr val="tx1"/>
                    </a:solidFill>
                    <a:latin typeface="Times New Roman" pitchFamily="18" charset="0"/>
                    <a:cs typeface="Times New Roman" panose="02020603050405020304" pitchFamily="18" charset="0"/>
                  </a:rPr>
                  <a:t> A</a:t>
                </a:r>
                <a:r>
                  <a:rPr lang="zh-CN" altLang="en-US" sz="2400" dirty="0">
                    <a:solidFill>
                      <a:schemeClr val="tx1"/>
                    </a:solidFill>
                    <a:latin typeface="Times New Roman" pitchFamily="18" charset="0"/>
                    <a:cs typeface="Times New Roman" panose="02020603050405020304" pitchFamily="18" charset="0"/>
                    <a:sym typeface="Symbol" pitchFamily="18" charset="2"/>
                  </a:rPr>
                  <a:t></a:t>
                </a:r>
                <a:r>
                  <a:rPr lang="en-US" altLang="zh-CN" sz="2400" dirty="0">
                    <a:solidFill>
                      <a:schemeClr val="tx1"/>
                    </a:solidFill>
                    <a:latin typeface="Times New Roman" pitchFamily="18" charset="0"/>
                    <a:cs typeface="Times New Roman" panose="02020603050405020304" pitchFamily="18" charset="0"/>
                    <a:sym typeface="Symbol" pitchFamily="18" charset="2"/>
                  </a:rPr>
                  <a:t>B</a:t>
                </a:r>
                <a:endParaRPr lang="en-US" altLang="zh-CN" sz="2400" dirty="0">
                  <a:solidFill>
                    <a:schemeClr val="tx1"/>
                  </a:solidFill>
                  <a:latin typeface="Times New Roman" pitchFamily="18" charset="0"/>
                  <a:cs typeface="Times New Roman" panose="02020603050405020304" pitchFamily="18" charset="0"/>
                </a:endParaRPr>
              </a:p>
              <a:p>
                <a:pPr marL="311150" indent="-311150" defTabSz="755650" eaLnBrk="1" hangingPunct="1">
                  <a:lnSpc>
                    <a:spcPct val="100000"/>
                  </a:lnSpc>
                </a:pPr>
                <a:r>
                  <a:rPr lang="zh-CN" altLang="en-US" sz="2400" dirty="0">
                    <a:solidFill>
                      <a:schemeClr val="tx1"/>
                    </a:solidFill>
                    <a:latin typeface="Times New Roman" panose="02020603050405020304" pitchFamily="18" charset="0"/>
                    <a:cs typeface="Times New Roman" panose="02020603050405020304" pitchFamily="18" charset="0"/>
                  </a:rPr>
                  <a:t>证明：</a:t>
                </a:r>
                <a:endParaRPr lang="en-US" altLang="zh-CN" sz="2400" dirty="0">
                  <a:solidFill>
                    <a:schemeClr val="tx1"/>
                  </a:solidFill>
                  <a:latin typeface="Times New Roman" panose="02020603050405020304" pitchFamily="18" charset="0"/>
                  <a:cs typeface="Times New Roman" panose="02020603050405020304" pitchFamily="18" charset="0"/>
                </a:endParaRPr>
              </a:p>
              <a:p>
                <a:pPr marL="0" indent="0" defTabSz="755650" eaLnBrk="1" hangingPunct="1">
                  <a:lnSpc>
                    <a:spcPct val="100000"/>
                  </a:lnSpc>
                  <a:buNone/>
                </a:pPr>
                <a:r>
                  <a:rPr lang="en-US" altLang="zh-CN" sz="2400" dirty="0">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(1)</a:t>
                </a:r>
                <a:r>
                  <a:rPr lang="zh-CN" altLang="en-US" sz="2200" dirty="0">
                    <a:solidFill>
                      <a:schemeClr val="tx1"/>
                    </a:solidFill>
                    <a:latin typeface="Times New Roman" panose="02020603050405020304" pitchFamily="18" charset="0"/>
                    <a:cs typeface="Times New Roman" panose="02020603050405020304" pitchFamily="18" charset="0"/>
                  </a:rPr>
                  <a:t>充分性</a:t>
                </a:r>
                <a:r>
                  <a:rPr lang="en-US" altLang="zh-CN" sz="2200" dirty="0">
                    <a:solidFill>
                      <a:schemeClr val="tx1"/>
                    </a:solidFill>
                    <a:latin typeface="Times New Roman" panose="02020603050405020304" pitchFamily="18" charset="0"/>
                    <a:cs typeface="Times New Roman" panose="02020603050405020304" pitchFamily="18" charset="0"/>
                  </a:rPr>
                  <a:t>(</a:t>
                </a:r>
                <a:r>
                  <a:rPr lang="zh-CN" altLang="en-US" sz="2200" dirty="0">
                    <a:solidFill>
                      <a:schemeClr val="tx1"/>
                    </a:solidFill>
                    <a:latin typeface="Times New Roman" panose="02020603050405020304" pitchFamily="18" charset="0"/>
                    <a:cs typeface="Times New Roman" panose="02020603050405020304" pitchFamily="18" charset="0"/>
                  </a:rPr>
                  <a:t>假设</a:t>
                </a:r>
                <a:r>
                  <a:rPr lang="el-GR" altLang="zh-CN" sz="2200" dirty="0">
                    <a:solidFill>
                      <a:schemeClr val="tx1"/>
                    </a:solidFill>
                    <a:latin typeface="Times New Roman" pitchFamily="18" charset="0"/>
                    <a:cs typeface="Times New Roman" panose="02020603050405020304" pitchFamily="18" charset="0"/>
                  </a:rPr>
                  <a:t>Γ</a:t>
                </a:r>
                <a:r>
                  <a:rPr lang="en-US" altLang="zh-CN" sz="2200" dirty="0">
                    <a:solidFill>
                      <a:schemeClr val="tx1"/>
                    </a:solidFill>
                    <a:latin typeface="Times New Roman" panose="02020603050405020304" pitchFamily="18" charset="0"/>
                    <a:cs typeface="Times New Roman" panose="02020603050405020304" pitchFamily="18" charset="0"/>
                    <a:sym typeface="Symbol" pitchFamily="18" charset="2"/>
                  </a:rPr>
                  <a:t>{</a:t>
                </a:r>
                <a:r>
                  <a:rPr lang="en-US" altLang="zh-CN" sz="2200" dirty="0">
                    <a:solidFill>
                      <a:schemeClr val="tx1"/>
                    </a:solidFill>
                    <a:latin typeface="Times New Roman" pitchFamily="18" charset="0"/>
                    <a:cs typeface="Times New Roman" panose="02020603050405020304" pitchFamily="18" charset="0"/>
                  </a:rPr>
                  <a:t>A</a:t>
                </a:r>
                <a:r>
                  <a:rPr lang="en-US" altLang="zh-CN" sz="2200" dirty="0">
                    <a:solidFill>
                      <a:schemeClr val="tx1"/>
                    </a:solidFill>
                    <a:latin typeface="Times New Roman" panose="02020603050405020304" pitchFamily="18" charset="0"/>
                    <a:cs typeface="Times New Roman" panose="02020603050405020304" pitchFamily="18" charset="0"/>
                    <a:sym typeface="Symbol" pitchFamily="18" charset="2"/>
                  </a:rPr>
                  <a:t>}</a:t>
                </a:r>
                <a:r>
                  <a:rPr lang="zh-CN" altLang="en-US" sz="22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zh-CN" altLang="en-US" sz="2200" b="1" i="1">
                        <a:solidFill>
                          <a:schemeClr val="tx1"/>
                        </a:solidFill>
                        <a:latin typeface="Cambria Math" panose="02040503050406030204" pitchFamily="18" charset="0"/>
                        <a:cs typeface="Times New Roman" panose="02020603050405020304" pitchFamily="18" charset="0"/>
                      </a:rPr>
                      <m:t>⊢</m:t>
                    </m:r>
                  </m:oMath>
                </a14:m>
                <a:r>
                  <a:rPr lang="en-US" altLang="zh-CN" sz="2200" dirty="0">
                    <a:solidFill>
                      <a:schemeClr val="tx1"/>
                    </a:solidFill>
                    <a:latin typeface="Times New Roman" pitchFamily="18" charset="0"/>
                    <a:cs typeface="Times New Roman" panose="02020603050405020304" pitchFamily="18" charset="0"/>
                  </a:rPr>
                  <a:t> B</a:t>
                </a:r>
                <a:r>
                  <a:rPr lang="zh-CN" altLang="en-US" sz="2200" dirty="0">
                    <a:solidFill>
                      <a:schemeClr val="tx1"/>
                    </a:solidFill>
                    <a:latin typeface="Times New Roman" pitchFamily="18" charset="0"/>
                    <a:cs typeface="Times New Roman" panose="02020603050405020304" pitchFamily="18" charset="0"/>
                  </a:rPr>
                  <a:t>成立，证明</a:t>
                </a:r>
                <a:r>
                  <a:rPr lang="el-GR" altLang="zh-CN" sz="2200" dirty="0">
                    <a:solidFill>
                      <a:schemeClr val="tx1"/>
                    </a:solidFill>
                    <a:latin typeface="Times New Roman" pitchFamily="18" charset="0"/>
                    <a:cs typeface="Times New Roman" panose="02020603050405020304" pitchFamily="18" charset="0"/>
                  </a:rPr>
                  <a:t>Γ</a:t>
                </a:r>
                <a:r>
                  <a:rPr lang="zh-CN" altLang="en-US" sz="22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zh-CN" altLang="en-US" sz="2200" b="1" i="1">
                        <a:solidFill>
                          <a:schemeClr val="tx1"/>
                        </a:solidFill>
                        <a:latin typeface="Cambria Math" panose="02040503050406030204" pitchFamily="18" charset="0"/>
                        <a:cs typeface="Times New Roman" panose="02020603050405020304" pitchFamily="18" charset="0"/>
                      </a:rPr>
                      <m:t>⊢</m:t>
                    </m:r>
                  </m:oMath>
                </a14:m>
                <a:r>
                  <a:rPr lang="en-US" altLang="zh-CN" sz="2200" dirty="0">
                    <a:solidFill>
                      <a:schemeClr val="tx1"/>
                    </a:solidFill>
                    <a:latin typeface="Times New Roman" pitchFamily="18" charset="0"/>
                    <a:cs typeface="Times New Roman" panose="02020603050405020304" pitchFamily="18" charset="0"/>
                  </a:rPr>
                  <a:t> A</a:t>
                </a:r>
                <a:r>
                  <a:rPr lang="zh-CN" altLang="en-US" sz="2200" dirty="0">
                    <a:solidFill>
                      <a:schemeClr val="tx1"/>
                    </a:solidFill>
                    <a:latin typeface="Times New Roman" pitchFamily="18" charset="0"/>
                    <a:cs typeface="Times New Roman" panose="02020603050405020304" pitchFamily="18" charset="0"/>
                    <a:sym typeface="Symbol" pitchFamily="18" charset="2"/>
                  </a:rPr>
                  <a:t></a:t>
                </a:r>
                <a:r>
                  <a:rPr lang="en-US" altLang="zh-CN" sz="2200" dirty="0">
                    <a:solidFill>
                      <a:schemeClr val="tx1"/>
                    </a:solidFill>
                    <a:latin typeface="Times New Roman" pitchFamily="18" charset="0"/>
                    <a:cs typeface="Times New Roman" panose="02020603050405020304" pitchFamily="18" charset="0"/>
                  </a:rPr>
                  <a:t>B)</a:t>
                </a:r>
              </a:p>
              <a:p>
                <a:pPr marL="0" indent="0" defTabSz="755650" eaLnBrk="1" hangingPunct="1">
                  <a:lnSpc>
                    <a:spcPct val="100000"/>
                  </a:lnSpc>
                  <a:buNone/>
                </a:pPr>
                <a:r>
                  <a:rPr lang="zh-CN" altLang="en-US" sz="2200" dirty="0">
                    <a:latin typeface="Times New Roman" pitchFamily="18" charset="0"/>
                    <a:cs typeface="Times New Roman" panose="02020603050405020304" pitchFamily="18" charset="0"/>
                  </a:rPr>
                  <a:t>     设</a:t>
                </a:r>
                <a:r>
                  <a:rPr lang="en-US" altLang="zh-CN" sz="2200" dirty="0">
                    <a:latin typeface="Times New Roman" pitchFamily="18" charset="0"/>
                    <a:cs typeface="Times New Roman" panose="02020603050405020304" pitchFamily="18" charset="0"/>
                  </a:rPr>
                  <a:t>A</a:t>
                </a:r>
                <a:r>
                  <a:rPr lang="en-US" altLang="zh-CN" sz="2200" baseline="-25000" dirty="0">
                    <a:latin typeface="Times New Roman" pitchFamily="18" charset="0"/>
                    <a:cs typeface="Times New Roman" panose="02020603050405020304" pitchFamily="18" charset="0"/>
                  </a:rPr>
                  <a:t>1</a:t>
                </a:r>
                <a:r>
                  <a:rPr lang="en-US" altLang="zh-CN" sz="2200" dirty="0">
                    <a:latin typeface="Times New Roman" pitchFamily="18" charset="0"/>
                    <a:cs typeface="Times New Roman" panose="02020603050405020304" pitchFamily="18" charset="0"/>
                  </a:rPr>
                  <a:t>,…,A</a:t>
                </a:r>
                <a:r>
                  <a:rPr lang="en-US" altLang="zh-CN" sz="2200" baseline="-25000" dirty="0">
                    <a:latin typeface="Times New Roman" pitchFamily="18" charset="0"/>
                    <a:cs typeface="Times New Roman" panose="02020603050405020304" pitchFamily="18" charset="0"/>
                  </a:rPr>
                  <a:t>n</a:t>
                </a:r>
                <a:r>
                  <a:rPr lang="zh-CN" altLang="en-US" sz="2200" dirty="0">
                    <a:latin typeface="Times New Roman" pitchFamily="18" charset="0"/>
                    <a:cs typeface="Times New Roman" panose="02020603050405020304" pitchFamily="18" charset="0"/>
                  </a:rPr>
                  <a:t>是</a:t>
                </a:r>
                <a:r>
                  <a:rPr lang="en-US" altLang="zh-CN" sz="2200" dirty="0">
                    <a:latin typeface="Times New Roman" pitchFamily="18" charset="0"/>
                    <a:cs typeface="Times New Roman" panose="02020603050405020304" pitchFamily="18" charset="0"/>
                  </a:rPr>
                  <a:t>B</a:t>
                </a:r>
                <a:r>
                  <a:rPr lang="zh-CN" altLang="en-US" sz="2200" dirty="0">
                    <a:latin typeface="Times New Roman" pitchFamily="18" charset="0"/>
                    <a:cs typeface="Times New Roman" panose="02020603050405020304" pitchFamily="18" charset="0"/>
                  </a:rPr>
                  <a:t>的从</a:t>
                </a:r>
                <a:r>
                  <a:rPr lang="el-GR" altLang="zh-CN" sz="2200" dirty="0">
                    <a:latin typeface="Times New Roman" pitchFamily="18" charset="0"/>
                    <a:cs typeface="Times New Roman" panose="02020603050405020304" pitchFamily="18" charset="0"/>
                  </a:rPr>
                  <a:t>Γ</a:t>
                </a:r>
                <a:r>
                  <a:rPr lang="en-US" altLang="zh-CN" sz="2200" dirty="0">
                    <a:latin typeface="Times New Roman" panose="02020603050405020304" pitchFamily="18" charset="0"/>
                    <a:cs typeface="Times New Roman" panose="02020603050405020304" pitchFamily="18" charset="0"/>
                    <a:sym typeface="Symbol" pitchFamily="18" charset="2"/>
                  </a:rPr>
                  <a:t>{</a:t>
                </a:r>
                <a:r>
                  <a:rPr lang="en-US" altLang="zh-CN" sz="2200" dirty="0">
                    <a:latin typeface="Times New Roman" pitchFamily="18" charset="0"/>
                    <a:cs typeface="Times New Roman" panose="02020603050405020304" pitchFamily="18" charset="0"/>
                  </a:rPr>
                  <a:t>A}</a:t>
                </a:r>
                <a:r>
                  <a:rPr lang="zh-CN" altLang="en-US" sz="2200" dirty="0">
                    <a:latin typeface="Times New Roman" pitchFamily="18" charset="0"/>
                    <a:cs typeface="Times New Roman" panose="02020603050405020304" pitchFamily="18" charset="0"/>
                  </a:rPr>
                  <a:t>的一个推演，归纳证明</a:t>
                </a:r>
                <a:r>
                  <a:rPr lang="el-GR" altLang="zh-CN" sz="2200" dirty="0">
                    <a:latin typeface="Times New Roman" pitchFamily="18" charset="0"/>
                    <a:cs typeface="Times New Roman" panose="02020603050405020304" pitchFamily="18" charset="0"/>
                  </a:rPr>
                  <a:t>Γ</a:t>
                </a:r>
                <a:r>
                  <a:rPr lang="zh-CN" altLang="en-US" sz="2200"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200" i="1">
                        <a:latin typeface="Cambria Math" panose="02040503050406030204" pitchFamily="18" charset="0"/>
                        <a:cs typeface="Times New Roman" panose="02020603050405020304" pitchFamily="18" charset="0"/>
                      </a:rPr>
                      <m:t>⊢</m:t>
                    </m:r>
                  </m:oMath>
                </a14:m>
                <a:r>
                  <a:rPr lang="en-US" altLang="zh-CN" sz="2200" dirty="0">
                    <a:latin typeface="Times New Roman" pitchFamily="18" charset="0"/>
                    <a:cs typeface="Times New Roman" panose="02020603050405020304" pitchFamily="18" charset="0"/>
                  </a:rPr>
                  <a:t> A</a:t>
                </a:r>
                <a:r>
                  <a:rPr lang="zh-CN" altLang="en-US" sz="2200" dirty="0">
                    <a:latin typeface="Times New Roman" pitchFamily="18" charset="0"/>
                    <a:cs typeface="Times New Roman" panose="02020603050405020304" pitchFamily="18" charset="0"/>
                    <a:sym typeface="Symbol" pitchFamily="18" charset="2"/>
                  </a:rPr>
                  <a:t></a:t>
                </a:r>
                <a:r>
                  <a:rPr lang="en-US" altLang="zh-CN" sz="2200" dirty="0">
                    <a:latin typeface="Times New Roman" pitchFamily="18" charset="0"/>
                    <a:cs typeface="Times New Roman" panose="02020603050405020304" pitchFamily="18" charset="0"/>
                    <a:sym typeface="Symbol" pitchFamily="18" charset="2"/>
                  </a:rPr>
                  <a:t>A</a:t>
                </a:r>
                <a:r>
                  <a:rPr lang="en-US" altLang="zh-CN" sz="2200" baseline="-25000" dirty="0">
                    <a:latin typeface="Times New Roman" pitchFamily="18" charset="0"/>
                    <a:cs typeface="Times New Roman" panose="02020603050405020304" pitchFamily="18" charset="0"/>
                    <a:sym typeface="Symbol" pitchFamily="18" charset="2"/>
                  </a:rPr>
                  <a:t>i</a:t>
                </a:r>
                <a:r>
                  <a:rPr lang="zh-CN" altLang="en-US" sz="2200" dirty="0">
                    <a:latin typeface="Times New Roman" pitchFamily="18" charset="0"/>
                    <a:cs typeface="Times New Roman" panose="02020603050405020304" pitchFamily="18" charset="0"/>
                  </a:rPr>
                  <a:t>，</a:t>
                </a:r>
                <a:endParaRPr lang="en-US" altLang="zh-CN" sz="2200" dirty="0">
                  <a:latin typeface="Times New Roman" pitchFamily="18" charset="0"/>
                  <a:cs typeface="Times New Roman" panose="02020603050405020304" pitchFamily="18" charset="0"/>
                </a:endParaRPr>
              </a:p>
              <a:p>
                <a:pPr marL="0" indent="0" defTabSz="755650" eaLnBrk="1" hangingPunct="1">
                  <a:lnSpc>
                    <a:spcPct val="100000"/>
                  </a:lnSpc>
                  <a:buNone/>
                </a:pPr>
                <a:r>
                  <a:rPr lang="zh-CN" altLang="en-US" sz="2200" dirty="0">
                    <a:latin typeface="Times New Roman" pitchFamily="18" charset="0"/>
                    <a:cs typeface="Times New Roman" panose="02020603050405020304" pitchFamily="18" charset="0"/>
                  </a:rPr>
                  <a:t>      </a:t>
                </a:r>
                <a:r>
                  <a:rPr lang="en-US" altLang="zh-CN" sz="2200" dirty="0" err="1">
                    <a:latin typeface="Times New Roman" pitchFamily="18" charset="0"/>
                    <a:cs typeface="Times New Roman" panose="02020603050405020304" pitchFamily="18" charset="0"/>
                  </a:rPr>
                  <a:t>i</a:t>
                </a:r>
                <a:r>
                  <a:rPr lang="en-US" altLang="zh-CN" sz="2200" dirty="0">
                    <a:latin typeface="Times New Roman" pitchFamily="18" charset="0"/>
                    <a:cs typeface="Times New Roman" panose="02020603050405020304" pitchFamily="18" charset="0"/>
                  </a:rPr>
                  <a:t>=1,…,n</a:t>
                </a:r>
                <a:r>
                  <a:rPr lang="zh-CN" altLang="en-US" sz="2200" dirty="0">
                    <a:latin typeface="Times New Roman" pitchFamily="18" charset="0"/>
                    <a:cs typeface="Times New Roman" panose="02020603050405020304" pitchFamily="18" charset="0"/>
                  </a:rPr>
                  <a:t>。</a:t>
                </a:r>
                <a:endParaRPr lang="zh-CN" altLang="en-US" sz="2200" dirty="0">
                  <a:solidFill>
                    <a:schemeClr val="tx1"/>
                  </a:solidFill>
                  <a:latin typeface="Times New Roman" pitchFamily="18" charset="0"/>
                  <a:cs typeface="Times New Roman" panose="02020603050405020304" pitchFamily="18" charset="0"/>
                </a:endParaRPr>
              </a:p>
              <a:p>
                <a:pPr marL="674688" lvl="1" indent="-249238" defTabSz="755650" eaLnBrk="1" hangingPunct="1">
                  <a:lnSpc>
                    <a:spcPct val="100000"/>
                  </a:lnSpc>
                </a:pPr>
                <a:r>
                  <a:rPr lang="zh-CN" altLang="en-US" sz="2200" dirty="0">
                    <a:solidFill>
                      <a:schemeClr val="tx1"/>
                    </a:solidFill>
                    <a:latin typeface="Times New Roman" pitchFamily="18" charset="0"/>
                    <a:cs typeface="Times New Roman" panose="02020603050405020304" pitchFamily="18" charset="0"/>
                  </a:rPr>
                  <a:t>若</a:t>
                </a:r>
                <a:r>
                  <a:rPr lang="en-US" altLang="zh-CN" sz="2200" dirty="0">
                    <a:latin typeface="Times New Roman" pitchFamily="18" charset="0"/>
                    <a:cs typeface="Times New Roman" panose="02020603050405020304" pitchFamily="18" charset="0"/>
                    <a:sym typeface="Symbol" pitchFamily="18" charset="2"/>
                  </a:rPr>
                  <a:t>A</a:t>
                </a:r>
                <a:r>
                  <a:rPr lang="en-US" altLang="zh-CN" sz="2200" baseline="-25000" dirty="0">
                    <a:latin typeface="Times New Roman" pitchFamily="18" charset="0"/>
                    <a:cs typeface="Times New Roman" panose="02020603050405020304" pitchFamily="18" charset="0"/>
                    <a:sym typeface="Symbol" pitchFamily="18" charset="2"/>
                  </a:rPr>
                  <a:t>i</a:t>
                </a:r>
                <a:r>
                  <a:rPr lang="zh-CN" altLang="en-US" sz="2200" dirty="0">
                    <a:solidFill>
                      <a:schemeClr val="tx1"/>
                    </a:solidFill>
                    <a:latin typeface="Times New Roman" pitchFamily="18" charset="0"/>
                    <a:cs typeface="Times New Roman" panose="02020603050405020304" pitchFamily="18" charset="0"/>
                  </a:rPr>
                  <a:t>是公理，则 </a:t>
                </a:r>
                <a:r>
                  <a:rPr lang="el-GR" altLang="zh-CN" sz="2200" dirty="0">
                    <a:latin typeface="Times New Roman" pitchFamily="18" charset="0"/>
                    <a:cs typeface="Times New Roman" panose="02020603050405020304" pitchFamily="18" charset="0"/>
                  </a:rPr>
                  <a:t>Γ</a:t>
                </a:r>
                <a:r>
                  <a:rPr lang="zh-CN" altLang="en-US" sz="2200"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200" i="1">
                        <a:latin typeface="Cambria Math" panose="02040503050406030204" pitchFamily="18" charset="0"/>
                        <a:cs typeface="Times New Roman" panose="02020603050405020304" pitchFamily="18" charset="0"/>
                      </a:rPr>
                      <m:t>⊢</m:t>
                    </m:r>
                  </m:oMath>
                </a14:m>
                <a:r>
                  <a:rPr lang="en-US" altLang="zh-CN" sz="2200" dirty="0">
                    <a:latin typeface="Times New Roman" pitchFamily="18" charset="0"/>
                    <a:cs typeface="Times New Roman" panose="02020603050405020304" pitchFamily="18" charset="0"/>
                    <a:sym typeface="Symbol" pitchFamily="18" charset="2"/>
                  </a:rPr>
                  <a:t> A</a:t>
                </a:r>
                <a:r>
                  <a:rPr lang="en-US" altLang="zh-CN" sz="2200" baseline="-25000" dirty="0">
                    <a:latin typeface="Times New Roman" pitchFamily="18" charset="0"/>
                    <a:cs typeface="Times New Roman" panose="02020603050405020304" pitchFamily="18" charset="0"/>
                    <a:sym typeface="Symbol" pitchFamily="18" charset="2"/>
                  </a:rPr>
                  <a:t>i </a:t>
                </a:r>
                <a:endParaRPr lang="en-US" altLang="zh-CN" sz="2200" dirty="0">
                  <a:solidFill>
                    <a:schemeClr val="tx1"/>
                  </a:solidFill>
                  <a:latin typeface="Times New Roman" pitchFamily="18" charset="0"/>
                  <a:cs typeface="Times New Roman" panose="02020603050405020304" pitchFamily="18" charset="0"/>
                </a:endParaRPr>
              </a:p>
              <a:p>
                <a:pPr marL="831850" lvl="2" indent="0" defTabSz="755650" eaLnBrk="1" hangingPunct="1">
                  <a:lnSpc>
                    <a:spcPct val="100000"/>
                  </a:lnSpc>
                  <a:buNone/>
                </a:pPr>
                <a:r>
                  <a:rPr lang="en-US" altLang="zh-CN" sz="2200" dirty="0">
                    <a:latin typeface="Times New Roman" pitchFamily="18" charset="0"/>
                    <a:cs typeface="Times New Roman" panose="02020603050405020304" pitchFamily="18" charset="0"/>
                  </a:rPr>
                  <a:t>                          </a:t>
                </a:r>
                <a:r>
                  <a:rPr lang="el-GR" altLang="zh-CN" sz="2200" dirty="0">
                    <a:latin typeface="Times New Roman" pitchFamily="18" charset="0"/>
                    <a:cs typeface="Times New Roman" panose="02020603050405020304" pitchFamily="18" charset="0"/>
                  </a:rPr>
                  <a:t>Γ</a:t>
                </a:r>
                <a:r>
                  <a:rPr lang="zh-CN" altLang="en-US" sz="2200"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200" i="1">
                        <a:latin typeface="Cambria Math" panose="02040503050406030204" pitchFamily="18" charset="0"/>
                        <a:cs typeface="Times New Roman" panose="02020603050405020304" pitchFamily="18" charset="0"/>
                      </a:rPr>
                      <m:t>⊢</m:t>
                    </m:r>
                  </m:oMath>
                </a14:m>
                <a:r>
                  <a:rPr lang="en-US" altLang="zh-CN" sz="2200" dirty="0">
                    <a:solidFill>
                      <a:schemeClr val="tx1"/>
                    </a:solidFill>
                    <a:latin typeface="Times New Roman" pitchFamily="18" charset="0"/>
                    <a:cs typeface="Times New Roman" panose="02020603050405020304" pitchFamily="18" charset="0"/>
                    <a:sym typeface="Symbol" pitchFamily="18" charset="2"/>
                  </a:rPr>
                  <a:t>(A</a:t>
                </a:r>
                <a:r>
                  <a:rPr lang="zh-CN" altLang="en-US" sz="2200" dirty="0">
                    <a:solidFill>
                      <a:schemeClr val="tx1"/>
                    </a:solidFill>
                    <a:latin typeface="Times New Roman" pitchFamily="18" charset="0"/>
                    <a:cs typeface="Times New Roman" panose="02020603050405020304" pitchFamily="18" charset="0"/>
                    <a:sym typeface="Symbol" pitchFamily="18" charset="2"/>
                  </a:rPr>
                  <a:t></a:t>
                </a:r>
                <a:r>
                  <a:rPr lang="en-US" altLang="zh-CN" sz="2200" dirty="0">
                    <a:latin typeface="Times New Roman" pitchFamily="18" charset="0"/>
                    <a:cs typeface="Times New Roman" panose="02020603050405020304" pitchFamily="18" charset="0"/>
                    <a:sym typeface="Symbol" pitchFamily="18" charset="2"/>
                  </a:rPr>
                  <a:t> A</a:t>
                </a:r>
                <a:r>
                  <a:rPr lang="en-US" altLang="zh-CN" sz="2200" baseline="-25000" dirty="0">
                    <a:latin typeface="Times New Roman" pitchFamily="18" charset="0"/>
                    <a:cs typeface="Times New Roman" panose="02020603050405020304" pitchFamily="18" charset="0"/>
                    <a:sym typeface="Symbol" pitchFamily="18" charset="2"/>
                  </a:rPr>
                  <a:t>i</a:t>
                </a:r>
                <a:r>
                  <a:rPr lang="en-US" altLang="zh-CN" sz="2200" dirty="0">
                    <a:solidFill>
                      <a:schemeClr val="tx1"/>
                    </a:solidFill>
                    <a:latin typeface="Times New Roman" pitchFamily="18" charset="0"/>
                    <a:cs typeface="Times New Roman" panose="02020603050405020304" pitchFamily="18" charset="0"/>
                    <a:sym typeface="Symbol" pitchFamily="18" charset="2"/>
                  </a:rPr>
                  <a:t>)                            </a:t>
                </a:r>
                <a:r>
                  <a:rPr lang="zh-CN" altLang="en-US" sz="2200" dirty="0">
                    <a:solidFill>
                      <a:schemeClr val="tx1"/>
                    </a:solidFill>
                    <a:latin typeface="Times New Roman" pitchFamily="18" charset="0"/>
                    <a:cs typeface="Times New Roman" panose="02020603050405020304" pitchFamily="18" charset="0"/>
                    <a:sym typeface="Symbol" pitchFamily="18" charset="2"/>
                  </a:rPr>
                  <a:t>例</a:t>
                </a:r>
                <a:r>
                  <a:rPr lang="en-US" altLang="zh-CN" sz="2200" dirty="0">
                    <a:solidFill>
                      <a:schemeClr val="tx1"/>
                    </a:solidFill>
                    <a:latin typeface="Times New Roman" pitchFamily="18" charset="0"/>
                    <a:cs typeface="Times New Roman" panose="02020603050405020304" pitchFamily="18" charset="0"/>
                    <a:sym typeface="Symbol" pitchFamily="18" charset="2"/>
                  </a:rPr>
                  <a:t>2</a:t>
                </a:r>
              </a:p>
              <a:p>
                <a:pPr marL="674688" lvl="1" indent="-249238" defTabSz="755650" eaLnBrk="1" hangingPunct="1">
                  <a:lnSpc>
                    <a:spcPct val="100000"/>
                  </a:lnSpc>
                </a:pPr>
                <a:r>
                  <a:rPr lang="zh-CN" altLang="en-US" sz="2200" dirty="0">
                    <a:solidFill>
                      <a:schemeClr val="tx1"/>
                    </a:solidFill>
                    <a:latin typeface="Times New Roman" panose="02020603050405020304" pitchFamily="18" charset="0"/>
                    <a:cs typeface="Times New Roman" panose="02020603050405020304" pitchFamily="18" charset="0"/>
                  </a:rPr>
                  <a:t>若</a:t>
                </a:r>
                <a:r>
                  <a:rPr lang="en-US" altLang="zh-CN" sz="2200" dirty="0">
                    <a:latin typeface="Times New Roman" pitchFamily="18" charset="0"/>
                    <a:cs typeface="Times New Roman" panose="02020603050405020304" pitchFamily="18" charset="0"/>
                    <a:sym typeface="Symbol" pitchFamily="18" charset="2"/>
                  </a:rPr>
                  <a:t>A</a:t>
                </a:r>
                <a:r>
                  <a:rPr lang="en-US" altLang="zh-CN" sz="2200" baseline="-25000" dirty="0">
                    <a:latin typeface="Times New Roman" pitchFamily="18" charset="0"/>
                    <a:cs typeface="Times New Roman" panose="02020603050405020304" pitchFamily="18" charset="0"/>
                    <a:sym typeface="Symbol" pitchFamily="18" charset="2"/>
                  </a:rPr>
                  <a:t>i </a:t>
                </a:r>
                <a:r>
                  <a:rPr lang="en-US" altLang="zh-CN" sz="2200" dirty="0">
                    <a:solidFill>
                      <a:schemeClr val="tx1"/>
                    </a:solidFill>
                    <a:latin typeface="Times New Roman" panose="02020603050405020304" pitchFamily="18" charset="0"/>
                    <a:cs typeface="Times New Roman" panose="02020603050405020304" pitchFamily="18" charset="0"/>
                    <a:sym typeface="Symbol" pitchFamily="18" charset="2"/>
                  </a:rPr>
                  <a:t></a:t>
                </a:r>
                <a:r>
                  <a:rPr lang="el-GR" altLang="zh-CN" sz="2200" dirty="0">
                    <a:solidFill>
                      <a:schemeClr val="tx1"/>
                    </a:solidFill>
                    <a:latin typeface="Times New Roman" panose="02020603050405020304" pitchFamily="18" charset="0"/>
                    <a:cs typeface="Times New Roman" panose="02020603050405020304" pitchFamily="18" charset="0"/>
                  </a:rPr>
                  <a:t>Γ</a:t>
                </a:r>
                <a:r>
                  <a:rPr lang="zh-CN" altLang="en-US" sz="2200" dirty="0">
                    <a:solidFill>
                      <a:schemeClr val="tx1"/>
                    </a:solidFill>
                    <a:latin typeface="Times New Roman" panose="02020603050405020304" pitchFamily="18" charset="0"/>
                    <a:cs typeface="Times New Roman" panose="02020603050405020304" pitchFamily="18" charset="0"/>
                  </a:rPr>
                  <a:t>，</a:t>
                </a:r>
                <a:r>
                  <a:rPr lang="zh-CN" altLang="en-US" sz="2200" dirty="0">
                    <a:latin typeface="Times New Roman" panose="02020603050405020304" pitchFamily="18" charset="0"/>
                    <a:cs typeface="Times New Roman" panose="02020603050405020304" pitchFamily="18" charset="0"/>
                  </a:rPr>
                  <a:t>则 </a:t>
                </a:r>
                <a:r>
                  <a:rPr lang="el-GR" altLang="zh-CN" sz="2200" dirty="0">
                    <a:latin typeface="Times New Roman" pitchFamily="18" charset="0"/>
                    <a:cs typeface="Times New Roman" panose="02020603050405020304" pitchFamily="18" charset="0"/>
                  </a:rPr>
                  <a:t>Γ</a:t>
                </a:r>
                <a:r>
                  <a:rPr lang="zh-CN" altLang="en-US" sz="2200"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200" i="1">
                        <a:latin typeface="Cambria Math" panose="02040503050406030204" pitchFamily="18" charset="0"/>
                        <a:cs typeface="Times New Roman" panose="02020603050405020304" pitchFamily="18" charset="0"/>
                      </a:rPr>
                      <m:t>⊢</m:t>
                    </m:r>
                  </m:oMath>
                </a14:m>
                <a:r>
                  <a:rPr lang="en-US" altLang="zh-CN" sz="2200" dirty="0">
                    <a:latin typeface="Times New Roman" pitchFamily="18" charset="0"/>
                    <a:cs typeface="Times New Roman" panose="02020603050405020304" pitchFamily="18" charset="0"/>
                    <a:sym typeface="Symbol" pitchFamily="18" charset="2"/>
                  </a:rPr>
                  <a:t> A</a:t>
                </a:r>
                <a:r>
                  <a:rPr lang="en-US" altLang="zh-CN" sz="2200" baseline="-25000" dirty="0">
                    <a:latin typeface="Times New Roman" pitchFamily="18" charset="0"/>
                    <a:cs typeface="Times New Roman" panose="02020603050405020304" pitchFamily="18" charset="0"/>
                    <a:sym typeface="Symbol" pitchFamily="18" charset="2"/>
                  </a:rPr>
                  <a:t>i </a:t>
                </a:r>
                <a:endParaRPr lang="en-US" altLang="zh-CN" sz="2200" dirty="0">
                  <a:latin typeface="Times New Roman" pitchFamily="18" charset="0"/>
                  <a:cs typeface="Times New Roman" panose="02020603050405020304" pitchFamily="18" charset="0"/>
                </a:endParaRPr>
              </a:p>
              <a:p>
                <a:pPr marL="831850" lvl="2" indent="0" defTabSz="755650" eaLnBrk="1" hangingPunct="1">
                  <a:lnSpc>
                    <a:spcPct val="100000"/>
                  </a:lnSpc>
                  <a:buNone/>
                </a:pPr>
                <a:r>
                  <a:rPr lang="en-US" altLang="zh-CN" sz="2200" dirty="0">
                    <a:latin typeface="Times New Roman" pitchFamily="18" charset="0"/>
                    <a:cs typeface="Times New Roman" panose="02020603050405020304" pitchFamily="18" charset="0"/>
                  </a:rPr>
                  <a:t>                    </a:t>
                </a:r>
                <a:r>
                  <a:rPr lang="el-GR" altLang="zh-CN" sz="2200" dirty="0">
                    <a:latin typeface="Times New Roman" pitchFamily="18" charset="0"/>
                    <a:cs typeface="Times New Roman" panose="02020603050405020304" pitchFamily="18" charset="0"/>
                  </a:rPr>
                  <a:t>Γ</a:t>
                </a:r>
                <a:r>
                  <a:rPr lang="zh-CN" altLang="en-US" sz="2200"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200" i="1">
                        <a:latin typeface="Cambria Math" panose="02040503050406030204" pitchFamily="18" charset="0"/>
                        <a:cs typeface="Times New Roman" panose="02020603050405020304" pitchFamily="18" charset="0"/>
                      </a:rPr>
                      <m:t>⊢</m:t>
                    </m:r>
                  </m:oMath>
                </a14:m>
                <a:r>
                  <a:rPr lang="en-US" altLang="zh-CN" sz="2200" dirty="0">
                    <a:latin typeface="Times New Roman" pitchFamily="18" charset="0"/>
                    <a:cs typeface="Times New Roman" panose="02020603050405020304" pitchFamily="18" charset="0"/>
                    <a:sym typeface="Symbol" pitchFamily="18" charset="2"/>
                  </a:rPr>
                  <a:t>(A</a:t>
                </a:r>
                <a:r>
                  <a:rPr lang="zh-CN" altLang="en-US" sz="2200" dirty="0">
                    <a:latin typeface="Times New Roman" pitchFamily="18" charset="0"/>
                    <a:cs typeface="Times New Roman" panose="02020603050405020304" pitchFamily="18" charset="0"/>
                    <a:sym typeface="Symbol" pitchFamily="18" charset="2"/>
                  </a:rPr>
                  <a:t></a:t>
                </a:r>
                <a:r>
                  <a:rPr lang="en-US" altLang="zh-CN" sz="2200" dirty="0">
                    <a:latin typeface="Times New Roman" pitchFamily="18" charset="0"/>
                    <a:cs typeface="Times New Roman" panose="02020603050405020304" pitchFamily="18" charset="0"/>
                    <a:sym typeface="Symbol" pitchFamily="18" charset="2"/>
                  </a:rPr>
                  <a:t> A</a:t>
                </a:r>
                <a:r>
                  <a:rPr lang="en-US" altLang="zh-CN" sz="2200" baseline="-25000" dirty="0">
                    <a:latin typeface="Times New Roman" pitchFamily="18" charset="0"/>
                    <a:cs typeface="Times New Roman" panose="02020603050405020304" pitchFamily="18" charset="0"/>
                    <a:sym typeface="Symbol" pitchFamily="18" charset="2"/>
                  </a:rPr>
                  <a:t>i</a:t>
                </a:r>
                <a:r>
                  <a:rPr lang="en-US" altLang="zh-CN" sz="2200" dirty="0">
                    <a:latin typeface="Times New Roman" panose="02020603050405020304" pitchFamily="18" charset="0"/>
                    <a:cs typeface="Times New Roman" panose="02020603050405020304" pitchFamily="18" charset="0"/>
                    <a:sym typeface="Symbol" pitchFamily="18" charset="2"/>
                  </a:rPr>
                  <a:t>)</a:t>
                </a:r>
                <a:endParaRPr lang="en-US" altLang="zh-CN" sz="2200" dirty="0">
                  <a:solidFill>
                    <a:schemeClr val="tx1"/>
                  </a:solidFill>
                  <a:latin typeface="Times New Roman" panose="02020603050405020304" pitchFamily="18" charset="0"/>
                  <a:cs typeface="Times New Roman" panose="02020603050405020304" pitchFamily="18" charset="0"/>
                  <a:sym typeface="Symbol" pitchFamily="18" charset="2"/>
                </a:endParaRPr>
              </a:p>
              <a:p>
                <a:pPr marL="674688" lvl="1" indent="-249238" defTabSz="755650"/>
                <a:r>
                  <a:rPr lang="zh-CN" altLang="en-US" sz="2200" dirty="0">
                    <a:latin typeface="Times New Roman" panose="02020603050405020304" pitchFamily="18" charset="0"/>
                    <a:cs typeface="Times New Roman" panose="02020603050405020304" pitchFamily="18" charset="0"/>
                  </a:rPr>
                  <a:t>若</a:t>
                </a:r>
                <a:r>
                  <a:rPr lang="en-US" altLang="zh-CN" sz="2200" dirty="0">
                    <a:latin typeface="Times New Roman" pitchFamily="18" charset="0"/>
                    <a:cs typeface="Times New Roman" panose="02020603050405020304" pitchFamily="18" charset="0"/>
                    <a:sym typeface="Symbol" pitchFamily="18" charset="2"/>
                  </a:rPr>
                  <a:t>A</a:t>
                </a:r>
                <a:r>
                  <a:rPr lang="en-US" altLang="zh-CN" sz="2200" baseline="-25000" dirty="0">
                    <a:latin typeface="Times New Roman" pitchFamily="18" charset="0"/>
                    <a:cs typeface="Times New Roman" panose="02020603050405020304" pitchFamily="18" charset="0"/>
                    <a:sym typeface="Symbol" pitchFamily="18" charset="2"/>
                  </a:rPr>
                  <a:t>i </a:t>
                </a:r>
                <a:r>
                  <a:rPr lang="en-US" altLang="zh-CN" sz="2200" dirty="0">
                    <a:latin typeface="Times New Roman" panose="02020603050405020304" pitchFamily="18" charset="0"/>
                    <a:cs typeface="Times New Roman" panose="02020603050405020304" pitchFamily="18" charset="0"/>
                  </a:rPr>
                  <a:t>=A</a:t>
                </a:r>
                <a:r>
                  <a:rPr lang="zh-CN" altLang="en-US" sz="2200" dirty="0">
                    <a:latin typeface="Times New Roman" panose="02020603050405020304" pitchFamily="18" charset="0"/>
                    <a:cs typeface="Times New Roman" panose="02020603050405020304" pitchFamily="18" charset="0"/>
                  </a:rPr>
                  <a:t>，则</a:t>
                </a:r>
                <a14:m>
                  <m:oMath xmlns:m="http://schemas.openxmlformats.org/officeDocument/2006/math">
                    <m:r>
                      <a:rPr lang="zh-CN" altLang="en-US" sz="2200">
                        <a:latin typeface="Cambria Math" panose="02040503050406030204" pitchFamily="18" charset="0"/>
                        <a:cs typeface="Times New Roman" panose="02020603050405020304" pitchFamily="18" charset="0"/>
                      </a:rPr>
                      <m:t>⊢</m:t>
                    </m:r>
                  </m:oMath>
                </a14:m>
                <a:r>
                  <a:rPr lang="en-US" altLang="zh-CN" sz="2200" dirty="0">
                    <a:latin typeface="Times New Roman" panose="02020603050405020304" pitchFamily="18" charset="0"/>
                    <a:cs typeface="Times New Roman" panose="02020603050405020304" pitchFamily="18" charset="0"/>
                  </a:rPr>
                  <a:t>A </a:t>
                </a:r>
                <a:r>
                  <a:rPr lang="zh-CN" altLang="en-US" sz="2200" dirty="0">
                    <a:latin typeface="Times New Roman" panose="02020603050405020304" pitchFamily="18" charset="0"/>
                    <a:cs typeface="Times New Roman" panose="02020603050405020304" pitchFamily="18" charset="0"/>
                    <a:sym typeface="Symbol" pitchFamily="18" charset="2"/>
                  </a:rPr>
                  <a:t></a:t>
                </a:r>
                <a:r>
                  <a:rPr lang="en-US" altLang="zh-CN" sz="2200" dirty="0">
                    <a:latin typeface="Times New Roman" panose="02020603050405020304" pitchFamily="18" charset="0"/>
                    <a:cs typeface="Times New Roman" panose="02020603050405020304" pitchFamily="18" charset="0"/>
                  </a:rPr>
                  <a:t> A</a:t>
                </a:r>
                <a:endParaRPr lang="en-US" altLang="zh-CN" sz="2200" dirty="0">
                  <a:latin typeface="Times New Roman" panose="02020603050405020304" pitchFamily="18" charset="0"/>
                  <a:cs typeface="Times New Roman" panose="02020603050405020304" pitchFamily="18" charset="0"/>
                  <a:sym typeface="Symbol" pitchFamily="18" charset="2"/>
                </a:endParaRPr>
              </a:p>
            </p:txBody>
          </p:sp>
        </mc:Choice>
        <mc:Fallback xmlns="">
          <p:sp>
            <p:nvSpPr>
              <p:cNvPr id="994307" name="Rectangle 3"/>
              <p:cNvSpPr>
                <a:spLocks noGrp="1" noRot="1" noChangeAspect="1" noMove="1" noResize="1" noEditPoints="1" noAdjustHandles="1" noChangeArrowheads="1" noChangeShapeType="1" noTextEdit="1"/>
              </p:cNvSpPr>
              <p:nvPr>
                <p:ph type="body" idx="1"/>
              </p:nvPr>
            </p:nvSpPr>
            <p:spPr>
              <a:xfrm>
                <a:off x="382588" y="852256"/>
                <a:ext cx="8232775" cy="5610688"/>
              </a:xfrm>
              <a:blipFill>
                <a:blip r:embed="rId3"/>
                <a:stretch>
                  <a:fillRect l="-1037" t="-1087"/>
                </a:stretch>
              </a:blipFill>
            </p:spPr>
            <p:txBody>
              <a:bodyPr/>
              <a:lstStyle/>
              <a:p>
                <a:r>
                  <a:rPr lang="zh-CN" altLang="en-US">
                    <a:noFill/>
                  </a:rPr>
                  <a:t> </a:t>
                </a:r>
              </a:p>
            </p:txBody>
          </p:sp>
        </mc:Fallback>
      </mc:AlternateContent>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76225" y="946150"/>
                <a:ext cx="7802455" cy="5250464"/>
              </a:xfrm>
            </p:spPr>
            <p:txBody>
              <a:bodyPr/>
              <a:lstStyle/>
              <a:p>
                <a:pPr lvl="1">
                  <a:lnSpc>
                    <a:spcPct val="100000"/>
                  </a:lnSpc>
                </a:pPr>
                <a:r>
                  <a:rPr lang="zh-CN" altLang="en-US" dirty="0">
                    <a:latin typeface="Times New Roman" panose="02020603050405020304" pitchFamily="18" charset="0"/>
                    <a:cs typeface="Times New Roman" panose="02020603050405020304" pitchFamily="18" charset="0"/>
                  </a:rPr>
                  <a:t>若</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是由</a:t>
                </a:r>
                <a:r>
                  <a:rPr lang="en-US" altLang="zh-CN" dirty="0" err="1">
                    <a:latin typeface="Times New Roman" panose="02020603050405020304" pitchFamily="18" charset="0"/>
                    <a:cs typeface="Times New Roman" panose="02020603050405020304" pitchFamily="18" charset="0"/>
                  </a:rPr>
                  <a:t>A</a:t>
                </a:r>
                <a:r>
                  <a:rPr lang="en-US" altLang="zh-CN" baseline="-25000" dirty="0" err="1">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A</a:t>
                </a:r>
                <a:r>
                  <a:rPr lang="en-US" altLang="zh-CN" baseline="-25000" dirty="0" err="1">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根据</a:t>
                </a:r>
                <a:r>
                  <a:rPr lang="en-US" altLang="zh-CN" dirty="0">
                    <a:latin typeface="Times New Roman" panose="02020603050405020304" pitchFamily="18" charset="0"/>
                    <a:cs typeface="Times New Roman" panose="02020603050405020304" pitchFamily="18" charset="0"/>
                  </a:rPr>
                  <a:t>MP</a:t>
                </a:r>
                <a:r>
                  <a:rPr lang="zh-CN" altLang="en-US" dirty="0">
                    <a:latin typeface="Times New Roman" panose="02020603050405020304" pitchFamily="18" charset="0"/>
                    <a:cs typeface="Times New Roman" panose="02020603050405020304" pitchFamily="18" charset="0"/>
                  </a:rPr>
                  <a:t>规则生成，设</a:t>
                </a:r>
                <a:r>
                  <a:rPr lang="en-US" altLang="zh-CN" dirty="0" err="1">
                    <a:latin typeface="Times New Roman" panose="02020603050405020304" pitchFamily="18" charset="0"/>
                    <a:cs typeface="Times New Roman" panose="02020603050405020304" pitchFamily="18" charset="0"/>
                  </a:rPr>
                  <a:t>A</a:t>
                </a:r>
                <a:r>
                  <a:rPr lang="en-US" altLang="zh-CN" baseline="-25000" dirty="0" err="1">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A</a:t>
                </a:r>
                <a:r>
                  <a:rPr lang="en-US" altLang="zh-CN" baseline="-25000" dirty="0" err="1">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i</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cs typeface="Times New Roman" panose="02020603050405020304" pitchFamily="18" charset="0"/>
                  <a:sym typeface="Symbol" panose="05050102010706020507" pitchFamily="18" charset="2"/>
                </a:endParaRPr>
              </a:p>
              <a:p>
                <a:pPr marL="457200" lvl="1" indent="0">
                  <a:lnSpc>
                    <a:spcPct val="100000"/>
                  </a:lnSpc>
                  <a:buNone/>
                </a:pPr>
                <a:r>
                  <a:rPr lang="zh-CN" altLang="en-US" dirty="0">
                    <a:latin typeface="Times New Roman" panose="02020603050405020304" pitchFamily="18" charset="0"/>
                    <a:cs typeface="Times New Roman" panose="02020603050405020304" pitchFamily="18" charset="0"/>
                    <a:sym typeface="Symbol" panose="05050102010706020507" pitchFamily="18" charset="2"/>
                  </a:rPr>
                  <a:t>     根据归纳假设有：</a:t>
                </a:r>
                <a:endParaRPr lang="en-US" altLang="zh-CN" dirty="0">
                  <a:latin typeface="Times New Roman" panose="02020603050405020304" pitchFamily="18" charset="0"/>
                  <a:cs typeface="Times New Roman" panose="02020603050405020304" pitchFamily="18" charset="0"/>
                  <a:sym typeface="Symbol" panose="05050102010706020507" pitchFamily="18" charset="2"/>
                </a:endParaRPr>
              </a:p>
              <a:p>
                <a:pPr marL="457200" lvl="1" indent="0">
                  <a:lnSpc>
                    <a:spcPct val="100000"/>
                  </a:lnSpc>
                  <a:buNone/>
                </a:pPr>
                <a:r>
                  <a:rPr lang="zh-CN" altLang="en-US" dirty="0">
                    <a:latin typeface="Times New Roman" panose="02020603050405020304" pitchFamily="18" charset="0"/>
                    <a:cs typeface="Times New Roman" panose="02020603050405020304" pitchFamily="18" charset="0"/>
                    <a:sym typeface="Symbol" panose="05050102010706020507" pitchFamily="18" charset="2"/>
                  </a:rPr>
                  <a:t>      </a:t>
                </a:r>
                <a:r>
                  <a:rPr lang="el-GR" altLang="zh-CN" dirty="0">
                    <a:latin typeface="Times New Roman" pitchFamily="18" charset="0"/>
                    <a:cs typeface="Times New Roman" panose="02020603050405020304" pitchFamily="18" charset="0"/>
                  </a:rPr>
                  <a:t>Γ</a:t>
                </a:r>
                <a:r>
                  <a:rPr lang="zh-CN" altLang="en-US" dirty="0">
                    <a:latin typeface="Times New Roman" panose="02020603050405020304" pitchFamily="18" charset="0"/>
                    <a:cs typeface="Times New Roman" panose="02020603050405020304" pitchFamily="18" charset="0"/>
                  </a:rPr>
                  <a:t> </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latin typeface="Times New Roman" pitchFamily="18" charset="0"/>
                    <a:cs typeface="Times New Roman" panose="02020603050405020304" pitchFamily="18" charset="0"/>
                  </a:rPr>
                  <a:t> A</a:t>
                </a:r>
                <a:r>
                  <a:rPr lang="zh-CN" altLang="en-US" dirty="0">
                    <a:latin typeface="Times New Roman" pitchFamily="18" charset="0"/>
                    <a:cs typeface="Times New Roman" panose="02020603050405020304" pitchFamily="18" charset="0"/>
                    <a:sym typeface="Symbol" pitchFamily="18" charset="2"/>
                  </a:rPr>
                  <a:t></a:t>
                </a:r>
                <a:r>
                  <a:rPr lang="en-US" altLang="zh-CN" dirty="0" err="1">
                    <a:latin typeface="Times New Roman" pitchFamily="18" charset="0"/>
                    <a:cs typeface="Times New Roman" panose="02020603050405020304" pitchFamily="18" charset="0"/>
                    <a:sym typeface="Symbol" pitchFamily="18" charset="2"/>
                  </a:rPr>
                  <a:t>A</a:t>
                </a:r>
                <a:r>
                  <a:rPr lang="en-US" altLang="zh-CN" baseline="-25000" dirty="0" err="1">
                    <a:latin typeface="Times New Roman" pitchFamily="18" charset="0"/>
                    <a:cs typeface="Times New Roman" panose="02020603050405020304" pitchFamily="18" charset="0"/>
                    <a:sym typeface="Symbol" pitchFamily="18" charset="2"/>
                  </a:rPr>
                  <a:t>j</a:t>
                </a:r>
                <a:r>
                  <a:rPr lang="zh-CN" altLang="en-US" dirty="0">
                    <a:latin typeface="Times New Roman" pitchFamily="18" charset="0"/>
                    <a:cs typeface="Times New Roman" panose="02020603050405020304" pitchFamily="18" charset="0"/>
                    <a:sym typeface="Symbol" pitchFamily="18" charset="2"/>
                  </a:rPr>
                  <a:t>    且    </a:t>
                </a:r>
                <a:r>
                  <a:rPr lang="el-GR" altLang="zh-CN" dirty="0">
                    <a:latin typeface="Times New Roman" pitchFamily="18" charset="0"/>
                    <a:cs typeface="Times New Roman" panose="02020603050405020304" pitchFamily="18" charset="0"/>
                  </a:rPr>
                  <a:t>Γ</a:t>
                </a:r>
                <a:r>
                  <a:rPr lang="zh-CN" altLang="en-US" dirty="0">
                    <a:latin typeface="Times New Roman" panose="02020603050405020304" pitchFamily="18" charset="0"/>
                    <a:cs typeface="Times New Roman" panose="02020603050405020304" pitchFamily="18" charset="0"/>
                  </a:rPr>
                  <a:t> </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latin typeface="Times New Roman" pitchFamily="18" charset="0"/>
                    <a:cs typeface="Times New Roman" panose="02020603050405020304" pitchFamily="18" charset="0"/>
                  </a:rPr>
                  <a:t> A</a:t>
                </a:r>
                <a:r>
                  <a:rPr lang="zh-CN" altLang="en-US" dirty="0">
                    <a:latin typeface="Times New Roman" pitchFamily="18" charset="0"/>
                    <a:cs typeface="Times New Roman" panose="02020603050405020304" pitchFamily="18" charset="0"/>
                    <a:sym typeface="Symbol" pitchFamily="18" charset="2"/>
                  </a:rPr>
                  <a:t></a:t>
                </a:r>
                <a:r>
                  <a:rPr lang="en-US" altLang="zh-CN" dirty="0" err="1">
                    <a:latin typeface="Times New Roman" pitchFamily="18" charset="0"/>
                    <a:cs typeface="Times New Roman" panose="02020603050405020304" pitchFamily="18" charset="0"/>
                    <a:sym typeface="Symbol" pitchFamily="18" charset="2"/>
                  </a:rPr>
                  <a:t>A</a:t>
                </a:r>
                <a:r>
                  <a:rPr lang="en-US" altLang="zh-CN" baseline="-25000" dirty="0" err="1">
                    <a:latin typeface="Times New Roman" pitchFamily="18" charset="0"/>
                    <a:cs typeface="Times New Roman" panose="02020603050405020304" pitchFamily="18" charset="0"/>
                    <a:sym typeface="Symbol" pitchFamily="18" charset="2"/>
                  </a:rPr>
                  <a:t>k</a:t>
                </a:r>
                <a:r>
                  <a:rPr lang="zh-CN" altLang="en-US" baseline="-25000" dirty="0">
                    <a:latin typeface="Times New Roman" pitchFamily="18" charset="0"/>
                    <a:cs typeface="Times New Roman" panose="02020603050405020304" pitchFamily="18" charset="0"/>
                    <a:sym typeface="Symbol" pitchFamily="18" charset="2"/>
                  </a:rPr>
                  <a:t> </a:t>
                </a:r>
                <a:r>
                  <a:rPr lang="en-US" altLang="zh-CN" dirty="0">
                    <a:latin typeface="Times New Roman" pitchFamily="18" charset="0"/>
                    <a:cs typeface="Times New Roman" panose="02020603050405020304" pitchFamily="18" charset="0"/>
                    <a:sym typeface="Symbol" pitchFamily="18" charset="2"/>
                  </a:rPr>
                  <a:t>,   </a:t>
                </a:r>
                <a:r>
                  <a:rPr lang="zh-CN" altLang="en-US" dirty="0">
                    <a:latin typeface="Times New Roman" pitchFamily="18" charset="0"/>
                    <a:cs typeface="Times New Roman" panose="02020603050405020304" pitchFamily="18" charset="0"/>
                    <a:sym typeface="Symbol" pitchFamily="18" charset="2"/>
                  </a:rPr>
                  <a:t>即有：</a:t>
                </a:r>
                <a:endParaRPr lang="en-US" altLang="zh-CN" dirty="0">
                  <a:latin typeface="Times New Roman" pitchFamily="18" charset="0"/>
                  <a:cs typeface="Times New Roman" panose="02020603050405020304" pitchFamily="18" charset="0"/>
                  <a:sym typeface="Symbol" pitchFamily="18" charset="2"/>
                </a:endParaRPr>
              </a:p>
              <a:p>
                <a:pPr marL="457200" lvl="1" indent="0">
                  <a:lnSpc>
                    <a:spcPct val="100000"/>
                  </a:lnSpc>
                  <a:buNone/>
                </a:pPr>
                <a:r>
                  <a:rPr lang="en-US" altLang="zh-CN" dirty="0">
                    <a:latin typeface="Times New Roman" pitchFamily="18" charset="0"/>
                    <a:cs typeface="Times New Roman" panose="02020603050405020304" pitchFamily="18" charset="0"/>
                    <a:sym typeface="Symbol" pitchFamily="18" charset="2"/>
                  </a:rPr>
                  <a:t>             </a:t>
                </a:r>
                <a:r>
                  <a:rPr lang="zh-CN" altLang="en-US" dirty="0">
                    <a:latin typeface="Times New Roman" pitchFamily="18" charset="0"/>
                    <a:cs typeface="Times New Roman" panose="02020603050405020304" pitchFamily="18" charset="0"/>
                    <a:sym typeface="Symbol" pitchFamily="18" charset="2"/>
                  </a:rPr>
                  <a:t>        </a:t>
                </a:r>
                <a:r>
                  <a:rPr lang="el-GR" altLang="zh-CN" dirty="0">
                    <a:latin typeface="Times New Roman" pitchFamily="18" charset="0"/>
                    <a:cs typeface="Times New Roman" panose="02020603050405020304" pitchFamily="18" charset="0"/>
                  </a:rPr>
                  <a:t>Γ</a:t>
                </a:r>
                <a:r>
                  <a:rPr lang="zh-CN" altLang="en-US" dirty="0">
                    <a:latin typeface="Times New Roman" panose="02020603050405020304" pitchFamily="18" charset="0"/>
                    <a:cs typeface="Times New Roman" panose="02020603050405020304" pitchFamily="18" charset="0"/>
                  </a:rPr>
                  <a:t> </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latin typeface="Times New Roman" pitchFamily="18" charset="0"/>
                    <a:cs typeface="Times New Roman" panose="02020603050405020304" pitchFamily="18" charset="0"/>
                  </a:rPr>
                  <a:t> A</a:t>
                </a:r>
                <a:r>
                  <a:rPr lang="zh-CN" altLang="en-US" dirty="0">
                    <a:latin typeface="Times New Roman"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A</a:t>
                </a:r>
                <a:r>
                  <a:rPr lang="en-US" altLang="zh-CN" baseline="-25000" dirty="0" err="1">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i</a:t>
                </a:r>
                <a:r>
                  <a:rPr lang="zh-CN" altLang="en-US" baseline="-25000" dirty="0">
                    <a:latin typeface="Times New Roman" pitchFamily="18" charset="0"/>
                    <a:cs typeface="Times New Roman" panose="02020603050405020304" pitchFamily="18" charset="0"/>
                    <a:sym typeface="Symbol" pitchFamily="18" charset="2"/>
                  </a:rPr>
                  <a:t> </a:t>
                </a:r>
                <a:r>
                  <a:rPr lang="en-US" altLang="zh-CN" dirty="0">
                    <a:latin typeface="Times New Roman" pitchFamily="18" charset="0"/>
                    <a:cs typeface="Times New Roman" panose="02020603050405020304" pitchFamily="18" charset="0"/>
                    <a:sym typeface="Symbol" pitchFamily="18" charset="2"/>
                  </a:rPr>
                  <a:t>)</a:t>
                </a:r>
              </a:p>
              <a:p>
                <a:pPr marL="457200" lvl="1" indent="0">
                  <a:lnSpc>
                    <a:spcPct val="100000"/>
                  </a:lnSpc>
                  <a:buNone/>
                </a:pPr>
                <a:r>
                  <a:rPr lang="en-US" altLang="zh-CN" dirty="0">
                    <a:latin typeface="Times New Roman" pitchFamily="18" charset="0"/>
                    <a:cs typeface="Times New Roman" panose="02020603050405020304" pitchFamily="18" charset="0"/>
                  </a:rPr>
                  <a:t>                     </a:t>
                </a:r>
                <a:r>
                  <a:rPr lang="el-GR" altLang="zh-CN" dirty="0">
                    <a:latin typeface="Times New Roman" pitchFamily="18" charset="0"/>
                    <a:cs typeface="Times New Roman" panose="02020603050405020304" pitchFamily="18" charset="0"/>
                  </a:rPr>
                  <a:t>Γ</a:t>
                </a:r>
                <a:r>
                  <a:rPr lang="zh-CN" altLang="en-US" dirty="0">
                    <a:latin typeface="Times New Roman" panose="02020603050405020304" pitchFamily="18" charset="0"/>
                    <a:cs typeface="Times New Roman" panose="02020603050405020304" pitchFamily="18" charset="0"/>
                  </a:rPr>
                  <a:t> </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latin typeface="Times New Roman" pitchFamily="18" charset="0"/>
                    <a:cs typeface="Times New Roman" panose="02020603050405020304" pitchFamily="18" charset="0"/>
                  </a:rPr>
                  <a:t> A</a:t>
                </a:r>
                <a:r>
                  <a:rPr lang="zh-CN" altLang="en-US" dirty="0">
                    <a:latin typeface="Times New Roman"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A</a:t>
                </a:r>
                <a:r>
                  <a:rPr lang="en-US" altLang="zh-CN" baseline="-25000" dirty="0" err="1">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i</a:t>
                </a:r>
                <a:r>
                  <a:rPr lang="zh-CN" altLang="en-US" baseline="-25000" dirty="0">
                    <a:latin typeface="Times New Roman" pitchFamily="18" charset="0"/>
                    <a:cs typeface="Times New Roman" panose="02020603050405020304" pitchFamily="18" charset="0"/>
                    <a:sym typeface="Symbol" pitchFamily="18" charset="2"/>
                  </a:rPr>
                  <a:t> </a:t>
                </a:r>
                <a:r>
                  <a:rPr lang="en-US" altLang="zh-CN" dirty="0">
                    <a:latin typeface="Times New Roman" pitchFamily="18" charset="0"/>
                    <a:cs typeface="Times New Roman" panose="02020603050405020304" pitchFamily="18" charset="0"/>
                    <a:sym typeface="Symbol" pitchFamily="18" charset="2"/>
                  </a:rPr>
                  <a:t>)</a:t>
                </a:r>
                <a:r>
                  <a:rPr lang="zh-CN" altLang="en-US" dirty="0">
                    <a:latin typeface="Times New Roman" pitchFamily="18" charset="0"/>
                    <a:cs typeface="Times New Roman" panose="02020603050405020304" pitchFamily="18" charset="0"/>
                    <a:sym typeface="Symbol" pitchFamily="18" charset="2"/>
                  </a:rPr>
                  <a:t> </a:t>
                </a:r>
                <a:r>
                  <a:rPr lang="en-US" altLang="zh-CN" dirty="0">
                    <a:latin typeface="Times New Roman" pitchFamily="18" charset="0"/>
                    <a:cs typeface="Times New Roman" panose="02020603050405020304" pitchFamily="18" charset="0"/>
                    <a:sym typeface="Symbol" pitchFamily="18" charset="2"/>
                  </a:rPr>
                  <a:t>((</a:t>
                </a:r>
                <a:r>
                  <a:rPr lang="en-US" altLang="zh-CN" dirty="0">
                    <a:latin typeface="Times New Roman" pitchFamily="18" charset="0"/>
                    <a:cs typeface="Times New Roman" panose="02020603050405020304" pitchFamily="18" charset="0"/>
                  </a:rPr>
                  <a:t>A</a:t>
                </a:r>
                <a:r>
                  <a:rPr lang="zh-CN" altLang="en-US" dirty="0">
                    <a:latin typeface="Times New Roman" pitchFamily="18" charset="0"/>
                    <a:cs typeface="Times New Roman" panose="02020603050405020304" pitchFamily="18" charset="0"/>
                    <a:sym typeface="Symbol" pitchFamily="18" charset="2"/>
                  </a:rPr>
                  <a:t></a:t>
                </a:r>
                <a:r>
                  <a:rPr lang="en-US" altLang="zh-CN" dirty="0" err="1">
                    <a:latin typeface="Times New Roman" pitchFamily="18" charset="0"/>
                    <a:cs typeface="Times New Roman" panose="02020603050405020304" pitchFamily="18" charset="0"/>
                    <a:sym typeface="Symbol" pitchFamily="18" charset="2"/>
                  </a:rPr>
                  <a:t>A</a:t>
                </a:r>
                <a:r>
                  <a:rPr lang="en-US" altLang="zh-CN" baseline="-25000" dirty="0" err="1">
                    <a:latin typeface="Times New Roman" pitchFamily="18" charset="0"/>
                    <a:cs typeface="Times New Roman" panose="02020603050405020304" pitchFamily="18" charset="0"/>
                    <a:sym typeface="Symbol" pitchFamily="18" charset="2"/>
                  </a:rPr>
                  <a:t>j</a:t>
                </a:r>
                <a:r>
                  <a:rPr lang="en-US" altLang="zh-CN" dirty="0">
                    <a:latin typeface="Times New Roman" pitchFamily="18" charset="0"/>
                    <a:cs typeface="Times New Roman" panose="02020603050405020304" pitchFamily="18" charset="0"/>
                    <a:sym typeface="Symbol" pitchFamily="18" charset="2"/>
                  </a:rPr>
                  <a:t>)</a:t>
                </a:r>
                <a:r>
                  <a:rPr lang="zh-CN" altLang="en-US" dirty="0">
                    <a:latin typeface="Times New Roman" pitchFamily="18" charset="0"/>
                    <a:cs typeface="Times New Roman" panose="02020603050405020304" pitchFamily="18" charset="0"/>
                    <a:sym typeface="Symbol" pitchFamily="18" charset="2"/>
                  </a:rPr>
                  <a:t></a:t>
                </a:r>
                <a:r>
                  <a:rPr lang="en-US" altLang="zh-CN" dirty="0">
                    <a:latin typeface="Times New Roman" pitchFamily="18" charset="0"/>
                    <a:cs typeface="Times New Roman" panose="02020603050405020304" pitchFamily="18" charset="0"/>
                    <a:sym typeface="Symbol" pitchFamily="18" charset="2"/>
                  </a:rPr>
                  <a:t>(</a:t>
                </a:r>
                <a:r>
                  <a:rPr lang="en-US" altLang="zh-CN" dirty="0">
                    <a:latin typeface="Times New Roman" pitchFamily="18" charset="0"/>
                    <a:cs typeface="Times New Roman" panose="02020603050405020304" pitchFamily="18" charset="0"/>
                  </a:rPr>
                  <a:t>A</a:t>
                </a:r>
                <a:r>
                  <a:rPr lang="zh-CN" altLang="en-US" dirty="0">
                    <a:latin typeface="Times New Roman" pitchFamily="18" charset="0"/>
                    <a:cs typeface="Times New Roman" panose="02020603050405020304" pitchFamily="18" charset="0"/>
                    <a:sym typeface="Symbol" pitchFamily="18" charset="2"/>
                  </a:rPr>
                  <a:t></a:t>
                </a:r>
                <a:r>
                  <a:rPr lang="en-US" altLang="zh-CN" dirty="0">
                    <a:latin typeface="Times New Roman" pitchFamily="18" charset="0"/>
                    <a:cs typeface="Times New Roman" panose="02020603050405020304" pitchFamily="18" charset="0"/>
                    <a:sym typeface="Symbol" pitchFamily="18" charset="2"/>
                  </a:rPr>
                  <a:t>A</a:t>
                </a:r>
                <a:r>
                  <a:rPr lang="en-US" altLang="zh-CN" baseline="-25000" dirty="0">
                    <a:latin typeface="Times New Roman" pitchFamily="18" charset="0"/>
                    <a:cs typeface="Times New Roman" panose="02020603050405020304" pitchFamily="18" charset="0"/>
                    <a:sym typeface="Symbol" pitchFamily="18" charset="2"/>
                  </a:rPr>
                  <a:t>i</a:t>
                </a:r>
                <a:r>
                  <a:rPr lang="en-US" altLang="zh-CN" dirty="0">
                    <a:latin typeface="Times New Roman" pitchFamily="18" charset="0"/>
                    <a:cs typeface="Times New Roman" panose="02020603050405020304" pitchFamily="18" charset="0"/>
                    <a:sym typeface="Symbol" pitchFamily="18" charset="2"/>
                  </a:rPr>
                  <a:t>))</a:t>
                </a:r>
              </a:p>
              <a:p>
                <a:pPr marL="457200" lvl="1" indent="0">
                  <a:lnSpc>
                    <a:spcPct val="100000"/>
                  </a:lnSpc>
                  <a:buNone/>
                </a:pPr>
                <a:r>
                  <a:rPr lang="en-US" altLang="zh-CN" dirty="0">
                    <a:latin typeface="Times New Roman" pitchFamily="18" charset="0"/>
                    <a:cs typeface="Times New Roman" panose="02020603050405020304" pitchFamily="18" charset="0"/>
                    <a:sym typeface="Symbol" pitchFamily="18" charset="2"/>
                  </a:rPr>
                  <a:t>                     </a:t>
                </a:r>
                <a:r>
                  <a:rPr lang="el-GR" altLang="zh-CN" dirty="0">
                    <a:latin typeface="Times New Roman" pitchFamily="18" charset="0"/>
                    <a:cs typeface="Times New Roman" panose="02020603050405020304" pitchFamily="18" charset="0"/>
                  </a:rPr>
                  <a:t>Γ</a:t>
                </a:r>
                <a:r>
                  <a:rPr lang="zh-CN" altLang="en-US" dirty="0">
                    <a:latin typeface="Times New Roman" panose="02020603050405020304" pitchFamily="18" charset="0"/>
                    <a:cs typeface="Times New Roman" panose="02020603050405020304" pitchFamily="18" charset="0"/>
                  </a:rPr>
                  <a:t> </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latin typeface="Times New Roman" pitchFamily="18" charset="0"/>
                    <a:cs typeface="Times New Roman" panose="02020603050405020304" pitchFamily="18" charset="0"/>
                  </a:rPr>
                  <a:t> A</a:t>
                </a:r>
                <a:r>
                  <a:rPr lang="zh-CN" altLang="en-US" dirty="0">
                    <a:latin typeface="Times New Roman" pitchFamily="18" charset="0"/>
                    <a:cs typeface="Times New Roman" panose="02020603050405020304" pitchFamily="18" charset="0"/>
                    <a:sym typeface="Symbol" pitchFamily="18" charset="2"/>
                  </a:rPr>
                  <a:t></a:t>
                </a:r>
                <a:r>
                  <a:rPr lang="en-US" altLang="zh-CN" dirty="0" err="1">
                    <a:latin typeface="Times New Roman" pitchFamily="18" charset="0"/>
                    <a:cs typeface="Times New Roman" panose="02020603050405020304" pitchFamily="18" charset="0"/>
                    <a:sym typeface="Symbol" pitchFamily="18" charset="2"/>
                  </a:rPr>
                  <a:t>A</a:t>
                </a:r>
                <a:r>
                  <a:rPr lang="en-US" altLang="zh-CN" baseline="-25000" dirty="0" err="1">
                    <a:latin typeface="Times New Roman" pitchFamily="18" charset="0"/>
                    <a:cs typeface="Times New Roman" panose="02020603050405020304" pitchFamily="18" charset="0"/>
                    <a:sym typeface="Symbol" pitchFamily="18" charset="2"/>
                  </a:rPr>
                  <a:t>j</a:t>
                </a:r>
                <a:r>
                  <a:rPr lang="en-US" altLang="zh-CN" dirty="0">
                    <a:latin typeface="Times New Roman" pitchFamily="18" charset="0"/>
                    <a:cs typeface="Times New Roman" panose="02020603050405020304" pitchFamily="18" charset="0"/>
                    <a:sym typeface="Symbol" pitchFamily="18" charset="2"/>
                  </a:rPr>
                  <a:t>   </a:t>
                </a:r>
              </a:p>
              <a:p>
                <a:pPr marL="457200" lvl="1" indent="0">
                  <a:lnSpc>
                    <a:spcPct val="100000"/>
                  </a:lnSpc>
                  <a:buNone/>
                </a:pPr>
                <a:r>
                  <a:rPr lang="zh-CN" altLang="en-US" dirty="0">
                    <a:latin typeface="Times New Roman" panose="02020603050405020304" pitchFamily="18" charset="0"/>
                    <a:cs typeface="Times New Roman" panose="02020603050405020304" pitchFamily="18" charset="0"/>
                  </a:rPr>
                  <a:t>                     </a:t>
                </a:r>
                <a:r>
                  <a:rPr lang="el-GR" altLang="zh-CN" dirty="0">
                    <a:latin typeface="Times New Roman" pitchFamily="18" charset="0"/>
                    <a:cs typeface="Times New Roman" panose="02020603050405020304" pitchFamily="18" charset="0"/>
                  </a:rPr>
                  <a:t>Γ</a:t>
                </a:r>
                <a:r>
                  <a:rPr lang="zh-CN" altLang="en-US" dirty="0">
                    <a:latin typeface="Times New Roman" panose="02020603050405020304" pitchFamily="18" charset="0"/>
                    <a:cs typeface="Times New Roman" panose="02020603050405020304" pitchFamily="18" charset="0"/>
                  </a:rPr>
                  <a:t> </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latin typeface="Times New Roman" pitchFamily="18" charset="0"/>
                    <a:cs typeface="Times New Roman" panose="02020603050405020304" pitchFamily="18" charset="0"/>
                  </a:rPr>
                  <a:t> A</a:t>
                </a:r>
                <a:r>
                  <a:rPr lang="zh-CN" altLang="en-US" dirty="0">
                    <a:latin typeface="Times New Roman" pitchFamily="18" charset="0"/>
                    <a:cs typeface="Times New Roman" panose="02020603050405020304" pitchFamily="18" charset="0"/>
                    <a:sym typeface="Symbol" pitchFamily="18" charset="2"/>
                  </a:rPr>
                  <a:t></a:t>
                </a:r>
                <a:r>
                  <a:rPr lang="en-US" altLang="zh-CN" dirty="0">
                    <a:latin typeface="Times New Roman" pitchFamily="18" charset="0"/>
                    <a:cs typeface="Times New Roman" panose="02020603050405020304" pitchFamily="18" charset="0"/>
                    <a:sym typeface="Symbol" pitchFamily="18" charset="2"/>
                  </a:rPr>
                  <a:t>A</a:t>
                </a:r>
                <a:r>
                  <a:rPr lang="en-US" altLang="zh-CN" baseline="-25000" dirty="0">
                    <a:latin typeface="Times New Roman" pitchFamily="18" charset="0"/>
                    <a:cs typeface="Times New Roman" panose="02020603050405020304" pitchFamily="18" charset="0"/>
                    <a:sym typeface="Symbol" pitchFamily="18" charset="2"/>
                  </a:rPr>
                  <a:t>i</a:t>
                </a:r>
                <a:endParaRPr lang="en-US" altLang="zh-CN" dirty="0">
                  <a:latin typeface="Times New Roman" panose="02020603050405020304" pitchFamily="18" charset="0"/>
                  <a:cs typeface="Times New Roman" panose="02020603050405020304" pitchFamily="18" charset="0"/>
                  <a:sym typeface="Symbol" pitchFamily="18" charset="2"/>
                </a:endParaRPr>
              </a:p>
              <a:p>
                <a:pPr marL="57150" indent="0">
                  <a:lnSpc>
                    <a:spcPct val="100000"/>
                  </a:lnSpc>
                  <a:buNone/>
                </a:pPr>
                <a:r>
                  <a:rPr lang="zh-CN" altLang="en-US" sz="2400" dirty="0">
                    <a:latin typeface="Times New Roman" panose="02020603050405020304" pitchFamily="18" charset="0"/>
                    <a:cs typeface="Times New Roman" panose="02020603050405020304" pitchFamily="18" charset="0"/>
                    <a:sym typeface="Symbol" pitchFamily="18" charset="2"/>
                  </a:rPr>
                  <a:t>    因此，若</a:t>
                </a:r>
                <a:r>
                  <a:rPr lang="el-GR" altLang="zh-CN" sz="2400" dirty="0">
                    <a:latin typeface="Times New Roman" pitchFamily="18" charset="0"/>
                    <a:cs typeface="Times New Roman" panose="02020603050405020304" pitchFamily="18" charset="0"/>
                  </a:rPr>
                  <a:t>Γ</a:t>
                </a:r>
                <a:r>
                  <a:rPr lang="en-US" altLang="zh-CN" sz="2400" dirty="0">
                    <a:latin typeface="Times New Roman" panose="02020603050405020304" pitchFamily="18" charset="0"/>
                    <a:cs typeface="Times New Roman" panose="02020603050405020304" pitchFamily="18" charset="0"/>
                    <a:sym typeface="Symbol" pitchFamily="18" charset="2"/>
                  </a:rPr>
                  <a:t>{</a:t>
                </a:r>
                <a:r>
                  <a:rPr lang="en-US" altLang="zh-CN" sz="2400" dirty="0">
                    <a:latin typeface="Times New Roman" pitchFamily="18" charset="0"/>
                    <a:cs typeface="Times New Roman" panose="02020603050405020304" pitchFamily="18" charset="0"/>
                  </a:rPr>
                  <a:t>A</a:t>
                </a:r>
                <a:r>
                  <a:rPr lang="en-US" altLang="zh-CN" sz="2400" dirty="0">
                    <a:latin typeface="Times New Roman" panose="02020603050405020304" pitchFamily="18" charset="0"/>
                    <a:cs typeface="Times New Roman" panose="02020603050405020304" pitchFamily="18" charset="0"/>
                    <a:sym typeface="Symbol" pitchFamily="18" charset="2"/>
                  </a:rPr>
                  <a:t>}</a:t>
                </a:r>
                <a:r>
                  <a:rPr lang="zh-CN" altLang="en-US" sz="2400"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latin typeface="Times New Roman" pitchFamily="18" charset="0"/>
                    <a:cs typeface="Times New Roman" panose="02020603050405020304" pitchFamily="18" charset="0"/>
                  </a:rPr>
                  <a:t> B</a:t>
                </a:r>
                <a:r>
                  <a:rPr lang="zh-CN" altLang="en-US" sz="2400" dirty="0">
                    <a:latin typeface="Times New Roman" pitchFamily="18" charset="0"/>
                    <a:cs typeface="Times New Roman" panose="02020603050405020304" pitchFamily="18" charset="0"/>
                  </a:rPr>
                  <a:t>，则</a:t>
                </a:r>
                <a:r>
                  <a:rPr lang="el-GR" altLang="zh-CN" sz="2400" dirty="0">
                    <a:latin typeface="Times New Roman" pitchFamily="18" charset="0"/>
                    <a:cs typeface="Times New Roman" panose="02020603050405020304" pitchFamily="18" charset="0"/>
                  </a:rPr>
                  <a:t>Γ</a:t>
                </a:r>
                <a:r>
                  <a:rPr lang="zh-CN" altLang="en-US" sz="2400"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latin typeface="Times New Roman" pitchFamily="18" charset="0"/>
                    <a:cs typeface="Times New Roman" panose="02020603050405020304" pitchFamily="18" charset="0"/>
                  </a:rPr>
                  <a:t> A</a:t>
                </a:r>
                <a:r>
                  <a:rPr lang="zh-CN" altLang="en-US" sz="2400" dirty="0">
                    <a:latin typeface="Times New Roman" pitchFamily="18" charset="0"/>
                    <a:cs typeface="Times New Roman" panose="02020603050405020304" pitchFamily="18" charset="0"/>
                    <a:sym typeface="Symbol" pitchFamily="18" charset="2"/>
                  </a:rPr>
                  <a:t></a:t>
                </a:r>
                <a:r>
                  <a:rPr lang="en-US" altLang="zh-CN" sz="2400" dirty="0">
                    <a:latin typeface="Times New Roman" pitchFamily="18" charset="0"/>
                    <a:cs typeface="Times New Roman" panose="02020603050405020304" pitchFamily="18" charset="0"/>
                  </a:rPr>
                  <a:t>B</a:t>
                </a:r>
              </a:p>
              <a:p>
                <a:pPr marL="57150" indent="0">
                  <a:lnSpc>
                    <a:spcPct val="100000"/>
                  </a:lnSpc>
                  <a:buNone/>
                </a:pPr>
                <a:r>
                  <a:rPr lang="en-US" altLang="zh-CN" sz="2400" dirty="0">
                    <a:latin typeface="Times New Roman" pitchFamily="18" charset="0"/>
                    <a:cs typeface="Times New Roman" panose="02020603050405020304" pitchFamily="18" charset="0"/>
                    <a:sym typeface="Symbol" pitchFamily="18" charset="2"/>
                  </a:rPr>
                  <a:t>     (2)</a:t>
                </a:r>
                <a:r>
                  <a:rPr lang="zh-CN" altLang="en-US" sz="2400" dirty="0">
                    <a:latin typeface="Times New Roman" pitchFamily="18" charset="0"/>
                    <a:cs typeface="Times New Roman" panose="02020603050405020304" pitchFamily="18" charset="0"/>
                    <a:sym typeface="Symbol" pitchFamily="18" charset="2"/>
                  </a:rPr>
                  <a:t>必要性：若</a:t>
                </a:r>
                <a:r>
                  <a:rPr lang="el-GR" altLang="zh-CN" sz="2400" dirty="0">
                    <a:latin typeface="Times New Roman" pitchFamily="18" charset="0"/>
                    <a:cs typeface="Times New Roman" panose="02020603050405020304" pitchFamily="18" charset="0"/>
                  </a:rPr>
                  <a:t>Γ</a:t>
                </a:r>
                <a:r>
                  <a:rPr lang="zh-CN" altLang="en-US" sz="2400"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latin typeface="Times New Roman" pitchFamily="18" charset="0"/>
                    <a:cs typeface="Times New Roman" panose="02020603050405020304" pitchFamily="18" charset="0"/>
                  </a:rPr>
                  <a:t> A</a:t>
                </a:r>
                <a:r>
                  <a:rPr lang="zh-CN" altLang="en-US" sz="2400" dirty="0">
                    <a:latin typeface="Times New Roman" pitchFamily="18" charset="0"/>
                    <a:cs typeface="Times New Roman" panose="02020603050405020304" pitchFamily="18" charset="0"/>
                    <a:sym typeface="Symbol" pitchFamily="18" charset="2"/>
                  </a:rPr>
                  <a:t></a:t>
                </a:r>
                <a:r>
                  <a:rPr lang="en-US" altLang="zh-CN" sz="2400" dirty="0">
                    <a:latin typeface="Times New Roman" pitchFamily="18" charset="0"/>
                    <a:cs typeface="Times New Roman" panose="02020603050405020304" pitchFamily="18" charset="0"/>
                  </a:rPr>
                  <a:t>B</a:t>
                </a:r>
                <a:r>
                  <a:rPr lang="zh-CN" altLang="en-US" sz="2400" dirty="0">
                    <a:latin typeface="Times New Roman" pitchFamily="18" charset="0"/>
                    <a:cs typeface="Times New Roman" panose="02020603050405020304" pitchFamily="18" charset="0"/>
                  </a:rPr>
                  <a:t>，则</a:t>
                </a:r>
                <a:r>
                  <a:rPr lang="el-GR" altLang="zh-CN" sz="2400" dirty="0">
                    <a:latin typeface="Times New Roman" pitchFamily="18" charset="0"/>
                    <a:cs typeface="Times New Roman" panose="02020603050405020304" pitchFamily="18" charset="0"/>
                  </a:rPr>
                  <a:t>Γ</a:t>
                </a:r>
                <a:r>
                  <a:rPr lang="en-US" altLang="zh-CN" sz="2400" dirty="0">
                    <a:latin typeface="Times New Roman" panose="02020603050405020304" pitchFamily="18" charset="0"/>
                    <a:cs typeface="Times New Roman" panose="02020603050405020304" pitchFamily="18" charset="0"/>
                    <a:sym typeface="Symbol" pitchFamily="18" charset="2"/>
                  </a:rPr>
                  <a:t>{</a:t>
                </a:r>
                <a:r>
                  <a:rPr lang="en-US" altLang="zh-CN" sz="2400" dirty="0">
                    <a:latin typeface="Times New Roman" pitchFamily="18" charset="0"/>
                    <a:cs typeface="Times New Roman" panose="02020603050405020304" pitchFamily="18" charset="0"/>
                  </a:rPr>
                  <a:t>A</a:t>
                </a:r>
                <a:r>
                  <a:rPr lang="en-US" altLang="zh-CN" sz="2400" dirty="0">
                    <a:latin typeface="Times New Roman" panose="02020603050405020304" pitchFamily="18" charset="0"/>
                    <a:cs typeface="Times New Roman" panose="02020603050405020304" pitchFamily="18" charset="0"/>
                    <a:sym typeface="Symbol" pitchFamily="18" charset="2"/>
                  </a:rPr>
                  <a:t>}</a:t>
                </a:r>
                <a:r>
                  <a:rPr lang="zh-CN" altLang="en-US" sz="2400"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latin typeface="Times New Roman" pitchFamily="18" charset="0"/>
                    <a:cs typeface="Times New Roman" panose="02020603050405020304" pitchFamily="18" charset="0"/>
                  </a:rPr>
                  <a:t> B</a:t>
                </a:r>
              </a:p>
              <a:p>
                <a:pPr marL="57150" indent="0">
                  <a:lnSpc>
                    <a:spcPct val="100000"/>
                  </a:lnSpc>
                  <a:buNone/>
                </a:pPr>
                <a:r>
                  <a:rPr lang="zh-CN" altLang="en-US" sz="2400" dirty="0">
                    <a:latin typeface="Times New Roman" pitchFamily="18" charset="0"/>
                    <a:cs typeface="Times New Roman" panose="02020603050405020304" pitchFamily="18" charset="0"/>
                  </a:rPr>
                  <a:t>     </a:t>
                </a:r>
                <a:r>
                  <a:rPr lang="el-GR" altLang="zh-CN" sz="2400" dirty="0">
                    <a:latin typeface="Times New Roman" pitchFamily="18" charset="0"/>
                    <a:cs typeface="Times New Roman" panose="02020603050405020304" pitchFamily="18" charset="0"/>
                  </a:rPr>
                  <a:t>Γ</a:t>
                </a:r>
                <a:r>
                  <a:rPr lang="zh-CN" altLang="en-US" sz="2400"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latin typeface="Times New Roman" pitchFamily="18" charset="0"/>
                    <a:cs typeface="Times New Roman" panose="02020603050405020304" pitchFamily="18" charset="0"/>
                  </a:rPr>
                  <a:t> A</a:t>
                </a:r>
                <a:r>
                  <a:rPr lang="zh-CN" altLang="en-US" sz="2400" dirty="0">
                    <a:latin typeface="Times New Roman" pitchFamily="18" charset="0"/>
                    <a:cs typeface="Times New Roman" panose="02020603050405020304" pitchFamily="18" charset="0"/>
                    <a:sym typeface="Symbol" pitchFamily="18" charset="2"/>
                  </a:rPr>
                  <a:t></a:t>
                </a:r>
                <a:r>
                  <a:rPr lang="en-US" altLang="zh-CN" sz="2400" dirty="0">
                    <a:latin typeface="Times New Roman" pitchFamily="18" charset="0"/>
                    <a:cs typeface="Times New Roman" panose="02020603050405020304" pitchFamily="18" charset="0"/>
                  </a:rPr>
                  <a:t>B</a:t>
                </a:r>
                <a:r>
                  <a:rPr lang="zh-CN" altLang="en-US" sz="2400" dirty="0">
                    <a:latin typeface="Times New Roman" pitchFamily="18" charset="0"/>
                    <a:cs typeface="Times New Roman" panose="02020603050405020304" pitchFamily="18" charset="0"/>
                  </a:rPr>
                  <a:t>，则</a:t>
                </a:r>
                <a:r>
                  <a:rPr lang="el-GR" altLang="zh-CN" sz="2400" dirty="0">
                    <a:latin typeface="Times New Roman" pitchFamily="18" charset="0"/>
                    <a:cs typeface="Times New Roman" panose="02020603050405020304" pitchFamily="18" charset="0"/>
                  </a:rPr>
                  <a:t>Γ</a:t>
                </a:r>
                <a:r>
                  <a:rPr lang="el-GR" altLang="zh-CN" sz="2400" dirty="0">
                    <a:latin typeface="Times New Roman" pitchFamily="18" charset="0"/>
                    <a:cs typeface="Times New Roman" panose="02020603050405020304" pitchFamily="18" charset="0"/>
                    <a:sym typeface="Symbol" panose="05050102010706020507" pitchFamily="18" charset="2"/>
                  </a:rPr>
                  <a:t></a:t>
                </a:r>
                <a:r>
                  <a:rPr lang="en-US" altLang="zh-CN" sz="2400" dirty="0">
                    <a:latin typeface="Times New Roman" pitchFamily="18" charset="0"/>
                    <a:cs typeface="Times New Roman" panose="02020603050405020304" pitchFamily="18" charset="0"/>
                    <a:sym typeface="Symbol" panose="05050102010706020507" pitchFamily="18" charset="2"/>
                  </a:rPr>
                  <a:t>{A}</a:t>
                </a:r>
                <a:r>
                  <a:rPr lang="zh-CN" altLang="en-US" sz="2400"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latin typeface="Times New Roman" pitchFamily="18" charset="0"/>
                    <a:cs typeface="Times New Roman" panose="02020603050405020304" pitchFamily="18" charset="0"/>
                  </a:rPr>
                  <a:t> A</a:t>
                </a:r>
                <a:r>
                  <a:rPr lang="zh-CN" altLang="en-US" sz="2400" dirty="0">
                    <a:latin typeface="Times New Roman" pitchFamily="18" charset="0"/>
                    <a:cs typeface="Times New Roman" panose="02020603050405020304" pitchFamily="18" charset="0"/>
                    <a:sym typeface="Symbol" pitchFamily="18" charset="2"/>
                  </a:rPr>
                  <a:t></a:t>
                </a:r>
                <a:r>
                  <a:rPr lang="en-US" altLang="zh-CN" sz="2400" dirty="0">
                    <a:latin typeface="Times New Roman" pitchFamily="18" charset="0"/>
                    <a:cs typeface="Times New Roman" panose="02020603050405020304" pitchFamily="18" charset="0"/>
                  </a:rPr>
                  <a:t>B, </a:t>
                </a:r>
                <a:r>
                  <a:rPr lang="zh-CN" altLang="en-US" sz="2400" dirty="0">
                    <a:latin typeface="Times New Roman" pitchFamily="18" charset="0"/>
                    <a:cs typeface="Times New Roman" panose="02020603050405020304" pitchFamily="18" charset="0"/>
                  </a:rPr>
                  <a:t>因为</a:t>
                </a:r>
                <a:r>
                  <a:rPr lang="el-GR" altLang="zh-CN" sz="2400" dirty="0">
                    <a:latin typeface="Times New Roman" pitchFamily="18" charset="0"/>
                    <a:cs typeface="Times New Roman" panose="02020603050405020304" pitchFamily="18" charset="0"/>
                  </a:rPr>
                  <a:t>Γ</a:t>
                </a:r>
                <a:r>
                  <a:rPr lang="el-GR" altLang="zh-CN" sz="2400" dirty="0">
                    <a:latin typeface="Times New Roman" pitchFamily="18" charset="0"/>
                    <a:cs typeface="Times New Roman" panose="02020603050405020304" pitchFamily="18" charset="0"/>
                    <a:sym typeface="Symbol" panose="05050102010706020507" pitchFamily="18" charset="2"/>
                  </a:rPr>
                  <a:t></a:t>
                </a:r>
                <a:r>
                  <a:rPr lang="en-US" altLang="zh-CN" sz="2400" dirty="0">
                    <a:latin typeface="Times New Roman" pitchFamily="18" charset="0"/>
                    <a:cs typeface="Times New Roman" panose="02020603050405020304" pitchFamily="18" charset="0"/>
                    <a:sym typeface="Symbol" panose="05050102010706020507" pitchFamily="18" charset="2"/>
                  </a:rPr>
                  <a:t>{A}</a:t>
                </a:r>
                <a:r>
                  <a:rPr lang="zh-CN" altLang="en-US" sz="2400"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latin typeface="Times New Roman" pitchFamily="18" charset="0"/>
                    <a:cs typeface="Times New Roman" panose="02020603050405020304" pitchFamily="18" charset="0"/>
                  </a:rPr>
                  <a:t> A</a:t>
                </a:r>
                <a:r>
                  <a:rPr lang="zh-CN" altLang="en-US" sz="2400" dirty="0">
                    <a:latin typeface="Times New Roman" pitchFamily="18" charset="0"/>
                    <a:cs typeface="Times New Roman" panose="02020603050405020304" pitchFamily="18" charset="0"/>
                  </a:rPr>
                  <a:t>，</a:t>
                </a:r>
                <a:endParaRPr lang="en-US" altLang="zh-CN" sz="2400" dirty="0">
                  <a:latin typeface="Times New Roman" pitchFamily="18" charset="0"/>
                  <a:cs typeface="Times New Roman" panose="02020603050405020304" pitchFamily="18" charset="0"/>
                </a:endParaRPr>
              </a:p>
              <a:p>
                <a:pPr marL="57150" indent="0">
                  <a:lnSpc>
                    <a:spcPct val="100000"/>
                  </a:lnSpc>
                  <a:buNone/>
                </a:pPr>
                <a:r>
                  <a:rPr lang="zh-CN" altLang="en-US" sz="2400" dirty="0">
                    <a:latin typeface="Times New Roman" pitchFamily="18" charset="0"/>
                    <a:cs typeface="Times New Roman" panose="02020603050405020304" pitchFamily="18" charset="0"/>
                  </a:rPr>
                  <a:t>     因此</a:t>
                </a:r>
                <a:r>
                  <a:rPr lang="el-GR" altLang="zh-CN" sz="2400" dirty="0">
                    <a:latin typeface="Times New Roman" pitchFamily="18" charset="0"/>
                    <a:cs typeface="Times New Roman" panose="02020603050405020304" pitchFamily="18" charset="0"/>
                  </a:rPr>
                  <a:t>Γ</a:t>
                </a:r>
                <a:r>
                  <a:rPr lang="el-GR" altLang="zh-CN" sz="2400" dirty="0">
                    <a:latin typeface="Times New Roman" pitchFamily="18" charset="0"/>
                    <a:cs typeface="Times New Roman" panose="02020603050405020304" pitchFamily="18" charset="0"/>
                    <a:sym typeface="Symbol" panose="05050102010706020507" pitchFamily="18" charset="2"/>
                  </a:rPr>
                  <a:t></a:t>
                </a:r>
                <a:r>
                  <a:rPr lang="en-US" altLang="zh-CN" sz="2400" dirty="0">
                    <a:latin typeface="Times New Roman" pitchFamily="18" charset="0"/>
                    <a:cs typeface="Times New Roman" panose="02020603050405020304" pitchFamily="18" charset="0"/>
                    <a:sym typeface="Symbol" panose="05050102010706020507" pitchFamily="18" charset="2"/>
                  </a:rPr>
                  <a:t>{A}</a:t>
                </a:r>
                <a:r>
                  <a:rPr lang="zh-CN" altLang="en-US" sz="2400"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latin typeface="Times New Roman" pitchFamily="18" charset="0"/>
                    <a:cs typeface="Times New Roman" panose="02020603050405020304" pitchFamily="18" charset="0"/>
                  </a:rPr>
                  <a:t> B</a:t>
                </a:r>
              </a:p>
              <a:p>
                <a:pPr marL="57150" indent="0">
                  <a:lnSpc>
                    <a:spcPct val="100000"/>
                  </a:lnSpc>
                  <a:buNone/>
                </a:pPr>
                <a:r>
                  <a:rPr lang="zh-CN" altLang="en-US" sz="2400" dirty="0">
                    <a:latin typeface="Times New Roman" panose="02020603050405020304" pitchFamily="18" charset="0"/>
                    <a:cs typeface="Times New Roman" panose="02020603050405020304" pitchFamily="18" charset="0"/>
                    <a:sym typeface="Symbol" pitchFamily="18" charset="2"/>
                  </a:rPr>
                  <a:t>                                                                                         证毕</a:t>
                </a:r>
                <a:endParaRPr lang="en-US" altLang="zh-CN" sz="2400" dirty="0">
                  <a:latin typeface="Times New Roman" panose="02020603050405020304" pitchFamily="18" charset="0"/>
                  <a:cs typeface="Times New Roman" panose="02020603050405020304" pitchFamily="18" charset="0"/>
                  <a:sym typeface="Symbol" pitchFamily="18" charset="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76225" y="946150"/>
                <a:ext cx="7802455" cy="5250464"/>
              </a:xfrm>
              <a:blipFill rotWithShape="0">
                <a:blip r:embed="rId2"/>
                <a:stretch>
                  <a:fillRect t="-1160" r="-156" b="-127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30876256"/>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defTabSz="755650" eaLnBrk="1" hangingPunct="1"/>
            <a:r>
              <a:rPr lang="zh-CN" altLang="en-US" dirty="0"/>
              <a:t>例</a:t>
            </a:r>
            <a:r>
              <a:rPr lang="en-US" altLang="zh-CN" dirty="0"/>
              <a:t>6</a:t>
            </a:r>
            <a:endParaRPr lang="zh-CN" altLang="en-US" dirty="0"/>
          </a:p>
        </p:txBody>
      </p:sp>
      <mc:AlternateContent xmlns:mc="http://schemas.openxmlformats.org/markup-compatibility/2006">
        <mc:Choice xmlns:a14="http://schemas.microsoft.com/office/drawing/2010/main" Requires="a14">
          <p:sp>
            <p:nvSpPr>
              <p:cNvPr id="1285123" name="Rectangle 3"/>
              <p:cNvSpPr>
                <a:spLocks noGrp="1" noChangeArrowheads="1"/>
              </p:cNvSpPr>
              <p:nvPr>
                <p:ph type="body" idx="1"/>
              </p:nvPr>
            </p:nvSpPr>
            <p:spPr>
              <a:xfrm>
                <a:off x="287338" y="1086504"/>
                <a:ext cx="8440737" cy="5077810"/>
              </a:xfrm>
            </p:spPr>
            <p:txBody>
              <a:bodyPr/>
              <a:lstStyle/>
              <a:p>
                <a:pPr marL="311150" indent="-311150" defTabSz="755650" eaLnBrk="1" hangingPunct="1"/>
                <a14:m>
                  <m:oMath xmlns:m="http://schemas.openxmlformats.org/officeDocument/2006/math">
                    <m:r>
                      <a:rPr lang="zh-CN" altLang="en-US" sz="2400" i="1" smtClean="0">
                        <a:solidFill>
                          <a:schemeClr val="tx1"/>
                        </a:solidFill>
                        <a:latin typeface="Cambria Math" panose="02040503050406030204" pitchFamily="18" charset="0"/>
                        <a:cs typeface="Times New Roman" panose="02020603050405020304" pitchFamily="18" charset="0"/>
                      </a:rPr>
                      <m:t>⊢</m:t>
                    </m:r>
                  </m:oMath>
                </a14:m>
                <a:r>
                  <a:rPr lang="en-US" altLang="zh-CN" sz="2400" dirty="0">
                    <a:solidFill>
                      <a:schemeClr val="tx1"/>
                    </a:solidFill>
                    <a:latin typeface="Times New Roman" pitchFamily="18" charset="0"/>
                  </a:rPr>
                  <a:t> </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sym typeface="Symbol" pitchFamily="18" charset="2"/>
                  </a:rPr>
                  <a:t>A</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(A </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 B)</a:t>
                </a:r>
              </a:p>
              <a:p>
                <a:pPr marL="711200" lvl="1" indent="-311150" defTabSz="755650" eaLnBrk="1" hangingPunct="1">
                  <a:lnSpc>
                    <a:spcPct val="100000"/>
                  </a:lnSpc>
                </a:pPr>
                <a:r>
                  <a:rPr lang="zh-CN" altLang="en-US" dirty="0">
                    <a:solidFill>
                      <a:srgbClr val="000000"/>
                    </a:solidFill>
                    <a:latin typeface="Times New Roman" pitchFamily="18" charset="0"/>
                    <a:cs typeface="+mn-cs"/>
                    <a:sym typeface="Symbol" pitchFamily="18" charset="2"/>
                  </a:rPr>
                  <a:t></a:t>
                </a:r>
                <a:r>
                  <a:rPr lang="en-US" altLang="zh-CN" dirty="0">
                    <a:solidFill>
                      <a:srgbClr val="000000"/>
                    </a:solidFill>
                    <a:latin typeface="Times New Roman" pitchFamily="18" charset="0"/>
                    <a:cs typeface="+mn-cs"/>
                    <a:sym typeface="Symbol" pitchFamily="18" charset="2"/>
                  </a:rPr>
                  <a:t>A</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solidFill>
                      <a:srgbClr val="000000"/>
                    </a:solidFill>
                    <a:latin typeface="Times New Roman" pitchFamily="18" charset="0"/>
                    <a:cs typeface="+mn-cs"/>
                    <a:sym typeface="Symbol" pitchFamily="18" charset="2"/>
                  </a:rPr>
                  <a:t>A</a:t>
                </a:r>
              </a:p>
              <a:p>
                <a:pPr marL="711200" lvl="1" indent="-311150" defTabSz="755650" eaLnBrk="1" hangingPunct="1">
                  <a:lnSpc>
                    <a:spcPct val="100000"/>
                  </a:lnSpc>
                </a:pPr>
                <a:r>
                  <a:rPr lang="zh-CN" altLang="en-US" dirty="0">
                    <a:solidFill>
                      <a:srgbClr val="000000"/>
                    </a:solidFill>
                    <a:latin typeface="Times New Roman" pitchFamily="18" charset="0"/>
                    <a:sym typeface="Symbol" pitchFamily="18" charset="2"/>
                  </a:rPr>
                  <a:t></a:t>
                </a:r>
                <a:r>
                  <a:rPr lang="en-US" altLang="zh-CN" dirty="0">
                    <a:solidFill>
                      <a:srgbClr val="000000"/>
                    </a:solidFill>
                    <a:latin typeface="Times New Roman" pitchFamily="18" charset="0"/>
                    <a:sym typeface="Symbol" pitchFamily="18" charset="2"/>
                  </a:rPr>
                  <a:t>A</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zh-CN" altLang="en-US" dirty="0">
                    <a:solidFill>
                      <a:srgbClr val="000000"/>
                    </a:solidFill>
                    <a:latin typeface="Times New Roman" pitchFamily="18" charset="0"/>
                    <a:cs typeface="+mn-cs"/>
                    <a:sym typeface="Symbol" pitchFamily="18" charset="2"/>
                  </a:rPr>
                  <a:t></a:t>
                </a:r>
                <a:r>
                  <a:rPr lang="en-US" altLang="zh-CN" dirty="0">
                    <a:solidFill>
                      <a:srgbClr val="000000"/>
                    </a:solidFill>
                    <a:latin typeface="Times New Roman" pitchFamily="18" charset="0"/>
                    <a:cs typeface="+mn-cs"/>
                    <a:sym typeface="Symbol" pitchFamily="18" charset="2"/>
                  </a:rPr>
                  <a:t>A</a:t>
                </a:r>
                <a:r>
                  <a:rPr lang="zh-CN" altLang="en-US" dirty="0">
                    <a:solidFill>
                      <a:srgbClr val="000000"/>
                    </a:solidFill>
                    <a:latin typeface="Times New Roman" pitchFamily="18" charset="0"/>
                    <a:cs typeface="+mn-cs"/>
                    <a:sym typeface="Symbol" pitchFamily="18" charset="2"/>
                  </a:rPr>
                  <a:t> </a:t>
                </a:r>
                <a:r>
                  <a:rPr lang="zh-CN" altLang="en-US" dirty="0">
                    <a:solidFill>
                      <a:srgbClr val="000000"/>
                    </a:solidFill>
                    <a:latin typeface="Times New Roman" pitchFamily="18" charset="0"/>
                    <a:cs typeface="+mn-cs"/>
                    <a:sym typeface="Wingdings" pitchFamily="2" charset="2"/>
                  </a:rPr>
                  <a:t> </a:t>
                </a:r>
                <a:r>
                  <a:rPr lang="zh-CN" altLang="en-US" dirty="0">
                    <a:solidFill>
                      <a:srgbClr val="000000"/>
                    </a:solidFill>
                    <a:latin typeface="Times New Roman" pitchFamily="18" charset="0"/>
                    <a:cs typeface="+mn-cs"/>
                    <a:sym typeface="Symbol" pitchFamily="18" charset="2"/>
                  </a:rPr>
                  <a:t></a:t>
                </a:r>
                <a:r>
                  <a:rPr lang="en-US" altLang="zh-CN" dirty="0">
                    <a:solidFill>
                      <a:srgbClr val="000000"/>
                    </a:solidFill>
                    <a:latin typeface="Times New Roman" pitchFamily="18" charset="0"/>
                    <a:cs typeface="+mn-cs"/>
                  </a:rPr>
                  <a:t>(</a:t>
                </a:r>
                <a:r>
                  <a:rPr lang="zh-CN" altLang="en-US" dirty="0">
                    <a:solidFill>
                      <a:srgbClr val="000000"/>
                    </a:solidFill>
                    <a:latin typeface="Times New Roman" pitchFamily="18" charset="0"/>
                    <a:sym typeface="Symbol" pitchFamily="18" charset="2"/>
                  </a:rPr>
                  <a:t></a:t>
                </a:r>
                <a:r>
                  <a:rPr lang="en-US" altLang="zh-CN" dirty="0">
                    <a:solidFill>
                      <a:srgbClr val="000000"/>
                    </a:solidFill>
                    <a:latin typeface="Times New Roman" pitchFamily="18" charset="0"/>
                    <a:sym typeface="Symbol" pitchFamily="18" charset="2"/>
                  </a:rPr>
                  <a:t>B </a:t>
                </a:r>
                <a:r>
                  <a:rPr lang="zh-CN" altLang="en-US" dirty="0">
                    <a:solidFill>
                      <a:srgbClr val="000000"/>
                    </a:solidFill>
                    <a:latin typeface="Times New Roman" pitchFamily="18" charset="0"/>
                    <a:cs typeface="+mn-cs"/>
                    <a:sym typeface="Symbol" pitchFamily="18" charset="2"/>
                  </a:rPr>
                  <a:t></a:t>
                </a:r>
                <a:r>
                  <a:rPr lang="en-US" altLang="zh-CN" dirty="0">
                    <a:solidFill>
                      <a:srgbClr val="000000"/>
                    </a:solidFill>
                    <a:latin typeface="Times New Roman" pitchFamily="18" charset="0"/>
                    <a:cs typeface="+mn-cs"/>
                  </a:rPr>
                  <a:t> </a:t>
                </a:r>
                <a:r>
                  <a:rPr lang="zh-CN" altLang="en-US" dirty="0">
                    <a:solidFill>
                      <a:srgbClr val="000000"/>
                    </a:solidFill>
                    <a:latin typeface="Times New Roman" pitchFamily="18" charset="0"/>
                    <a:sym typeface="Symbol" pitchFamily="18" charset="2"/>
                  </a:rPr>
                  <a:t></a:t>
                </a:r>
                <a:r>
                  <a:rPr lang="en-US" altLang="zh-CN" dirty="0">
                    <a:solidFill>
                      <a:srgbClr val="000000"/>
                    </a:solidFill>
                    <a:latin typeface="Times New Roman" pitchFamily="18" charset="0"/>
                    <a:sym typeface="Symbol" pitchFamily="18" charset="2"/>
                  </a:rPr>
                  <a:t>A</a:t>
                </a:r>
                <a:r>
                  <a:rPr lang="en-US" altLang="zh-CN" dirty="0">
                    <a:solidFill>
                      <a:srgbClr val="000000"/>
                    </a:solidFill>
                    <a:latin typeface="Times New Roman" pitchFamily="18" charset="0"/>
                    <a:cs typeface="+mn-cs"/>
                  </a:rPr>
                  <a:t>)                    </a:t>
                </a:r>
                <a:r>
                  <a:rPr lang="en-US" altLang="zh-CN" dirty="0">
                    <a:latin typeface="Kunstler Script" pitchFamily="66" charset="0"/>
                  </a:rPr>
                  <a:t>A</a:t>
                </a:r>
                <a:r>
                  <a:rPr lang="en-US" altLang="zh-CN" baseline="-25000" dirty="0">
                    <a:latin typeface="Kunstler Script" pitchFamily="66" charset="0"/>
                  </a:rPr>
                  <a:t>1</a:t>
                </a:r>
                <a:endParaRPr lang="en-US" altLang="zh-CN" dirty="0">
                  <a:solidFill>
                    <a:srgbClr val="000000"/>
                  </a:solidFill>
                  <a:latin typeface="Times New Roman" pitchFamily="18" charset="0"/>
                  <a:cs typeface="+mn-cs"/>
                </a:endParaRPr>
              </a:p>
              <a:p>
                <a:pPr marL="711200" lvl="1" indent="-311150" defTabSz="755650" eaLnBrk="1" hangingPunct="1">
                  <a:lnSpc>
                    <a:spcPct val="100000"/>
                  </a:lnSpc>
                </a:pPr>
                <a:r>
                  <a:rPr lang="zh-CN" altLang="en-US" dirty="0">
                    <a:solidFill>
                      <a:srgbClr val="000000"/>
                    </a:solidFill>
                    <a:latin typeface="Times New Roman" pitchFamily="18" charset="0"/>
                    <a:sym typeface="Symbol" pitchFamily="18" charset="2"/>
                  </a:rPr>
                  <a:t></a:t>
                </a:r>
                <a:r>
                  <a:rPr lang="en-US" altLang="zh-CN" dirty="0">
                    <a:solidFill>
                      <a:srgbClr val="000000"/>
                    </a:solidFill>
                    <a:latin typeface="Times New Roman" pitchFamily="18" charset="0"/>
                    <a:sym typeface="Symbol" pitchFamily="18" charset="2"/>
                  </a:rPr>
                  <a:t>A</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zh-CN" altLang="en-US" dirty="0">
                    <a:solidFill>
                      <a:srgbClr val="000000"/>
                    </a:solidFill>
                    <a:latin typeface="Times New Roman" pitchFamily="18" charset="0"/>
                    <a:sym typeface="Symbol" pitchFamily="18" charset="2"/>
                  </a:rPr>
                  <a:t></a:t>
                </a:r>
                <a:r>
                  <a:rPr lang="en-US" altLang="zh-CN" dirty="0">
                    <a:solidFill>
                      <a:srgbClr val="000000"/>
                    </a:solidFill>
                    <a:latin typeface="Times New Roman" pitchFamily="18" charset="0"/>
                    <a:sym typeface="Symbol" pitchFamily="18" charset="2"/>
                  </a:rPr>
                  <a:t>B </a:t>
                </a:r>
                <a:r>
                  <a:rPr lang="zh-CN" altLang="en-US" dirty="0">
                    <a:solidFill>
                      <a:srgbClr val="000000"/>
                    </a:solidFill>
                    <a:latin typeface="Times New Roman" pitchFamily="18" charset="0"/>
                    <a:sym typeface="Symbol" pitchFamily="18" charset="2"/>
                  </a:rPr>
                  <a:t></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sym typeface="Symbol" pitchFamily="18" charset="2"/>
                  </a:rPr>
                  <a:t></a:t>
                </a:r>
                <a:r>
                  <a:rPr lang="en-US" altLang="zh-CN" dirty="0">
                    <a:solidFill>
                      <a:srgbClr val="000000"/>
                    </a:solidFill>
                    <a:latin typeface="Times New Roman" pitchFamily="18" charset="0"/>
                    <a:sym typeface="Symbol" pitchFamily="18" charset="2"/>
                  </a:rPr>
                  <a:t>A                                  MP</a:t>
                </a:r>
                <a:r>
                  <a:rPr lang="zh-CN" altLang="en-US" dirty="0">
                    <a:solidFill>
                      <a:srgbClr val="000000"/>
                    </a:solidFill>
                    <a:latin typeface="Times New Roman" pitchFamily="18" charset="0"/>
                    <a:sym typeface="Symbol" pitchFamily="18" charset="2"/>
                  </a:rPr>
                  <a:t>规则</a:t>
                </a:r>
                <a:endParaRPr lang="en-US" altLang="zh-CN" dirty="0">
                  <a:solidFill>
                    <a:srgbClr val="000000"/>
                  </a:solidFill>
                  <a:latin typeface="Times New Roman" pitchFamily="18" charset="0"/>
                  <a:sym typeface="Symbol" pitchFamily="18" charset="2"/>
                </a:endParaRPr>
              </a:p>
              <a:p>
                <a:pPr marL="711200" lvl="1" indent="-311150" defTabSz="755650" eaLnBrk="1" hangingPunct="1">
                  <a:lnSpc>
                    <a:spcPct val="100000"/>
                  </a:lnSpc>
                </a:pPr>
                <a:r>
                  <a:rPr lang="zh-CN" altLang="en-US" dirty="0">
                    <a:solidFill>
                      <a:srgbClr val="000000"/>
                    </a:solidFill>
                    <a:latin typeface="Times New Roman" pitchFamily="18" charset="0"/>
                    <a:sym typeface="Symbol" pitchFamily="18" charset="2"/>
                  </a:rPr>
                  <a:t></a:t>
                </a:r>
                <a:r>
                  <a:rPr lang="en-US" altLang="zh-CN" dirty="0">
                    <a:solidFill>
                      <a:srgbClr val="000000"/>
                    </a:solidFill>
                    <a:latin typeface="Times New Roman" pitchFamily="18" charset="0"/>
                    <a:sym typeface="Symbol" pitchFamily="18" charset="2"/>
                  </a:rPr>
                  <a:t>A</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solidFill>
                      <a:srgbClr val="000000"/>
                    </a:solidFill>
                    <a:latin typeface="Times New Roman" pitchFamily="18" charset="0"/>
                    <a:sym typeface="Symbol" pitchFamily="18" charset="2"/>
                  </a:rPr>
                  <a:t>(</a:t>
                </a:r>
                <a:r>
                  <a:rPr lang="zh-CN" altLang="en-US" dirty="0">
                    <a:solidFill>
                      <a:srgbClr val="000000"/>
                    </a:solidFill>
                    <a:latin typeface="Times New Roman" pitchFamily="18" charset="0"/>
                    <a:sym typeface="Symbol" pitchFamily="18" charset="2"/>
                  </a:rPr>
                  <a:t></a:t>
                </a:r>
                <a:r>
                  <a:rPr lang="en-US" altLang="zh-CN" dirty="0">
                    <a:solidFill>
                      <a:srgbClr val="000000"/>
                    </a:solidFill>
                    <a:latin typeface="Times New Roman" pitchFamily="18" charset="0"/>
                    <a:sym typeface="Symbol" pitchFamily="18" charset="2"/>
                  </a:rPr>
                  <a:t>B </a:t>
                </a:r>
                <a:r>
                  <a:rPr lang="zh-CN" altLang="en-US" dirty="0">
                    <a:solidFill>
                      <a:srgbClr val="000000"/>
                    </a:solidFill>
                    <a:latin typeface="Times New Roman" pitchFamily="18" charset="0"/>
                    <a:sym typeface="Symbol" pitchFamily="18" charset="2"/>
                  </a:rPr>
                  <a:t></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sym typeface="Symbol" pitchFamily="18" charset="2"/>
                  </a:rPr>
                  <a:t></a:t>
                </a:r>
                <a:r>
                  <a:rPr lang="en-US" altLang="zh-CN" dirty="0">
                    <a:solidFill>
                      <a:srgbClr val="000000"/>
                    </a:solidFill>
                    <a:latin typeface="Times New Roman" pitchFamily="18" charset="0"/>
                    <a:sym typeface="Symbol" pitchFamily="18" charset="2"/>
                  </a:rPr>
                  <a:t>A) </a:t>
                </a:r>
                <a:r>
                  <a:rPr lang="zh-CN" altLang="en-US" dirty="0">
                    <a:solidFill>
                      <a:srgbClr val="000000"/>
                    </a:solidFill>
                    <a:latin typeface="Times New Roman" pitchFamily="18" charset="0"/>
                    <a:sym typeface="Symbol" pitchFamily="18" charset="2"/>
                  </a:rPr>
                  <a:t> </a:t>
                </a:r>
                <a:r>
                  <a:rPr lang="en-US" altLang="zh-CN" dirty="0">
                    <a:solidFill>
                      <a:srgbClr val="000000"/>
                    </a:solidFill>
                    <a:latin typeface="Times New Roman" pitchFamily="18" charset="0"/>
                    <a:sym typeface="Symbol" pitchFamily="18" charset="2"/>
                  </a:rPr>
                  <a:t>(A</a:t>
                </a:r>
                <a:r>
                  <a:rPr lang="zh-CN" altLang="en-US" dirty="0">
                    <a:solidFill>
                      <a:srgbClr val="000000"/>
                    </a:solidFill>
                    <a:latin typeface="Times New Roman" pitchFamily="18" charset="0"/>
                    <a:sym typeface="Symbol" pitchFamily="18" charset="2"/>
                  </a:rPr>
                  <a:t> </a:t>
                </a:r>
                <a:r>
                  <a:rPr lang="en-US" altLang="zh-CN" dirty="0">
                    <a:solidFill>
                      <a:srgbClr val="000000"/>
                    </a:solidFill>
                    <a:latin typeface="Times New Roman" pitchFamily="18" charset="0"/>
                    <a:sym typeface="Symbol" pitchFamily="18" charset="2"/>
                  </a:rPr>
                  <a:t>B)            </a:t>
                </a:r>
                <a:r>
                  <a:rPr lang="en-US" altLang="zh-CN" dirty="0">
                    <a:latin typeface="Kunstler Script" pitchFamily="66" charset="0"/>
                  </a:rPr>
                  <a:t>A</a:t>
                </a:r>
                <a:r>
                  <a:rPr lang="en-US" altLang="zh-CN" baseline="-25000" dirty="0">
                    <a:latin typeface="Kunstler Script" pitchFamily="66" charset="0"/>
                  </a:rPr>
                  <a:t>3</a:t>
                </a:r>
              </a:p>
              <a:p>
                <a:pPr marL="711200" lvl="1" indent="-311150" defTabSz="755650" eaLnBrk="1" hangingPunct="1">
                  <a:lnSpc>
                    <a:spcPct val="100000"/>
                  </a:lnSpc>
                </a:pPr>
                <a:r>
                  <a:rPr lang="zh-CN" altLang="en-US" dirty="0">
                    <a:solidFill>
                      <a:srgbClr val="000000"/>
                    </a:solidFill>
                    <a:latin typeface="Times New Roman" pitchFamily="18" charset="0"/>
                    <a:sym typeface="Symbol" pitchFamily="18" charset="2"/>
                  </a:rPr>
                  <a:t></a:t>
                </a:r>
                <a:r>
                  <a:rPr lang="en-US" altLang="zh-CN" dirty="0">
                    <a:solidFill>
                      <a:srgbClr val="000000"/>
                    </a:solidFill>
                    <a:latin typeface="Times New Roman" pitchFamily="18" charset="0"/>
                    <a:sym typeface="Symbol" pitchFamily="18" charset="2"/>
                  </a:rPr>
                  <a:t>A</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solidFill>
                      <a:srgbClr val="000000"/>
                    </a:solidFill>
                    <a:latin typeface="Times New Roman" pitchFamily="18" charset="0"/>
                    <a:sym typeface="Symbol" pitchFamily="18" charset="2"/>
                  </a:rPr>
                  <a:t>A</a:t>
                </a:r>
                <a:r>
                  <a:rPr lang="zh-CN" altLang="en-US" dirty="0">
                    <a:solidFill>
                      <a:srgbClr val="000000"/>
                    </a:solidFill>
                    <a:latin typeface="Times New Roman" pitchFamily="18" charset="0"/>
                    <a:sym typeface="Symbol" pitchFamily="18" charset="2"/>
                  </a:rPr>
                  <a:t> </a:t>
                </a:r>
                <a:r>
                  <a:rPr lang="en-US" altLang="zh-CN" dirty="0">
                    <a:solidFill>
                      <a:srgbClr val="000000"/>
                    </a:solidFill>
                    <a:latin typeface="Times New Roman" pitchFamily="18" charset="0"/>
                    <a:sym typeface="Symbol" pitchFamily="18" charset="2"/>
                  </a:rPr>
                  <a:t>B</a:t>
                </a:r>
                <a:r>
                  <a:rPr lang="en-US" altLang="zh-CN" dirty="0">
                    <a:solidFill>
                      <a:srgbClr val="000000"/>
                    </a:solidFill>
                    <a:latin typeface="Times New Roman" pitchFamily="18" charset="0"/>
                    <a:cs typeface="+mn-cs"/>
                    <a:sym typeface="Symbol" pitchFamily="18" charset="2"/>
                  </a:rPr>
                  <a:t>                                          MP</a:t>
                </a:r>
                <a:r>
                  <a:rPr lang="zh-CN" altLang="en-US" dirty="0">
                    <a:solidFill>
                      <a:srgbClr val="000000"/>
                    </a:solidFill>
                    <a:latin typeface="Times New Roman" pitchFamily="18" charset="0"/>
                    <a:cs typeface="+mn-cs"/>
                    <a:sym typeface="Symbol" pitchFamily="18" charset="2"/>
                  </a:rPr>
                  <a:t>规则</a:t>
                </a:r>
                <a:endParaRPr lang="en-US" altLang="zh-CN" dirty="0">
                  <a:solidFill>
                    <a:srgbClr val="000000"/>
                  </a:solidFill>
                  <a:latin typeface="Times New Roman" pitchFamily="18" charset="0"/>
                  <a:cs typeface="+mn-cs"/>
                  <a:sym typeface="Symbol" pitchFamily="18" charset="2"/>
                </a:endParaRPr>
              </a:p>
              <a:p>
                <a:pPr marL="400050" lvl="1" indent="0" defTabSz="755650" eaLnBrk="1" hangingPunct="1">
                  <a:lnSpc>
                    <a:spcPct val="100000"/>
                  </a:lnSpc>
                  <a:buNone/>
                </a:pPr>
                <a:r>
                  <a:rPr lang="zh-CN" altLang="en-US" dirty="0">
                    <a:solidFill>
                      <a:srgbClr val="000000"/>
                    </a:solidFill>
                    <a:latin typeface="Times New Roman" pitchFamily="18" charset="0"/>
                    <a:cs typeface="+mn-cs"/>
                    <a:sym typeface="Symbol" pitchFamily="18" charset="2"/>
                  </a:rPr>
                  <a:t>根据演绎定理，有</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latin typeface="Times New Roman" pitchFamily="18" charset="0"/>
                  </a:rPr>
                  <a:t> </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A</a:t>
                </a:r>
                <a:r>
                  <a:rPr lang="zh-CN" altLang="en-US" dirty="0">
                    <a:latin typeface="Times New Roman" pitchFamily="18" charset="0"/>
                    <a:sym typeface="Symbol" pitchFamily="18" charset="2"/>
                  </a:rPr>
                  <a:t></a:t>
                </a:r>
                <a:r>
                  <a:rPr lang="en-US" altLang="zh-CN" dirty="0">
                    <a:latin typeface="Times New Roman" pitchFamily="18" charset="0"/>
                  </a:rPr>
                  <a:t>(A </a:t>
                </a:r>
                <a:r>
                  <a:rPr lang="zh-CN" altLang="en-US" dirty="0">
                    <a:latin typeface="Times New Roman" pitchFamily="18" charset="0"/>
                    <a:sym typeface="Symbol" pitchFamily="18" charset="2"/>
                  </a:rPr>
                  <a:t></a:t>
                </a:r>
                <a:r>
                  <a:rPr lang="en-US" altLang="zh-CN" dirty="0">
                    <a:latin typeface="Times New Roman" pitchFamily="18" charset="0"/>
                  </a:rPr>
                  <a:t> B)</a:t>
                </a:r>
                <a:endParaRPr lang="en-US" altLang="zh-CN" dirty="0">
                  <a:solidFill>
                    <a:srgbClr val="000000"/>
                  </a:solidFill>
                  <a:latin typeface="Times New Roman" pitchFamily="18" charset="0"/>
                  <a:cs typeface="+mn-cs"/>
                </a:endParaRPr>
              </a:p>
              <a:p>
                <a:pPr marL="311150" indent="-311150" defTabSz="755650" eaLnBrk="1" hangingPunct="1"/>
                <a:endParaRPr lang="zh-CN" altLang="en-US" b="0" dirty="0">
                  <a:solidFill>
                    <a:schemeClr val="tx1"/>
                  </a:solidFill>
                  <a:latin typeface="Times New Roman" pitchFamily="18" charset="0"/>
                  <a:sym typeface="Wingdings" pitchFamily="2" charset="2"/>
                </a:endParaRPr>
              </a:p>
            </p:txBody>
          </p:sp>
        </mc:Choice>
        <mc:Fallback>
          <p:sp>
            <p:nvSpPr>
              <p:cNvPr id="1285123" name="Rectangle 3"/>
              <p:cNvSpPr>
                <a:spLocks noGrp="1" noRot="1" noChangeAspect="1" noMove="1" noResize="1" noEditPoints="1" noAdjustHandles="1" noChangeArrowheads="1" noChangeShapeType="1" noTextEdit="1"/>
              </p:cNvSpPr>
              <p:nvPr>
                <p:ph type="body" idx="1"/>
              </p:nvPr>
            </p:nvSpPr>
            <p:spPr>
              <a:xfrm>
                <a:off x="287338" y="1086504"/>
                <a:ext cx="8440737" cy="5077810"/>
              </a:xfrm>
              <a:blipFill>
                <a:blip r:embed="rId2"/>
                <a:stretch>
                  <a:fillRect l="-939" t="-1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77048741"/>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defTabSz="755650" eaLnBrk="1" hangingPunct="1"/>
            <a:r>
              <a:rPr lang="zh-CN" altLang="en-US" dirty="0"/>
              <a:t>例</a:t>
            </a:r>
            <a:r>
              <a:rPr lang="en-US" altLang="zh-CN" dirty="0"/>
              <a:t>7</a:t>
            </a:r>
            <a:endParaRPr lang="zh-CN" altLang="en-US" dirty="0"/>
          </a:p>
        </p:txBody>
      </p:sp>
      <mc:AlternateContent xmlns:mc="http://schemas.openxmlformats.org/markup-compatibility/2006">
        <mc:Choice xmlns:a14="http://schemas.microsoft.com/office/drawing/2010/main" Requires="a14">
          <p:sp>
            <p:nvSpPr>
              <p:cNvPr id="1285123" name="Rectangle 3"/>
              <p:cNvSpPr>
                <a:spLocks noGrp="1" noChangeArrowheads="1"/>
              </p:cNvSpPr>
              <p:nvPr>
                <p:ph type="body" idx="1"/>
              </p:nvPr>
            </p:nvSpPr>
            <p:spPr>
              <a:xfrm>
                <a:off x="287338" y="887767"/>
                <a:ext cx="8440737" cy="5276547"/>
              </a:xfrm>
            </p:spPr>
            <p:txBody>
              <a:bodyPr/>
              <a:lstStyle/>
              <a:p>
                <a:pPr marL="311150" indent="-311150" defTabSz="755650" eaLnBrk="1" hangingPunct="1"/>
                <a14:m>
                  <m:oMath xmlns:m="http://schemas.openxmlformats.org/officeDocument/2006/math">
                    <m:r>
                      <a:rPr lang="zh-CN" altLang="en-US" sz="2400" i="1" smtClean="0">
                        <a:solidFill>
                          <a:schemeClr val="tx1"/>
                        </a:solidFill>
                        <a:latin typeface="Cambria Math" panose="02040503050406030204" pitchFamily="18" charset="0"/>
                        <a:cs typeface="Times New Roman" panose="02020603050405020304" pitchFamily="18" charset="0"/>
                      </a:rPr>
                      <m:t>⊢</m:t>
                    </m:r>
                  </m:oMath>
                </a14:m>
                <a:r>
                  <a:rPr lang="en-US" altLang="zh-CN" sz="2400" dirty="0">
                    <a:solidFill>
                      <a:schemeClr val="tx1"/>
                    </a:solidFill>
                    <a:latin typeface="Times New Roman" pitchFamily="18" charset="0"/>
                  </a:rPr>
                  <a:t> (</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sym typeface="Symbol" pitchFamily="18" charset="2"/>
                  </a:rPr>
                  <a:t>A</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A) </a:t>
                </a:r>
                <a:r>
                  <a:rPr lang="zh-CN" altLang="en-US" sz="2400" dirty="0">
                    <a:solidFill>
                      <a:schemeClr val="tx1"/>
                    </a:solidFill>
                    <a:latin typeface="Times New Roman" pitchFamily="18" charset="0"/>
                    <a:sym typeface="Symbol" pitchFamily="18" charset="2"/>
                  </a:rPr>
                  <a:t></a:t>
                </a:r>
                <a:r>
                  <a:rPr lang="en-US" altLang="zh-CN" sz="2400" dirty="0">
                    <a:solidFill>
                      <a:schemeClr val="tx1"/>
                    </a:solidFill>
                    <a:latin typeface="Times New Roman" pitchFamily="18" charset="0"/>
                  </a:rPr>
                  <a:t> </a:t>
                </a:r>
                <a:r>
                  <a:rPr lang="en-US" altLang="zh-CN" sz="2400" dirty="0">
                    <a:latin typeface="Times New Roman" pitchFamily="18" charset="0"/>
                  </a:rPr>
                  <a:t>A</a:t>
                </a:r>
                <a:endParaRPr lang="en-US" altLang="zh-CN" sz="2400" dirty="0">
                  <a:solidFill>
                    <a:schemeClr val="tx1"/>
                  </a:solidFill>
                  <a:latin typeface="Times New Roman" pitchFamily="18" charset="0"/>
                </a:endParaRPr>
              </a:p>
              <a:p>
                <a:pPr marL="711200" lvl="1" indent="-311150" defTabSz="755650" eaLnBrk="1" hangingPunct="1">
                  <a:lnSpc>
                    <a:spcPct val="100000"/>
                  </a:lnSpc>
                </a:pPr>
                <a:r>
                  <a:rPr lang="zh-CN" altLang="en-US" sz="2200" dirty="0">
                    <a:latin typeface="Times New Roman" pitchFamily="18" charset="0"/>
                    <a:sym typeface="Symbol" pitchFamily="18" charset="2"/>
                  </a:rPr>
                  <a:t></a:t>
                </a:r>
                <a:r>
                  <a:rPr lang="en-US" altLang="zh-CN" sz="2200" dirty="0">
                    <a:latin typeface="Times New Roman" pitchFamily="18" charset="0"/>
                    <a:sym typeface="Symbol" pitchFamily="18" charset="2"/>
                  </a:rPr>
                  <a:t>A</a:t>
                </a:r>
                <a:r>
                  <a:rPr lang="zh-CN" altLang="en-US" sz="2200" dirty="0">
                    <a:latin typeface="Times New Roman" pitchFamily="18" charset="0"/>
                    <a:sym typeface="Symbol" pitchFamily="18" charset="2"/>
                  </a:rPr>
                  <a:t></a:t>
                </a:r>
                <a:r>
                  <a:rPr lang="en-US" altLang="zh-CN" sz="2200" dirty="0">
                    <a:latin typeface="Times New Roman" pitchFamily="18" charset="0"/>
                  </a:rPr>
                  <a:t>A ,</a:t>
                </a:r>
                <a:r>
                  <a:rPr lang="zh-CN" altLang="en-US" sz="2200" dirty="0">
                    <a:solidFill>
                      <a:srgbClr val="000000"/>
                    </a:solidFill>
                    <a:latin typeface="Times New Roman" pitchFamily="18" charset="0"/>
                    <a:cs typeface="+mn-cs"/>
                    <a:sym typeface="Symbol" pitchFamily="18" charset="2"/>
                  </a:rPr>
                  <a:t></a:t>
                </a:r>
                <a:r>
                  <a:rPr lang="en-US" altLang="zh-CN" sz="2200" dirty="0">
                    <a:solidFill>
                      <a:srgbClr val="000000"/>
                    </a:solidFill>
                    <a:latin typeface="Times New Roman" pitchFamily="18" charset="0"/>
                    <a:cs typeface="+mn-cs"/>
                    <a:sym typeface="Symbol" pitchFamily="18" charset="2"/>
                  </a:rPr>
                  <a:t>A</a:t>
                </a:r>
                <a:r>
                  <a:rPr lang="zh-CN" altLang="en-US" sz="2200" dirty="0">
                    <a:cs typeface="Times New Roman" panose="02020603050405020304" pitchFamily="18" charset="0"/>
                  </a:rPr>
                  <a:t> </a:t>
                </a:r>
                <a14:m>
                  <m:oMath xmlns:m="http://schemas.openxmlformats.org/officeDocument/2006/math">
                    <m:r>
                      <a:rPr lang="zh-CN" altLang="en-US" sz="2200" i="1">
                        <a:latin typeface="Cambria Math" panose="02040503050406030204" pitchFamily="18" charset="0"/>
                        <a:cs typeface="Times New Roman" panose="02020603050405020304" pitchFamily="18" charset="0"/>
                      </a:rPr>
                      <m:t>⊢</m:t>
                    </m:r>
                  </m:oMath>
                </a14:m>
                <a:r>
                  <a:rPr lang="zh-CN" altLang="en-US" sz="2200" dirty="0">
                    <a:solidFill>
                      <a:srgbClr val="000000"/>
                    </a:solidFill>
                    <a:latin typeface="Times New Roman" pitchFamily="18" charset="0"/>
                    <a:cs typeface="+mn-cs"/>
                    <a:sym typeface="Symbol" pitchFamily="18" charset="2"/>
                  </a:rPr>
                  <a:t> </a:t>
                </a:r>
                <a:r>
                  <a:rPr lang="en-US" altLang="zh-CN" sz="2200" dirty="0">
                    <a:solidFill>
                      <a:srgbClr val="000000"/>
                    </a:solidFill>
                    <a:latin typeface="Times New Roman" pitchFamily="18" charset="0"/>
                    <a:cs typeface="+mn-cs"/>
                    <a:sym typeface="Symbol" pitchFamily="18" charset="2"/>
                  </a:rPr>
                  <a:t>A</a:t>
                </a:r>
              </a:p>
              <a:p>
                <a:pPr marL="711200" lvl="1" indent="-311150" defTabSz="755650" eaLnBrk="1" hangingPunct="1">
                  <a:lnSpc>
                    <a:spcPct val="100000"/>
                  </a:lnSpc>
                </a:pPr>
                <a:r>
                  <a:rPr lang="zh-CN" altLang="en-US" sz="2200" dirty="0">
                    <a:solidFill>
                      <a:srgbClr val="000000"/>
                    </a:solidFill>
                    <a:latin typeface="Times New Roman" pitchFamily="18" charset="0"/>
                    <a:cs typeface="+mn-cs"/>
                    <a:sym typeface="Symbol" pitchFamily="18" charset="2"/>
                  </a:rPr>
                  <a:t></a:t>
                </a:r>
                <a:r>
                  <a:rPr lang="en-US" altLang="zh-CN" sz="2200" dirty="0">
                    <a:solidFill>
                      <a:srgbClr val="000000"/>
                    </a:solidFill>
                    <a:latin typeface="Times New Roman" pitchFamily="18" charset="0"/>
                    <a:cs typeface="+mn-cs"/>
                    <a:sym typeface="Symbol" pitchFamily="18" charset="2"/>
                  </a:rPr>
                  <a:t>A</a:t>
                </a:r>
                <a:r>
                  <a:rPr lang="zh-CN" altLang="en-US" sz="2200" dirty="0">
                    <a:solidFill>
                      <a:srgbClr val="000000"/>
                    </a:solidFill>
                    <a:latin typeface="Times New Roman" pitchFamily="18" charset="0"/>
                    <a:cs typeface="+mn-cs"/>
                    <a:sym typeface="Symbol" pitchFamily="18" charset="2"/>
                  </a:rPr>
                  <a:t></a:t>
                </a:r>
                <a:r>
                  <a:rPr lang="en-US" altLang="zh-CN" sz="2200" dirty="0">
                    <a:solidFill>
                      <a:srgbClr val="000000"/>
                    </a:solidFill>
                    <a:latin typeface="Times New Roman" pitchFamily="18" charset="0"/>
                    <a:cs typeface="+mn-cs"/>
                  </a:rPr>
                  <a:t>A ,</a:t>
                </a:r>
                <a:r>
                  <a:rPr lang="zh-CN" altLang="en-US" sz="2200" dirty="0">
                    <a:solidFill>
                      <a:srgbClr val="000000"/>
                    </a:solidFill>
                    <a:latin typeface="Times New Roman" pitchFamily="18" charset="0"/>
                    <a:cs typeface="+mn-cs"/>
                    <a:sym typeface="Symbol" pitchFamily="18" charset="2"/>
                  </a:rPr>
                  <a:t></a:t>
                </a:r>
                <a:r>
                  <a:rPr lang="en-US" altLang="zh-CN" sz="2200" dirty="0">
                    <a:solidFill>
                      <a:srgbClr val="000000"/>
                    </a:solidFill>
                    <a:latin typeface="Times New Roman" pitchFamily="18" charset="0"/>
                    <a:cs typeface="+mn-cs"/>
                    <a:sym typeface="Symbol" pitchFamily="18" charset="2"/>
                  </a:rPr>
                  <a:t>A</a:t>
                </a:r>
                <a:r>
                  <a:rPr lang="zh-CN" altLang="en-US" sz="2200" dirty="0">
                    <a:solidFill>
                      <a:srgbClr val="000000"/>
                    </a:solidFill>
                    <a:cs typeface="Times New Roman" panose="02020603050405020304" pitchFamily="18" charset="0"/>
                  </a:rPr>
                  <a:t> </a:t>
                </a:r>
                <a14:m>
                  <m:oMath xmlns:m="http://schemas.openxmlformats.org/officeDocument/2006/math">
                    <m:r>
                      <a:rPr lang="zh-CN" altLang="en-US" sz="2200" i="1">
                        <a:solidFill>
                          <a:srgbClr val="000000"/>
                        </a:solidFill>
                        <a:latin typeface="Cambria Math" panose="02040503050406030204" pitchFamily="18" charset="0"/>
                        <a:cs typeface="Times New Roman" panose="02020603050405020304" pitchFamily="18" charset="0"/>
                      </a:rPr>
                      <m:t>⊢ </m:t>
                    </m:r>
                  </m:oMath>
                </a14:m>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rPr>
                  <a:t>A</a:t>
                </a:r>
                <a:endParaRPr lang="en-US" altLang="zh-CN" sz="2200" dirty="0">
                  <a:solidFill>
                    <a:srgbClr val="000000"/>
                  </a:solidFill>
                  <a:latin typeface="Times New Roman" pitchFamily="18" charset="0"/>
                  <a:sym typeface="Symbol" pitchFamily="18" charset="2"/>
                </a:endParaRPr>
              </a:p>
              <a:p>
                <a:pPr marL="711200" lvl="1" indent="-311150" defTabSz="755650" eaLnBrk="1" hangingPunct="1">
                  <a:lnSpc>
                    <a:spcPct val="100000"/>
                  </a:lnSpc>
                </a:pP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rPr>
                  <a:t>A ,</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cs typeface="Times New Roman" panose="02020603050405020304" pitchFamily="18" charset="0"/>
                  </a:rPr>
                  <a:t> </a:t>
                </a:r>
                <a14:m>
                  <m:oMath xmlns:m="http://schemas.openxmlformats.org/officeDocument/2006/math">
                    <m:r>
                      <a:rPr lang="zh-CN" altLang="en-US" sz="2200" i="1">
                        <a:solidFill>
                          <a:srgbClr val="000000"/>
                        </a:solidFill>
                        <a:latin typeface="Cambria Math" panose="02040503050406030204" pitchFamily="18" charset="0"/>
                        <a:cs typeface="Times New Roman" panose="02020603050405020304" pitchFamily="18" charset="0"/>
                      </a:rPr>
                      <m:t>⊢ </m:t>
                    </m:r>
                  </m:oMath>
                </a14:m>
                <a:r>
                  <a:rPr lang="en-US" altLang="zh-CN" sz="2200" dirty="0">
                    <a:solidFill>
                      <a:srgbClr val="000000"/>
                    </a:solidFill>
                    <a:latin typeface="Times New Roman" pitchFamily="18" charset="0"/>
                  </a:rPr>
                  <a:t>A</a:t>
                </a:r>
                <a:endParaRPr lang="en-US" altLang="zh-CN" sz="2200" dirty="0">
                  <a:solidFill>
                    <a:srgbClr val="000000"/>
                  </a:solidFill>
                  <a:latin typeface="Times New Roman" pitchFamily="18" charset="0"/>
                  <a:sym typeface="Symbol" pitchFamily="18" charset="2"/>
                </a:endParaRPr>
              </a:p>
              <a:p>
                <a:pPr marL="711200" lvl="1" indent="-311150" defTabSz="755650" eaLnBrk="1" hangingPunct="1">
                  <a:lnSpc>
                    <a:spcPct val="100000"/>
                  </a:lnSpc>
                </a:pP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rPr>
                  <a:t>A ,</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cs typeface="Times New Roman" panose="02020603050405020304" pitchFamily="18" charset="0"/>
                  </a:rPr>
                  <a:t> </a:t>
                </a:r>
                <a14:m>
                  <m:oMath xmlns:m="http://schemas.openxmlformats.org/officeDocument/2006/math">
                    <m:r>
                      <a:rPr lang="zh-CN" altLang="en-US" sz="2200" i="1">
                        <a:solidFill>
                          <a:srgbClr val="000000"/>
                        </a:solidFill>
                        <a:latin typeface="Cambria Math" panose="02040503050406030204" pitchFamily="18" charset="0"/>
                        <a:cs typeface="Times New Roman" panose="02020603050405020304" pitchFamily="18" charset="0"/>
                      </a:rPr>
                      <m:t>⊢ </m:t>
                    </m:r>
                  </m:oMath>
                </a14:m>
                <a:r>
                  <a:rPr lang="zh-CN" altLang="en-US" sz="2200" dirty="0">
                    <a:solidFill>
                      <a:srgbClr val="000000"/>
                    </a:solidFill>
                    <a:latin typeface="Times New Roman" pitchFamily="18" charset="0"/>
                    <a:sym typeface="Symbol" pitchFamily="18" charset="2"/>
                  </a:rPr>
                  <a:t> </a:t>
                </a:r>
                <a:r>
                  <a:rPr lang="en-US" altLang="zh-CN" sz="2200" dirty="0">
                    <a:solidFill>
                      <a:srgbClr val="000000"/>
                    </a:solidFill>
                    <a:latin typeface="Times New Roman" pitchFamily="18" charset="0"/>
                  </a:rPr>
                  <a:t>A</a:t>
                </a:r>
                <a:r>
                  <a:rPr lang="zh-CN" altLang="en-US" sz="2200" dirty="0">
                    <a:solidFill>
                      <a:srgbClr val="000000"/>
                    </a:solidFill>
                    <a:latin typeface="Times New Roman" pitchFamily="18" charset="0"/>
                    <a:sym typeface="Symbol" pitchFamily="18" charset="2"/>
                  </a:rPr>
                  <a:t>  </a:t>
                </a:r>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latin typeface="Times New Roman" pitchFamily="18" charset="0"/>
                    <a:sym typeface="Symbol" pitchFamily="18" charset="2"/>
                  </a:rPr>
                  <a:t>  </a:t>
                </a:r>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rPr>
                  <a:t>A))               </a:t>
                </a:r>
                <a:r>
                  <a:rPr lang="zh-CN" altLang="en-US" sz="2200" dirty="0">
                    <a:solidFill>
                      <a:srgbClr val="000000"/>
                    </a:solidFill>
                    <a:latin typeface="Times New Roman" pitchFamily="18" charset="0"/>
                  </a:rPr>
                  <a:t>例</a:t>
                </a:r>
                <a:r>
                  <a:rPr lang="en-US" altLang="zh-CN" sz="2200" dirty="0">
                    <a:solidFill>
                      <a:srgbClr val="000000"/>
                    </a:solidFill>
                    <a:latin typeface="Times New Roman" pitchFamily="18" charset="0"/>
                  </a:rPr>
                  <a:t>6</a:t>
                </a:r>
                <a:endParaRPr lang="en-US" altLang="zh-CN" sz="2200" dirty="0">
                  <a:solidFill>
                    <a:srgbClr val="000000"/>
                  </a:solidFill>
                  <a:latin typeface="Times New Roman" pitchFamily="18" charset="0"/>
                  <a:sym typeface="Symbol" pitchFamily="18" charset="2"/>
                </a:endParaRPr>
              </a:p>
              <a:p>
                <a:pPr marL="711200" lvl="1" indent="-311150" defTabSz="755650" eaLnBrk="1" hangingPunct="1">
                  <a:lnSpc>
                    <a:spcPct val="100000"/>
                  </a:lnSpc>
                </a:pP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rPr>
                  <a:t>A ,</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cs typeface="Times New Roman" panose="02020603050405020304" pitchFamily="18" charset="0"/>
                  </a:rPr>
                  <a:t> </a:t>
                </a:r>
                <a14:m>
                  <m:oMath xmlns:m="http://schemas.openxmlformats.org/officeDocument/2006/math">
                    <m:r>
                      <a:rPr lang="zh-CN" altLang="en-US" sz="2200" i="1" smtClean="0">
                        <a:solidFill>
                          <a:srgbClr val="000000"/>
                        </a:solidFill>
                        <a:latin typeface="Cambria Math" panose="02040503050406030204" pitchFamily="18" charset="0"/>
                        <a:cs typeface="Times New Roman" panose="02020603050405020304" pitchFamily="18" charset="0"/>
                      </a:rPr>
                      <m:t>⊢</m:t>
                    </m:r>
                  </m:oMath>
                </a14:m>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latin typeface="Times New Roman" pitchFamily="18" charset="0"/>
                    <a:sym typeface="Symbol" pitchFamily="18" charset="2"/>
                  </a:rPr>
                  <a:t>  </a:t>
                </a:r>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rPr>
                  <a:t>A)                       MP</a:t>
                </a:r>
              </a:p>
              <a:p>
                <a:pPr marL="711200" lvl="1" indent="-311150" defTabSz="755650" eaLnBrk="1" hangingPunct="1">
                  <a:lnSpc>
                    <a:spcPct val="100000"/>
                  </a:lnSpc>
                </a:pP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rPr>
                  <a:t>A ,</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cs typeface="Times New Roman" panose="02020603050405020304" pitchFamily="18" charset="0"/>
                  </a:rPr>
                  <a:t> </a:t>
                </a:r>
                <a14:m>
                  <m:oMath xmlns:m="http://schemas.openxmlformats.org/officeDocument/2006/math">
                    <m:r>
                      <a:rPr lang="zh-CN" altLang="en-US" sz="2200" i="1">
                        <a:solidFill>
                          <a:srgbClr val="000000"/>
                        </a:solidFill>
                        <a:latin typeface="Cambria Math" panose="02040503050406030204" pitchFamily="18" charset="0"/>
                        <a:cs typeface="Times New Roman" panose="02020603050405020304" pitchFamily="18" charset="0"/>
                      </a:rPr>
                      <m:t>⊢ </m:t>
                    </m:r>
                  </m:oMath>
                </a14:m>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rPr>
                  <a:t>A)</a:t>
                </a:r>
              </a:p>
              <a:p>
                <a:pPr marL="711200" lvl="1" indent="-311150" defTabSz="755650" eaLnBrk="1" hangingPunct="1">
                  <a:lnSpc>
                    <a:spcPct val="100000"/>
                  </a:lnSpc>
                </a:pP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rPr>
                  <a:t>A </a:t>
                </a:r>
                <a14:m>
                  <m:oMath xmlns:m="http://schemas.openxmlformats.org/officeDocument/2006/math">
                    <m:r>
                      <a:rPr lang="zh-CN" altLang="en-US" sz="2200" i="1">
                        <a:solidFill>
                          <a:srgbClr val="000000"/>
                        </a:solidFill>
                        <a:latin typeface="Cambria Math" panose="02040503050406030204" pitchFamily="18" charset="0"/>
                        <a:cs typeface="Times New Roman" panose="02020603050405020304" pitchFamily="18" charset="0"/>
                      </a:rPr>
                      <m:t>⊢ </m:t>
                    </m:r>
                  </m:oMath>
                </a14:m>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latin typeface="Times New Roman" pitchFamily="18" charset="0"/>
                    <a:sym typeface="Symbol" pitchFamily="18" charset="2"/>
                  </a:rPr>
                  <a:t>  </a:t>
                </a:r>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rPr>
                  <a:t>A)                  </a:t>
                </a:r>
                <a:r>
                  <a:rPr lang="zh-CN" altLang="en-US" sz="2200" dirty="0">
                    <a:solidFill>
                      <a:srgbClr val="000000"/>
                    </a:solidFill>
                    <a:latin typeface="Times New Roman" pitchFamily="18" charset="0"/>
                  </a:rPr>
                  <a:t>        演绎定理</a:t>
                </a:r>
                <a:endParaRPr lang="en-US" altLang="zh-CN" sz="2200" dirty="0">
                  <a:solidFill>
                    <a:srgbClr val="000000"/>
                  </a:solidFill>
                  <a:latin typeface="Times New Roman" pitchFamily="18" charset="0"/>
                </a:endParaRPr>
              </a:p>
              <a:p>
                <a:pPr marL="711200" lvl="1" indent="-311150" defTabSz="755650" eaLnBrk="1" hangingPunct="1">
                  <a:lnSpc>
                    <a:spcPct val="100000"/>
                  </a:lnSpc>
                </a:pP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rPr>
                  <a:t>A </a:t>
                </a:r>
                <a14:m>
                  <m:oMath xmlns:m="http://schemas.openxmlformats.org/officeDocument/2006/math">
                    <m:r>
                      <a:rPr lang="zh-CN" altLang="en-US" sz="2200" i="1">
                        <a:solidFill>
                          <a:srgbClr val="000000"/>
                        </a:solidFill>
                        <a:latin typeface="Cambria Math" panose="02040503050406030204" pitchFamily="18" charset="0"/>
                        <a:cs typeface="Times New Roman" panose="02020603050405020304" pitchFamily="18" charset="0"/>
                      </a:rPr>
                      <m:t>⊢ </m:t>
                    </m:r>
                  </m:oMath>
                </a14:m>
                <a:r>
                  <a:rPr lang="en-US" altLang="zh-CN" sz="2200" dirty="0">
                    <a:solidFill>
                      <a:srgbClr val="000000"/>
                    </a:solidFill>
                    <a:latin typeface="Times New Roman" pitchFamily="18" charset="0"/>
                    <a:sym typeface="Symbol" pitchFamily="18" charset="2"/>
                  </a:rPr>
                  <a:t>(</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latin typeface="Times New Roman" pitchFamily="18" charset="0"/>
                    <a:sym typeface="Symbol" pitchFamily="18" charset="2"/>
                  </a:rPr>
                  <a:t>  </a:t>
                </a:r>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rPr>
                  <a:t>A)</a:t>
                </a:r>
                <a:r>
                  <a:rPr lang="zh-CN" altLang="en-US" sz="2200" dirty="0">
                    <a:solidFill>
                      <a:srgbClr val="000000"/>
                    </a:solidFill>
                    <a:latin typeface="Times New Roman" pitchFamily="18" charset="0"/>
                    <a:sym typeface="Symbol" pitchFamily="18" charset="2"/>
                  </a:rPr>
                  <a:t> </a:t>
                </a:r>
                <a:r>
                  <a:rPr lang="en-US" altLang="zh-CN" sz="2200" dirty="0">
                    <a:solidFill>
                      <a:srgbClr val="000000"/>
                    </a:solidFill>
                    <a:latin typeface="Times New Roman" pitchFamily="18" charset="0"/>
                    <a:sym typeface="Symbol" pitchFamily="18" charset="2"/>
                  </a:rPr>
                  <a:t>)</a:t>
                </a:r>
                <a:r>
                  <a:rPr lang="zh-CN" altLang="en-US" sz="2200" dirty="0">
                    <a:solidFill>
                      <a:srgbClr val="000000"/>
                    </a:solidFill>
                    <a:latin typeface="Times New Roman" pitchFamily="18" charset="0"/>
                    <a:sym typeface="Symbol" pitchFamily="18" charset="2"/>
                  </a:rPr>
                  <a:t>  </a:t>
                </a:r>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rPr>
                  <a:t>A)</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sym typeface="Symbol" pitchFamily="18" charset="2"/>
                  </a:rPr>
                  <a:t>A)</a:t>
                </a:r>
              </a:p>
              <a:p>
                <a:pPr marL="711200" lvl="1" indent="-311150" defTabSz="755650" eaLnBrk="1" hangingPunct="1">
                  <a:lnSpc>
                    <a:spcPct val="100000"/>
                  </a:lnSpc>
                </a:pP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rPr>
                  <a:t>A </a:t>
                </a:r>
                <a14:m>
                  <m:oMath xmlns:m="http://schemas.openxmlformats.org/officeDocument/2006/math">
                    <m:r>
                      <a:rPr lang="zh-CN" altLang="en-US" sz="2200" i="1">
                        <a:solidFill>
                          <a:srgbClr val="000000"/>
                        </a:solidFill>
                        <a:latin typeface="Cambria Math" panose="02040503050406030204" pitchFamily="18" charset="0"/>
                        <a:cs typeface="Times New Roman" panose="02020603050405020304" pitchFamily="18" charset="0"/>
                      </a:rPr>
                      <m:t>⊢ </m:t>
                    </m:r>
                  </m:oMath>
                </a14:m>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rPr>
                  <a:t>A)</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sym typeface="Symbol" pitchFamily="18" charset="2"/>
                  </a:rPr>
                  <a:t>A</a:t>
                </a:r>
              </a:p>
              <a:p>
                <a:pPr marL="711200" lvl="1" indent="-311150" defTabSz="755650" eaLnBrk="1" hangingPunct="1">
                  <a:lnSpc>
                    <a:spcPct val="100000"/>
                  </a:lnSpc>
                </a:pP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rPr>
                  <a:t>A </a:t>
                </a:r>
                <a14:m>
                  <m:oMath xmlns:m="http://schemas.openxmlformats.org/officeDocument/2006/math">
                    <m:r>
                      <a:rPr lang="zh-CN" altLang="en-US" sz="2200" i="1">
                        <a:solidFill>
                          <a:srgbClr val="000000"/>
                        </a:solidFill>
                        <a:latin typeface="Cambria Math" panose="02040503050406030204" pitchFamily="18" charset="0"/>
                        <a:cs typeface="Times New Roman" panose="02020603050405020304" pitchFamily="18" charset="0"/>
                      </a:rPr>
                      <m:t>⊢ </m:t>
                    </m:r>
                  </m:oMath>
                </a14:m>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rPr>
                  <a:t>A</a:t>
                </a:r>
                <a:r>
                  <a:rPr lang="zh-CN" altLang="en-US" sz="2200" dirty="0">
                    <a:solidFill>
                      <a:srgbClr val="000000"/>
                    </a:solidFill>
                    <a:latin typeface="Times New Roman" pitchFamily="18" charset="0"/>
                    <a:sym typeface="Symbol" pitchFamily="18" charset="2"/>
                  </a:rPr>
                  <a:t>                                                    例</a:t>
                </a:r>
                <a:r>
                  <a:rPr lang="en-US" altLang="zh-CN" sz="2200" dirty="0">
                    <a:solidFill>
                      <a:srgbClr val="000000"/>
                    </a:solidFill>
                    <a:latin typeface="Times New Roman" pitchFamily="18" charset="0"/>
                    <a:sym typeface="Symbol" pitchFamily="18" charset="2"/>
                  </a:rPr>
                  <a:t>1</a:t>
                </a:r>
              </a:p>
              <a:p>
                <a:pPr marL="711200" lvl="1" indent="-311150" defTabSz="755650" eaLnBrk="1" hangingPunct="1">
                  <a:lnSpc>
                    <a:spcPct val="100000"/>
                  </a:lnSpc>
                </a:pP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rPr>
                  <a:t>A </a:t>
                </a:r>
                <a14:m>
                  <m:oMath xmlns:m="http://schemas.openxmlformats.org/officeDocument/2006/math">
                    <m:r>
                      <a:rPr lang="zh-CN" altLang="en-US" sz="2200" i="1">
                        <a:solidFill>
                          <a:srgbClr val="000000"/>
                        </a:solidFill>
                        <a:latin typeface="Cambria Math" panose="02040503050406030204" pitchFamily="18" charset="0"/>
                        <a:cs typeface="Times New Roman" panose="02020603050405020304" pitchFamily="18" charset="0"/>
                      </a:rPr>
                      <m:t>⊢ </m:t>
                    </m:r>
                  </m:oMath>
                </a14:m>
                <a:r>
                  <a:rPr lang="en-US" altLang="zh-CN" sz="2200" dirty="0">
                    <a:solidFill>
                      <a:srgbClr val="000000"/>
                    </a:solidFill>
                    <a:latin typeface="Times New Roman" pitchFamily="18" charset="0"/>
                  </a:rPr>
                  <a:t>A</a:t>
                </a:r>
                <a:r>
                  <a:rPr lang="en-US" altLang="zh-CN" sz="2200" dirty="0">
                    <a:solidFill>
                      <a:srgbClr val="000000"/>
                    </a:solidFill>
                    <a:latin typeface="Times New Roman" pitchFamily="18" charset="0"/>
                    <a:sym typeface="Symbol" pitchFamily="18" charset="2"/>
                  </a:rPr>
                  <a:t> </a:t>
                </a:r>
                <a:endParaRPr lang="zh-CN" altLang="en-US" sz="2200" b="0" dirty="0">
                  <a:solidFill>
                    <a:schemeClr val="tx1"/>
                  </a:solidFill>
                  <a:latin typeface="Times New Roman" pitchFamily="18" charset="0"/>
                  <a:sym typeface="Wingdings" pitchFamily="2" charset="2"/>
                </a:endParaRPr>
              </a:p>
            </p:txBody>
          </p:sp>
        </mc:Choice>
        <mc:Fallback>
          <p:sp>
            <p:nvSpPr>
              <p:cNvPr id="1285123" name="Rectangle 3"/>
              <p:cNvSpPr>
                <a:spLocks noGrp="1" noRot="1" noChangeAspect="1" noMove="1" noResize="1" noEditPoints="1" noAdjustHandles="1" noChangeArrowheads="1" noChangeShapeType="1" noTextEdit="1"/>
              </p:cNvSpPr>
              <p:nvPr>
                <p:ph type="body" idx="1"/>
              </p:nvPr>
            </p:nvSpPr>
            <p:spPr>
              <a:xfrm>
                <a:off x="287338" y="887767"/>
                <a:ext cx="8440737" cy="5276547"/>
              </a:xfrm>
              <a:blipFill>
                <a:blip r:embed="rId2"/>
                <a:stretch>
                  <a:fillRect l="-939" t="-1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0604970"/>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dirty="0"/>
              <a:t>例</a:t>
            </a:r>
            <a:r>
              <a:rPr lang="en-US" altLang="zh-CN" dirty="0"/>
              <a:t>8</a:t>
            </a:r>
            <a:r>
              <a:rPr lang="zh-CN" altLang="en-US" dirty="0"/>
              <a:t>：</a:t>
            </a:r>
            <a:r>
              <a:rPr lang="zh-CN" altLang="pt-BR" sz="3200" dirty="0"/>
              <a:t>反证律</a:t>
            </a:r>
            <a:endParaRPr lang="zh-CN" altLang="en-US" sz="3200" dirty="0"/>
          </a:p>
        </p:txBody>
      </p:sp>
      <mc:AlternateContent xmlns:mc="http://schemas.openxmlformats.org/markup-compatibility/2006" xmlns:a14="http://schemas.microsoft.com/office/drawing/2010/main">
        <mc:Choice Requires="a14">
          <p:sp>
            <p:nvSpPr>
              <p:cNvPr id="1289219" name="Rectangle 3"/>
              <p:cNvSpPr>
                <a:spLocks noGrp="1" noChangeArrowheads="1"/>
              </p:cNvSpPr>
              <p:nvPr>
                <p:ph type="body" idx="1"/>
              </p:nvPr>
            </p:nvSpPr>
            <p:spPr>
              <a:xfrm>
                <a:off x="276225" y="946150"/>
                <a:ext cx="8512175" cy="5245100"/>
              </a:xfrm>
            </p:spPr>
            <p:txBody>
              <a:bodyPr/>
              <a:lstStyle/>
              <a:p>
                <a:pPr eaLnBrk="1" hangingPunct="1"/>
                <a:r>
                  <a:rPr lang="zh-CN" altLang="en-US" sz="2400" dirty="0">
                    <a:latin typeface="Times New Roman" pitchFamily="18" charset="0"/>
                    <a:cs typeface="Times New Roman" panose="02020603050405020304" pitchFamily="18" charset="0"/>
                  </a:rPr>
                  <a:t>若</a:t>
                </a:r>
                <a:r>
                  <a:rPr lang="en-US" altLang="zh-CN" sz="2400" dirty="0">
                    <a:latin typeface="Times New Roman" pitchFamily="18" charset="0"/>
                    <a:cs typeface="Times New Roman" panose="02020603050405020304" pitchFamily="18" charset="0"/>
                  </a:rPr>
                  <a:t>{</a:t>
                </a:r>
                <a:r>
                  <a:rPr lang="el-GR" altLang="zh-CN" sz="2400" dirty="0">
                    <a:latin typeface="Times New Roman" pitchFamily="18" charset="0"/>
                    <a:cs typeface="Times New Roman" panose="02020603050405020304" pitchFamily="18" charset="0"/>
                  </a:rPr>
                  <a:t>Γ</a:t>
                </a:r>
                <a:r>
                  <a:rPr lang="en-US" altLang="zh-CN" sz="2400" dirty="0">
                    <a:latin typeface="Times New Roman" pitchFamily="18" charset="0"/>
                    <a:cs typeface="Times New Roman" panose="02020603050405020304" pitchFamily="18" charset="0"/>
                  </a:rPr>
                  <a:t>, </a:t>
                </a:r>
                <a:r>
                  <a:rPr lang="en-US" altLang="zh-CN" sz="2400" dirty="0">
                    <a:latin typeface="Times New Roman" pitchFamily="18" charset="0"/>
                    <a:cs typeface="Times New Roman" panose="02020603050405020304" pitchFamily="18" charset="0"/>
                    <a:sym typeface="Symbol" pitchFamily="18" charset="2"/>
                  </a:rPr>
                  <a:t></a:t>
                </a:r>
                <a:r>
                  <a:rPr lang="en-US" altLang="zh-CN" sz="2400" dirty="0">
                    <a:latin typeface="Times New Roman" pitchFamily="18" charset="0"/>
                    <a:cs typeface="Times New Roman" panose="02020603050405020304" pitchFamily="18" charset="0"/>
                  </a:rPr>
                  <a:t> A}</a:t>
                </a:r>
                <a:r>
                  <a:rPr lang="zh-CN" altLang="en-US" sz="2400" dirty="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latin typeface="Times New Roman" pitchFamily="18" charset="0"/>
                    <a:cs typeface="Times New Roman" panose="02020603050405020304" pitchFamily="18" charset="0"/>
                  </a:rPr>
                  <a:t> </a:t>
                </a:r>
                <a:r>
                  <a:rPr lang="en-US" altLang="zh-CN" sz="2400" dirty="0">
                    <a:latin typeface="Times New Roman" pitchFamily="18" charset="0"/>
                    <a:cs typeface="Times New Roman" panose="02020603050405020304" pitchFamily="18" charset="0"/>
                    <a:sym typeface="Symbol" pitchFamily="18" charset="2"/>
                  </a:rPr>
                  <a:t>B, {</a:t>
                </a:r>
                <a:r>
                  <a:rPr lang="el-GR" altLang="zh-CN" sz="2400" dirty="0">
                    <a:latin typeface="Times New Roman" pitchFamily="18" charset="0"/>
                    <a:cs typeface="Times New Roman" panose="02020603050405020304" pitchFamily="18" charset="0"/>
                  </a:rPr>
                  <a:t>Γ</a:t>
                </a:r>
                <a:r>
                  <a:rPr lang="en-US" altLang="zh-CN" sz="2400" dirty="0">
                    <a:latin typeface="Times New Roman" pitchFamily="18" charset="0"/>
                    <a:cs typeface="Times New Roman" panose="02020603050405020304" pitchFamily="18" charset="0"/>
                  </a:rPr>
                  <a:t>, </a:t>
                </a:r>
                <a:r>
                  <a:rPr lang="en-US" altLang="zh-CN" sz="2400" dirty="0">
                    <a:latin typeface="Times New Roman" pitchFamily="18" charset="0"/>
                    <a:cs typeface="Times New Roman" panose="02020603050405020304" pitchFamily="18" charset="0"/>
                    <a:sym typeface="Symbol" pitchFamily="18" charset="2"/>
                  </a:rPr>
                  <a:t></a:t>
                </a:r>
                <a:r>
                  <a:rPr lang="en-US" altLang="zh-CN" sz="2400" dirty="0">
                    <a:latin typeface="Times New Roman" pitchFamily="18" charset="0"/>
                    <a:cs typeface="Times New Roman" panose="02020603050405020304" pitchFamily="18" charset="0"/>
                  </a:rPr>
                  <a:t>A}</a:t>
                </a:r>
                <a:r>
                  <a:rPr lang="zh-CN" altLang="en-US" sz="2400" dirty="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latin typeface="Times New Roman" pitchFamily="18" charset="0"/>
                    <a:cs typeface="Times New Roman" panose="02020603050405020304" pitchFamily="18" charset="0"/>
                  </a:rPr>
                  <a:t> </a:t>
                </a:r>
                <a:r>
                  <a:rPr lang="en-US" altLang="zh-CN" sz="2400" dirty="0">
                    <a:latin typeface="Times New Roman" pitchFamily="18" charset="0"/>
                    <a:cs typeface="Times New Roman" panose="02020603050405020304" pitchFamily="18" charset="0"/>
                    <a:sym typeface="Symbol" pitchFamily="18" charset="2"/>
                  </a:rPr>
                  <a:t></a:t>
                </a:r>
                <a:r>
                  <a:rPr lang="en-US" altLang="zh-CN" sz="2400" dirty="0">
                    <a:latin typeface="Times New Roman" pitchFamily="18" charset="0"/>
                    <a:cs typeface="Times New Roman" panose="02020603050405020304" pitchFamily="18" charset="0"/>
                  </a:rPr>
                  <a:t> </a:t>
                </a:r>
                <a:r>
                  <a:rPr lang="en-US" altLang="zh-CN" sz="2400" dirty="0">
                    <a:latin typeface="Times New Roman" pitchFamily="18" charset="0"/>
                    <a:cs typeface="Times New Roman" panose="02020603050405020304" pitchFamily="18" charset="0"/>
                    <a:sym typeface="Symbol" pitchFamily="18" charset="2"/>
                  </a:rPr>
                  <a:t>B,</a:t>
                </a:r>
                <a:r>
                  <a:rPr lang="zh-CN" altLang="en-US" sz="2400" dirty="0">
                    <a:latin typeface="Times New Roman" pitchFamily="18" charset="0"/>
                    <a:cs typeface="Times New Roman" panose="02020603050405020304" pitchFamily="18" charset="0"/>
                    <a:sym typeface="Symbol" pitchFamily="18" charset="2"/>
                  </a:rPr>
                  <a:t>则</a:t>
                </a:r>
                <a:r>
                  <a:rPr lang="el-GR" altLang="zh-CN" sz="2400" dirty="0">
                    <a:latin typeface="Times New Roman" pitchFamily="18" charset="0"/>
                    <a:cs typeface="Times New Roman" panose="02020603050405020304" pitchFamily="18" charset="0"/>
                  </a:rPr>
                  <a:t>Γ</a:t>
                </a:r>
                <a:r>
                  <a:rPr lang="zh-CN" altLang="en-US" sz="2400" dirty="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latin typeface="Times New Roman" pitchFamily="18" charset="0"/>
                    <a:cs typeface="Times New Roman" panose="02020603050405020304" pitchFamily="18" charset="0"/>
                  </a:rPr>
                  <a:t>A</a:t>
                </a:r>
              </a:p>
              <a:p>
                <a:pPr lvl="1" eaLnBrk="1" hangingPunct="1">
                  <a:lnSpc>
                    <a:spcPct val="100000"/>
                  </a:lnSpc>
                </a:pPr>
                <a:r>
                  <a:rPr lang="el-GR" altLang="zh-CN" dirty="0">
                    <a:latin typeface="Times New Roman" pitchFamily="18" charset="0"/>
                    <a:cs typeface="Times New Roman" panose="02020603050405020304" pitchFamily="18" charset="0"/>
                  </a:rPr>
                  <a:t>Γ </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t>
                </a:r>
                <a:r>
                  <a:rPr lang="en-US" altLang="zh-CN" dirty="0">
                    <a:latin typeface="Times New Roman" pitchFamily="18" charset="0"/>
                    <a:cs typeface="Times New Roman" panose="02020603050405020304" pitchFamily="18" charset="0"/>
                    <a:sym typeface="Symbol" pitchFamily="18" charset="2"/>
                  </a:rPr>
                  <a:t></a:t>
                </a:r>
                <a:r>
                  <a:rPr lang="en-US" altLang="zh-CN" dirty="0">
                    <a:latin typeface="Times New Roman" pitchFamily="18" charset="0"/>
                    <a:cs typeface="Times New Roman" panose="02020603050405020304" pitchFamily="18" charset="0"/>
                  </a:rPr>
                  <a:t> A</a:t>
                </a:r>
                <a:r>
                  <a:rPr lang="zh-CN" altLang="en-US" dirty="0">
                    <a:latin typeface="Times New Roman" pitchFamily="18" charset="0"/>
                    <a:cs typeface="Times New Roman" panose="02020603050405020304" pitchFamily="18" charset="0"/>
                    <a:sym typeface="Symbol" pitchFamily="18" charset="2"/>
                  </a:rPr>
                  <a:t></a:t>
                </a:r>
                <a:r>
                  <a:rPr lang="en-US" altLang="zh-CN" dirty="0">
                    <a:latin typeface="Times New Roman" pitchFamily="18" charset="0"/>
                    <a:cs typeface="Times New Roman" panose="02020603050405020304" pitchFamily="18" charset="0"/>
                  </a:rPr>
                  <a:t> </a:t>
                </a:r>
                <a:r>
                  <a:rPr lang="en-US" altLang="zh-CN" dirty="0">
                    <a:latin typeface="Times New Roman" pitchFamily="18" charset="0"/>
                    <a:cs typeface="Times New Roman" panose="02020603050405020304" pitchFamily="18" charset="0"/>
                    <a:sym typeface="Symbol" pitchFamily="18" charset="2"/>
                  </a:rPr>
                  <a:t>B</a:t>
                </a:r>
                <a:r>
                  <a:rPr lang="zh-CN" altLang="en-US" dirty="0">
                    <a:latin typeface="Times New Roman" pitchFamily="18" charset="0"/>
                    <a:cs typeface="Times New Roman" panose="02020603050405020304" pitchFamily="18" charset="0"/>
                    <a:sym typeface="Symbol" pitchFamily="18" charset="2"/>
                  </a:rPr>
                  <a:t>                                        </a:t>
                </a:r>
                <a:endParaRPr lang="en-US" altLang="zh-CN" dirty="0">
                  <a:latin typeface="Times New Roman" pitchFamily="18" charset="0"/>
                  <a:cs typeface="Times New Roman" panose="02020603050405020304" pitchFamily="18" charset="0"/>
                  <a:sym typeface="Symbol" pitchFamily="18" charset="2"/>
                </a:endParaRPr>
              </a:p>
              <a:p>
                <a:pPr lvl="1" eaLnBrk="1" hangingPunct="1">
                  <a:lnSpc>
                    <a:spcPct val="100000"/>
                  </a:lnSpc>
                </a:pPr>
                <a:r>
                  <a:rPr lang="el-GR" altLang="zh-CN" dirty="0">
                    <a:latin typeface="Times New Roman" pitchFamily="18" charset="0"/>
                    <a:cs typeface="Times New Roman" panose="02020603050405020304" pitchFamily="18" charset="0"/>
                  </a:rPr>
                  <a:t>Γ </a:t>
                </a:r>
                <a14:m>
                  <m:oMath xmlns:m="http://schemas.openxmlformats.org/officeDocument/2006/math">
                    <m:r>
                      <a:rPr lang="zh-CN" altLang="en-US" i="1">
                        <a:latin typeface="Cambria Math" panose="02040503050406030204" pitchFamily="18" charset="0"/>
                        <a:cs typeface="Times New Roman" panose="02020603050405020304" pitchFamily="18" charset="0"/>
                      </a:rPr>
                      <m:t>⊢ </m:t>
                    </m:r>
                  </m:oMath>
                </a14:m>
                <a:r>
                  <a:rPr lang="en-US" altLang="zh-CN" dirty="0">
                    <a:latin typeface="Times New Roman" pitchFamily="18" charset="0"/>
                    <a:cs typeface="Times New Roman" panose="02020603050405020304" pitchFamily="18" charset="0"/>
                    <a:sym typeface="Symbol" pitchFamily="18" charset="2"/>
                  </a:rPr>
                  <a:t></a:t>
                </a:r>
                <a:r>
                  <a:rPr lang="en-US" altLang="zh-CN" dirty="0">
                    <a:latin typeface="Times New Roman" pitchFamily="18" charset="0"/>
                    <a:cs typeface="Times New Roman" panose="02020603050405020304" pitchFamily="18" charset="0"/>
                  </a:rPr>
                  <a:t> A</a:t>
                </a:r>
                <a:r>
                  <a:rPr lang="zh-CN" altLang="en-US" dirty="0">
                    <a:latin typeface="Times New Roman" pitchFamily="18" charset="0"/>
                    <a:cs typeface="Times New Roman" panose="02020603050405020304" pitchFamily="18" charset="0"/>
                    <a:sym typeface="Symbol" pitchFamily="18" charset="2"/>
                  </a:rPr>
                  <a:t></a:t>
                </a:r>
                <a:r>
                  <a:rPr lang="en-US" altLang="zh-CN" dirty="0">
                    <a:latin typeface="Times New Roman" pitchFamily="18" charset="0"/>
                    <a:cs typeface="Times New Roman" panose="02020603050405020304" pitchFamily="18" charset="0"/>
                    <a:sym typeface="Symbol" pitchFamily="18" charset="2"/>
                  </a:rPr>
                  <a:t></a:t>
                </a:r>
                <a:r>
                  <a:rPr lang="en-US" altLang="zh-CN" dirty="0">
                    <a:latin typeface="Times New Roman" pitchFamily="18" charset="0"/>
                    <a:cs typeface="Times New Roman" panose="02020603050405020304" pitchFamily="18" charset="0"/>
                  </a:rPr>
                  <a:t> </a:t>
                </a:r>
                <a:r>
                  <a:rPr lang="en-US" altLang="zh-CN" dirty="0">
                    <a:latin typeface="Times New Roman" pitchFamily="18" charset="0"/>
                    <a:cs typeface="Times New Roman" panose="02020603050405020304" pitchFamily="18" charset="0"/>
                    <a:sym typeface="Symbol" pitchFamily="18" charset="2"/>
                  </a:rPr>
                  <a:t>B</a:t>
                </a:r>
                <a:r>
                  <a:rPr lang="zh-CN" altLang="en-US" dirty="0">
                    <a:latin typeface="Times New Roman" pitchFamily="18" charset="0"/>
                    <a:cs typeface="Times New Roman" panose="02020603050405020304" pitchFamily="18" charset="0"/>
                    <a:sym typeface="Symbol" pitchFamily="18" charset="2"/>
                  </a:rPr>
                  <a:t>                                    </a:t>
                </a:r>
                <a:r>
                  <a:rPr lang="el-GR" altLang="zh-CN" dirty="0">
                    <a:latin typeface="Times New Roman" pitchFamily="18" charset="0"/>
                    <a:cs typeface="Times New Roman" panose="02020603050405020304" pitchFamily="18" charset="0"/>
                  </a:rPr>
                  <a:t> </a:t>
                </a:r>
                <a:endParaRPr lang="en-US" altLang="zh-CN" dirty="0">
                  <a:latin typeface="Times New Roman" pitchFamily="18" charset="0"/>
                  <a:cs typeface="Times New Roman" panose="02020603050405020304" pitchFamily="18" charset="0"/>
                  <a:sym typeface="Symbol" pitchFamily="18" charset="2"/>
                </a:endParaRPr>
              </a:p>
              <a:p>
                <a:pPr lvl="1" eaLnBrk="1" hangingPunct="1">
                  <a:lnSpc>
                    <a:spcPct val="100000"/>
                  </a:lnSpc>
                </a:pPr>
                <a:r>
                  <a:rPr lang="el-GR" altLang="zh-CN" dirty="0">
                    <a:latin typeface="Times New Roman" pitchFamily="18" charset="0"/>
                    <a:cs typeface="Times New Roman" panose="02020603050405020304" pitchFamily="18" charset="0"/>
                  </a:rPr>
                  <a:t>Γ </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a:t>
                </a:r>
                <a:r>
                  <a:rPr lang="en-US" altLang="zh-CN" dirty="0">
                    <a:latin typeface="Times New Roman" pitchFamily="18" charset="0"/>
                    <a:cs typeface="Times New Roman" panose="02020603050405020304" pitchFamily="18" charset="0"/>
                    <a:sym typeface="Symbol" pitchFamily="18" charset="2"/>
                  </a:rPr>
                  <a:t></a:t>
                </a:r>
                <a:r>
                  <a:rPr lang="en-US" altLang="zh-CN" dirty="0">
                    <a:latin typeface="Times New Roman" pitchFamily="18" charset="0"/>
                    <a:cs typeface="Times New Roman" panose="02020603050405020304" pitchFamily="18" charset="0"/>
                  </a:rPr>
                  <a:t> A</a:t>
                </a:r>
                <a:r>
                  <a:rPr lang="zh-CN" altLang="en-US" dirty="0">
                    <a:latin typeface="Times New Roman" pitchFamily="18" charset="0"/>
                    <a:cs typeface="Times New Roman" panose="02020603050405020304" pitchFamily="18" charset="0"/>
                    <a:sym typeface="Symbol" pitchFamily="18" charset="2"/>
                  </a:rPr>
                  <a:t></a:t>
                </a:r>
                <a:r>
                  <a:rPr lang="en-US" altLang="zh-CN" dirty="0">
                    <a:latin typeface="Times New Roman" pitchFamily="18" charset="0"/>
                    <a:cs typeface="Times New Roman" panose="02020603050405020304" pitchFamily="18" charset="0"/>
                    <a:sym typeface="Symbol" pitchFamily="18" charset="2"/>
                  </a:rPr>
                  <a:t>B)</a:t>
                </a:r>
                <a:r>
                  <a:rPr lang="zh-CN" altLang="en-US" dirty="0">
                    <a:latin typeface="Times New Roman" pitchFamily="18" charset="0"/>
                    <a:cs typeface="Times New Roman" panose="02020603050405020304" pitchFamily="18" charset="0"/>
                    <a:sym typeface="Symbol" pitchFamily="18" charset="2"/>
                  </a:rPr>
                  <a:t></a:t>
                </a:r>
                <a:r>
                  <a:rPr lang="en-US" altLang="zh-CN" dirty="0">
                    <a:latin typeface="Times New Roman" pitchFamily="18" charset="0"/>
                    <a:cs typeface="Times New Roman" panose="02020603050405020304" pitchFamily="18" charset="0"/>
                    <a:sym typeface="Symbol" pitchFamily="18" charset="2"/>
                  </a:rPr>
                  <a:t>(B </a:t>
                </a:r>
                <a:r>
                  <a:rPr lang="zh-CN" altLang="en-US" dirty="0">
                    <a:latin typeface="Times New Roman" pitchFamily="18" charset="0"/>
                    <a:cs typeface="Times New Roman" panose="02020603050405020304" pitchFamily="18" charset="0"/>
                    <a:sym typeface="Symbol" pitchFamily="18" charset="2"/>
                  </a:rPr>
                  <a:t> </a:t>
                </a:r>
                <a:r>
                  <a:rPr lang="en-US" altLang="zh-CN" dirty="0">
                    <a:latin typeface="Times New Roman" pitchFamily="18" charset="0"/>
                    <a:cs typeface="Times New Roman" panose="02020603050405020304" pitchFamily="18" charset="0"/>
                  </a:rPr>
                  <a:t>A </a:t>
                </a:r>
                <a:r>
                  <a:rPr lang="en-US" altLang="zh-CN" dirty="0">
                    <a:latin typeface="Times New Roman"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  </a:t>
                </a:r>
                <a:endParaRPr lang="en-US" altLang="zh-CN" dirty="0">
                  <a:latin typeface="Times New Roman" pitchFamily="18" charset="0"/>
                  <a:cs typeface="Times New Roman" panose="02020603050405020304" pitchFamily="18" charset="0"/>
                  <a:sym typeface="Symbol" pitchFamily="18" charset="2"/>
                </a:endParaRPr>
              </a:p>
              <a:p>
                <a:pPr lvl="1" eaLnBrk="1" hangingPunct="1">
                  <a:lnSpc>
                    <a:spcPct val="100000"/>
                  </a:lnSpc>
                </a:pPr>
                <a:r>
                  <a:rPr lang="el-GR" altLang="zh-CN" dirty="0">
                    <a:latin typeface="Times New Roman" pitchFamily="18" charset="0"/>
                    <a:cs typeface="Times New Roman" panose="02020603050405020304" pitchFamily="18" charset="0"/>
                  </a:rPr>
                  <a:t>Γ </a:t>
                </a:r>
                <a14:m>
                  <m:oMath xmlns:m="http://schemas.openxmlformats.org/officeDocument/2006/math">
                    <m:r>
                      <a:rPr lang="zh-CN" altLang="en-US" i="1">
                        <a:latin typeface="Cambria Math" panose="02040503050406030204" pitchFamily="18" charset="0"/>
                        <a:cs typeface="Times New Roman" panose="02020603050405020304" pitchFamily="18" charset="0"/>
                      </a:rPr>
                      <m:t>⊢ </m:t>
                    </m:r>
                  </m:oMath>
                </a14:m>
                <a:r>
                  <a:rPr lang="en-US" altLang="zh-CN" dirty="0">
                    <a:latin typeface="Times New Roman" pitchFamily="18" charset="0"/>
                    <a:cs typeface="Times New Roman" panose="02020603050405020304" pitchFamily="18" charset="0"/>
                    <a:sym typeface="Symbol" pitchFamily="18" charset="2"/>
                  </a:rPr>
                  <a:t>B</a:t>
                </a:r>
                <a:r>
                  <a:rPr lang="zh-CN" altLang="en-US" dirty="0">
                    <a:latin typeface="Times New Roman" pitchFamily="18" charset="0"/>
                    <a:cs typeface="Times New Roman" panose="02020603050405020304" pitchFamily="18" charset="0"/>
                    <a:sym typeface="Symbol" pitchFamily="18" charset="2"/>
                  </a:rPr>
                  <a:t></a:t>
                </a:r>
                <a:r>
                  <a:rPr lang="en-US" altLang="zh-CN" dirty="0">
                    <a:latin typeface="Times New Roman" pitchFamily="18" charset="0"/>
                    <a:cs typeface="Times New Roman" panose="02020603050405020304" pitchFamily="18" charset="0"/>
                  </a:rPr>
                  <a:t>A</a:t>
                </a:r>
                <a:r>
                  <a:rPr lang="zh-CN" altLang="en-US" dirty="0">
                    <a:latin typeface="Times New Roman" pitchFamily="18" charset="0"/>
                    <a:cs typeface="Times New Roman" panose="02020603050405020304" pitchFamily="18" charset="0"/>
                  </a:rPr>
                  <a:t>                                             </a:t>
                </a:r>
                <a:endParaRPr lang="en-US" altLang="zh-CN" dirty="0">
                  <a:latin typeface="Times New Roman" pitchFamily="18" charset="0"/>
                  <a:cs typeface="Times New Roman" panose="02020603050405020304" pitchFamily="18" charset="0"/>
                  <a:sym typeface="Symbol" pitchFamily="18" charset="2"/>
                </a:endParaRPr>
              </a:p>
              <a:p>
                <a:pPr lvl="1" eaLnBrk="1" hangingPunct="1">
                  <a:lnSpc>
                    <a:spcPct val="100000"/>
                  </a:lnSpc>
                </a:pPr>
                <a:r>
                  <a:rPr lang="el-GR" altLang="zh-CN" dirty="0">
                    <a:latin typeface="Times New Roman" pitchFamily="18" charset="0"/>
                    <a:cs typeface="Times New Roman" panose="02020603050405020304" pitchFamily="18" charset="0"/>
                  </a:rPr>
                  <a:t>Γ </a:t>
                </a:r>
                <a14:m>
                  <m:oMath xmlns:m="http://schemas.openxmlformats.org/officeDocument/2006/math">
                    <m:r>
                      <a:rPr lang="zh-CN" altLang="en-US" i="1">
                        <a:latin typeface="Cambria Math" panose="02040503050406030204" pitchFamily="18" charset="0"/>
                        <a:cs typeface="Times New Roman" panose="02020603050405020304" pitchFamily="18" charset="0"/>
                      </a:rPr>
                      <m:t>⊢ </m:t>
                    </m:r>
                  </m:oMath>
                </a14:m>
                <a:r>
                  <a:rPr lang="en-US" altLang="zh-CN" dirty="0">
                    <a:latin typeface="Times New Roman" pitchFamily="18" charset="0"/>
                    <a:cs typeface="Times New Roman" panose="02020603050405020304" pitchFamily="18" charset="0"/>
                    <a:sym typeface="Symbol" pitchFamily="18" charset="2"/>
                  </a:rPr>
                  <a:t></a:t>
                </a:r>
                <a:r>
                  <a:rPr lang="en-US" altLang="zh-CN" dirty="0">
                    <a:latin typeface="Times New Roman" pitchFamily="18" charset="0"/>
                    <a:cs typeface="Times New Roman" panose="02020603050405020304" pitchFamily="18" charset="0"/>
                  </a:rPr>
                  <a:t>A</a:t>
                </a:r>
                <a:r>
                  <a:rPr lang="zh-CN" altLang="en-US" dirty="0">
                    <a:latin typeface="Times New Roman" pitchFamily="18" charset="0"/>
                    <a:cs typeface="Times New Roman" panose="02020603050405020304" pitchFamily="18" charset="0"/>
                    <a:sym typeface="Symbol" pitchFamily="18" charset="2"/>
                  </a:rPr>
                  <a:t></a:t>
                </a:r>
                <a:r>
                  <a:rPr lang="en-US" altLang="zh-CN" dirty="0">
                    <a:latin typeface="Times New Roman" pitchFamily="18" charset="0"/>
                    <a:cs typeface="Times New Roman" panose="02020603050405020304" pitchFamily="18" charset="0"/>
                    <a:sym typeface="Symbol" pitchFamily="18" charset="2"/>
                  </a:rPr>
                  <a:t>A                              </a:t>
                </a:r>
                <a:r>
                  <a:rPr lang="zh-CN" altLang="en-US" dirty="0">
                    <a:latin typeface="Times New Roman" pitchFamily="18" charset="0"/>
                    <a:cs typeface="Times New Roman" panose="02020603050405020304" pitchFamily="18" charset="0"/>
                    <a:sym typeface="Symbol" pitchFamily="18" charset="2"/>
                  </a:rPr>
                  <a:t>传递性</a:t>
                </a:r>
                <a:endParaRPr lang="en-US" altLang="zh-CN" dirty="0">
                  <a:latin typeface="Times New Roman" panose="02020603050405020304" pitchFamily="18" charset="0"/>
                  <a:cs typeface="Times New Roman" panose="02020603050405020304" pitchFamily="18" charset="0"/>
                </a:endParaRPr>
              </a:p>
              <a:p>
                <a:pPr lvl="1" eaLnBrk="1" hangingPunct="1">
                  <a:lnSpc>
                    <a:spcPct val="100000"/>
                  </a:lnSpc>
                </a:pPr>
                <a:r>
                  <a:rPr lang="el-GR" altLang="zh-CN" dirty="0">
                    <a:latin typeface="Times New Roman" pitchFamily="18" charset="0"/>
                    <a:cs typeface="Times New Roman" panose="02020603050405020304" pitchFamily="18" charset="0"/>
                  </a:rPr>
                  <a:t>Γ </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latin typeface="Times New Roman" pitchFamily="18" charset="0"/>
                    <a:cs typeface="Times New Roman" panose="02020603050405020304" pitchFamily="18" charset="0"/>
                    <a:sym typeface="Symbol" pitchFamily="18" charset="2"/>
                  </a:rPr>
                  <a:t>(</a:t>
                </a:r>
                <a:r>
                  <a:rPr lang="en-US" altLang="zh-CN" dirty="0">
                    <a:latin typeface="Times New Roman" pitchFamily="18" charset="0"/>
                    <a:cs typeface="Times New Roman" panose="02020603050405020304" pitchFamily="18" charset="0"/>
                  </a:rPr>
                  <a:t>A</a:t>
                </a:r>
                <a:r>
                  <a:rPr lang="zh-CN" altLang="en-US" dirty="0">
                    <a:latin typeface="Times New Roman" pitchFamily="18" charset="0"/>
                    <a:cs typeface="Times New Roman" panose="02020603050405020304" pitchFamily="18" charset="0"/>
                    <a:sym typeface="Symbol" pitchFamily="18" charset="2"/>
                  </a:rPr>
                  <a:t></a:t>
                </a:r>
                <a:r>
                  <a:rPr lang="en-US" altLang="zh-CN" dirty="0">
                    <a:latin typeface="Times New Roman" pitchFamily="18" charset="0"/>
                    <a:cs typeface="Times New Roman" panose="02020603050405020304" pitchFamily="18" charset="0"/>
                    <a:sym typeface="Symbol" pitchFamily="18" charset="2"/>
                  </a:rPr>
                  <a:t>A)</a:t>
                </a:r>
                <a:r>
                  <a:rPr lang="zh-CN" altLang="en-US" dirty="0">
                    <a:latin typeface="Times New Roman" pitchFamily="18" charset="0"/>
                    <a:cs typeface="Times New Roman" panose="02020603050405020304" pitchFamily="18" charset="0"/>
                    <a:sym typeface="Symbol" pitchFamily="18" charset="2"/>
                  </a:rPr>
                  <a:t> </a:t>
                </a:r>
                <a:r>
                  <a:rPr lang="en-US" altLang="zh-CN" dirty="0">
                    <a:latin typeface="Times New Roman" pitchFamily="18" charset="0"/>
                    <a:cs typeface="Times New Roman" panose="02020603050405020304" pitchFamily="18" charset="0"/>
                    <a:sym typeface="Symbol" pitchFamily="18" charset="2"/>
                  </a:rPr>
                  <a:t>A                    </a:t>
                </a:r>
                <a:r>
                  <a:rPr lang="zh-CN" altLang="en-US" dirty="0">
                    <a:latin typeface="Times New Roman" pitchFamily="18" charset="0"/>
                    <a:cs typeface="Times New Roman" panose="02020603050405020304" pitchFamily="18" charset="0"/>
                    <a:sym typeface="Symbol" pitchFamily="18" charset="2"/>
                  </a:rPr>
                  <a:t>例</a:t>
                </a:r>
                <a:r>
                  <a:rPr lang="en-US" altLang="zh-CN" dirty="0">
                    <a:latin typeface="Times New Roman" pitchFamily="18" charset="0"/>
                    <a:cs typeface="Times New Roman" panose="02020603050405020304" pitchFamily="18" charset="0"/>
                    <a:sym typeface="Symbol" pitchFamily="18" charset="2"/>
                  </a:rPr>
                  <a:t>7</a:t>
                </a:r>
              </a:p>
              <a:p>
                <a:pPr lvl="1" eaLnBrk="1" hangingPunct="1">
                  <a:lnSpc>
                    <a:spcPct val="100000"/>
                  </a:lnSpc>
                </a:pPr>
                <a:r>
                  <a:rPr lang="el-GR" altLang="zh-CN" dirty="0">
                    <a:latin typeface="Times New Roman" pitchFamily="18" charset="0"/>
                    <a:cs typeface="Times New Roman" panose="02020603050405020304" pitchFamily="18" charset="0"/>
                  </a:rPr>
                  <a:t>Γ </a:t>
                </a:r>
                <a14:m>
                  <m:oMath xmlns:m="http://schemas.openxmlformats.org/officeDocument/2006/math">
                    <m:r>
                      <a:rPr lang="zh-CN" altLang="en-US" i="1">
                        <a:latin typeface="Cambria Math" panose="02040503050406030204" pitchFamily="18" charset="0"/>
                        <a:cs typeface="Times New Roman" panose="02020603050405020304" pitchFamily="18" charset="0"/>
                      </a:rPr>
                      <m:t>⊢ </m:t>
                    </m:r>
                  </m:oMath>
                </a14:m>
                <a:r>
                  <a:rPr lang="en-US" altLang="zh-CN" dirty="0">
                    <a:latin typeface="Times New Roman" pitchFamily="18" charset="0"/>
                    <a:cs typeface="Times New Roman" panose="02020603050405020304" pitchFamily="18" charset="0"/>
                    <a:sym typeface="Symbol" pitchFamily="18" charset="2"/>
                  </a:rPr>
                  <a:t>A </a:t>
                </a:r>
                <a:endParaRPr lang="en-US" altLang="zh-CN" dirty="0">
                  <a:latin typeface="Times New Roman" pitchFamily="18" charset="0"/>
                  <a:cs typeface="Times New Roman" panose="02020603050405020304" pitchFamily="18" charset="0"/>
                </a:endParaRPr>
              </a:p>
            </p:txBody>
          </p:sp>
        </mc:Choice>
        <mc:Fallback xmlns="">
          <p:sp>
            <p:nvSpPr>
              <p:cNvPr id="1289219" name="Rectangle 3"/>
              <p:cNvSpPr>
                <a:spLocks noGrp="1" noRot="1" noChangeAspect="1" noMove="1" noResize="1" noEditPoints="1" noAdjustHandles="1" noChangeArrowheads="1" noChangeShapeType="1" noTextEdit="1"/>
              </p:cNvSpPr>
              <p:nvPr>
                <p:ph type="body" idx="1"/>
              </p:nvPr>
            </p:nvSpPr>
            <p:spPr>
              <a:xfrm>
                <a:off x="276225" y="946150"/>
                <a:ext cx="8512175" cy="5245100"/>
              </a:xfrm>
              <a:blipFill rotWithShape="0">
                <a:blip r:embed="rId2"/>
                <a:stretch>
                  <a:fillRect l="-931" t="-1858"/>
                </a:stretch>
              </a:blipFill>
            </p:spPr>
            <p:txBody>
              <a:bodyPr/>
              <a:lstStyle/>
              <a:p>
                <a:r>
                  <a:rPr lang="zh-CN" altLang="en-US">
                    <a:noFill/>
                  </a:rPr>
                  <a:t> </a:t>
                </a:r>
              </a:p>
            </p:txBody>
          </p:sp>
        </mc:Fallback>
      </mc:AlternateContent>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8 </a:t>
            </a:r>
            <a:r>
              <a:rPr lang="zh-CN" altLang="en-US" sz="3200" dirty="0"/>
              <a:t>双重否定率</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nSpc>
                    <a:spcPct val="100000"/>
                  </a:lnSpc>
                </a:pPr>
                <a:r>
                  <a:rPr lang="zh-CN" altLang="en-US" sz="2400"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400" i="1" smtClean="0">
                        <a:latin typeface="Cambria Math" panose="02040503050406030204" pitchFamily="18" charset="0"/>
                        <a:cs typeface="Times New Roman" panose="02020603050405020304" pitchFamily="18" charset="0"/>
                      </a:rPr>
                      <m:t>⊢</m:t>
                    </m:r>
                  </m:oMath>
                </a14:m>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AA</a:t>
                </a:r>
              </a:p>
              <a:p>
                <a:pPr lvl="1">
                  <a:lnSpc>
                    <a:spcPct val="100000"/>
                  </a:lnSpc>
                </a:pPr>
                <a:r>
                  <a:rPr lang="zh-CN"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 </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a:t>
                </a:r>
              </a:p>
              <a:p>
                <a:pPr lvl="1">
                  <a:lnSpc>
                    <a:spcPct val="100000"/>
                  </a:lnSpc>
                </a:pPr>
                <a:r>
                  <a:rPr lang="zh-CN"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 </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zh-CN"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a:t>
                </a:r>
              </a:p>
              <a:p>
                <a:pPr lvl="1">
                  <a:lnSpc>
                    <a:spcPct val="100000"/>
                  </a:lnSpc>
                </a:pPr>
                <a:r>
                  <a:rPr lang="zh-CN"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sym typeface="Symbol" panose="05050102010706020507" pitchFamily="18" charset="2"/>
                  </a:rPr>
                  <a:t>A    </a:t>
                </a:r>
              </a:p>
              <a:p>
                <a:pPr marL="457200" lvl="1" indent="0">
                  <a:lnSpc>
                    <a:spcPct val="100000"/>
                  </a:lnSpc>
                  <a:buNone/>
                </a:pPr>
                <a:endParaRPr lang="en-US" altLang="zh-CN" dirty="0">
                  <a:latin typeface="Times New Roman" panose="02020603050405020304" pitchFamily="18" charset="0"/>
                  <a:cs typeface="Times New Roman" panose="02020603050405020304" pitchFamily="18" charset="0"/>
                  <a:sym typeface="Symbol" panose="05050102010706020507" pitchFamily="18" charset="2"/>
                </a:endParaRPr>
              </a:p>
              <a:p>
                <a:pPr>
                  <a:lnSpc>
                    <a:spcPct val="100000"/>
                  </a:lnSpc>
                </a:pP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 A</a:t>
                </a:r>
              </a:p>
              <a:p>
                <a:pPr lvl="1">
                  <a:lnSpc>
                    <a:spcPct val="100000"/>
                  </a:lnSpc>
                </a:pPr>
                <a:r>
                  <a:rPr lang="en-US" altLang="zh-CN" dirty="0">
                    <a:latin typeface="Times New Roman" panose="02020603050405020304" pitchFamily="18" charset="0"/>
                    <a:cs typeface="Times New Roman" panose="02020603050405020304" pitchFamily="18" charset="0"/>
                    <a:sym typeface="Symbol" panose="05050102010706020507" pitchFamily="18" charset="2"/>
                  </a:rPr>
                  <a:t>A,   </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zh-CN"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a:t>
                </a:r>
              </a:p>
              <a:p>
                <a:pPr lvl="1">
                  <a:lnSpc>
                    <a:spcPct val="100000"/>
                  </a:lnSpc>
                </a:pPr>
                <a:r>
                  <a:rPr lang="en-US" altLang="zh-CN" dirty="0">
                    <a:latin typeface="Times New Roman" panose="02020603050405020304" pitchFamily="18" charset="0"/>
                    <a:cs typeface="Times New Roman" panose="02020603050405020304" pitchFamily="18" charset="0"/>
                    <a:sym typeface="Symbol" panose="05050102010706020507" pitchFamily="18" charset="2"/>
                  </a:rPr>
                  <a:t>A,   </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zh-CN"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 A               </a:t>
                </a:r>
                <a:r>
                  <a:rPr lang="zh-CN" altLang="en-US" dirty="0">
                    <a:latin typeface="Times New Roman" panose="02020603050405020304" pitchFamily="18" charset="0"/>
                    <a:cs typeface="Times New Roman" panose="02020603050405020304" pitchFamily="18" charset="0"/>
                    <a:sym typeface="Symbol" panose="05050102010706020507" pitchFamily="18" charset="2"/>
                  </a:rPr>
                  <a:t>上例</a:t>
                </a:r>
                <a:endParaRPr lang="en-US" altLang="zh-CN" dirty="0">
                  <a:latin typeface="Times New Roman" panose="02020603050405020304" pitchFamily="18" charset="0"/>
                  <a:cs typeface="Times New Roman" panose="02020603050405020304" pitchFamily="18" charset="0"/>
                  <a:sym typeface="Symbol" panose="05050102010706020507" pitchFamily="18" charset="2"/>
                </a:endParaRPr>
              </a:p>
              <a:p>
                <a:pPr lvl="1">
                  <a:lnSpc>
                    <a:spcPct val="100000"/>
                  </a:lnSpc>
                </a:pPr>
                <a:r>
                  <a:rPr lang="en-US" altLang="zh-CN" dirty="0">
                    <a:latin typeface="Times New Roman" panose="02020603050405020304" pitchFamily="18" charset="0"/>
                    <a:cs typeface="Times New Roman" panose="02020603050405020304" pitchFamily="18" charset="0"/>
                    <a:sym typeface="Symbol" panose="05050102010706020507" pitchFamily="18" charset="2"/>
                  </a:rPr>
                  <a:t>A,   </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sym typeface="Symbol" panose="05050102010706020507" pitchFamily="18" charset="2"/>
                  </a:rPr>
                  <a:t>A </a:t>
                </a:r>
              </a:p>
              <a:p>
                <a:pPr lvl="1">
                  <a:lnSpc>
                    <a:spcPct val="100000"/>
                  </a:lnSpc>
                </a:pPr>
                <a:r>
                  <a:rPr lang="en-US" altLang="zh-CN" dirty="0">
                    <a:latin typeface="Times New Roman" panose="02020603050405020304" pitchFamily="18" charset="0"/>
                    <a:cs typeface="Times New Roman" panose="02020603050405020304" pitchFamily="18" charset="0"/>
                    <a:sym typeface="Symbol" panose="05050102010706020507" pitchFamily="18" charset="2"/>
                  </a:rPr>
                  <a:t>A, </a:t>
                </a:r>
                <a:r>
                  <a:rPr lang="zh-CN" altLang="en-US"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sym typeface="Symbol" panose="05050102010706020507" pitchFamily="18" charset="2"/>
                  </a:rPr>
                  <a:t>A</a:t>
                </a:r>
              </a:p>
              <a:p>
                <a:pPr lvl="1">
                  <a:lnSpc>
                    <a:spcPct val="100000"/>
                  </a:lnSpc>
                </a:pPr>
                <a:r>
                  <a:rPr lang="en-US" altLang="zh-CN" dirty="0">
                    <a:latin typeface="Times New Roman" panose="02020603050405020304" pitchFamily="18" charset="0"/>
                    <a:cs typeface="Times New Roman" panose="02020603050405020304" pitchFamily="18" charset="0"/>
                    <a:sym typeface="Symbol" panose="05050102010706020507" pitchFamily="18" charset="2"/>
                  </a:rPr>
                  <a:t>A</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sym typeface="Symbol" panose="05050102010706020507" pitchFamily="18" charset="2"/>
                  </a:rPr>
                  <a:t> A                          </a:t>
                </a:r>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923" t="-1045" b="-12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58439335"/>
      </p:ext>
    </p:extLst>
  </p:cSld>
  <p:clrMapOvr>
    <a:overrideClrMapping bg1="lt1" tx1="dk1" bg2="lt2" tx2="dk2" accent1="accent1" accent2="accent2" accent3="accent3" accent4="accent4" accent5="accent5" accent6="accent6" hlink="hlink" folHlink="folHlink"/>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dirty="0"/>
              <a:t>例</a:t>
            </a:r>
            <a:r>
              <a:rPr lang="en-US" altLang="zh-CN" dirty="0"/>
              <a:t>9</a:t>
            </a:r>
            <a:r>
              <a:rPr lang="zh-CN" altLang="en-US" dirty="0"/>
              <a:t>：</a:t>
            </a:r>
            <a:r>
              <a:rPr lang="zh-CN" altLang="en-US" sz="3200" dirty="0"/>
              <a:t>归谬</a:t>
            </a:r>
            <a:r>
              <a:rPr lang="zh-CN" altLang="pt-BR" sz="3200" dirty="0"/>
              <a:t>律</a:t>
            </a:r>
            <a:endParaRPr lang="zh-CN" altLang="en-US" sz="3200" dirty="0"/>
          </a:p>
        </p:txBody>
      </p:sp>
      <mc:AlternateContent xmlns:mc="http://schemas.openxmlformats.org/markup-compatibility/2006">
        <mc:Choice xmlns:a14="http://schemas.microsoft.com/office/drawing/2010/main" Requires="a14">
          <p:sp>
            <p:nvSpPr>
              <p:cNvPr id="1289219" name="Rectangle 3"/>
              <p:cNvSpPr>
                <a:spLocks noGrp="1" noChangeArrowheads="1"/>
              </p:cNvSpPr>
              <p:nvPr>
                <p:ph type="body" idx="1"/>
              </p:nvPr>
            </p:nvSpPr>
            <p:spPr>
              <a:xfrm>
                <a:off x="276225" y="771339"/>
                <a:ext cx="8512175" cy="5427756"/>
              </a:xfrm>
            </p:spPr>
            <p:txBody>
              <a:bodyPr/>
              <a:lstStyle/>
              <a:p>
                <a:pPr eaLnBrk="1" hangingPunct="1"/>
                <a:r>
                  <a:rPr lang="zh-CN" altLang="en-US" sz="2400" dirty="0">
                    <a:latin typeface="Times New Roman" pitchFamily="18" charset="0"/>
                    <a:cs typeface="Times New Roman" panose="02020603050405020304" pitchFamily="18" charset="0"/>
                  </a:rPr>
                  <a:t>若</a:t>
                </a:r>
                <a:r>
                  <a:rPr lang="en-US" altLang="zh-CN" sz="2400" dirty="0">
                    <a:latin typeface="Times New Roman" pitchFamily="18" charset="0"/>
                    <a:cs typeface="Times New Roman" panose="02020603050405020304" pitchFamily="18" charset="0"/>
                  </a:rPr>
                  <a:t>{</a:t>
                </a:r>
                <a:r>
                  <a:rPr lang="el-GR" altLang="zh-CN" sz="2400" dirty="0">
                    <a:latin typeface="Times New Roman" pitchFamily="18" charset="0"/>
                    <a:cs typeface="Times New Roman" panose="02020603050405020304" pitchFamily="18" charset="0"/>
                  </a:rPr>
                  <a:t>Γ</a:t>
                </a:r>
                <a:r>
                  <a:rPr lang="en-US" altLang="zh-CN" sz="2400" dirty="0">
                    <a:latin typeface="Times New Roman" pitchFamily="18" charset="0"/>
                    <a:cs typeface="Times New Roman" panose="02020603050405020304" pitchFamily="18" charset="0"/>
                  </a:rPr>
                  <a:t>,  A}</a:t>
                </a:r>
                <a:r>
                  <a:rPr lang="zh-CN" altLang="en-US" sz="2400" dirty="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latin typeface="Times New Roman" pitchFamily="18" charset="0"/>
                    <a:cs typeface="Times New Roman" panose="02020603050405020304" pitchFamily="18" charset="0"/>
                  </a:rPr>
                  <a:t> </a:t>
                </a:r>
                <a:r>
                  <a:rPr lang="en-US" altLang="zh-CN" sz="2400" dirty="0">
                    <a:latin typeface="Times New Roman" pitchFamily="18" charset="0"/>
                    <a:cs typeface="Times New Roman" panose="02020603050405020304" pitchFamily="18" charset="0"/>
                    <a:sym typeface="Symbol" pitchFamily="18" charset="2"/>
                  </a:rPr>
                  <a:t>B, {</a:t>
                </a:r>
                <a:r>
                  <a:rPr lang="el-GR" altLang="zh-CN" sz="2400" dirty="0">
                    <a:latin typeface="Times New Roman" pitchFamily="18" charset="0"/>
                    <a:cs typeface="Times New Roman" panose="02020603050405020304" pitchFamily="18" charset="0"/>
                  </a:rPr>
                  <a:t>Γ</a:t>
                </a:r>
                <a:r>
                  <a:rPr lang="en-US" altLang="zh-CN" sz="2400" dirty="0">
                    <a:latin typeface="Times New Roman" pitchFamily="18" charset="0"/>
                    <a:cs typeface="Times New Roman" panose="02020603050405020304" pitchFamily="18" charset="0"/>
                  </a:rPr>
                  <a:t>, A}</a:t>
                </a:r>
                <a:r>
                  <a:rPr lang="zh-CN" altLang="en-US" sz="2400" dirty="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latin typeface="Times New Roman" pitchFamily="18" charset="0"/>
                    <a:cs typeface="Times New Roman" panose="02020603050405020304" pitchFamily="18" charset="0"/>
                  </a:rPr>
                  <a:t> </a:t>
                </a:r>
                <a:r>
                  <a:rPr lang="en-US" altLang="zh-CN" sz="2400" dirty="0">
                    <a:latin typeface="Times New Roman" pitchFamily="18" charset="0"/>
                    <a:cs typeface="Times New Roman" panose="02020603050405020304" pitchFamily="18" charset="0"/>
                    <a:sym typeface="Symbol" pitchFamily="18" charset="2"/>
                  </a:rPr>
                  <a:t></a:t>
                </a:r>
                <a:r>
                  <a:rPr lang="en-US" altLang="zh-CN" sz="2400" dirty="0">
                    <a:latin typeface="Times New Roman" pitchFamily="18" charset="0"/>
                    <a:cs typeface="Times New Roman" panose="02020603050405020304" pitchFamily="18" charset="0"/>
                  </a:rPr>
                  <a:t> </a:t>
                </a:r>
                <a:r>
                  <a:rPr lang="en-US" altLang="zh-CN" sz="2400" dirty="0">
                    <a:latin typeface="Times New Roman" pitchFamily="18" charset="0"/>
                    <a:cs typeface="Times New Roman" panose="02020603050405020304" pitchFamily="18" charset="0"/>
                    <a:sym typeface="Symbol" pitchFamily="18" charset="2"/>
                  </a:rPr>
                  <a:t>B,</a:t>
                </a:r>
                <a:r>
                  <a:rPr lang="zh-CN" altLang="en-US" sz="2400" dirty="0">
                    <a:latin typeface="Times New Roman" pitchFamily="18" charset="0"/>
                    <a:cs typeface="Times New Roman" panose="02020603050405020304" pitchFamily="18" charset="0"/>
                    <a:sym typeface="Symbol" pitchFamily="18" charset="2"/>
                  </a:rPr>
                  <a:t>则</a:t>
                </a:r>
                <a:r>
                  <a:rPr lang="el-GR" altLang="zh-CN" sz="2400" dirty="0">
                    <a:latin typeface="Times New Roman" pitchFamily="18" charset="0"/>
                    <a:cs typeface="Times New Roman" panose="02020603050405020304" pitchFamily="18" charset="0"/>
                  </a:rPr>
                  <a:t>Γ</a:t>
                </a:r>
                <a:r>
                  <a:rPr lang="zh-CN" altLang="en-US" sz="2400" dirty="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latin typeface="Times New Roman" pitchFamily="18" charset="0"/>
                    <a:cs typeface="Times New Roman" panose="02020603050405020304" pitchFamily="18" charset="0"/>
                    <a:sym typeface="Symbol" pitchFamily="18" charset="2"/>
                  </a:rPr>
                  <a:t> </a:t>
                </a:r>
                <a:r>
                  <a:rPr lang="en-US" altLang="zh-CN" sz="2400" dirty="0">
                    <a:latin typeface="Times New Roman" pitchFamily="18" charset="0"/>
                    <a:cs typeface="Times New Roman" panose="02020603050405020304" pitchFamily="18" charset="0"/>
                  </a:rPr>
                  <a:t>A</a:t>
                </a:r>
              </a:p>
              <a:p>
                <a:pPr marL="914400" lvl="1" indent="-457200" eaLnBrk="1" hangingPunct="1">
                  <a:lnSpc>
                    <a:spcPct val="100000"/>
                  </a:lnSpc>
                  <a:buFont typeface="+mj-ea"/>
                  <a:buAutoNum type="circleNumDbPlain"/>
                </a:pPr>
                <a:r>
                  <a:rPr lang="el-GR" altLang="zh-CN" dirty="0">
                    <a:latin typeface="Times New Roman" pitchFamily="18" charset="0"/>
                    <a:cs typeface="Times New Roman" panose="02020603050405020304" pitchFamily="18" charset="0"/>
                  </a:rPr>
                  <a:t>Γ </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a:t>
                </a:r>
                <a:r>
                  <a:rPr lang="zh-CN" altLang="en-US" dirty="0">
                    <a:latin typeface="Times New Roman" pitchFamily="18" charset="0"/>
                    <a:cs typeface="Times New Roman" panose="02020603050405020304" pitchFamily="18" charset="0"/>
                    <a:sym typeface="Symbol" pitchFamily="18" charset="2"/>
                  </a:rPr>
                  <a:t></a:t>
                </a:r>
                <a:r>
                  <a:rPr lang="en-US" altLang="zh-CN" dirty="0">
                    <a:latin typeface="Times New Roman" pitchFamily="18" charset="0"/>
                    <a:cs typeface="Times New Roman" panose="02020603050405020304" pitchFamily="18" charset="0"/>
                  </a:rPr>
                  <a:t> </a:t>
                </a:r>
                <a:r>
                  <a:rPr lang="en-US" altLang="zh-CN" dirty="0">
                    <a:latin typeface="Times New Roman" pitchFamily="18" charset="0"/>
                    <a:cs typeface="Times New Roman" panose="02020603050405020304" pitchFamily="18" charset="0"/>
                    <a:sym typeface="Symbol" pitchFamily="18" charset="2"/>
                  </a:rPr>
                  <a:t>B</a:t>
                </a:r>
              </a:p>
              <a:p>
                <a:pPr marL="914400" lvl="1" indent="-457200" eaLnBrk="1" hangingPunct="1">
                  <a:lnSpc>
                    <a:spcPct val="100000"/>
                  </a:lnSpc>
                  <a:buFont typeface="+mj-ea"/>
                  <a:buAutoNum type="circleNumDbPlain"/>
                </a:pPr>
                <a:r>
                  <a:rPr lang="el-GR" altLang="zh-CN" dirty="0">
                    <a:latin typeface="Times New Roman" pitchFamily="18" charset="0"/>
                    <a:cs typeface="Times New Roman" panose="02020603050405020304" pitchFamily="18" charset="0"/>
                  </a:rPr>
                  <a:t>Γ</a:t>
                </a:r>
                <a:r>
                  <a:rPr lang="en-US" altLang="zh-CN" dirty="0">
                    <a:latin typeface="Times New Roman" pitchFamily="18" charset="0"/>
                    <a:cs typeface="Times New Roman" panose="02020603050405020304" pitchFamily="18" charset="0"/>
                  </a:rPr>
                  <a:t> </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latin typeface="Times New Roman" pitchFamily="18" charset="0"/>
                    <a:cs typeface="Times New Roman" panose="02020603050405020304" pitchFamily="18" charset="0"/>
                    <a:sym typeface="Symbol" pitchFamily="18" charset="2"/>
                  </a:rPr>
                  <a:t> A</a:t>
                </a:r>
                <a:r>
                  <a:rPr lang="el-GR" altLang="zh-CN" dirty="0">
                    <a:latin typeface="Times New Roman" pitchFamily="18" charset="0"/>
                    <a:cs typeface="Times New Roman" panose="02020603050405020304" pitchFamily="18" charset="0"/>
                  </a:rPr>
                  <a:t> </a:t>
                </a:r>
                <a:r>
                  <a:rPr lang="zh-CN" altLang="en-US" dirty="0">
                    <a:latin typeface="Times New Roman" pitchFamily="18" charset="0"/>
                    <a:cs typeface="Times New Roman" panose="02020603050405020304" pitchFamily="18" charset="0"/>
                    <a:sym typeface="Symbol" pitchFamily="18" charset="2"/>
                  </a:rPr>
                  <a:t> </a:t>
                </a:r>
                <a:r>
                  <a:rPr lang="en-US" altLang="zh-CN" dirty="0">
                    <a:latin typeface="Times New Roman"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itchFamily="18" charset="0"/>
                    <a:cs typeface="Times New Roman" panose="02020603050405020304" pitchFamily="18" charset="0"/>
                    <a:sym typeface="Symbol" pitchFamily="18" charset="2"/>
                  </a:rPr>
                  <a:t></a:t>
                </a:r>
                <a:r>
                  <a:rPr lang="en-US" altLang="zh-CN" dirty="0">
                    <a:latin typeface="Times New Roman" pitchFamily="18" charset="0"/>
                    <a:cs typeface="Times New Roman" panose="02020603050405020304" pitchFamily="18" charset="0"/>
                  </a:rPr>
                  <a:t> </a:t>
                </a:r>
                <a:r>
                  <a:rPr lang="en-US" altLang="zh-CN" dirty="0">
                    <a:latin typeface="Times New Roman" pitchFamily="18" charset="0"/>
                    <a:cs typeface="Times New Roman" panose="02020603050405020304" pitchFamily="18" charset="0"/>
                    <a:sym typeface="Symbol" pitchFamily="18" charset="2"/>
                  </a:rPr>
                  <a:t>B)</a:t>
                </a:r>
                <a:r>
                  <a:rPr lang="zh-CN" altLang="en-US" dirty="0">
                    <a:latin typeface="Times New Roman" pitchFamily="18" charset="0"/>
                    <a:cs typeface="Times New Roman" panose="02020603050405020304" pitchFamily="18" charset="0"/>
                    <a:sym typeface="Symbol" pitchFamily="18" charset="2"/>
                  </a:rPr>
                  <a:t>             例</a:t>
                </a:r>
                <a:r>
                  <a:rPr lang="en-US" altLang="zh-CN" dirty="0">
                    <a:latin typeface="Times New Roman" pitchFamily="18" charset="0"/>
                    <a:cs typeface="Times New Roman" panose="02020603050405020304" pitchFamily="18" charset="0"/>
                    <a:sym typeface="Symbol" pitchFamily="18" charset="2"/>
                  </a:rPr>
                  <a:t>2</a:t>
                </a:r>
              </a:p>
              <a:p>
                <a:pPr marL="914400" lvl="1" indent="-457200" eaLnBrk="1" hangingPunct="1">
                  <a:lnSpc>
                    <a:spcPct val="100000"/>
                  </a:lnSpc>
                  <a:buFont typeface="+mj-ea"/>
                  <a:buAutoNum type="circleNumDbPlain"/>
                </a:pPr>
                <a:r>
                  <a:rPr lang="el-GR" altLang="zh-CN" dirty="0">
                    <a:latin typeface="Times New Roman" pitchFamily="18" charset="0"/>
                    <a:cs typeface="Times New Roman" panose="02020603050405020304" pitchFamily="18" charset="0"/>
                  </a:rPr>
                  <a:t>Γ</a:t>
                </a:r>
                <a:r>
                  <a:rPr lang="en-US" altLang="zh-CN" dirty="0">
                    <a:latin typeface="Times New Roman" pitchFamily="18" charset="0"/>
                    <a:cs typeface="Times New Roman" panose="02020603050405020304" pitchFamily="18" charset="0"/>
                  </a:rPr>
                  <a:t>,</a:t>
                </a:r>
                <a:r>
                  <a:rPr lang="en-US" altLang="zh-CN" dirty="0">
                    <a:latin typeface="Times New Roman" pitchFamily="18" charset="0"/>
                    <a:cs typeface="Times New Roman" panose="02020603050405020304" pitchFamily="18" charset="0"/>
                    <a:sym typeface="Symbol" pitchFamily="18" charset="2"/>
                  </a:rPr>
                  <a:t>  A</a:t>
                </a:r>
                <a:r>
                  <a:rPr lang="el-GR" altLang="zh-CN" dirty="0">
                    <a:latin typeface="Times New Roman" pitchFamily="18" charset="0"/>
                    <a:cs typeface="Times New Roman" panose="02020603050405020304" pitchFamily="18" charset="0"/>
                  </a:rPr>
                  <a:t> </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a:t>
                </a:r>
                <a:r>
                  <a:rPr lang="zh-CN" altLang="en-US" dirty="0">
                    <a:latin typeface="Times New Roman" pitchFamily="18" charset="0"/>
                    <a:cs typeface="Times New Roman" panose="02020603050405020304" pitchFamily="18" charset="0"/>
                    <a:sym typeface="Symbol" pitchFamily="18" charset="2"/>
                  </a:rPr>
                  <a:t></a:t>
                </a:r>
                <a:r>
                  <a:rPr lang="en-US" altLang="zh-CN" dirty="0">
                    <a:latin typeface="Times New Roman" pitchFamily="18" charset="0"/>
                    <a:cs typeface="Times New Roman" panose="02020603050405020304" pitchFamily="18" charset="0"/>
                  </a:rPr>
                  <a:t> </a:t>
                </a:r>
                <a:r>
                  <a:rPr lang="en-US" altLang="zh-CN" dirty="0">
                    <a:latin typeface="Times New Roman" pitchFamily="18" charset="0"/>
                    <a:cs typeface="Times New Roman" panose="02020603050405020304" pitchFamily="18" charset="0"/>
                    <a:sym typeface="Symbol" pitchFamily="18" charset="2"/>
                  </a:rPr>
                  <a:t>B</a:t>
                </a:r>
                <a:r>
                  <a:rPr lang="zh-CN" altLang="en-US" dirty="0">
                    <a:latin typeface="Times New Roman" pitchFamily="18" charset="0"/>
                    <a:cs typeface="Times New Roman" panose="02020603050405020304" pitchFamily="18" charset="0"/>
                    <a:sym typeface="Symbol" pitchFamily="18" charset="2"/>
                  </a:rPr>
                  <a:t> </a:t>
                </a:r>
                <a:endParaRPr lang="en-US" altLang="zh-CN" dirty="0">
                  <a:latin typeface="Times New Roman" pitchFamily="18" charset="0"/>
                  <a:cs typeface="Times New Roman" panose="02020603050405020304" pitchFamily="18" charset="0"/>
                  <a:sym typeface="Symbol" pitchFamily="18" charset="2"/>
                </a:endParaRPr>
              </a:p>
              <a:p>
                <a:pPr marL="914400" lvl="1" indent="-457200" eaLnBrk="1" hangingPunct="1">
                  <a:lnSpc>
                    <a:spcPct val="100000"/>
                  </a:lnSpc>
                  <a:buFont typeface="+mj-ea"/>
                  <a:buAutoNum type="circleNumDbPlain"/>
                </a:pPr>
                <a:r>
                  <a:rPr lang="el-GR" altLang="zh-CN" dirty="0">
                    <a:latin typeface="Times New Roman" pitchFamily="18" charset="0"/>
                    <a:cs typeface="Times New Roman" panose="02020603050405020304" pitchFamily="18" charset="0"/>
                  </a:rPr>
                  <a:t>Γ </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a:t>
                </a:r>
                <a:r>
                  <a:rPr lang="zh-CN" altLang="en-US" dirty="0">
                    <a:latin typeface="Times New Roman" pitchFamily="18" charset="0"/>
                    <a:cs typeface="Times New Roman" panose="02020603050405020304" pitchFamily="18" charset="0"/>
                    <a:sym typeface="Symbol" pitchFamily="18" charset="2"/>
                  </a:rPr>
                  <a:t></a:t>
                </a:r>
                <a:r>
                  <a:rPr lang="en-US" altLang="zh-CN" dirty="0">
                    <a:latin typeface="Times New Roman" pitchFamily="18" charset="0"/>
                    <a:cs typeface="Times New Roman" panose="02020603050405020304" pitchFamily="18" charset="0"/>
                  </a:rPr>
                  <a:t> </a:t>
                </a:r>
                <a:r>
                  <a:rPr lang="en-US" altLang="zh-CN" dirty="0">
                    <a:latin typeface="Times New Roman" pitchFamily="18" charset="0"/>
                    <a:cs typeface="Times New Roman" panose="02020603050405020304" pitchFamily="18" charset="0"/>
                    <a:sym typeface="Symbol" pitchFamily="18" charset="2"/>
                  </a:rPr>
                  <a:t> B</a:t>
                </a:r>
                <a:r>
                  <a:rPr lang="zh-CN" altLang="en-US" dirty="0">
                    <a:latin typeface="Times New Roman" pitchFamily="18" charset="0"/>
                    <a:cs typeface="Times New Roman" panose="02020603050405020304" pitchFamily="18" charset="0"/>
                    <a:sym typeface="Symbol" pitchFamily="18" charset="2"/>
                  </a:rPr>
                  <a:t> </a:t>
                </a:r>
                <a:endParaRPr lang="en-US" altLang="zh-CN" dirty="0">
                  <a:latin typeface="Times New Roman" pitchFamily="18" charset="0"/>
                  <a:cs typeface="Times New Roman" panose="02020603050405020304" pitchFamily="18" charset="0"/>
                  <a:sym typeface="Symbol" pitchFamily="18" charset="2"/>
                </a:endParaRPr>
              </a:p>
              <a:p>
                <a:pPr marL="914400" lvl="1" indent="-457200" eaLnBrk="1" hangingPunct="1">
                  <a:lnSpc>
                    <a:spcPct val="100000"/>
                  </a:lnSpc>
                  <a:buFont typeface="+mj-ea"/>
                  <a:buAutoNum type="circleNumDbPlain"/>
                </a:pPr>
                <a:r>
                  <a:rPr lang="el-GR" altLang="zh-CN" dirty="0">
                    <a:latin typeface="Times New Roman" pitchFamily="18" charset="0"/>
                    <a:cs typeface="Times New Roman" panose="02020603050405020304" pitchFamily="18" charset="0"/>
                  </a:rPr>
                  <a:t>Γ</a:t>
                </a:r>
                <a:r>
                  <a:rPr lang="en-US" altLang="zh-CN" dirty="0">
                    <a:latin typeface="Times New Roman" pitchFamily="18" charset="0"/>
                    <a:cs typeface="Times New Roman" panose="02020603050405020304" pitchFamily="18" charset="0"/>
                    <a:sym typeface="Symbol" pitchFamily="18" charset="2"/>
                  </a:rPr>
                  <a:t> </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latin typeface="Times New Roman" pitchFamily="18" charset="0"/>
                    <a:cs typeface="Times New Roman" panose="02020603050405020304" pitchFamily="18" charset="0"/>
                    <a:sym typeface="Symbol" pitchFamily="18" charset="2"/>
                  </a:rPr>
                  <a:t>A</a:t>
                </a:r>
                <a:r>
                  <a:rPr lang="zh-CN" altLang="en-US" dirty="0">
                    <a:latin typeface="Times New Roman" pitchFamily="18" charset="0"/>
                    <a:cs typeface="Times New Roman" panose="02020603050405020304" pitchFamily="18" charset="0"/>
                    <a:sym typeface="Symbol" pitchFamily="18" charset="2"/>
                  </a:rPr>
                  <a:t>  </a:t>
                </a:r>
                <a:r>
                  <a:rPr lang="en-US" altLang="zh-CN" dirty="0">
                    <a:latin typeface="Times New Roman"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itchFamily="18" charset="0"/>
                    <a:cs typeface="Times New Roman" panose="02020603050405020304" pitchFamily="18" charset="0"/>
                    <a:sym typeface="Symbol" pitchFamily="18" charset="2"/>
                  </a:rPr>
                  <a:t></a:t>
                </a:r>
                <a:r>
                  <a:rPr lang="en-US" altLang="zh-CN" dirty="0">
                    <a:latin typeface="Times New Roman" pitchFamily="18" charset="0"/>
                    <a:cs typeface="Times New Roman" panose="02020603050405020304" pitchFamily="18" charset="0"/>
                    <a:sym typeface="Symbol" pitchFamily="18" charset="2"/>
                  </a:rPr>
                  <a:t> B )            </a:t>
                </a:r>
                <a:r>
                  <a:rPr lang="zh-CN" altLang="en-US" dirty="0">
                    <a:latin typeface="Times New Roman" pitchFamily="18" charset="0"/>
                    <a:cs typeface="Times New Roman" panose="02020603050405020304" pitchFamily="18" charset="0"/>
                    <a:sym typeface="Symbol" pitchFamily="18" charset="2"/>
                  </a:rPr>
                  <a:t>例</a:t>
                </a:r>
                <a:r>
                  <a:rPr lang="en-US" altLang="zh-CN" dirty="0">
                    <a:latin typeface="Times New Roman" pitchFamily="18" charset="0"/>
                    <a:cs typeface="Times New Roman" panose="02020603050405020304" pitchFamily="18" charset="0"/>
                    <a:sym typeface="Symbol" pitchFamily="18" charset="2"/>
                  </a:rPr>
                  <a:t>2</a:t>
                </a:r>
                <a:r>
                  <a:rPr lang="zh-CN" altLang="en-US" dirty="0">
                    <a:latin typeface="Times New Roman" pitchFamily="18" charset="0"/>
                    <a:cs typeface="Times New Roman" panose="02020603050405020304" pitchFamily="18" charset="0"/>
                    <a:sym typeface="Symbol" pitchFamily="18" charset="2"/>
                  </a:rPr>
                  <a:t> </a:t>
                </a:r>
                <a:endParaRPr lang="en-US" altLang="zh-CN" dirty="0">
                  <a:latin typeface="Times New Roman" pitchFamily="18" charset="0"/>
                  <a:cs typeface="Times New Roman" panose="02020603050405020304" pitchFamily="18" charset="0"/>
                  <a:sym typeface="Symbol" pitchFamily="18" charset="2"/>
                </a:endParaRPr>
              </a:p>
              <a:p>
                <a:pPr marL="914400" lvl="1" indent="-457200" eaLnBrk="1" hangingPunct="1">
                  <a:lnSpc>
                    <a:spcPct val="100000"/>
                  </a:lnSpc>
                  <a:buFont typeface="+mj-ea"/>
                  <a:buAutoNum type="circleNumDbPlain"/>
                </a:pPr>
                <a:r>
                  <a:rPr lang="el-GR" altLang="zh-CN" dirty="0">
                    <a:latin typeface="Times New Roman" pitchFamily="18" charset="0"/>
                    <a:cs typeface="Times New Roman" panose="02020603050405020304" pitchFamily="18" charset="0"/>
                  </a:rPr>
                  <a:t>Γ</a:t>
                </a:r>
                <a:r>
                  <a:rPr lang="en-US" altLang="zh-CN" dirty="0">
                    <a:latin typeface="Times New Roman" pitchFamily="18" charset="0"/>
                    <a:cs typeface="Times New Roman" panose="02020603050405020304" pitchFamily="18" charset="0"/>
                  </a:rPr>
                  <a:t>,</a:t>
                </a:r>
                <a:r>
                  <a:rPr lang="en-US" altLang="zh-CN" dirty="0">
                    <a:latin typeface="Times New Roman" pitchFamily="18" charset="0"/>
                    <a:cs typeface="Times New Roman" panose="02020603050405020304" pitchFamily="18" charset="0"/>
                    <a:sym typeface="Symbol" pitchFamily="18" charset="2"/>
                  </a:rPr>
                  <a:t>  A</a:t>
                </a:r>
                <a:r>
                  <a:rPr lang="el-GR" altLang="zh-CN" dirty="0">
                    <a:latin typeface="Times New Roman" pitchFamily="18" charset="0"/>
                    <a:cs typeface="Times New Roman" panose="02020603050405020304" pitchFamily="18" charset="0"/>
                  </a:rPr>
                  <a:t> </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a:t>
                </a:r>
                <a:r>
                  <a:rPr lang="zh-CN" altLang="en-US" dirty="0">
                    <a:latin typeface="Times New Roman" pitchFamily="18" charset="0"/>
                    <a:cs typeface="Times New Roman" panose="02020603050405020304" pitchFamily="18" charset="0"/>
                    <a:sym typeface="Symbol" pitchFamily="18" charset="2"/>
                  </a:rPr>
                  <a:t></a:t>
                </a:r>
                <a:r>
                  <a:rPr lang="en-US" altLang="zh-CN" dirty="0">
                    <a:latin typeface="Times New Roman" pitchFamily="18" charset="0"/>
                    <a:cs typeface="Times New Roman" panose="02020603050405020304" pitchFamily="18" charset="0"/>
                  </a:rPr>
                  <a:t> </a:t>
                </a:r>
                <a:r>
                  <a:rPr lang="en-US" altLang="zh-CN" dirty="0">
                    <a:latin typeface="Times New Roman" pitchFamily="18" charset="0"/>
                    <a:cs typeface="Times New Roman" panose="02020603050405020304" pitchFamily="18" charset="0"/>
                    <a:sym typeface="Symbol" pitchFamily="18" charset="2"/>
                  </a:rPr>
                  <a:t>B</a:t>
                </a:r>
                <a:r>
                  <a:rPr lang="zh-CN" altLang="en-US" dirty="0">
                    <a:latin typeface="Times New Roman" pitchFamily="18" charset="0"/>
                    <a:cs typeface="Times New Roman" panose="02020603050405020304" pitchFamily="18" charset="0"/>
                    <a:sym typeface="Symbol" pitchFamily="18" charset="2"/>
                  </a:rPr>
                  <a:t> </a:t>
                </a:r>
                <a:endParaRPr lang="en-US" altLang="zh-CN" dirty="0">
                  <a:latin typeface="Times New Roman" pitchFamily="18" charset="0"/>
                  <a:cs typeface="Times New Roman" panose="02020603050405020304" pitchFamily="18" charset="0"/>
                  <a:sym typeface="Symbol" pitchFamily="18" charset="2"/>
                </a:endParaRPr>
              </a:p>
              <a:p>
                <a:pPr marL="914400" lvl="1" indent="-457200" eaLnBrk="1" hangingPunct="1">
                  <a:lnSpc>
                    <a:spcPct val="100000"/>
                  </a:lnSpc>
                  <a:buFont typeface="+mj-ea"/>
                  <a:buAutoNum type="circleNumDbPlain"/>
                </a:pPr>
                <a:r>
                  <a:rPr lang="el-GR" altLang="zh-CN" dirty="0">
                    <a:latin typeface="Times New Roman" pitchFamily="18" charset="0"/>
                    <a:cs typeface="Times New Roman" panose="02020603050405020304" pitchFamily="18" charset="0"/>
                  </a:rPr>
                  <a:t>Γ </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zh-CN"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AA                     </a:t>
                </a:r>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8 </a:t>
                </a:r>
                <a:r>
                  <a:rPr lang="zh-CN" altLang="en-US" dirty="0">
                    <a:latin typeface="Times New Roman" panose="02020603050405020304" pitchFamily="18" charset="0"/>
                    <a:cs typeface="Times New Roman" panose="02020603050405020304" pitchFamily="18" charset="0"/>
                  </a:rPr>
                  <a:t>双重否定率</a:t>
                </a:r>
                <a:endParaRPr lang="en-US" altLang="zh-CN" dirty="0">
                  <a:latin typeface="Times New Roman" pitchFamily="18" charset="0"/>
                  <a:cs typeface="Times New Roman" panose="02020603050405020304" pitchFamily="18" charset="0"/>
                  <a:sym typeface="Symbol" pitchFamily="18" charset="2"/>
                </a:endParaRPr>
              </a:p>
              <a:p>
                <a:pPr marL="914400" lvl="1" indent="-457200" eaLnBrk="1" hangingPunct="1">
                  <a:lnSpc>
                    <a:spcPct val="100000"/>
                  </a:lnSpc>
                  <a:buFont typeface="+mj-ea"/>
                  <a:buAutoNum type="circleNumDbPlain"/>
                </a:pPr>
                <a:r>
                  <a:rPr lang="el-GR" altLang="zh-CN" dirty="0">
                    <a:latin typeface="Times New Roman" pitchFamily="18" charset="0"/>
                    <a:cs typeface="Times New Roman" panose="02020603050405020304" pitchFamily="18" charset="0"/>
                  </a:rPr>
                  <a:t>Γ</a:t>
                </a:r>
                <a:r>
                  <a:rPr lang="en-US" altLang="zh-CN" dirty="0">
                    <a:latin typeface="Times New Roman" pitchFamily="18" charset="0"/>
                    <a:cs typeface="Times New Roman" panose="02020603050405020304" pitchFamily="18" charset="0"/>
                  </a:rPr>
                  <a:t>,</a:t>
                </a:r>
                <a14:m>
                  <m:oMath xmlns:m="http://schemas.openxmlformats.org/officeDocument/2006/math">
                    <m:r>
                      <m:rPr>
                        <m:nor/>
                      </m:rPr>
                      <a:rPr lang="en-US" altLang="zh-CN" dirty="0">
                        <a:latin typeface="Times New Roman" pitchFamily="18" charset="0"/>
                        <a:cs typeface="Times New Roman" panose="02020603050405020304" pitchFamily="18" charset="0"/>
                        <a:sym typeface="Symbol" pitchFamily="18" charset="2"/>
                      </a:rPr>
                      <m:t> </m:t>
                    </m:r>
                    <m:r>
                      <m:rPr>
                        <m:nor/>
                      </m:rPr>
                      <a:rPr lang="en-US" altLang="zh-CN" dirty="0">
                        <a:latin typeface="Times New Roman" pitchFamily="18" charset="0"/>
                        <a:cs typeface="Times New Roman" panose="02020603050405020304" pitchFamily="18" charset="0"/>
                        <a:sym typeface="Symbol" pitchFamily="18" charset="2"/>
                      </a:rPr>
                      <m:t>A</m:t>
                    </m:r>
                    <m:r>
                      <a:rPr lang="zh-CN" altLang="en-US" i="1">
                        <a:latin typeface="Cambria Math" panose="02040503050406030204" pitchFamily="18" charset="0"/>
                        <a:cs typeface="Times New Roman" panose="02020603050405020304" pitchFamily="18" charset="0"/>
                      </a:rPr>
                      <m:t>⊢</m:t>
                    </m:r>
                  </m:oMath>
                </a14:m>
                <a:r>
                  <a:rPr lang="en-US" altLang="zh-CN" dirty="0">
                    <a:latin typeface="Times New Roman" pitchFamily="18" charset="0"/>
                    <a:cs typeface="Times New Roman" panose="02020603050405020304" pitchFamily="18" charset="0"/>
                    <a:sym typeface="Symbol" pitchFamily="18" charset="2"/>
                  </a:rPr>
                  <a:t> </a:t>
                </a:r>
                <a:r>
                  <a:rPr lang="en-US" altLang="zh-CN" dirty="0">
                    <a:latin typeface="Times New Roman" panose="02020603050405020304" pitchFamily="18" charset="0"/>
                    <a:cs typeface="Times New Roman" panose="02020603050405020304" pitchFamily="18" charset="0"/>
                  </a:rPr>
                  <a:t>A                            </a:t>
                </a:r>
              </a:p>
              <a:p>
                <a:pPr marL="914400" lvl="1" indent="-457200" eaLnBrk="1" hangingPunct="1">
                  <a:lnSpc>
                    <a:spcPct val="100000"/>
                  </a:lnSpc>
                  <a:buFont typeface="+mj-ea"/>
                  <a:buAutoNum type="circleNumDbPlain"/>
                </a:pPr>
                <a:r>
                  <a:rPr lang="el-GR" altLang="zh-CN" dirty="0">
                    <a:latin typeface="Times New Roman" pitchFamily="18" charset="0"/>
                    <a:cs typeface="Times New Roman" panose="02020603050405020304" pitchFamily="18" charset="0"/>
                  </a:rPr>
                  <a:t>Γ</a:t>
                </a:r>
                <a:r>
                  <a:rPr lang="en-US" altLang="zh-CN" dirty="0">
                    <a:latin typeface="Times New Roman" pitchFamily="18" charset="0"/>
                    <a:cs typeface="Times New Roman" panose="02020603050405020304" pitchFamily="18" charset="0"/>
                  </a:rPr>
                  <a:t>,</a:t>
                </a:r>
                <a14:m>
                  <m:oMath xmlns:m="http://schemas.openxmlformats.org/officeDocument/2006/math">
                    <m:r>
                      <m:rPr>
                        <m:nor/>
                      </m:rPr>
                      <a:rPr lang="en-US" altLang="zh-CN" dirty="0">
                        <a:latin typeface="Times New Roman" pitchFamily="18" charset="0"/>
                        <a:cs typeface="Times New Roman" panose="02020603050405020304" pitchFamily="18" charset="0"/>
                        <a:sym typeface="Symbol" pitchFamily="18" charset="2"/>
                      </a:rPr>
                      <m:t> </m:t>
                    </m:r>
                    <m:r>
                      <m:rPr>
                        <m:nor/>
                      </m:rPr>
                      <a:rPr lang="en-US" altLang="zh-CN" dirty="0">
                        <a:latin typeface="Times New Roman" pitchFamily="18" charset="0"/>
                        <a:cs typeface="Times New Roman" panose="02020603050405020304" pitchFamily="18" charset="0"/>
                        <a:sym typeface="Symbol" pitchFamily="18" charset="2"/>
                      </a:rPr>
                      <m:t>A</m:t>
                    </m:r>
                    <m:r>
                      <a:rPr lang="zh-CN" altLang="en-US" i="1">
                        <a:latin typeface="Cambria Math" panose="02040503050406030204" pitchFamily="18" charset="0"/>
                        <a:cs typeface="Times New Roman" panose="02020603050405020304" pitchFamily="18" charset="0"/>
                      </a:rPr>
                      <m:t>⊢</m:t>
                    </m:r>
                    <m:r>
                      <a:rPr lang="en-US" altLang="zh-CN" b="1" i="0" smtClean="0">
                        <a:latin typeface="Cambria Math" panose="02040503050406030204" pitchFamily="18" charset="0"/>
                        <a:cs typeface="Times New Roman" panose="02020603050405020304" pitchFamily="18" charset="0"/>
                      </a:rPr>
                      <m:t>𝐁</m:t>
                    </m:r>
                  </m:oMath>
                </a14:m>
                <a:r>
                  <a:rPr lang="en-US" altLang="zh-CN" dirty="0">
                    <a:latin typeface="Times New Roman" pitchFamily="18" charset="0"/>
                    <a:cs typeface="Times New Roman" panose="02020603050405020304" pitchFamily="18" charset="0"/>
                    <a:sym typeface="Symbol" pitchFamily="18" charset="2"/>
                  </a:rPr>
                  <a:t>                          3</a:t>
                </a:r>
                <a:r>
                  <a:rPr lang="zh-CN" altLang="en-US" dirty="0">
                    <a:latin typeface="Times New Roman" pitchFamily="18" charset="0"/>
                    <a:cs typeface="Times New Roman" panose="02020603050405020304" pitchFamily="18" charset="0"/>
                    <a:sym typeface="Symbol" pitchFamily="18" charset="2"/>
                  </a:rPr>
                  <a:t>和</a:t>
                </a:r>
                <a:r>
                  <a:rPr lang="en-US" altLang="zh-CN" dirty="0">
                    <a:latin typeface="Times New Roman" pitchFamily="18" charset="0"/>
                    <a:cs typeface="Times New Roman" panose="02020603050405020304" pitchFamily="18" charset="0"/>
                    <a:sym typeface="Symbol" pitchFamily="18" charset="2"/>
                  </a:rPr>
                  <a:t>8MP</a:t>
                </a:r>
              </a:p>
              <a:p>
                <a:pPr marL="914400" lvl="1" indent="-457200" eaLnBrk="1" hangingPunct="1">
                  <a:lnSpc>
                    <a:spcPct val="100000"/>
                  </a:lnSpc>
                  <a:buFont typeface="+mj-ea"/>
                  <a:buAutoNum type="circleNumDbPlain"/>
                </a:pPr>
                <a:r>
                  <a:rPr lang="el-GR" altLang="zh-CN" dirty="0">
                    <a:latin typeface="Times New Roman" pitchFamily="18" charset="0"/>
                    <a:cs typeface="Times New Roman" panose="02020603050405020304" pitchFamily="18" charset="0"/>
                  </a:rPr>
                  <a:t>Γ</a:t>
                </a:r>
                <a:r>
                  <a:rPr lang="en-US" altLang="zh-CN" dirty="0">
                    <a:latin typeface="Times New Roman" pitchFamily="18" charset="0"/>
                    <a:cs typeface="Times New Roman" panose="02020603050405020304" pitchFamily="18" charset="0"/>
                  </a:rPr>
                  <a:t>,</a:t>
                </a:r>
                <a14:m>
                  <m:oMath xmlns:m="http://schemas.openxmlformats.org/officeDocument/2006/math">
                    <m:r>
                      <m:rPr>
                        <m:nor/>
                      </m:rPr>
                      <a:rPr lang="en-US" altLang="zh-CN" dirty="0">
                        <a:latin typeface="Times New Roman" pitchFamily="18" charset="0"/>
                        <a:cs typeface="Times New Roman" panose="02020603050405020304" pitchFamily="18" charset="0"/>
                        <a:sym typeface="Symbol" pitchFamily="18" charset="2"/>
                      </a:rPr>
                      <m:t> </m:t>
                    </m:r>
                    <m:r>
                      <m:rPr>
                        <m:nor/>
                      </m:rPr>
                      <a:rPr lang="en-US" altLang="zh-CN" dirty="0">
                        <a:latin typeface="Times New Roman" pitchFamily="18" charset="0"/>
                        <a:cs typeface="Times New Roman" panose="02020603050405020304" pitchFamily="18" charset="0"/>
                        <a:sym typeface="Symbol" pitchFamily="18" charset="2"/>
                      </a:rPr>
                      <m:t>A</m:t>
                    </m:r>
                    <m:r>
                      <a:rPr lang="zh-CN" altLang="en-US" i="1">
                        <a:latin typeface="Cambria Math" panose="02040503050406030204" pitchFamily="18" charset="0"/>
                        <a:cs typeface="Times New Roman" panose="02020603050405020304" pitchFamily="18" charset="0"/>
                      </a:rPr>
                      <m:t>⊢</m:t>
                    </m:r>
                  </m:oMath>
                </a14:m>
                <a:r>
                  <a:rPr lang="en-US" altLang="zh-CN" dirty="0">
                    <a:latin typeface="Times New Roman" pitchFamily="18" charset="0"/>
                    <a:cs typeface="Times New Roman" panose="02020603050405020304" pitchFamily="18" charset="0"/>
                    <a:sym typeface="Symbol" pitchFamily="18" charset="2"/>
                  </a:rPr>
                  <a:t> B                       6</a:t>
                </a:r>
                <a:r>
                  <a:rPr lang="zh-CN" altLang="en-US" dirty="0">
                    <a:latin typeface="Times New Roman" pitchFamily="18" charset="0"/>
                    <a:cs typeface="Times New Roman" panose="02020603050405020304" pitchFamily="18" charset="0"/>
                    <a:sym typeface="Symbol" pitchFamily="18" charset="2"/>
                  </a:rPr>
                  <a:t>和</a:t>
                </a:r>
                <a:r>
                  <a:rPr lang="en-US" altLang="zh-CN" dirty="0">
                    <a:latin typeface="Times New Roman" pitchFamily="18" charset="0"/>
                    <a:cs typeface="Times New Roman" panose="02020603050405020304" pitchFamily="18" charset="0"/>
                    <a:sym typeface="Symbol" pitchFamily="18" charset="2"/>
                  </a:rPr>
                  <a:t>8 MP</a:t>
                </a:r>
              </a:p>
              <a:p>
                <a:pPr marL="914400" lvl="1" indent="-457200" eaLnBrk="1" hangingPunct="1">
                  <a:lnSpc>
                    <a:spcPct val="100000"/>
                  </a:lnSpc>
                  <a:buFont typeface="+mj-ea"/>
                  <a:buAutoNum type="circleNumDbPlain"/>
                </a:pPr>
                <a:r>
                  <a:rPr lang="el-GR" altLang="zh-CN" dirty="0">
                    <a:latin typeface="Times New Roman" pitchFamily="18" charset="0"/>
                    <a:cs typeface="Times New Roman" panose="02020603050405020304" pitchFamily="18" charset="0"/>
                  </a:rPr>
                  <a:t>Γ</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sym typeface="Symbol" pitchFamily="18" charset="2"/>
                      </a:rPr>
                      <m:t> </m:t>
                    </m:r>
                    <m:r>
                      <a:rPr lang="zh-CN" altLang="en-US" i="1">
                        <a:latin typeface="Cambria Math" panose="02040503050406030204" pitchFamily="18" charset="0"/>
                        <a:cs typeface="Times New Roman" panose="02020603050405020304" pitchFamily="18" charset="0"/>
                      </a:rPr>
                      <m:t>⊢</m:t>
                    </m:r>
                  </m:oMath>
                </a14:m>
                <a:r>
                  <a:rPr lang="zh-CN" altLang="en-US" dirty="0">
                    <a:latin typeface="Times New Roman" pitchFamily="18" charset="0"/>
                    <a:cs typeface="Times New Roman" panose="02020603050405020304" pitchFamily="18" charset="0"/>
                    <a:sym typeface="Symbol" pitchFamily="18" charset="2"/>
                  </a:rPr>
                  <a:t> </a:t>
                </a:r>
                <a14:m>
                  <m:oMath xmlns:m="http://schemas.openxmlformats.org/officeDocument/2006/math">
                    <m:r>
                      <m:rPr>
                        <m:nor/>
                      </m:rPr>
                      <a:rPr lang="en-US" altLang="zh-CN" dirty="0">
                        <a:latin typeface="Times New Roman" pitchFamily="18" charset="0"/>
                        <a:cs typeface="Times New Roman" panose="02020603050405020304" pitchFamily="18" charset="0"/>
                        <a:sym typeface="Symbol" pitchFamily="18" charset="2"/>
                      </a:rPr>
                      <m:t></m:t>
                    </m:r>
                    <m:r>
                      <m:rPr>
                        <m:nor/>
                      </m:rPr>
                      <a:rPr lang="en-US" altLang="zh-CN" dirty="0">
                        <a:latin typeface="Times New Roman" pitchFamily="18" charset="0"/>
                        <a:cs typeface="Times New Roman" panose="02020603050405020304" pitchFamily="18" charset="0"/>
                        <a:sym typeface="Symbol" pitchFamily="18" charset="2"/>
                      </a:rPr>
                      <m:t>A</m:t>
                    </m:r>
                  </m:oMath>
                </a14:m>
                <a:r>
                  <a:rPr lang="zh-CN" altLang="en-US" dirty="0">
                    <a:latin typeface="Times New Roman" pitchFamily="18" charset="0"/>
                    <a:cs typeface="Times New Roman" panose="02020603050405020304" pitchFamily="18" charset="0"/>
                    <a:sym typeface="Symbol" pitchFamily="18" charset="2"/>
                  </a:rPr>
                  <a:t>                              例</a:t>
                </a:r>
                <a:r>
                  <a:rPr lang="en-US" altLang="zh-CN" dirty="0">
                    <a:latin typeface="Times New Roman" pitchFamily="18" charset="0"/>
                    <a:cs typeface="Times New Roman" panose="02020603050405020304" pitchFamily="18" charset="0"/>
                    <a:sym typeface="Symbol" pitchFamily="18" charset="2"/>
                  </a:rPr>
                  <a:t>7 </a:t>
                </a:r>
                <a:r>
                  <a:rPr lang="zh-CN" altLang="en-US" dirty="0">
                    <a:latin typeface="Times New Roman" pitchFamily="18" charset="0"/>
                    <a:cs typeface="Times New Roman" panose="02020603050405020304" pitchFamily="18" charset="0"/>
                    <a:sym typeface="Symbol" pitchFamily="18" charset="2"/>
                  </a:rPr>
                  <a:t>反证率            </a:t>
                </a:r>
                <a:endParaRPr lang="en-US" altLang="zh-CN" dirty="0">
                  <a:latin typeface="Times New Roman" pitchFamily="18" charset="0"/>
                  <a:cs typeface="Times New Roman" panose="02020603050405020304" pitchFamily="18" charset="0"/>
                  <a:sym typeface="Symbol" pitchFamily="18" charset="2"/>
                </a:endParaRPr>
              </a:p>
            </p:txBody>
          </p:sp>
        </mc:Choice>
        <mc:Fallback>
          <p:sp>
            <p:nvSpPr>
              <p:cNvPr id="1289219" name="Rectangle 3"/>
              <p:cNvSpPr>
                <a:spLocks noGrp="1" noRot="1" noChangeAspect="1" noMove="1" noResize="1" noEditPoints="1" noAdjustHandles="1" noChangeArrowheads="1" noChangeShapeType="1" noTextEdit="1"/>
              </p:cNvSpPr>
              <p:nvPr>
                <p:ph type="body" idx="1"/>
              </p:nvPr>
            </p:nvSpPr>
            <p:spPr>
              <a:xfrm>
                <a:off x="276225" y="771339"/>
                <a:ext cx="8512175" cy="5427756"/>
              </a:xfrm>
              <a:blipFill>
                <a:blip r:embed="rId2"/>
                <a:stretch>
                  <a:fillRect l="-931" t="-1798" b="-44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5879947"/>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2716FFCF-2655-45B8-9EC4-6CEA36D0B57A}"/>
              </a:ext>
            </a:extLst>
          </p:cNvPr>
          <p:cNvSpPr>
            <a:spLocks noGrp="1"/>
          </p:cNvSpPr>
          <p:nvPr>
            <p:ph type="title"/>
          </p:nvPr>
        </p:nvSpPr>
        <p:spPr/>
        <p:txBody>
          <a:bodyPr/>
          <a:lstStyle/>
          <a:p>
            <a:r>
              <a:rPr lang="pt-BR" altLang="zh-CN" dirty="0"/>
              <a:t>├ (P</a:t>
            </a:r>
            <a:r>
              <a:rPr lang="pt-BR" altLang="zh-CN" dirty="0">
                <a:sym typeface="Symbol" panose="05050102010706020507" pitchFamily="18" charset="2"/>
              </a:rPr>
              <a:t></a:t>
            </a:r>
            <a:r>
              <a:rPr lang="pt-BR" altLang="zh-CN" dirty="0"/>
              <a:t>(Q</a:t>
            </a:r>
            <a:r>
              <a:rPr lang="pt-BR" altLang="zh-CN" dirty="0">
                <a:sym typeface="Symbol" panose="05050102010706020507" pitchFamily="18" charset="2"/>
              </a:rPr>
              <a:t></a:t>
            </a:r>
            <a:r>
              <a:rPr lang="pt-BR" altLang="zh-CN" dirty="0"/>
              <a:t>R))</a:t>
            </a:r>
            <a:r>
              <a:rPr lang="pt-BR" altLang="zh-CN" dirty="0">
                <a:sym typeface="Symbol" panose="05050102010706020507" pitchFamily="18" charset="2"/>
              </a:rPr>
              <a:t></a:t>
            </a:r>
            <a:r>
              <a:rPr lang="pt-BR" altLang="zh-CN" dirty="0"/>
              <a:t>(Q</a:t>
            </a:r>
            <a:r>
              <a:rPr lang="pt-BR" altLang="zh-CN" dirty="0">
                <a:sym typeface="Symbol" panose="05050102010706020507" pitchFamily="18" charset="2"/>
              </a:rPr>
              <a:t></a:t>
            </a:r>
            <a:r>
              <a:rPr lang="pt-BR" altLang="zh-CN" dirty="0"/>
              <a:t>(P</a:t>
            </a:r>
            <a:r>
              <a:rPr lang="pt-BR" altLang="zh-CN" dirty="0">
                <a:sym typeface="Symbol" panose="05050102010706020507" pitchFamily="18" charset="2"/>
              </a:rPr>
              <a:t></a:t>
            </a:r>
            <a:r>
              <a:rPr lang="pt-BR" altLang="zh-CN" dirty="0"/>
              <a:t>R))</a:t>
            </a:r>
            <a:endParaRPr lang="zh-CN" altLang="en-US" dirty="0"/>
          </a:p>
        </p:txBody>
      </p:sp>
      <p:sp>
        <p:nvSpPr>
          <p:cNvPr id="48131" name="内容占位符 2">
            <a:extLst>
              <a:ext uri="{FF2B5EF4-FFF2-40B4-BE49-F238E27FC236}">
                <a16:creationId xmlns:a16="http://schemas.microsoft.com/office/drawing/2014/main" id="{E156C9F0-F498-4E29-A734-7FB5935E2566}"/>
              </a:ext>
            </a:extLst>
          </p:cNvPr>
          <p:cNvSpPr>
            <a:spLocks noGrp="1"/>
          </p:cNvSpPr>
          <p:nvPr>
            <p:ph idx="1"/>
          </p:nvPr>
        </p:nvSpPr>
        <p:spPr/>
        <p:txBody>
          <a:bodyPr/>
          <a:lstStyle/>
          <a:p>
            <a:r>
              <a:rPr lang="zh-CN" altLang="zh-CN" sz="1800" dirty="0"/>
              <a:t>证明：</a:t>
            </a:r>
            <a:r>
              <a:rPr lang="pt-BR" altLang="zh-CN" sz="1800" dirty="0"/>
              <a:t>                                                                                                         </a:t>
            </a:r>
            <a:r>
              <a:rPr lang="zh-CN" altLang="zh-CN" sz="1800" dirty="0">
                <a:solidFill>
                  <a:schemeClr val="accent2"/>
                </a:solidFill>
              </a:rPr>
              <a:t>证据：</a:t>
            </a:r>
          </a:p>
          <a:p>
            <a:r>
              <a:rPr lang="pt-BR" altLang="zh-CN" sz="1800" dirty="0"/>
              <a:t>A</a:t>
            </a:r>
            <a:r>
              <a:rPr lang="pt-BR" altLang="zh-CN" sz="1800" baseline="-25000" dirty="0"/>
              <a:t>1</a:t>
            </a:r>
            <a:r>
              <a:rPr lang="pt-BR" altLang="zh-CN" sz="1800" dirty="0"/>
              <a:t>=(P </a:t>
            </a:r>
            <a:r>
              <a:rPr lang="en-US" altLang="zh-CN" sz="1800" dirty="0">
                <a:sym typeface="Symbol" panose="05050102010706020507" pitchFamily="18" charset="2"/>
              </a:rPr>
              <a:t></a:t>
            </a:r>
            <a:r>
              <a:rPr lang="pt-BR" altLang="zh-CN" sz="1800" dirty="0"/>
              <a:t>(Q </a:t>
            </a:r>
            <a:r>
              <a:rPr lang="en-US" altLang="zh-CN" sz="1800" dirty="0">
                <a:sym typeface="Symbol" panose="05050102010706020507" pitchFamily="18" charset="2"/>
              </a:rPr>
              <a:t></a:t>
            </a:r>
            <a:r>
              <a:rPr lang="pt-BR" altLang="zh-CN" sz="1800" dirty="0"/>
              <a:t>R)) </a:t>
            </a:r>
            <a:r>
              <a:rPr lang="en-US" altLang="zh-CN" sz="1800" dirty="0">
                <a:sym typeface="Symbol" panose="05050102010706020507" pitchFamily="18" charset="2"/>
              </a:rPr>
              <a:t></a:t>
            </a:r>
            <a:r>
              <a:rPr lang="pt-BR" altLang="zh-CN" sz="1800" dirty="0"/>
              <a:t>(( P </a:t>
            </a:r>
            <a:r>
              <a:rPr lang="en-US" altLang="zh-CN" sz="1800" dirty="0">
                <a:sym typeface="Symbol" panose="05050102010706020507" pitchFamily="18" charset="2"/>
              </a:rPr>
              <a:t></a:t>
            </a:r>
            <a:r>
              <a:rPr lang="pt-BR" altLang="zh-CN" sz="1800" dirty="0"/>
              <a:t>Q)</a:t>
            </a:r>
            <a:r>
              <a:rPr lang="en-US" altLang="zh-CN" sz="1800" dirty="0">
                <a:sym typeface="Symbol" panose="05050102010706020507" pitchFamily="18" charset="2"/>
              </a:rPr>
              <a:t></a:t>
            </a:r>
            <a:r>
              <a:rPr lang="pt-BR" altLang="zh-CN" sz="1800" dirty="0"/>
              <a:t>(P </a:t>
            </a:r>
            <a:r>
              <a:rPr lang="en-US" altLang="zh-CN" sz="1800" dirty="0">
                <a:sym typeface="Symbol" panose="05050102010706020507" pitchFamily="18" charset="2"/>
              </a:rPr>
              <a:t></a:t>
            </a:r>
            <a:r>
              <a:rPr lang="pt-BR" altLang="zh-CN" sz="1800" dirty="0"/>
              <a:t>R))                                                    </a:t>
            </a:r>
            <a:r>
              <a:rPr lang="de-DE" altLang="zh-CN" sz="1800" dirty="0">
                <a:solidFill>
                  <a:schemeClr val="accent2"/>
                </a:solidFill>
                <a:latin typeface="Palace Script MT" panose="030303020206070C0B05" pitchFamily="66" charset="0"/>
              </a:rPr>
              <a:t>A</a:t>
            </a:r>
            <a:r>
              <a:rPr lang="de-DE" altLang="zh-CN" sz="1800" dirty="0">
                <a:solidFill>
                  <a:schemeClr val="accent2"/>
                </a:solidFill>
              </a:rPr>
              <a:t> </a:t>
            </a:r>
            <a:r>
              <a:rPr lang="de-DE" altLang="zh-CN" sz="1800" baseline="-25000" dirty="0">
                <a:solidFill>
                  <a:schemeClr val="accent2"/>
                </a:solidFill>
              </a:rPr>
              <a:t>2</a:t>
            </a:r>
            <a:r>
              <a:rPr lang="pt-BR" altLang="zh-CN" sz="1800" dirty="0"/>
              <a:t> </a:t>
            </a:r>
            <a:endParaRPr lang="zh-CN" altLang="zh-CN" sz="1800" dirty="0"/>
          </a:p>
          <a:p>
            <a:r>
              <a:rPr lang="pt-BR" altLang="zh-CN" sz="1800" dirty="0"/>
              <a:t>A</a:t>
            </a:r>
            <a:r>
              <a:rPr lang="pt-BR" altLang="zh-CN" sz="1800" baseline="-25000" dirty="0"/>
              <a:t>2</a:t>
            </a:r>
            <a:r>
              <a:rPr lang="pt-BR" altLang="zh-CN" sz="1800" dirty="0"/>
              <a:t>= (( P </a:t>
            </a:r>
            <a:r>
              <a:rPr lang="en-US" altLang="zh-CN" sz="1800" dirty="0">
                <a:sym typeface="Symbol" panose="05050102010706020507" pitchFamily="18" charset="2"/>
              </a:rPr>
              <a:t></a:t>
            </a:r>
            <a:r>
              <a:rPr lang="pt-BR" altLang="zh-CN" sz="1800" dirty="0"/>
              <a:t>Q)</a:t>
            </a:r>
            <a:r>
              <a:rPr lang="en-US" altLang="zh-CN" sz="1800" dirty="0">
                <a:sym typeface="Symbol" panose="05050102010706020507" pitchFamily="18" charset="2"/>
              </a:rPr>
              <a:t></a:t>
            </a:r>
            <a:r>
              <a:rPr lang="pt-BR" altLang="zh-CN" sz="1800" dirty="0"/>
              <a:t>(P </a:t>
            </a:r>
            <a:r>
              <a:rPr lang="en-US" altLang="zh-CN" sz="1800" dirty="0">
                <a:sym typeface="Symbol" panose="05050102010706020507" pitchFamily="18" charset="2"/>
              </a:rPr>
              <a:t></a:t>
            </a:r>
            <a:r>
              <a:rPr lang="pt-BR" altLang="zh-CN" sz="1800" dirty="0"/>
              <a:t>R))</a:t>
            </a:r>
            <a:r>
              <a:rPr lang="en-US" altLang="zh-CN" sz="1800" dirty="0">
                <a:sym typeface="Symbol" panose="05050102010706020507" pitchFamily="18" charset="2"/>
              </a:rPr>
              <a:t></a:t>
            </a:r>
            <a:r>
              <a:rPr lang="pt-BR" altLang="zh-CN" sz="1800" dirty="0"/>
              <a:t>(Q</a:t>
            </a:r>
            <a:r>
              <a:rPr lang="en-US" altLang="zh-CN" sz="1800" dirty="0">
                <a:sym typeface="Symbol" panose="05050102010706020507" pitchFamily="18" charset="2"/>
              </a:rPr>
              <a:t></a:t>
            </a:r>
            <a:r>
              <a:rPr lang="pt-BR" altLang="zh-CN" sz="1800" dirty="0"/>
              <a:t>(( P </a:t>
            </a:r>
            <a:r>
              <a:rPr lang="en-US" altLang="zh-CN" sz="1800" dirty="0">
                <a:sym typeface="Symbol" panose="05050102010706020507" pitchFamily="18" charset="2"/>
              </a:rPr>
              <a:t></a:t>
            </a:r>
            <a:r>
              <a:rPr lang="pt-BR" altLang="zh-CN" sz="1800" dirty="0"/>
              <a:t>Q)</a:t>
            </a:r>
            <a:r>
              <a:rPr lang="en-US" altLang="zh-CN" sz="1800" dirty="0">
                <a:sym typeface="Symbol" panose="05050102010706020507" pitchFamily="18" charset="2"/>
              </a:rPr>
              <a:t></a:t>
            </a:r>
            <a:r>
              <a:rPr lang="pt-BR" altLang="zh-CN" sz="1800" dirty="0"/>
              <a:t>(P </a:t>
            </a:r>
            <a:r>
              <a:rPr lang="en-US" altLang="zh-CN" sz="1800" dirty="0">
                <a:sym typeface="Symbol" panose="05050102010706020507" pitchFamily="18" charset="2"/>
              </a:rPr>
              <a:t></a:t>
            </a:r>
            <a:r>
              <a:rPr lang="pt-BR" altLang="zh-CN" sz="1800" dirty="0"/>
              <a:t>R) ))                                 </a:t>
            </a:r>
            <a:r>
              <a:rPr lang="de-DE" altLang="zh-CN" sz="1800" dirty="0">
                <a:solidFill>
                  <a:schemeClr val="accent2"/>
                </a:solidFill>
                <a:latin typeface="Palace Script MT" panose="030303020206070C0B05" pitchFamily="66" charset="0"/>
              </a:rPr>
              <a:t>A</a:t>
            </a:r>
            <a:r>
              <a:rPr lang="de-DE" altLang="zh-CN" sz="1800" dirty="0">
                <a:solidFill>
                  <a:schemeClr val="accent2"/>
                </a:solidFill>
              </a:rPr>
              <a:t> </a:t>
            </a:r>
            <a:r>
              <a:rPr lang="de-DE" altLang="zh-CN" sz="1800" baseline="-25000" dirty="0">
                <a:solidFill>
                  <a:schemeClr val="accent2"/>
                </a:solidFill>
              </a:rPr>
              <a:t>1</a:t>
            </a:r>
            <a:r>
              <a:rPr lang="pt-BR" altLang="zh-CN" sz="1800" dirty="0">
                <a:solidFill>
                  <a:schemeClr val="accent2"/>
                </a:solidFill>
              </a:rPr>
              <a:t> </a:t>
            </a:r>
            <a:endParaRPr lang="zh-CN" altLang="zh-CN" sz="1800" dirty="0">
              <a:solidFill>
                <a:schemeClr val="accent2"/>
              </a:solidFill>
            </a:endParaRPr>
          </a:p>
          <a:p>
            <a:r>
              <a:rPr lang="pt-BR" altLang="zh-CN" sz="1800" dirty="0"/>
              <a:t>A</a:t>
            </a:r>
            <a:r>
              <a:rPr lang="pt-BR" altLang="zh-CN" sz="1800" baseline="-25000" dirty="0"/>
              <a:t>3</a:t>
            </a:r>
            <a:r>
              <a:rPr lang="pt-BR" altLang="zh-CN" sz="1800" dirty="0"/>
              <a:t>=(Q</a:t>
            </a:r>
            <a:r>
              <a:rPr lang="en-US" altLang="zh-CN" sz="1800" dirty="0">
                <a:sym typeface="Symbol" panose="05050102010706020507" pitchFamily="18" charset="2"/>
              </a:rPr>
              <a:t></a:t>
            </a:r>
            <a:r>
              <a:rPr lang="pt-BR" altLang="zh-CN" sz="1800" dirty="0"/>
              <a:t>(( P </a:t>
            </a:r>
            <a:r>
              <a:rPr lang="en-US" altLang="zh-CN" sz="1800" dirty="0">
                <a:sym typeface="Symbol" panose="05050102010706020507" pitchFamily="18" charset="2"/>
              </a:rPr>
              <a:t></a:t>
            </a:r>
            <a:r>
              <a:rPr lang="pt-BR" altLang="zh-CN" sz="1800" dirty="0"/>
              <a:t>Q)</a:t>
            </a:r>
            <a:r>
              <a:rPr lang="en-US" altLang="zh-CN" sz="1800" dirty="0">
                <a:sym typeface="Symbol" panose="05050102010706020507" pitchFamily="18" charset="2"/>
              </a:rPr>
              <a:t></a:t>
            </a:r>
            <a:r>
              <a:rPr lang="pt-BR" altLang="zh-CN" sz="1800" dirty="0"/>
              <a:t>(P </a:t>
            </a:r>
            <a:r>
              <a:rPr lang="en-US" altLang="zh-CN" sz="1800" dirty="0">
                <a:sym typeface="Symbol" panose="05050102010706020507" pitchFamily="18" charset="2"/>
              </a:rPr>
              <a:t></a:t>
            </a:r>
            <a:r>
              <a:rPr lang="pt-BR" altLang="zh-CN" sz="1800" dirty="0"/>
              <a:t>R))) </a:t>
            </a:r>
            <a:r>
              <a:rPr lang="en-US" altLang="zh-CN" sz="1800" dirty="0">
                <a:sym typeface="Symbol" panose="05050102010706020507" pitchFamily="18" charset="2"/>
              </a:rPr>
              <a:t></a:t>
            </a:r>
            <a:r>
              <a:rPr lang="pt-BR" altLang="zh-CN" sz="1800" dirty="0"/>
              <a:t>(( Q</a:t>
            </a:r>
            <a:r>
              <a:rPr lang="en-US" altLang="zh-CN" sz="1800" dirty="0">
                <a:sym typeface="Symbol" panose="05050102010706020507" pitchFamily="18" charset="2"/>
              </a:rPr>
              <a:t></a:t>
            </a:r>
            <a:r>
              <a:rPr lang="pt-BR" altLang="zh-CN" sz="1800" dirty="0"/>
              <a:t>( P </a:t>
            </a:r>
            <a:r>
              <a:rPr lang="en-US" altLang="zh-CN" sz="1800" dirty="0">
                <a:sym typeface="Symbol" panose="05050102010706020507" pitchFamily="18" charset="2"/>
              </a:rPr>
              <a:t></a:t>
            </a:r>
            <a:r>
              <a:rPr lang="pt-BR" altLang="zh-CN" sz="1800" dirty="0"/>
              <a:t>Q)) </a:t>
            </a:r>
            <a:r>
              <a:rPr lang="en-US" altLang="zh-CN" sz="1800" dirty="0">
                <a:sym typeface="Symbol" panose="05050102010706020507" pitchFamily="18" charset="2"/>
              </a:rPr>
              <a:t></a:t>
            </a:r>
            <a:r>
              <a:rPr lang="pt-BR" altLang="zh-CN" sz="1800" dirty="0"/>
              <a:t>(Q</a:t>
            </a:r>
            <a:r>
              <a:rPr lang="en-US" altLang="zh-CN" sz="1800" dirty="0">
                <a:sym typeface="Symbol" panose="05050102010706020507" pitchFamily="18" charset="2"/>
              </a:rPr>
              <a:t></a:t>
            </a:r>
            <a:r>
              <a:rPr lang="pt-BR" altLang="zh-CN" sz="1800" dirty="0"/>
              <a:t>(P </a:t>
            </a:r>
            <a:r>
              <a:rPr lang="en-US" altLang="zh-CN" sz="1800" dirty="0">
                <a:sym typeface="Symbol" panose="05050102010706020507" pitchFamily="18" charset="2"/>
              </a:rPr>
              <a:t></a:t>
            </a:r>
            <a:r>
              <a:rPr lang="pt-BR" altLang="zh-CN" sz="1800" dirty="0"/>
              <a:t>R)))              </a:t>
            </a:r>
            <a:r>
              <a:rPr lang="de-DE" altLang="zh-CN" sz="1800" dirty="0">
                <a:solidFill>
                  <a:schemeClr val="accent2"/>
                </a:solidFill>
                <a:latin typeface="Palace Script MT" panose="030303020206070C0B05" pitchFamily="66" charset="0"/>
              </a:rPr>
              <a:t>A</a:t>
            </a:r>
            <a:r>
              <a:rPr lang="de-DE" altLang="zh-CN" sz="1800" dirty="0">
                <a:solidFill>
                  <a:schemeClr val="accent2"/>
                </a:solidFill>
              </a:rPr>
              <a:t> </a:t>
            </a:r>
            <a:r>
              <a:rPr lang="de-DE" altLang="zh-CN" sz="1800" baseline="-25000" dirty="0">
                <a:solidFill>
                  <a:schemeClr val="accent2"/>
                </a:solidFill>
              </a:rPr>
              <a:t>2</a:t>
            </a:r>
            <a:r>
              <a:rPr lang="en-US" altLang="zh-CN" sz="1800" dirty="0">
                <a:solidFill>
                  <a:schemeClr val="accent2"/>
                </a:solidFill>
              </a:rPr>
              <a:t> </a:t>
            </a:r>
            <a:endParaRPr lang="zh-CN" altLang="zh-CN" sz="1800" dirty="0">
              <a:solidFill>
                <a:schemeClr val="accent2"/>
              </a:solidFill>
            </a:endParaRPr>
          </a:p>
          <a:p>
            <a:r>
              <a:rPr lang="pt-BR" altLang="zh-CN" sz="1800" dirty="0"/>
              <a:t>A</a:t>
            </a:r>
            <a:r>
              <a:rPr lang="pt-BR" altLang="zh-CN" sz="1800" baseline="-25000" dirty="0"/>
              <a:t>4</a:t>
            </a:r>
            <a:r>
              <a:rPr lang="pt-BR" altLang="zh-CN" sz="1800" dirty="0"/>
              <a:t>= ((P </a:t>
            </a:r>
            <a:r>
              <a:rPr lang="en-US" altLang="zh-CN" sz="1800" dirty="0">
                <a:sym typeface="Symbol" panose="05050102010706020507" pitchFamily="18" charset="2"/>
              </a:rPr>
              <a:t></a:t>
            </a:r>
            <a:r>
              <a:rPr lang="pt-BR" altLang="zh-CN" sz="1800" dirty="0"/>
              <a:t>(Q </a:t>
            </a:r>
            <a:r>
              <a:rPr lang="en-US" altLang="zh-CN" sz="1800" dirty="0">
                <a:sym typeface="Symbol" panose="05050102010706020507" pitchFamily="18" charset="2"/>
              </a:rPr>
              <a:t></a:t>
            </a:r>
            <a:r>
              <a:rPr lang="pt-BR" altLang="zh-CN" sz="1800" dirty="0"/>
              <a:t>R)) </a:t>
            </a:r>
            <a:r>
              <a:rPr lang="en-US" altLang="zh-CN" sz="1800" dirty="0">
                <a:sym typeface="Symbol" panose="05050102010706020507" pitchFamily="18" charset="2"/>
              </a:rPr>
              <a:t></a:t>
            </a:r>
            <a:r>
              <a:rPr lang="en-US" altLang="zh-CN" sz="1800" dirty="0"/>
              <a:t> </a:t>
            </a:r>
            <a:r>
              <a:rPr lang="pt-BR" altLang="zh-CN" sz="1800" dirty="0"/>
              <a:t>(( Q</a:t>
            </a:r>
            <a:r>
              <a:rPr lang="en-US" altLang="zh-CN" sz="1800" dirty="0">
                <a:sym typeface="Symbol" panose="05050102010706020507" pitchFamily="18" charset="2"/>
              </a:rPr>
              <a:t></a:t>
            </a:r>
            <a:r>
              <a:rPr lang="pt-BR" altLang="zh-CN" sz="1800" dirty="0"/>
              <a:t>( P </a:t>
            </a:r>
            <a:r>
              <a:rPr lang="en-US" altLang="zh-CN" sz="1800" dirty="0">
                <a:sym typeface="Symbol" panose="05050102010706020507" pitchFamily="18" charset="2"/>
              </a:rPr>
              <a:t></a:t>
            </a:r>
            <a:r>
              <a:rPr lang="pt-BR" altLang="zh-CN" sz="1800" dirty="0"/>
              <a:t>Q)) </a:t>
            </a:r>
            <a:r>
              <a:rPr lang="en-US" altLang="zh-CN" sz="1800" dirty="0">
                <a:sym typeface="Symbol" panose="05050102010706020507" pitchFamily="18" charset="2"/>
              </a:rPr>
              <a:t></a:t>
            </a:r>
            <a:r>
              <a:rPr lang="pt-BR" altLang="zh-CN" sz="1800" dirty="0"/>
              <a:t>(Q</a:t>
            </a:r>
            <a:r>
              <a:rPr lang="en-US" altLang="zh-CN" sz="1800" dirty="0">
                <a:sym typeface="Symbol" panose="05050102010706020507" pitchFamily="18" charset="2"/>
              </a:rPr>
              <a:t></a:t>
            </a:r>
            <a:r>
              <a:rPr lang="pt-BR" altLang="zh-CN" sz="1800" dirty="0"/>
              <a:t>(P </a:t>
            </a:r>
            <a:r>
              <a:rPr lang="en-US" altLang="zh-CN" sz="1800" dirty="0">
                <a:sym typeface="Symbol" panose="05050102010706020507" pitchFamily="18" charset="2"/>
              </a:rPr>
              <a:t></a:t>
            </a:r>
            <a:r>
              <a:rPr lang="pt-BR" altLang="zh-CN" sz="1800" dirty="0"/>
              <a:t>R))))                       </a:t>
            </a:r>
            <a:r>
              <a:rPr lang="pt-BR" altLang="zh-CN" sz="1800" dirty="0">
                <a:solidFill>
                  <a:schemeClr val="accent2"/>
                </a:solidFill>
              </a:rPr>
              <a:t>A</a:t>
            </a:r>
            <a:r>
              <a:rPr lang="pt-BR" altLang="zh-CN" sz="1800" baseline="-25000" dirty="0">
                <a:solidFill>
                  <a:schemeClr val="accent2"/>
                </a:solidFill>
              </a:rPr>
              <a:t>1</a:t>
            </a:r>
            <a:r>
              <a:rPr lang="en-US" altLang="zh-CN" sz="1800" dirty="0">
                <a:solidFill>
                  <a:schemeClr val="accent2"/>
                </a:solidFill>
              </a:rPr>
              <a:t>,</a:t>
            </a:r>
            <a:r>
              <a:rPr lang="pt-BR" altLang="zh-CN" sz="1800" dirty="0">
                <a:solidFill>
                  <a:schemeClr val="accent2"/>
                </a:solidFill>
              </a:rPr>
              <a:t> A</a:t>
            </a:r>
            <a:r>
              <a:rPr lang="pt-BR" altLang="zh-CN" sz="1800" baseline="-25000" dirty="0">
                <a:solidFill>
                  <a:schemeClr val="accent2"/>
                </a:solidFill>
              </a:rPr>
              <a:t>2</a:t>
            </a:r>
            <a:r>
              <a:rPr lang="en-US" altLang="zh-CN" sz="1800" dirty="0">
                <a:solidFill>
                  <a:schemeClr val="accent2"/>
                </a:solidFill>
              </a:rPr>
              <a:t>,</a:t>
            </a:r>
            <a:r>
              <a:rPr lang="pt-BR" altLang="zh-CN" sz="1800" dirty="0">
                <a:solidFill>
                  <a:schemeClr val="accent2"/>
                </a:solidFill>
              </a:rPr>
              <a:t> A</a:t>
            </a:r>
            <a:r>
              <a:rPr lang="pt-BR" altLang="zh-CN" sz="1800" baseline="-25000" dirty="0">
                <a:solidFill>
                  <a:schemeClr val="accent2"/>
                </a:solidFill>
              </a:rPr>
              <a:t>3</a:t>
            </a:r>
            <a:r>
              <a:rPr lang="en-US" altLang="zh-CN" sz="1800" dirty="0">
                <a:solidFill>
                  <a:schemeClr val="accent2"/>
                </a:solidFill>
              </a:rPr>
              <a:t>├ </a:t>
            </a:r>
            <a:r>
              <a:rPr lang="pt-BR" altLang="zh-CN" sz="1800" dirty="0">
                <a:solidFill>
                  <a:schemeClr val="accent2"/>
                </a:solidFill>
              </a:rPr>
              <a:t>A</a:t>
            </a:r>
            <a:r>
              <a:rPr lang="pt-BR" altLang="zh-CN" sz="1800" baseline="-25000" dirty="0">
                <a:solidFill>
                  <a:schemeClr val="accent2"/>
                </a:solidFill>
              </a:rPr>
              <a:t>4</a:t>
            </a:r>
            <a:endParaRPr lang="zh-CN" altLang="zh-CN" sz="1800" dirty="0">
              <a:solidFill>
                <a:schemeClr val="accent2"/>
              </a:solidFill>
            </a:endParaRPr>
          </a:p>
          <a:p>
            <a:r>
              <a:rPr lang="pt-BR" altLang="zh-CN" sz="1800" dirty="0"/>
              <a:t>A</a:t>
            </a:r>
            <a:r>
              <a:rPr lang="pt-BR" altLang="zh-CN" sz="1800" baseline="-25000" dirty="0"/>
              <a:t>5</a:t>
            </a:r>
            <a:r>
              <a:rPr lang="pt-BR" altLang="zh-CN" sz="1800" dirty="0"/>
              <a:t>=((P </a:t>
            </a:r>
            <a:r>
              <a:rPr lang="en-US" altLang="zh-CN" sz="1800" dirty="0">
                <a:sym typeface="Symbol" panose="05050102010706020507" pitchFamily="18" charset="2"/>
              </a:rPr>
              <a:t></a:t>
            </a:r>
            <a:r>
              <a:rPr lang="pt-BR" altLang="zh-CN" sz="1800" dirty="0"/>
              <a:t>(Q </a:t>
            </a:r>
            <a:r>
              <a:rPr lang="en-US" altLang="zh-CN" sz="1800" dirty="0">
                <a:sym typeface="Symbol" panose="05050102010706020507" pitchFamily="18" charset="2"/>
              </a:rPr>
              <a:t></a:t>
            </a:r>
            <a:r>
              <a:rPr lang="pt-BR" altLang="zh-CN" sz="1800" dirty="0"/>
              <a:t>R)) </a:t>
            </a:r>
            <a:r>
              <a:rPr lang="en-US" altLang="zh-CN" sz="1800" dirty="0">
                <a:sym typeface="Symbol" panose="05050102010706020507" pitchFamily="18" charset="2"/>
              </a:rPr>
              <a:t></a:t>
            </a:r>
            <a:r>
              <a:rPr lang="en-US" altLang="zh-CN" sz="1800" dirty="0"/>
              <a:t> </a:t>
            </a:r>
            <a:r>
              <a:rPr lang="pt-BR" altLang="zh-CN" sz="1800" dirty="0"/>
              <a:t>(( Q</a:t>
            </a:r>
            <a:r>
              <a:rPr lang="en-US" altLang="zh-CN" sz="1800" dirty="0">
                <a:sym typeface="Symbol" panose="05050102010706020507" pitchFamily="18" charset="2"/>
              </a:rPr>
              <a:t></a:t>
            </a:r>
            <a:r>
              <a:rPr lang="pt-BR" altLang="zh-CN" sz="1800" dirty="0"/>
              <a:t>( P </a:t>
            </a:r>
            <a:r>
              <a:rPr lang="en-US" altLang="zh-CN" sz="1800" dirty="0">
                <a:sym typeface="Symbol" panose="05050102010706020507" pitchFamily="18" charset="2"/>
              </a:rPr>
              <a:t></a:t>
            </a:r>
            <a:r>
              <a:rPr lang="pt-BR" altLang="zh-CN" sz="1800" dirty="0"/>
              <a:t>Q)) </a:t>
            </a:r>
            <a:r>
              <a:rPr lang="en-US" altLang="zh-CN" sz="1800" dirty="0">
                <a:sym typeface="Symbol" panose="05050102010706020507" pitchFamily="18" charset="2"/>
              </a:rPr>
              <a:t></a:t>
            </a:r>
            <a:r>
              <a:rPr lang="pt-BR" altLang="zh-CN" sz="1800" dirty="0"/>
              <a:t>(Q</a:t>
            </a:r>
            <a:r>
              <a:rPr lang="en-US" altLang="zh-CN" sz="1800" dirty="0">
                <a:sym typeface="Symbol" panose="05050102010706020507" pitchFamily="18" charset="2"/>
              </a:rPr>
              <a:t></a:t>
            </a:r>
            <a:r>
              <a:rPr lang="pt-BR" altLang="zh-CN" sz="1800" dirty="0"/>
              <a:t>(P </a:t>
            </a:r>
            <a:r>
              <a:rPr lang="en-US" altLang="zh-CN" sz="1800" dirty="0">
                <a:sym typeface="Symbol" panose="05050102010706020507" pitchFamily="18" charset="2"/>
              </a:rPr>
              <a:t></a:t>
            </a:r>
            <a:r>
              <a:rPr lang="pt-BR" altLang="zh-CN" sz="1800" dirty="0"/>
              <a:t>R))))</a:t>
            </a:r>
            <a:endParaRPr lang="zh-CN" altLang="zh-CN" sz="1800" dirty="0"/>
          </a:p>
          <a:p>
            <a:r>
              <a:rPr lang="en-US" altLang="zh-CN" sz="1800" dirty="0"/>
              <a:t>       </a:t>
            </a:r>
            <a:r>
              <a:rPr lang="en-US" altLang="zh-CN" sz="1800" dirty="0">
                <a:sym typeface="Symbol" panose="05050102010706020507" pitchFamily="18" charset="2"/>
              </a:rPr>
              <a:t></a:t>
            </a:r>
            <a:r>
              <a:rPr lang="pt-BR" altLang="zh-CN" sz="1800" dirty="0"/>
              <a:t>( (P </a:t>
            </a:r>
            <a:r>
              <a:rPr lang="en-US" altLang="zh-CN" sz="1800" dirty="0">
                <a:sym typeface="Symbol" panose="05050102010706020507" pitchFamily="18" charset="2"/>
              </a:rPr>
              <a:t></a:t>
            </a:r>
            <a:r>
              <a:rPr lang="pt-BR" altLang="zh-CN" sz="1800" dirty="0"/>
              <a:t>(Q </a:t>
            </a:r>
            <a:r>
              <a:rPr lang="en-US" altLang="zh-CN" sz="1800" dirty="0">
                <a:sym typeface="Symbol" panose="05050102010706020507" pitchFamily="18" charset="2"/>
              </a:rPr>
              <a:t></a:t>
            </a:r>
            <a:r>
              <a:rPr lang="pt-BR" altLang="zh-CN" sz="1800" dirty="0"/>
              <a:t>R)) </a:t>
            </a:r>
            <a:r>
              <a:rPr lang="en-US" altLang="zh-CN" sz="1800" dirty="0">
                <a:sym typeface="Symbol" panose="05050102010706020507" pitchFamily="18" charset="2"/>
              </a:rPr>
              <a:t></a:t>
            </a:r>
            <a:r>
              <a:rPr lang="pt-BR" altLang="zh-CN" sz="1800" dirty="0"/>
              <a:t>( Q</a:t>
            </a:r>
            <a:r>
              <a:rPr lang="en-US" altLang="zh-CN" sz="1800" dirty="0">
                <a:sym typeface="Symbol" panose="05050102010706020507" pitchFamily="18" charset="2"/>
              </a:rPr>
              <a:t></a:t>
            </a:r>
            <a:r>
              <a:rPr lang="pt-BR" altLang="zh-CN" sz="1800" dirty="0"/>
              <a:t>( P </a:t>
            </a:r>
            <a:r>
              <a:rPr lang="en-US" altLang="zh-CN" sz="1800" dirty="0">
                <a:sym typeface="Symbol" panose="05050102010706020507" pitchFamily="18" charset="2"/>
              </a:rPr>
              <a:t></a:t>
            </a:r>
            <a:r>
              <a:rPr lang="pt-BR" altLang="zh-CN" sz="1800" dirty="0"/>
              <a:t>Q))</a:t>
            </a:r>
            <a:r>
              <a:rPr lang="en-US" altLang="zh-CN" sz="1800" dirty="0">
                <a:sym typeface="Symbol" panose="05050102010706020507" pitchFamily="18" charset="2"/>
              </a:rPr>
              <a:t></a:t>
            </a:r>
            <a:r>
              <a:rPr lang="pt-BR" altLang="zh-CN" sz="1800" dirty="0"/>
              <a:t> (P </a:t>
            </a:r>
            <a:r>
              <a:rPr lang="en-US" altLang="zh-CN" sz="1800" dirty="0">
                <a:sym typeface="Symbol" panose="05050102010706020507" pitchFamily="18" charset="2"/>
              </a:rPr>
              <a:t></a:t>
            </a:r>
            <a:r>
              <a:rPr lang="pt-BR" altLang="zh-CN" sz="1800" dirty="0"/>
              <a:t>(Q </a:t>
            </a:r>
            <a:r>
              <a:rPr lang="en-US" altLang="zh-CN" sz="1800" dirty="0">
                <a:sym typeface="Symbol" panose="05050102010706020507" pitchFamily="18" charset="2"/>
              </a:rPr>
              <a:t></a:t>
            </a:r>
            <a:r>
              <a:rPr lang="pt-BR" altLang="zh-CN" sz="1800" dirty="0"/>
              <a:t>R)) </a:t>
            </a:r>
            <a:r>
              <a:rPr lang="en-US" altLang="zh-CN" sz="1800" dirty="0">
                <a:sym typeface="Symbol" panose="05050102010706020507" pitchFamily="18" charset="2"/>
              </a:rPr>
              <a:t></a:t>
            </a:r>
            <a:r>
              <a:rPr lang="pt-BR" altLang="zh-CN" sz="1800" dirty="0"/>
              <a:t>(Q </a:t>
            </a:r>
            <a:r>
              <a:rPr lang="en-US" altLang="zh-CN" sz="1800" dirty="0">
                <a:sym typeface="Symbol" panose="05050102010706020507" pitchFamily="18" charset="2"/>
              </a:rPr>
              <a:t></a:t>
            </a:r>
            <a:r>
              <a:rPr lang="pt-BR" altLang="zh-CN" sz="1800" dirty="0"/>
              <a:t>(P </a:t>
            </a:r>
            <a:r>
              <a:rPr lang="en-US" altLang="zh-CN" sz="1800" dirty="0">
                <a:sym typeface="Symbol" panose="05050102010706020507" pitchFamily="18" charset="2"/>
              </a:rPr>
              <a:t></a:t>
            </a:r>
            <a:r>
              <a:rPr lang="pt-BR" altLang="zh-CN" sz="1800" dirty="0"/>
              <a:t>R)))    </a:t>
            </a:r>
            <a:r>
              <a:rPr lang="de-DE" altLang="zh-CN" sz="1800" dirty="0">
                <a:solidFill>
                  <a:schemeClr val="accent2"/>
                </a:solidFill>
                <a:latin typeface="Palace Script MT" panose="030303020206070C0B05" pitchFamily="66" charset="0"/>
              </a:rPr>
              <a:t>A</a:t>
            </a:r>
            <a:r>
              <a:rPr lang="de-DE" altLang="zh-CN" sz="1800" dirty="0">
                <a:solidFill>
                  <a:schemeClr val="accent2"/>
                </a:solidFill>
              </a:rPr>
              <a:t> </a:t>
            </a:r>
            <a:r>
              <a:rPr lang="de-DE" altLang="zh-CN" sz="1800" baseline="-25000" dirty="0">
                <a:solidFill>
                  <a:schemeClr val="accent2"/>
                </a:solidFill>
              </a:rPr>
              <a:t>2</a:t>
            </a:r>
            <a:r>
              <a:rPr lang="en-US" altLang="zh-CN" sz="1800" dirty="0">
                <a:solidFill>
                  <a:schemeClr val="accent2"/>
                </a:solidFill>
              </a:rPr>
              <a:t> </a:t>
            </a:r>
            <a:endParaRPr lang="zh-CN" altLang="zh-CN" sz="1800" dirty="0">
              <a:solidFill>
                <a:schemeClr val="accent2"/>
              </a:solidFill>
            </a:endParaRPr>
          </a:p>
          <a:p>
            <a:r>
              <a:rPr lang="pt-BR" altLang="zh-CN" sz="1800" dirty="0"/>
              <a:t>A</a:t>
            </a:r>
            <a:r>
              <a:rPr lang="pt-BR" altLang="zh-CN" sz="1800" baseline="-25000" dirty="0"/>
              <a:t>6</a:t>
            </a:r>
            <a:r>
              <a:rPr lang="pt-BR" altLang="zh-CN" sz="1800" dirty="0"/>
              <a:t>=((P </a:t>
            </a:r>
            <a:r>
              <a:rPr lang="en-US" altLang="zh-CN" sz="1800" dirty="0">
                <a:sym typeface="Symbol" panose="05050102010706020507" pitchFamily="18" charset="2"/>
              </a:rPr>
              <a:t></a:t>
            </a:r>
            <a:r>
              <a:rPr lang="pt-BR" altLang="zh-CN" sz="1800" dirty="0"/>
              <a:t>(Q </a:t>
            </a:r>
            <a:r>
              <a:rPr lang="en-US" altLang="zh-CN" sz="1800" dirty="0">
                <a:sym typeface="Symbol" panose="05050102010706020507" pitchFamily="18" charset="2"/>
              </a:rPr>
              <a:t></a:t>
            </a:r>
            <a:r>
              <a:rPr lang="pt-BR" altLang="zh-CN" sz="1800" dirty="0"/>
              <a:t>R))</a:t>
            </a:r>
            <a:r>
              <a:rPr lang="en-US" altLang="zh-CN" sz="1800" dirty="0">
                <a:sym typeface="Symbol" panose="05050102010706020507" pitchFamily="18" charset="2"/>
              </a:rPr>
              <a:t></a:t>
            </a:r>
            <a:r>
              <a:rPr lang="pt-BR" altLang="zh-CN" sz="1800" dirty="0"/>
              <a:t>(Q</a:t>
            </a:r>
            <a:r>
              <a:rPr lang="en-US" altLang="zh-CN" sz="1800" dirty="0">
                <a:sym typeface="Symbol" panose="05050102010706020507" pitchFamily="18" charset="2"/>
              </a:rPr>
              <a:t></a:t>
            </a:r>
            <a:r>
              <a:rPr lang="pt-BR" altLang="zh-CN" sz="1800" dirty="0"/>
              <a:t>(P</a:t>
            </a:r>
            <a:r>
              <a:rPr lang="en-US" altLang="zh-CN" sz="1800" dirty="0">
                <a:sym typeface="Symbol" panose="05050102010706020507" pitchFamily="18" charset="2"/>
              </a:rPr>
              <a:t></a:t>
            </a:r>
            <a:r>
              <a:rPr lang="pt-BR" altLang="zh-CN" sz="1800" dirty="0"/>
              <a:t>Q))</a:t>
            </a:r>
            <a:r>
              <a:rPr lang="en-US" altLang="zh-CN" sz="1800" dirty="0">
                <a:sym typeface="Symbol" panose="05050102010706020507" pitchFamily="18" charset="2"/>
              </a:rPr>
              <a:t></a:t>
            </a:r>
            <a:r>
              <a:rPr lang="pt-BR" altLang="zh-CN" sz="1800" dirty="0"/>
              <a:t>(P</a:t>
            </a:r>
            <a:r>
              <a:rPr lang="en-US" altLang="zh-CN" sz="1800" dirty="0">
                <a:sym typeface="Symbol" panose="05050102010706020507" pitchFamily="18" charset="2"/>
              </a:rPr>
              <a:t></a:t>
            </a:r>
            <a:r>
              <a:rPr lang="pt-BR" altLang="zh-CN" sz="1800" dirty="0"/>
              <a:t>(Q </a:t>
            </a:r>
            <a:r>
              <a:rPr lang="en-US" altLang="zh-CN" sz="1800" dirty="0">
                <a:sym typeface="Symbol" panose="05050102010706020507" pitchFamily="18" charset="2"/>
              </a:rPr>
              <a:t></a:t>
            </a:r>
            <a:r>
              <a:rPr lang="pt-BR" altLang="zh-CN" sz="1800" dirty="0"/>
              <a:t>R))</a:t>
            </a:r>
            <a:r>
              <a:rPr lang="en-US" altLang="zh-CN" sz="1800" dirty="0">
                <a:sym typeface="Symbol" panose="05050102010706020507" pitchFamily="18" charset="2"/>
              </a:rPr>
              <a:t></a:t>
            </a:r>
            <a:r>
              <a:rPr lang="pt-BR" altLang="zh-CN" sz="1800" dirty="0"/>
              <a:t>(Q</a:t>
            </a:r>
            <a:r>
              <a:rPr lang="en-US" altLang="zh-CN" sz="1800" dirty="0">
                <a:sym typeface="Symbol" panose="05050102010706020507" pitchFamily="18" charset="2"/>
              </a:rPr>
              <a:t></a:t>
            </a:r>
            <a:r>
              <a:rPr lang="pt-BR" altLang="zh-CN" sz="1800" dirty="0"/>
              <a:t>(P</a:t>
            </a:r>
            <a:r>
              <a:rPr lang="en-US" altLang="zh-CN" sz="1800" dirty="0">
                <a:sym typeface="Symbol" panose="05050102010706020507" pitchFamily="18" charset="2"/>
              </a:rPr>
              <a:t></a:t>
            </a:r>
            <a:r>
              <a:rPr lang="pt-BR" altLang="zh-CN" sz="1800" dirty="0"/>
              <a:t>R))               MP</a:t>
            </a:r>
            <a:endParaRPr lang="zh-CN" altLang="zh-CN" sz="1800" dirty="0">
              <a:solidFill>
                <a:schemeClr val="accent2"/>
              </a:solidFill>
            </a:endParaRPr>
          </a:p>
          <a:p>
            <a:r>
              <a:rPr lang="pt-BR" altLang="zh-CN" sz="1800" dirty="0"/>
              <a:t>A</a:t>
            </a:r>
            <a:r>
              <a:rPr lang="pt-BR" altLang="zh-CN" sz="1800" baseline="-25000" dirty="0"/>
              <a:t>7</a:t>
            </a:r>
            <a:r>
              <a:rPr lang="pt-BR" altLang="zh-CN" sz="1800" dirty="0"/>
              <a:t>= Q</a:t>
            </a:r>
            <a:r>
              <a:rPr lang="en-US" altLang="zh-CN" sz="1800" dirty="0">
                <a:sym typeface="Symbol" panose="05050102010706020507" pitchFamily="18" charset="2"/>
              </a:rPr>
              <a:t></a:t>
            </a:r>
            <a:r>
              <a:rPr lang="pt-BR" altLang="zh-CN" sz="1800" dirty="0"/>
              <a:t>(P</a:t>
            </a:r>
            <a:r>
              <a:rPr lang="en-US" altLang="zh-CN" sz="1800" dirty="0">
                <a:sym typeface="Symbol" panose="05050102010706020507" pitchFamily="18" charset="2"/>
              </a:rPr>
              <a:t></a:t>
            </a:r>
            <a:r>
              <a:rPr lang="pt-BR" altLang="zh-CN" sz="1800" dirty="0"/>
              <a:t>Q)                                                                                              </a:t>
            </a:r>
            <a:r>
              <a:rPr lang="de-DE" altLang="zh-CN" sz="1800" dirty="0">
                <a:solidFill>
                  <a:schemeClr val="accent2"/>
                </a:solidFill>
                <a:latin typeface="Palace Script MT" panose="030303020206070C0B05" pitchFamily="66" charset="0"/>
              </a:rPr>
              <a:t>A</a:t>
            </a:r>
            <a:r>
              <a:rPr lang="de-DE" altLang="zh-CN" sz="1800" dirty="0">
                <a:solidFill>
                  <a:schemeClr val="accent2"/>
                </a:solidFill>
              </a:rPr>
              <a:t> </a:t>
            </a:r>
            <a:r>
              <a:rPr lang="de-DE" altLang="zh-CN" sz="1800" baseline="-25000" dirty="0">
                <a:solidFill>
                  <a:schemeClr val="accent2"/>
                </a:solidFill>
              </a:rPr>
              <a:t>1</a:t>
            </a:r>
            <a:r>
              <a:rPr lang="en-US" altLang="zh-CN" sz="1800" dirty="0"/>
              <a:t> </a:t>
            </a:r>
            <a:endParaRPr lang="zh-CN" altLang="zh-CN" sz="1800" dirty="0"/>
          </a:p>
          <a:p>
            <a:r>
              <a:rPr lang="pt-BR" altLang="zh-CN" sz="1800" dirty="0"/>
              <a:t>A</a:t>
            </a:r>
            <a:r>
              <a:rPr lang="pt-BR" altLang="zh-CN" sz="1800" baseline="-25000" dirty="0"/>
              <a:t>8</a:t>
            </a:r>
            <a:r>
              <a:rPr lang="pt-BR" altLang="zh-CN" sz="1800" dirty="0"/>
              <a:t>= (Q</a:t>
            </a:r>
            <a:r>
              <a:rPr lang="en-US" altLang="zh-CN" sz="1800" dirty="0">
                <a:sym typeface="Symbol" panose="05050102010706020507" pitchFamily="18" charset="2"/>
              </a:rPr>
              <a:t></a:t>
            </a:r>
            <a:r>
              <a:rPr lang="pt-BR" altLang="zh-CN" sz="1800" dirty="0"/>
              <a:t>( P </a:t>
            </a:r>
            <a:r>
              <a:rPr lang="en-US" altLang="zh-CN" sz="1800" dirty="0">
                <a:sym typeface="Symbol" panose="05050102010706020507" pitchFamily="18" charset="2"/>
              </a:rPr>
              <a:t></a:t>
            </a:r>
            <a:r>
              <a:rPr lang="pt-BR" altLang="zh-CN" sz="1800" dirty="0"/>
              <a:t>Q)) </a:t>
            </a:r>
            <a:r>
              <a:rPr lang="en-US" altLang="zh-CN" sz="1800" dirty="0">
                <a:sym typeface="Symbol" panose="05050102010706020507" pitchFamily="18" charset="2"/>
              </a:rPr>
              <a:t></a:t>
            </a:r>
            <a:r>
              <a:rPr lang="pt-BR" altLang="zh-CN" sz="1800" dirty="0"/>
              <a:t>( (P </a:t>
            </a:r>
            <a:r>
              <a:rPr lang="en-US" altLang="zh-CN" sz="1800" dirty="0">
                <a:sym typeface="Symbol" panose="05050102010706020507" pitchFamily="18" charset="2"/>
              </a:rPr>
              <a:t></a:t>
            </a:r>
            <a:r>
              <a:rPr lang="pt-BR" altLang="zh-CN" sz="1800" dirty="0"/>
              <a:t>(Q </a:t>
            </a:r>
            <a:r>
              <a:rPr lang="en-US" altLang="zh-CN" sz="1800" dirty="0">
                <a:sym typeface="Symbol" panose="05050102010706020507" pitchFamily="18" charset="2"/>
              </a:rPr>
              <a:t></a:t>
            </a:r>
            <a:r>
              <a:rPr lang="pt-BR" altLang="zh-CN" sz="1800" dirty="0"/>
              <a:t>R)) </a:t>
            </a:r>
            <a:r>
              <a:rPr lang="en-US" altLang="zh-CN" sz="1800" dirty="0">
                <a:sym typeface="Symbol" panose="05050102010706020507" pitchFamily="18" charset="2"/>
              </a:rPr>
              <a:t></a:t>
            </a:r>
            <a:r>
              <a:rPr lang="pt-BR" altLang="zh-CN" sz="1800" dirty="0"/>
              <a:t>( Q</a:t>
            </a:r>
            <a:r>
              <a:rPr lang="en-US" altLang="zh-CN" sz="1800" dirty="0">
                <a:sym typeface="Symbol" panose="05050102010706020507" pitchFamily="18" charset="2"/>
              </a:rPr>
              <a:t></a:t>
            </a:r>
            <a:r>
              <a:rPr lang="pt-BR" altLang="zh-CN" sz="1800" dirty="0"/>
              <a:t>( P </a:t>
            </a:r>
            <a:r>
              <a:rPr lang="en-US" altLang="zh-CN" sz="1800" dirty="0">
                <a:sym typeface="Symbol" panose="05050102010706020507" pitchFamily="18" charset="2"/>
              </a:rPr>
              <a:t></a:t>
            </a:r>
            <a:r>
              <a:rPr lang="pt-BR" altLang="zh-CN" sz="1800" dirty="0"/>
              <a:t>Q)))                              </a:t>
            </a:r>
            <a:r>
              <a:rPr lang="de-DE" altLang="zh-CN" sz="1800" dirty="0">
                <a:solidFill>
                  <a:schemeClr val="accent2"/>
                </a:solidFill>
                <a:latin typeface="Palace Script MT" panose="030303020206070C0B05" pitchFamily="66" charset="0"/>
              </a:rPr>
              <a:t>A</a:t>
            </a:r>
            <a:r>
              <a:rPr lang="de-DE" altLang="zh-CN" sz="1800" dirty="0">
                <a:solidFill>
                  <a:schemeClr val="accent2"/>
                </a:solidFill>
              </a:rPr>
              <a:t> </a:t>
            </a:r>
            <a:r>
              <a:rPr lang="de-DE" altLang="zh-CN" sz="1800" baseline="-25000" dirty="0">
                <a:solidFill>
                  <a:schemeClr val="accent2"/>
                </a:solidFill>
              </a:rPr>
              <a:t>1</a:t>
            </a:r>
            <a:r>
              <a:rPr lang="en-US" altLang="zh-CN" sz="1800" dirty="0"/>
              <a:t> </a:t>
            </a:r>
            <a:endParaRPr lang="zh-CN" altLang="zh-CN" sz="1800" dirty="0"/>
          </a:p>
          <a:p>
            <a:r>
              <a:rPr lang="pt-BR" altLang="zh-CN" sz="1800" dirty="0"/>
              <a:t>A</a:t>
            </a:r>
            <a:r>
              <a:rPr lang="pt-BR" altLang="zh-CN" sz="1800" baseline="-25000" dirty="0"/>
              <a:t>9</a:t>
            </a:r>
            <a:r>
              <a:rPr lang="pt-BR" altLang="zh-CN" sz="1800" dirty="0"/>
              <a:t>= (P </a:t>
            </a:r>
            <a:r>
              <a:rPr lang="en-US" altLang="zh-CN" sz="1800" dirty="0">
                <a:sym typeface="Symbol" panose="05050102010706020507" pitchFamily="18" charset="2"/>
              </a:rPr>
              <a:t></a:t>
            </a:r>
            <a:r>
              <a:rPr lang="pt-BR" altLang="zh-CN" sz="1800" dirty="0"/>
              <a:t>(Q </a:t>
            </a:r>
            <a:r>
              <a:rPr lang="en-US" altLang="zh-CN" sz="1800" dirty="0">
                <a:sym typeface="Symbol" panose="05050102010706020507" pitchFamily="18" charset="2"/>
              </a:rPr>
              <a:t></a:t>
            </a:r>
            <a:r>
              <a:rPr lang="pt-BR" altLang="zh-CN" sz="1800" dirty="0"/>
              <a:t>R)) </a:t>
            </a:r>
            <a:r>
              <a:rPr lang="en-US" altLang="zh-CN" sz="1800" dirty="0">
                <a:sym typeface="Symbol" panose="05050102010706020507" pitchFamily="18" charset="2"/>
              </a:rPr>
              <a:t></a:t>
            </a:r>
            <a:r>
              <a:rPr lang="pt-BR" altLang="zh-CN" sz="1800" dirty="0"/>
              <a:t>( Q</a:t>
            </a:r>
            <a:r>
              <a:rPr lang="en-US" altLang="zh-CN" sz="1800" dirty="0">
                <a:sym typeface="Symbol" panose="05050102010706020507" pitchFamily="18" charset="2"/>
              </a:rPr>
              <a:t></a:t>
            </a:r>
            <a:r>
              <a:rPr lang="pt-BR" altLang="zh-CN" sz="1800" dirty="0"/>
              <a:t>( P </a:t>
            </a:r>
            <a:r>
              <a:rPr lang="en-US" altLang="zh-CN" sz="1800" dirty="0">
                <a:sym typeface="Symbol" panose="05050102010706020507" pitchFamily="18" charset="2"/>
              </a:rPr>
              <a:t></a:t>
            </a:r>
            <a:r>
              <a:rPr lang="pt-BR" altLang="zh-CN" sz="1800" dirty="0"/>
              <a:t>Q))                                                             </a:t>
            </a:r>
            <a:r>
              <a:rPr lang="pt-BR" altLang="zh-CN" sz="1800" dirty="0">
                <a:solidFill>
                  <a:schemeClr val="accent2"/>
                </a:solidFill>
              </a:rPr>
              <a:t>A</a:t>
            </a:r>
            <a:r>
              <a:rPr lang="pt-BR" altLang="zh-CN" sz="1800" baseline="-25000" dirty="0">
                <a:solidFill>
                  <a:schemeClr val="accent2"/>
                </a:solidFill>
              </a:rPr>
              <a:t>8</a:t>
            </a:r>
            <a:r>
              <a:rPr lang="pt-BR" altLang="zh-CN" sz="1800" dirty="0">
                <a:solidFill>
                  <a:schemeClr val="accent2"/>
                </a:solidFill>
              </a:rPr>
              <a:t>,A</a:t>
            </a:r>
            <a:r>
              <a:rPr lang="pt-BR" altLang="zh-CN" sz="1800" baseline="-25000" dirty="0">
                <a:solidFill>
                  <a:schemeClr val="accent2"/>
                </a:solidFill>
              </a:rPr>
              <a:t>7</a:t>
            </a:r>
            <a:endParaRPr lang="zh-CN" altLang="zh-CN" sz="1800" dirty="0">
              <a:solidFill>
                <a:schemeClr val="accent2"/>
              </a:solidFill>
            </a:endParaRPr>
          </a:p>
          <a:p>
            <a:r>
              <a:rPr lang="pt-BR" altLang="zh-CN" sz="1800" dirty="0"/>
              <a:t>A</a:t>
            </a:r>
            <a:r>
              <a:rPr lang="pt-BR" altLang="zh-CN" sz="1800" baseline="-25000" dirty="0"/>
              <a:t>10</a:t>
            </a:r>
            <a:r>
              <a:rPr lang="pt-BR" altLang="zh-CN" sz="1800" dirty="0"/>
              <a:t>=(P </a:t>
            </a:r>
            <a:r>
              <a:rPr lang="en-US" altLang="zh-CN" sz="1800" dirty="0">
                <a:sym typeface="Symbol" panose="05050102010706020507" pitchFamily="18" charset="2"/>
              </a:rPr>
              <a:t></a:t>
            </a:r>
            <a:r>
              <a:rPr lang="pt-BR" altLang="zh-CN" sz="1800" dirty="0"/>
              <a:t>(Q </a:t>
            </a:r>
            <a:r>
              <a:rPr lang="en-US" altLang="zh-CN" sz="1800" dirty="0">
                <a:sym typeface="Symbol" panose="05050102010706020507" pitchFamily="18" charset="2"/>
              </a:rPr>
              <a:t></a:t>
            </a:r>
            <a:r>
              <a:rPr lang="pt-BR" altLang="zh-CN" sz="1800" dirty="0"/>
              <a:t>R)) </a:t>
            </a:r>
            <a:r>
              <a:rPr lang="en-US" altLang="zh-CN" sz="1800" dirty="0">
                <a:sym typeface="Symbol" panose="05050102010706020507" pitchFamily="18" charset="2"/>
              </a:rPr>
              <a:t></a:t>
            </a:r>
            <a:r>
              <a:rPr lang="pt-BR" altLang="zh-CN" sz="1800" dirty="0"/>
              <a:t>(Q </a:t>
            </a:r>
            <a:r>
              <a:rPr lang="en-US" altLang="zh-CN" sz="1800" dirty="0">
                <a:sym typeface="Symbol" panose="05050102010706020507" pitchFamily="18" charset="2"/>
              </a:rPr>
              <a:t></a:t>
            </a:r>
            <a:r>
              <a:rPr lang="pt-BR" altLang="zh-CN" sz="1800" dirty="0"/>
              <a:t>(P </a:t>
            </a:r>
            <a:r>
              <a:rPr lang="en-US" altLang="zh-CN" sz="1800" dirty="0">
                <a:sym typeface="Symbol" panose="05050102010706020507" pitchFamily="18" charset="2"/>
              </a:rPr>
              <a:t></a:t>
            </a:r>
            <a:r>
              <a:rPr lang="pt-BR" altLang="zh-CN" sz="1800" dirty="0"/>
              <a:t>R))                                                              </a:t>
            </a:r>
            <a:r>
              <a:rPr lang="pt-BR" altLang="zh-CN" sz="1800" dirty="0">
                <a:solidFill>
                  <a:schemeClr val="accent2"/>
                </a:solidFill>
              </a:rPr>
              <a:t>A</a:t>
            </a:r>
            <a:r>
              <a:rPr lang="pt-BR" altLang="zh-CN" sz="1800" baseline="-25000" dirty="0">
                <a:solidFill>
                  <a:schemeClr val="accent2"/>
                </a:solidFill>
              </a:rPr>
              <a:t>6</a:t>
            </a:r>
            <a:r>
              <a:rPr lang="pt-BR" altLang="zh-CN" sz="1800" dirty="0">
                <a:solidFill>
                  <a:schemeClr val="accent2"/>
                </a:solidFill>
              </a:rPr>
              <a:t>,A</a:t>
            </a:r>
            <a:r>
              <a:rPr lang="pt-BR" altLang="zh-CN" sz="1800" baseline="-25000" dirty="0">
                <a:solidFill>
                  <a:schemeClr val="accent2"/>
                </a:solidFill>
              </a:rPr>
              <a:t>9</a:t>
            </a:r>
            <a:r>
              <a:rPr lang="en-US" altLang="zh-CN" sz="1800" dirty="0">
                <a:solidFill>
                  <a:schemeClr val="accent2"/>
                </a:solidFill>
              </a:rPr>
              <a:t> </a:t>
            </a:r>
            <a:endParaRPr lang="zh-CN" altLang="zh-CN" sz="1800" dirty="0">
              <a:solidFill>
                <a:schemeClr val="accent2"/>
              </a:solidFill>
            </a:endParaRPr>
          </a:p>
          <a:p>
            <a:r>
              <a:rPr lang="zh-CN" altLang="zh-CN" sz="1800" dirty="0"/>
              <a:t>证毕</a:t>
            </a:r>
          </a:p>
          <a:p>
            <a:endParaRPr lang="zh-CN" altLang="en-US" sz="1800" dirty="0"/>
          </a:p>
        </p:txBody>
      </p:sp>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36C49DDF-1C66-47D8-9602-24611C6E328C}"/>
              </a:ext>
            </a:extLst>
          </p:cNvPr>
          <p:cNvSpPr>
            <a:spLocks noGrp="1"/>
          </p:cNvSpPr>
          <p:nvPr>
            <p:ph type="title"/>
          </p:nvPr>
        </p:nvSpPr>
        <p:spPr/>
        <p:txBody>
          <a:bodyPr/>
          <a:lstStyle/>
          <a:p>
            <a:r>
              <a:rPr lang="pt-BR" altLang="zh-CN"/>
              <a:t>├(Q</a:t>
            </a:r>
            <a:r>
              <a:rPr lang="pt-BR" altLang="zh-CN">
                <a:sym typeface="Symbol" panose="05050102010706020507" pitchFamily="18" charset="2"/>
              </a:rPr>
              <a:t></a:t>
            </a:r>
            <a:r>
              <a:rPr lang="pt-BR" altLang="zh-CN"/>
              <a:t>R)</a:t>
            </a:r>
            <a:r>
              <a:rPr lang="pt-BR" altLang="zh-CN">
                <a:sym typeface="Symbol" panose="05050102010706020507" pitchFamily="18" charset="2"/>
              </a:rPr>
              <a:t></a:t>
            </a:r>
            <a:r>
              <a:rPr lang="pt-BR" altLang="zh-CN"/>
              <a:t>((P</a:t>
            </a:r>
            <a:r>
              <a:rPr lang="pt-BR" altLang="zh-CN">
                <a:sym typeface="Symbol" panose="05050102010706020507" pitchFamily="18" charset="2"/>
              </a:rPr>
              <a:t></a:t>
            </a:r>
            <a:r>
              <a:rPr lang="pt-BR" altLang="zh-CN"/>
              <a:t>Q)</a:t>
            </a:r>
            <a:r>
              <a:rPr lang="pt-BR" altLang="zh-CN">
                <a:sym typeface="Symbol" panose="05050102010706020507" pitchFamily="18" charset="2"/>
              </a:rPr>
              <a:t></a:t>
            </a:r>
            <a:r>
              <a:rPr lang="pt-BR" altLang="zh-CN"/>
              <a:t>(P</a:t>
            </a:r>
            <a:r>
              <a:rPr lang="pt-BR" altLang="zh-CN">
                <a:sym typeface="Symbol" panose="05050102010706020507" pitchFamily="18" charset="2"/>
              </a:rPr>
              <a:t></a:t>
            </a:r>
            <a:r>
              <a:rPr lang="pt-BR" altLang="zh-CN"/>
              <a:t>R))</a:t>
            </a:r>
            <a:endParaRPr lang="zh-CN" altLang="en-US"/>
          </a:p>
        </p:txBody>
      </p:sp>
      <p:sp>
        <p:nvSpPr>
          <p:cNvPr id="26627" name="内容占位符 2">
            <a:extLst>
              <a:ext uri="{FF2B5EF4-FFF2-40B4-BE49-F238E27FC236}">
                <a16:creationId xmlns:a16="http://schemas.microsoft.com/office/drawing/2014/main" id="{D0068B79-750B-4979-88A7-34E4DEA66134}"/>
              </a:ext>
            </a:extLst>
          </p:cNvPr>
          <p:cNvSpPr>
            <a:spLocks noGrp="1"/>
          </p:cNvSpPr>
          <p:nvPr>
            <p:ph idx="1"/>
          </p:nvPr>
        </p:nvSpPr>
        <p:spPr/>
        <p:txBody>
          <a:bodyPr/>
          <a:lstStyle/>
          <a:p>
            <a:r>
              <a:rPr lang="zh-CN" altLang="zh-CN" dirty="0"/>
              <a:t>证明：</a:t>
            </a:r>
            <a:r>
              <a:rPr lang="pt-BR" altLang="zh-CN" dirty="0"/>
              <a:t>                                                                </a:t>
            </a:r>
            <a:r>
              <a:rPr lang="zh-CN" altLang="zh-CN" dirty="0">
                <a:solidFill>
                  <a:schemeClr val="accent2"/>
                </a:solidFill>
              </a:rPr>
              <a:t>证据：</a:t>
            </a:r>
          </a:p>
          <a:p>
            <a:r>
              <a:rPr lang="pt-BR" altLang="zh-CN" dirty="0"/>
              <a:t>A</a:t>
            </a:r>
            <a:r>
              <a:rPr lang="pt-BR" altLang="zh-CN" baseline="-25000" dirty="0"/>
              <a:t>1</a:t>
            </a:r>
            <a:r>
              <a:rPr lang="pt-BR" altLang="zh-CN" dirty="0"/>
              <a:t>= (Q </a:t>
            </a:r>
            <a:r>
              <a:rPr lang="en-US" altLang="zh-CN" dirty="0">
                <a:sym typeface="Symbol" panose="05050102010706020507" pitchFamily="18" charset="2"/>
              </a:rPr>
              <a:t></a:t>
            </a:r>
            <a:r>
              <a:rPr lang="pt-BR" altLang="zh-CN" dirty="0"/>
              <a:t> R) </a:t>
            </a:r>
            <a:r>
              <a:rPr lang="en-US" altLang="zh-CN" dirty="0">
                <a:sym typeface="Symbol" panose="05050102010706020507" pitchFamily="18" charset="2"/>
              </a:rPr>
              <a:t></a:t>
            </a:r>
            <a:r>
              <a:rPr lang="pt-BR" altLang="zh-CN" dirty="0"/>
              <a:t>(P </a:t>
            </a:r>
            <a:r>
              <a:rPr lang="en-US" altLang="zh-CN" dirty="0">
                <a:sym typeface="Symbol" panose="05050102010706020507" pitchFamily="18" charset="2"/>
              </a:rPr>
              <a:t></a:t>
            </a:r>
            <a:r>
              <a:rPr lang="pt-BR" altLang="zh-CN" dirty="0"/>
              <a:t>(Q </a:t>
            </a:r>
            <a:r>
              <a:rPr lang="en-US" altLang="zh-CN" dirty="0">
                <a:sym typeface="Symbol" panose="05050102010706020507" pitchFamily="18" charset="2"/>
              </a:rPr>
              <a:t></a:t>
            </a:r>
            <a:r>
              <a:rPr lang="pt-BR" altLang="zh-CN" dirty="0"/>
              <a:t>R))                            </a:t>
            </a:r>
            <a:r>
              <a:rPr lang="de-DE" altLang="zh-CN" dirty="0">
                <a:solidFill>
                  <a:schemeClr val="accent2"/>
                </a:solidFill>
                <a:latin typeface="Palace Script MT" panose="030303020206070C0B05" pitchFamily="66" charset="0"/>
              </a:rPr>
              <a:t>A</a:t>
            </a:r>
            <a:r>
              <a:rPr lang="de-DE" altLang="zh-CN" dirty="0">
                <a:solidFill>
                  <a:schemeClr val="accent2"/>
                </a:solidFill>
              </a:rPr>
              <a:t> </a:t>
            </a:r>
            <a:r>
              <a:rPr lang="de-DE" altLang="zh-CN" baseline="-25000" dirty="0">
                <a:solidFill>
                  <a:schemeClr val="accent2"/>
                </a:solidFill>
              </a:rPr>
              <a:t>1</a:t>
            </a:r>
            <a:r>
              <a:rPr lang="pt-BR" altLang="zh-CN" dirty="0">
                <a:solidFill>
                  <a:schemeClr val="accent2"/>
                </a:solidFill>
              </a:rPr>
              <a:t> </a:t>
            </a:r>
            <a:endParaRPr lang="zh-CN" altLang="zh-CN" dirty="0">
              <a:solidFill>
                <a:schemeClr val="accent2"/>
              </a:solidFill>
            </a:endParaRPr>
          </a:p>
          <a:p>
            <a:r>
              <a:rPr lang="pt-BR" altLang="zh-CN" dirty="0"/>
              <a:t>A</a:t>
            </a:r>
            <a:r>
              <a:rPr lang="pt-BR" altLang="zh-CN" baseline="-25000" dirty="0"/>
              <a:t>2</a:t>
            </a:r>
            <a:r>
              <a:rPr lang="pt-BR" altLang="zh-CN" dirty="0"/>
              <a:t>= (P</a:t>
            </a:r>
            <a:r>
              <a:rPr lang="en-US" altLang="zh-CN" dirty="0">
                <a:sym typeface="Symbol" panose="05050102010706020507" pitchFamily="18" charset="2"/>
              </a:rPr>
              <a:t></a:t>
            </a:r>
            <a:r>
              <a:rPr lang="pt-BR" altLang="zh-CN" dirty="0"/>
              <a:t>(Q </a:t>
            </a:r>
            <a:r>
              <a:rPr lang="en-US" altLang="zh-CN" dirty="0">
                <a:sym typeface="Symbol" panose="05050102010706020507" pitchFamily="18" charset="2"/>
              </a:rPr>
              <a:t></a:t>
            </a:r>
            <a:r>
              <a:rPr lang="pt-BR" altLang="zh-CN" dirty="0"/>
              <a:t>R)) </a:t>
            </a:r>
            <a:r>
              <a:rPr lang="en-US" altLang="zh-CN" dirty="0">
                <a:sym typeface="Symbol" panose="05050102010706020507" pitchFamily="18" charset="2"/>
              </a:rPr>
              <a:t></a:t>
            </a:r>
            <a:r>
              <a:rPr lang="pt-BR" altLang="zh-CN" dirty="0"/>
              <a:t> ((P </a:t>
            </a:r>
            <a:r>
              <a:rPr lang="en-US" altLang="zh-CN" dirty="0">
                <a:sym typeface="Symbol" panose="05050102010706020507" pitchFamily="18" charset="2"/>
              </a:rPr>
              <a:t></a:t>
            </a:r>
            <a:r>
              <a:rPr lang="pt-BR" altLang="zh-CN" dirty="0"/>
              <a:t>Q) </a:t>
            </a:r>
            <a:r>
              <a:rPr lang="en-US" altLang="zh-CN" dirty="0">
                <a:sym typeface="Symbol" panose="05050102010706020507" pitchFamily="18" charset="2"/>
              </a:rPr>
              <a:t></a:t>
            </a:r>
            <a:r>
              <a:rPr lang="pt-BR" altLang="zh-CN" dirty="0"/>
              <a:t>(P </a:t>
            </a:r>
            <a:r>
              <a:rPr lang="en-US" altLang="zh-CN" dirty="0">
                <a:sym typeface="Symbol" panose="05050102010706020507" pitchFamily="18" charset="2"/>
              </a:rPr>
              <a:t></a:t>
            </a:r>
            <a:r>
              <a:rPr lang="pt-BR" altLang="zh-CN" dirty="0"/>
              <a:t>R))          </a:t>
            </a:r>
            <a:r>
              <a:rPr lang="de-DE" altLang="zh-CN" dirty="0">
                <a:solidFill>
                  <a:schemeClr val="accent2"/>
                </a:solidFill>
                <a:latin typeface="Palace Script MT" panose="030303020206070C0B05" pitchFamily="66" charset="0"/>
              </a:rPr>
              <a:t>A</a:t>
            </a:r>
            <a:r>
              <a:rPr lang="de-DE" altLang="zh-CN" dirty="0">
                <a:solidFill>
                  <a:schemeClr val="accent2"/>
                </a:solidFill>
              </a:rPr>
              <a:t> </a:t>
            </a:r>
            <a:r>
              <a:rPr lang="de-DE" altLang="zh-CN" baseline="-25000" dirty="0">
                <a:solidFill>
                  <a:schemeClr val="accent2"/>
                </a:solidFill>
              </a:rPr>
              <a:t>2</a:t>
            </a:r>
            <a:r>
              <a:rPr lang="pt-BR" altLang="zh-CN" dirty="0"/>
              <a:t> </a:t>
            </a:r>
            <a:endParaRPr lang="zh-CN" altLang="zh-CN" dirty="0"/>
          </a:p>
          <a:p>
            <a:r>
              <a:rPr lang="pt-BR" altLang="zh-CN" dirty="0"/>
              <a:t>A</a:t>
            </a:r>
            <a:r>
              <a:rPr lang="pt-BR" altLang="zh-CN" baseline="-25000" dirty="0"/>
              <a:t>3</a:t>
            </a:r>
            <a:r>
              <a:rPr lang="pt-BR" altLang="zh-CN" dirty="0"/>
              <a:t>= (Q </a:t>
            </a:r>
            <a:r>
              <a:rPr lang="en-US" altLang="zh-CN" dirty="0">
                <a:sym typeface="Symbol" panose="05050102010706020507" pitchFamily="18" charset="2"/>
              </a:rPr>
              <a:t></a:t>
            </a:r>
            <a:r>
              <a:rPr lang="pt-BR" altLang="zh-CN" dirty="0"/>
              <a:t> R)</a:t>
            </a:r>
            <a:r>
              <a:rPr lang="en-US" altLang="zh-CN" dirty="0">
                <a:sym typeface="Symbol" panose="05050102010706020507" pitchFamily="18" charset="2"/>
              </a:rPr>
              <a:t></a:t>
            </a:r>
            <a:r>
              <a:rPr lang="pt-BR" altLang="zh-CN" dirty="0"/>
              <a:t>((P </a:t>
            </a:r>
            <a:r>
              <a:rPr lang="en-US" altLang="zh-CN" dirty="0">
                <a:sym typeface="Symbol" panose="05050102010706020507" pitchFamily="18" charset="2"/>
              </a:rPr>
              <a:t></a:t>
            </a:r>
            <a:r>
              <a:rPr lang="pt-BR" altLang="zh-CN" dirty="0"/>
              <a:t>Q)</a:t>
            </a:r>
            <a:r>
              <a:rPr lang="en-US" altLang="zh-CN" dirty="0">
                <a:sym typeface="Symbol" panose="05050102010706020507" pitchFamily="18" charset="2"/>
              </a:rPr>
              <a:t></a:t>
            </a:r>
            <a:r>
              <a:rPr lang="pt-BR" altLang="zh-CN" dirty="0"/>
              <a:t>(P </a:t>
            </a:r>
            <a:r>
              <a:rPr lang="en-US" altLang="zh-CN" dirty="0">
                <a:sym typeface="Symbol" panose="05050102010706020507" pitchFamily="18" charset="2"/>
              </a:rPr>
              <a:t></a:t>
            </a:r>
            <a:r>
              <a:rPr lang="pt-BR" altLang="zh-CN" dirty="0"/>
              <a:t>R))                    </a:t>
            </a:r>
            <a:r>
              <a:rPr lang="pt-BR" altLang="zh-CN" dirty="0">
                <a:solidFill>
                  <a:schemeClr val="accent2"/>
                </a:solidFill>
              </a:rPr>
              <a:t>A</a:t>
            </a:r>
            <a:r>
              <a:rPr lang="pt-BR" altLang="zh-CN" baseline="-25000" dirty="0">
                <a:solidFill>
                  <a:schemeClr val="accent2"/>
                </a:solidFill>
              </a:rPr>
              <a:t>1</a:t>
            </a:r>
            <a:r>
              <a:rPr lang="pt-BR" altLang="zh-CN" dirty="0">
                <a:solidFill>
                  <a:schemeClr val="accent2"/>
                </a:solidFill>
              </a:rPr>
              <a:t>, A</a:t>
            </a:r>
            <a:r>
              <a:rPr lang="pt-BR" altLang="zh-CN" baseline="-25000" dirty="0">
                <a:solidFill>
                  <a:schemeClr val="accent2"/>
                </a:solidFill>
              </a:rPr>
              <a:t>2</a:t>
            </a:r>
            <a:endParaRPr lang="zh-CN" altLang="zh-CN" dirty="0">
              <a:solidFill>
                <a:schemeClr val="accent2"/>
              </a:solidFill>
            </a:endParaRPr>
          </a:p>
          <a:p>
            <a:r>
              <a:rPr lang="zh-CN" altLang="zh-CN" dirty="0"/>
              <a:t>证毕</a:t>
            </a:r>
          </a:p>
          <a:p>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EEAB6A58-05AD-4E67-8750-B52195D2771F}"/>
              </a:ext>
            </a:extLst>
          </p:cNvPr>
          <p:cNvSpPr>
            <a:spLocks noGrp="1"/>
          </p:cNvSpPr>
          <p:nvPr>
            <p:ph type="title"/>
          </p:nvPr>
        </p:nvSpPr>
        <p:spPr/>
        <p:txBody>
          <a:bodyPr/>
          <a:lstStyle/>
          <a:p>
            <a:r>
              <a:rPr lang="pt-BR" altLang="zh-CN"/>
              <a:t>├ (</a:t>
            </a:r>
            <a:r>
              <a:rPr lang="pt-BR" altLang="zh-CN">
                <a:sym typeface="Symbol" panose="05050102010706020507" pitchFamily="18" charset="2"/>
              </a:rPr>
              <a:t></a:t>
            </a:r>
            <a:r>
              <a:rPr lang="pt-BR" altLang="zh-CN"/>
              <a:t>Q</a:t>
            </a:r>
            <a:r>
              <a:rPr lang="pt-BR" altLang="zh-CN">
                <a:sym typeface="Symbol" panose="05050102010706020507" pitchFamily="18" charset="2"/>
              </a:rPr>
              <a:t></a:t>
            </a:r>
            <a:r>
              <a:rPr lang="pt-BR" altLang="zh-CN"/>
              <a:t>R)</a:t>
            </a:r>
            <a:r>
              <a:rPr lang="pt-BR" altLang="zh-CN">
                <a:sym typeface="Symbol" panose="05050102010706020507" pitchFamily="18" charset="2"/>
              </a:rPr>
              <a:t></a:t>
            </a:r>
            <a:r>
              <a:rPr lang="pt-BR" altLang="zh-CN"/>
              <a:t>(Q</a:t>
            </a:r>
            <a:r>
              <a:rPr lang="pt-BR" altLang="zh-CN">
                <a:sym typeface="Symbol" panose="05050102010706020507" pitchFamily="18" charset="2"/>
              </a:rPr>
              <a:t></a:t>
            </a:r>
            <a:r>
              <a:rPr lang="pt-BR" altLang="zh-CN"/>
              <a:t>R)</a:t>
            </a:r>
            <a:endParaRPr lang="zh-CN" altLang="en-US"/>
          </a:p>
        </p:txBody>
      </p:sp>
      <p:sp>
        <p:nvSpPr>
          <p:cNvPr id="30723" name="内容占位符 2">
            <a:extLst>
              <a:ext uri="{FF2B5EF4-FFF2-40B4-BE49-F238E27FC236}">
                <a16:creationId xmlns:a16="http://schemas.microsoft.com/office/drawing/2014/main" id="{AD618FA3-65B4-4A67-9FE6-061B2D37D20D}"/>
              </a:ext>
            </a:extLst>
          </p:cNvPr>
          <p:cNvSpPr>
            <a:spLocks noGrp="1"/>
          </p:cNvSpPr>
          <p:nvPr>
            <p:ph idx="1"/>
          </p:nvPr>
        </p:nvSpPr>
        <p:spPr/>
        <p:txBody>
          <a:bodyPr/>
          <a:lstStyle/>
          <a:p>
            <a:r>
              <a:rPr lang="zh-CN" altLang="zh-CN" dirty="0"/>
              <a:t>证明：</a:t>
            </a:r>
            <a:r>
              <a:rPr lang="pt-BR" altLang="zh-CN" dirty="0"/>
              <a:t>                                                    </a:t>
            </a:r>
            <a:r>
              <a:rPr lang="zh-CN" altLang="zh-CN" dirty="0">
                <a:solidFill>
                  <a:schemeClr val="accent2"/>
                </a:solidFill>
              </a:rPr>
              <a:t>证据：</a:t>
            </a:r>
          </a:p>
          <a:p>
            <a:r>
              <a:rPr lang="pt-BR" altLang="zh-CN" dirty="0"/>
              <a:t>A</a:t>
            </a:r>
            <a:r>
              <a:rPr lang="pt-BR" altLang="zh-CN" baseline="-25000" dirty="0"/>
              <a:t>1</a:t>
            </a:r>
            <a:r>
              <a:rPr lang="pt-BR" altLang="zh-CN" dirty="0"/>
              <a:t>= (</a:t>
            </a:r>
            <a:r>
              <a:rPr lang="en-US" altLang="zh-CN" dirty="0">
                <a:sym typeface="Symbol" panose="05050102010706020507" pitchFamily="18" charset="2"/>
              </a:rPr>
              <a:t></a:t>
            </a:r>
            <a:r>
              <a:rPr lang="pt-BR" altLang="zh-CN" dirty="0"/>
              <a:t>Q</a:t>
            </a:r>
            <a:r>
              <a:rPr lang="en-US" altLang="zh-CN" dirty="0">
                <a:sym typeface="Symbol" panose="05050102010706020507" pitchFamily="18" charset="2"/>
              </a:rPr>
              <a:t></a:t>
            </a:r>
            <a:r>
              <a:rPr lang="pt-BR" altLang="zh-CN" dirty="0"/>
              <a:t>R)</a:t>
            </a:r>
            <a:r>
              <a:rPr lang="en-US" altLang="zh-CN" dirty="0">
                <a:sym typeface="Symbol" panose="05050102010706020507" pitchFamily="18" charset="2"/>
              </a:rPr>
              <a:t></a:t>
            </a:r>
            <a:r>
              <a:rPr lang="pt-BR" altLang="zh-CN" dirty="0"/>
              <a:t>(</a:t>
            </a:r>
            <a:r>
              <a:rPr lang="en-US" altLang="zh-CN" dirty="0">
                <a:sym typeface="Symbol" panose="05050102010706020507" pitchFamily="18" charset="2"/>
              </a:rPr>
              <a:t></a:t>
            </a:r>
            <a:r>
              <a:rPr lang="pt-BR" altLang="zh-CN" dirty="0"/>
              <a:t>R</a:t>
            </a:r>
            <a:r>
              <a:rPr lang="en-US" altLang="zh-CN" dirty="0">
                <a:sym typeface="Symbol" panose="05050102010706020507" pitchFamily="18" charset="2"/>
              </a:rPr>
              <a:t></a:t>
            </a:r>
            <a:r>
              <a:rPr lang="pt-BR" altLang="zh-CN" dirty="0"/>
              <a:t>Q)            </a:t>
            </a:r>
            <a:r>
              <a:rPr lang="de-DE" altLang="zh-CN" dirty="0">
                <a:solidFill>
                  <a:schemeClr val="accent2"/>
                </a:solidFill>
                <a:latin typeface="Palace Script MT" panose="030303020206070C0B05" pitchFamily="66" charset="0"/>
              </a:rPr>
              <a:t>A</a:t>
            </a:r>
            <a:r>
              <a:rPr lang="de-DE" altLang="zh-CN" dirty="0">
                <a:solidFill>
                  <a:schemeClr val="accent2"/>
                </a:solidFill>
              </a:rPr>
              <a:t> </a:t>
            </a:r>
            <a:r>
              <a:rPr lang="de-DE" altLang="zh-CN" baseline="-25000" dirty="0">
                <a:solidFill>
                  <a:schemeClr val="accent2"/>
                </a:solidFill>
              </a:rPr>
              <a:t>3</a:t>
            </a:r>
            <a:endParaRPr lang="zh-CN" altLang="zh-CN" dirty="0">
              <a:solidFill>
                <a:schemeClr val="accent2"/>
              </a:solidFill>
            </a:endParaRPr>
          </a:p>
          <a:p>
            <a:r>
              <a:rPr lang="pt-BR" altLang="zh-CN" dirty="0"/>
              <a:t>A</a:t>
            </a:r>
            <a:r>
              <a:rPr lang="pt-BR" altLang="zh-CN" baseline="-25000" dirty="0"/>
              <a:t>2</a:t>
            </a:r>
            <a:r>
              <a:rPr lang="pt-BR" altLang="zh-CN" dirty="0"/>
              <a:t>= (</a:t>
            </a:r>
            <a:r>
              <a:rPr lang="en-US" altLang="zh-CN" dirty="0">
                <a:sym typeface="Symbol" panose="05050102010706020507" pitchFamily="18" charset="2"/>
              </a:rPr>
              <a:t></a:t>
            </a:r>
            <a:r>
              <a:rPr lang="pt-BR" altLang="zh-CN" dirty="0"/>
              <a:t>R</a:t>
            </a:r>
            <a:r>
              <a:rPr lang="en-US" altLang="zh-CN" dirty="0">
                <a:sym typeface="Symbol" panose="05050102010706020507" pitchFamily="18" charset="2"/>
              </a:rPr>
              <a:t></a:t>
            </a:r>
            <a:r>
              <a:rPr lang="pt-BR" altLang="zh-CN" dirty="0"/>
              <a:t>Q)</a:t>
            </a:r>
            <a:r>
              <a:rPr lang="en-US" altLang="zh-CN" dirty="0">
                <a:sym typeface="Symbol" panose="05050102010706020507" pitchFamily="18" charset="2"/>
              </a:rPr>
              <a:t></a:t>
            </a:r>
            <a:r>
              <a:rPr lang="pt-BR" altLang="zh-CN" dirty="0"/>
              <a:t>(Q</a:t>
            </a:r>
            <a:r>
              <a:rPr lang="en-US" altLang="zh-CN" dirty="0">
                <a:sym typeface="Symbol" panose="05050102010706020507" pitchFamily="18" charset="2"/>
              </a:rPr>
              <a:t></a:t>
            </a:r>
            <a:r>
              <a:rPr lang="pt-BR" altLang="zh-CN" dirty="0"/>
              <a:t>R)                       </a:t>
            </a:r>
            <a:r>
              <a:rPr lang="de-DE" altLang="zh-CN" dirty="0">
                <a:solidFill>
                  <a:schemeClr val="accent2"/>
                </a:solidFill>
                <a:latin typeface="Palace Script MT" panose="030303020206070C0B05" pitchFamily="66" charset="0"/>
              </a:rPr>
              <a:t>A</a:t>
            </a:r>
            <a:r>
              <a:rPr lang="de-DE" altLang="zh-CN" dirty="0">
                <a:solidFill>
                  <a:schemeClr val="accent2"/>
                </a:solidFill>
              </a:rPr>
              <a:t> </a:t>
            </a:r>
            <a:r>
              <a:rPr lang="de-DE" altLang="zh-CN" baseline="-25000" dirty="0">
                <a:solidFill>
                  <a:schemeClr val="accent2"/>
                </a:solidFill>
              </a:rPr>
              <a:t>3</a:t>
            </a:r>
            <a:r>
              <a:rPr lang="pt-BR" altLang="zh-CN" dirty="0">
                <a:solidFill>
                  <a:schemeClr val="accent2"/>
                </a:solidFill>
              </a:rPr>
              <a:t> </a:t>
            </a:r>
            <a:endParaRPr lang="zh-CN" altLang="zh-CN" dirty="0">
              <a:solidFill>
                <a:schemeClr val="accent2"/>
              </a:solidFill>
            </a:endParaRPr>
          </a:p>
          <a:p>
            <a:r>
              <a:rPr lang="pt-BR" altLang="zh-CN" dirty="0"/>
              <a:t>A</a:t>
            </a:r>
            <a:r>
              <a:rPr lang="pt-BR" altLang="zh-CN" baseline="-25000" dirty="0"/>
              <a:t>3</a:t>
            </a:r>
            <a:r>
              <a:rPr lang="pt-BR" altLang="zh-CN" dirty="0"/>
              <a:t>= (</a:t>
            </a:r>
            <a:r>
              <a:rPr lang="en-US" altLang="zh-CN" dirty="0">
                <a:sym typeface="Symbol" panose="05050102010706020507" pitchFamily="18" charset="2"/>
              </a:rPr>
              <a:t></a:t>
            </a:r>
            <a:r>
              <a:rPr lang="pt-BR" altLang="zh-CN" dirty="0"/>
              <a:t>Q</a:t>
            </a:r>
            <a:r>
              <a:rPr lang="en-US" altLang="zh-CN" dirty="0">
                <a:sym typeface="Symbol" panose="05050102010706020507" pitchFamily="18" charset="2"/>
              </a:rPr>
              <a:t></a:t>
            </a:r>
            <a:r>
              <a:rPr lang="pt-BR" altLang="zh-CN" dirty="0"/>
              <a:t>R)</a:t>
            </a:r>
            <a:r>
              <a:rPr lang="en-US" altLang="zh-CN" dirty="0">
                <a:sym typeface="Symbol" panose="05050102010706020507" pitchFamily="18" charset="2"/>
              </a:rPr>
              <a:t></a:t>
            </a:r>
            <a:r>
              <a:rPr lang="pt-BR" altLang="zh-CN" dirty="0"/>
              <a:t> (Q</a:t>
            </a:r>
            <a:r>
              <a:rPr lang="en-US" altLang="zh-CN" dirty="0">
                <a:sym typeface="Symbol" panose="05050102010706020507" pitchFamily="18" charset="2"/>
              </a:rPr>
              <a:t></a:t>
            </a:r>
            <a:r>
              <a:rPr lang="pt-BR" altLang="zh-CN" dirty="0"/>
              <a:t>R)                A</a:t>
            </a:r>
            <a:r>
              <a:rPr lang="pt-BR" altLang="zh-CN" baseline="-25000" dirty="0"/>
              <a:t>1</a:t>
            </a:r>
            <a:r>
              <a:rPr lang="pt-BR" altLang="zh-CN" dirty="0"/>
              <a:t>, A</a:t>
            </a:r>
            <a:r>
              <a:rPr lang="pt-BR" altLang="zh-CN" baseline="-25000" dirty="0"/>
              <a:t>2</a:t>
            </a:r>
            <a:endParaRPr lang="pt-BR" altLang="zh-CN" dirty="0"/>
          </a:p>
          <a:p>
            <a:r>
              <a:rPr lang="zh-CN" altLang="zh-CN" dirty="0"/>
              <a:t>证毕</a:t>
            </a:r>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a:t>逻辑公理</a:t>
            </a:r>
            <a:r>
              <a:rPr lang="en-US" altLang="zh-CN"/>
              <a:t>—</a:t>
            </a:r>
            <a:r>
              <a:rPr lang="zh-CN" altLang="en-US"/>
              <a:t>表达思想的初始概念</a:t>
            </a:r>
          </a:p>
        </p:txBody>
      </p:sp>
      <p:sp>
        <p:nvSpPr>
          <p:cNvPr id="16387" name="内容占位符 2"/>
          <p:cNvSpPr>
            <a:spLocks noGrp="1"/>
          </p:cNvSpPr>
          <p:nvPr>
            <p:ph idx="1"/>
          </p:nvPr>
        </p:nvSpPr>
        <p:spPr>
          <a:xfrm>
            <a:off x="276225" y="920750"/>
            <a:ext cx="8589963" cy="5245100"/>
          </a:xfrm>
        </p:spPr>
        <p:txBody>
          <a:bodyPr/>
          <a:lstStyle/>
          <a:p>
            <a:pPr eaLnBrk="1" hangingPunct="1">
              <a:lnSpc>
                <a:spcPct val="80000"/>
              </a:lnSpc>
            </a:pPr>
            <a:r>
              <a:rPr lang="zh-CN" altLang="en-US">
                <a:sym typeface="Symbol" panose="05050102010706020507" pitchFamily="18" charset="2"/>
              </a:rPr>
              <a:t>自然数公理</a:t>
            </a:r>
            <a:endParaRPr lang="en-US" altLang="zh-CN">
              <a:sym typeface="Symbol" panose="05050102010706020507" pitchFamily="18" charset="2"/>
            </a:endParaRPr>
          </a:p>
          <a:p>
            <a:pPr lvl="1" eaLnBrk="1" hangingPunct="1">
              <a:lnSpc>
                <a:spcPct val="80000"/>
              </a:lnSpc>
            </a:pPr>
            <a:r>
              <a:rPr lang="zh-CN" altLang="pt-BR">
                <a:sym typeface="Symbol" panose="05050102010706020507" pitchFamily="18" charset="2"/>
              </a:rPr>
              <a:t></a:t>
            </a:r>
            <a:r>
              <a:rPr lang="es-ES" altLang="zh-CN" i="1"/>
              <a:t>x</a:t>
            </a:r>
            <a:r>
              <a:rPr lang="es-ES" altLang="zh-CN"/>
              <a:t>(</a:t>
            </a:r>
            <a:r>
              <a:rPr lang="es-ES" altLang="zh-CN" i="1"/>
              <a:t>s</a:t>
            </a:r>
            <a:r>
              <a:rPr lang="es-ES" altLang="zh-CN"/>
              <a:t>(</a:t>
            </a:r>
            <a:r>
              <a:rPr lang="es-ES" altLang="zh-CN" i="1"/>
              <a:t>x</a:t>
            </a:r>
            <a:r>
              <a:rPr lang="es-ES" altLang="zh-CN"/>
              <a:t>)</a:t>
            </a:r>
            <a:r>
              <a:rPr lang="pt-BR" altLang="zh-CN">
                <a:sym typeface="Symbol" panose="05050102010706020507" pitchFamily="18" charset="2"/>
              </a:rPr>
              <a:t></a:t>
            </a:r>
            <a:r>
              <a:rPr lang="es-ES" altLang="zh-CN" i="1"/>
              <a:t>x</a:t>
            </a:r>
            <a:r>
              <a:rPr lang="es-ES" altLang="zh-CN"/>
              <a:t>)</a:t>
            </a:r>
            <a:endParaRPr lang="pt-BR" altLang="zh-CN">
              <a:sym typeface="Symbol" panose="05050102010706020507" pitchFamily="18" charset="2"/>
            </a:endParaRPr>
          </a:p>
          <a:p>
            <a:pPr lvl="1" eaLnBrk="1" hangingPunct="1">
              <a:lnSpc>
                <a:spcPct val="80000"/>
              </a:lnSpc>
            </a:pPr>
            <a:r>
              <a:rPr lang="pt-BR" altLang="zh-CN">
                <a:sym typeface="Symbol" panose="05050102010706020507" pitchFamily="18" charset="2"/>
              </a:rPr>
              <a:t></a:t>
            </a:r>
            <a:r>
              <a:rPr lang="es-ES" altLang="zh-CN" i="1"/>
              <a:t>x</a:t>
            </a:r>
            <a:r>
              <a:rPr lang="pt-BR" altLang="zh-CN">
                <a:sym typeface="Symbol" panose="05050102010706020507" pitchFamily="18" charset="2"/>
              </a:rPr>
              <a:t></a:t>
            </a:r>
            <a:r>
              <a:rPr lang="es-ES" altLang="zh-CN" i="1"/>
              <a:t>y</a:t>
            </a:r>
            <a:r>
              <a:rPr lang="es-ES" altLang="zh-CN"/>
              <a:t> (</a:t>
            </a:r>
            <a:r>
              <a:rPr lang="es-ES" altLang="zh-CN" i="1"/>
              <a:t>x</a:t>
            </a:r>
            <a:r>
              <a:rPr lang="pt-BR" altLang="zh-CN">
                <a:sym typeface="Symbol" panose="05050102010706020507" pitchFamily="18" charset="2"/>
              </a:rPr>
              <a:t></a:t>
            </a:r>
            <a:r>
              <a:rPr lang="es-ES" altLang="zh-CN" i="1"/>
              <a:t>y</a:t>
            </a:r>
            <a:r>
              <a:rPr lang="pt-BR" altLang="zh-CN">
                <a:sym typeface="Symbol" panose="05050102010706020507" pitchFamily="18" charset="2"/>
              </a:rPr>
              <a:t></a:t>
            </a:r>
            <a:r>
              <a:rPr lang="es-ES" altLang="zh-CN" i="1"/>
              <a:t>s</a:t>
            </a:r>
            <a:r>
              <a:rPr lang="es-ES" altLang="zh-CN"/>
              <a:t>(</a:t>
            </a:r>
            <a:r>
              <a:rPr lang="es-ES" altLang="zh-CN" i="1"/>
              <a:t>x</a:t>
            </a:r>
            <a:r>
              <a:rPr lang="es-ES" altLang="zh-CN"/>
              <a:t>)</a:t>
            </a:r>
            <a:r>
              <a:rPr lang="pt-BR" altLang="zh-CN">
                <a:sym typeface="Symbol" panose="05050102010706020507" pitchFamily="18" charset="2"/>
              </a:rPr>
              <a:t></a:t>
            </a:r>
            <a:r>
              <a:rPr lang="es-ES" altLang="zh-CN" i="1"/>
              <a:t>s</a:t>
            </a:r>
            <a:r>
              <a:rPr lang="es-ES" altLang="zh-CN"/>
              <a:t>(</a:t>
            </a:r>
            <a:r>
              <a:rPr lang="es-ES" altLang="zh-CN" i="1"/>
              <a:t>y</a:t>
            </a:r>
            <a:r>
              <a:rPr lang="es-ES" altLang="zh-CN"/>
              <a:t>))</a:t>
            </a:r>
            <a:endParaRPr lang="pt-BR" altLang="zh-CN">
              <a:sym typeface="Symbol" panose="05050102010706020507" pitchFamily="18" charset="2"/>
            </a:endParaRPr>
          </a:p>
          <a:p>
            <a:pPr lvl="1" eaLnBrk="1" hangingPunct="1">
              <a:lnSpc>
                <a:spcPct val="80000"/>
              </a:lnSpc>
            </a:pPr>
            <a:r>
              <a:rPr lang="pt-BR" altLang="zh-CN">
                <a:sym typeface="Symbol" panose="05050102010706020507" pitchFamily="18" charset="2"/>
              </a:rPr>
              <a:t></a:t>
            </a:r>
            <a:r>
              <a:rPr lang="es-ES" altLang="zh-CN" i="1"/>
              <a:t>x</a:t>
            </a:r>
            <a:r>
              <a:rPr lang="es-ES" altLang="zh-CN"/>
              <a:t>(</a:t>
            </a:r>
            <a:r>
              <a:rPr lang="es-ES" altLang="zh-CN" i="1"/>
              <a:t>x</a:t>
            </a:r>
            <a:r>
              <a:rPr lang="es-ES" altLang="zh-CN"/>
              <a:t>+0=</a:t>
            </a:r>
            <a:r>
              <a:rPr lang="es-ES" altLang="zh-CN" i="1"/>
              <a:t>x</a:t>
            </a:r>
            <a:r>
              <a:rPr lang="es-ES" altLang="zh-CN"/>
              <a:t>)</a:t>
            </a:r>
            <a:endParaRPr lang="pt-BR" altLang="zh-CN">
              <a:sym typeface="Symbol" panose="05050102010706020507" pitchFamily="18" charset="2"/>
            </a:endParaRPr>
          </a:p>
          <a:p>
            <a:pPr lvl="1" eaLnBrk="1" hangingPunct="1">
              <a:lnSpc>
                <a:spcPct val="80000"/>
              </a:lnSpc>
            </a:pPr>
            <a:r>
              <a:rPr lang="pt-BR" altLang="zh-CN">
                <a:sym typeface="Symbol" panose="05050102010706020507" pitchFamily="18" charset="2"/>
              </a:rPr>
              <a:t></a:t>
            </a:r>
            <a:r>
              <a:rPr lang="es-ES" altLang="zh-CN" i="1"/>
              <a:t>x</a:t>
            </a:r>
            <a:r>
              <a:rPr lang="pt-BR" altLang="zh-CN">
                <a:sym typeface="Symbol" panose="05050102010706020507" pitchFamily="18" charset="2"/>
              </a:rPr>
              <a:t></a:t>
            </a:r>
            <a:r>
              <a:rPr lang="es-ES" altLang="zh-CN" i="1"/>
              <a:t>y</a:t>
            </a:r>
            <a:r>
              <a:rPr lang="es-ES" altLang="zh-CN"/>
              <a:t>(</a:t>
            </a:r>
            <a:r>
              <a:rPr lang="es-ES" altLang="zh-CN" i="1"/>
              <a:t>x</a:t>
            </a:r>
            <a:r>
              <a:rPr lang="es-ES" altLang="zh-CN"/>
              <a:t>+</a:t>
            </a:r>
            <a:r>
              <a:rPr lang="es-ES" altLang="zh-CN" i="1"/>
              <a:t>s</a:t>
            </a:r>
            <a:r>
              <a:rPr lang="es-ES" altLang="zh-CN"/>
              <a:t>(</a:t>
            </a:r>
            <a:r>
              <a:rPr lang="es-ES" altLang="zh-CN" i="1"/>
              <a:t>y</a:t>
            </a:r>
            <a:r>
              <a:rPr lang="es-ES" altLang="zh-CN"/>
              <a:t>)=</a:t>
            </a:r>
            <a:r>
              <a:rPr lang="es-ES" altLang="zh-CN" i="1"/>
              <a:t>s</a:t>
            </a:r>
            <a:r>
              <a:rPr lang="es-ES" altLang="zh-CN"/>
              <a:t>(</a:t>
            </a:r>
            <a:r>
              <a:rPr lang="es-ES" altLang="zh-CN" i="1"/>
              <a:t>x</a:t>
            </a:r>
            <a:r>
              <a:rPr lang="es-ES" altLang="zh-CN"/>
              <a:t>+</a:t>
            </a:r>
            <a:r>
              <a:rPr lang="es-ES" altLang="zh-CN" i="1"/>
              <a:t>y</a:t>
            </a:r>
            <a:r>
              <a:rPr lang="es-ES" altLang="zh-CN"/>
              <a:t>))</a:t>
            </a:r>
            <a:endParaRPr lang="pt-BR" altLang="zh-CN">
              <a:sym typeface="Symbol" panose="05050102010706020507" pitchFamily="18" charset="2"/>
            </a:endParaRPr>
          </a:p>
          <a:p>
            <a:pPr lvl="1" eaLnBrk="1" hangingPunct="1">
              <a:lnSpc>
                <a:spcPct val="80000"/>
              </a:lnSpc>
            </a:pPr>
            <a:r>
              <a:rPr lang="pt-BR" altLang="zh-CN">
                <a:sym typeface="Symbol" panose="05050102010706020507" pitchFamily="18" charset="2"/>
              </a:rPr>
              <a:t></a:t>
            </a:r>
            <a:r>
              <a:rPr lang="es-ES" altLang="zh-CN" i="1"/>
              <a:t>x</a:t>
            </a:r>
            <a:r>
              <a:rPr lang="es-ES" altLang="zh-CN"/>
              <a:t>(</a:t>
            </a:r>
            <a:r>
              <a:rPr lang="es-ES" altLang="zh-CN" i="1"/>
              <a:t>x</a:t>
            </a:r>
            <a:r>
              <a:rPr lang="fr-FR" altLang="zh-CN"/>
              <a:t>∘</a:t>
            </a:r>
            <a:r>
              <a:rPr lang="es-ES" altLang="zh-CN"/>
              <a:t>0=0)</a:t>
            </a:r>
            <a:endParaRPr lang="pt-BR" altLang="zh-CN">
              <a:sym typeface="Symbol" panose="05050102010706020507" pitchFamily="18" charset="2"/>
            </a:endParaRPr>
          </a:p>
          <a:p>
            <a:pPr lvl="1" eaLnBrk="1" hangingPunct="1">
              <a:lnSpc>
                <a:spcPct val="80000"/>
              </a:lnSpc>
            </a:pPr>
            <a:r>
              <a:rPr lang="pt-BR" altLang="zh-CN">
                <a:sym typeface="Symbol" panose="05050102010706020507" pitchFamily="18" charset="2"/>
              </a:rPr>
              <a:t></a:t>
            </a:r>
            <a:r>
              <a:rPr lang="es-ES" altLang="zh-CN" i="1"/>
              <a:t>x</a:t>
            </a:r>
            <a:r>
              <a:rPr lang="pt-BR" altLang="zh-CN">
                <a:sym typeface="Symbol" panose="05050102010706020507" pitchFamily="18" charset="2"/>
              </a:rPr>
              <a:t></a:t>
            </a:r>
            <a:r>
              <a:rPr lang="es-ES" altLang="zh-CN" i="1"/>
              <a:t>y</a:t>
            </a:r>
            <a:r>
              <a:rPr lang="es-ES" altLang="zh-CN"/>
              <a:t>(</a:t>
            </a:r>
            <a:r>
              <a:rPr lang="es-ES" altLang="zh-CN" i="1"/>
              <a:t>x</a:t>
            </a:r>
            <a:r>
              <a:rPr lang="fr-FR" altLang="zh-CN"/>
              <a:t>∘</a:t>
            </a:r>
            <a:r>
              <a:rPr lang="es-ES" altLang="zh-CN" i="1"/>
              <a:t>s</a:t>
            </a:r>
            <a:r>
              <a:rPr lang="es-ES" altLang="zh-CN"/>
              <a:t>(</a:t>
            </a:r>
            <a:r>
              <a:rPr lang="es-ES" altLang="zh-CN" i="1"/>
              <a:t>y</a:t>
            </a:r>
            <a:r>
              <a:rPr lang="es-ES" altLang="zh-CN"/>
              <a:t>)=</a:t>
            </a:r>
            <a:r>
              <a:rPr lang="es-ES" altLang="zh-CN" i="1"/>
              <a:t>x</a:t>
            </a:r>
            <a:r>
              <a:rPr lang="fr-FR" altLang="zh-CN"/>
              <a:t>∘</a:t>
            </a:r>
            <a:r>
              <a:rPr lang="es-ES" altLang="zh-CN" i="1"/>
              <a:t>y</a:t>
            </a:r>
            <a:r>
              <a:rPr lang="es-ES" altLang="zh-CN"/>
              <a:t>+</a:t>
            </a:r>
            <a:r>
              <a:rPr lang="es-ES" altLang="zh-CN" i="1"/>
              <a:t>s</a:t>
            </a:r>
            <a:r>
              <a:rPr lang="es-ES" altLang="zh-CN"/>
              <a:t>(x)</a:t>
            </a:r>
          </a:p>
          <a:p>
            <a:pPr lvl="1" eaLnBrk="1" hangingPunct="1">
              <a:lnSpc>
                <a:spcPct val="80000"/>
              </a:lnSpc>
            </a:pPr>
            <a:r>
              <a:rPr lang="es-ES" altLang="zh-CN"/>
              <a:t>(</a:t>
            </a:r>
            <a:r>
              <a:rPr lang="en-US" altLang="zh-CN"/>
              <a:t>Q</a:t>
            </a:r>
            <a:r>
              <a:rPr lang="es-ES" altLang="zh-CN"/>
              <a:t>(0)</a:t>
            </a:r>
            <a:r>
              <a:rPr lang="pt-BR" altLang="zh-CN">
                <a:sym typeface="Symbol" panose="05050102010706020507" pitchFamily="18" charset="2"/>
              </a:rPr>
              <a:t></a:t>
            </a:r>
            <a:r>
              <a:rPr lang="es-ES" altLang="zh-CN" i="1"/>
              <a:t>x</a:t>
            </a:r>
            <a:r>
              <a:rPr lang="es-ES" altLang="zh-CN"/>
              <a:t>(</a:t>
            </a:r>
            <a:r>
              <a:rPr lang="es-ES" altLang="zh-CN" i="1"/>
              <a:t>Q</a:t>
            </a:r>
            <a:r>
              <a:rPr lang="es-ES" altLang="zh-CN"/>
              <a:t>(</a:t>
            </a:r>
            <a:r>
              <a:rPr lang="es-ES" altLang="zh-CN" i="1"/>
              <a:t>x</a:t>
            </a:r>
            <a:r>
              <a:rPr lang="es-ES" altLang="zh-CN"/>
              <a:t>)</a:t>
            </a:r>
            <a:r>
              <a:rPr lang="pt-BR" altLang="zh-CN">
                <a:sym typeface="Symbol" panose="05050102010706020507" pitchFamily="18" charset="2"/>
              </a:rPr>
              <a:t></a:t>
            </a:r>
            <a:r>
              <a:rPr lang="es-ES" altLang="zh-CN" i="1"/>
              <a:t>Q</a:t>
            </a:r>
            <a:r>
              <a:rPr lang="es-ES" altLang="zh-CN"/>
              <a:t>(</a:t>
            </a:r>
            <a:r>
              <a:rPr lang="es-ES" altLang="zh-CN" i="1"/>
              <a:t>s</a:t>
            </a:r>
            <a:r>
              <a:rPr lang="es-ES" altLang="zh-CN"/>
              <a:t>(</a:t>
            </a:r>
            <a:r>
              <a:rPr lang="es-ES" altLang="zh-CN" i="1"/>
              <a:t>x</a:t>
            </a:r>
            <a:r>
              <a:rPr lang="es-ES" altLang="zh-CN"/>
              <a:t>))))</a:t>
            </a:r>
            <a:r>
              <a:rPr lang="pt-BR" altLang="zh-CN">
                <a:sym typeface="Symbol" panose="05050102010706020507" pitchFamily="18" charset="2"/>
              </a:rPr>
              <a:t></a:t>
            </a:r>
            <a:r>
              <a:rPr lang="es-ES" altLang="zh-CN" i="1"/>
              <a:t>xQ</a:t>
            </a:r>
            <a:r>
              <a:rPr lang="es-ES" altLang="zh-CN"/>
              <a:t>(</a:t>
            </a:r>
            <a:r>
              <a:rPr lang="es-ES" altLang="zh-CN" i="1"/>
              <a:t>x</a:t>
            </a:r>
            <a:r>
              <a:rPr lang="es-ES" altLang="zh-CN"/>
              <a:t>)  </a:t>
            </a:r>
            <a:endParaRPr lang="en-US" altLang="zh-CN"/>
          </a:p>
          <a:p>
            <a:pPr eaLnBrk="1" hangingPunct="1">
              <a:lnSpc>
                <a:spcPct val="80000"/>
              </a:lnSpc>
            </a:pPr>
            <a:r>
              <a:rPr lang="zh-CN" altLang="en-US"/>
              <a:t>自然数公理是实质公理</a:t>
            </a:r>
            <a:endParaRPr lang="en-US" altLang="zh-CN"/>
          </a:p>
          <a:p>
            <a:pPr lvl="1" eaLnBrk="1" hangingPunct="1">
              <a:lnSpc>
                <a:spcPct val="80000"/>
              </a:lnSpc>
            </a:pPr>
            <a:r>
              <a:rPr lang="zh-CN" altLang="en-US"/>
              <a:t>具体概念：后继</a:t>
            </a:r>
            <a:r>
              <a:rPr lang="en-US" altLang="zh-CN"/>
              <a:t>(s)</a:t>
            </a:r>
            <a:r>
              <a:rPr lang="zh-CN" altLang="en-US"/>
              <a:t>，</a:t>
            </a:r>
            <a:r>
              <a:rPr lang="en-US" altLang="zh-CN"/>
              <a:t>0</a:t>
            </a:r>
            <a:r>
              <a:rPr lang="zh-CN" altLang="en-US"/>
              <a:t>，</a:t>
            </a:r>
            <a:r>
              <a:rPr lang="en-US" altLang="zh-CN"/>
              <a:t>+</a:t>
            </a:r>
            <a:r>
              <a:rPr lang="zh-CN" altLang="en-US"/>
              <a:t>，</a:t>
            </a:r>
            <a:r>
              <a:rPr lang="fr-FR" altLang="zh-CN"/>
              <a:t> ∘</a:t>
            </a:r>
            <a:r>
              <a:rPr lang="zh-CN" altLang="en-US"/>
              <a:t>，</a:t>
            </a:r>
            <a:r>
              <a:rPr lang="es-ES" altLang="zh-CN" i="1"/>
              <a:t>Q</a:t>
            </a:r>
            <a:endParaRPr lang="en-US" altLang="zh-CN"/>
          </a:p>
          <a:p>
            <a:pPr eaLnBrk="1" hangingPunct="1">
              <a:lnSpc>
                <a:spcPct val="80000"/>
              </a:lnSpc>
            </a:pPr>
            <a:r>
              <a:rPr lang="zh-CN" altLang="en-US"/>
              <a:t>自然数公理是所有的自然数命题真值的依据。</a:t>
            </a:r>
            <a:endParaRPr lang="en-US" altLang="zh-CN"/>
          </a:p>
          <a:p>
            <a:pPr eaLnBrk="1" hangingPunct="1">
              <a:lnSpc>
                <a:spcPct val="80000"/>
              </a:lnSpc>
            </a:pPr>
            <a:r>
              <a:rPr lang="zh-CN" altLang="en-US"/>
              <a:t>从自然数公理能推导出所有的自然数命题真值。</a:t>
            </a:r>
          </a:p>
          <a:p>
            <a:endParaRPr lang="zh-CN" altLang="en-US"/>
          </a:p>
        </p:txBody>
      </p:sp>
      <p:pic>
        <p:nvPicPr>
          <p:cNvPr id="1638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1000" y="974725"/>
            <a:ext cx="2151063" cy="275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TextBox 4"/>
          <p:cNvSpPr txBox="1">
            <a:spLocks noChangeArrowheads="1"/>
          </p:cNvSpPr>
          <p:nvPr/>
        </p:nvSpPr>
        <p:spPr bwMode="auto">
          <a:xfrm>
            <a:off x="7048500" y="3709988"/>
            <a:ext cx="20955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anose="02020603050405020304" pitchFamily="18" charset="0"/>
                <a:ea typeface="华文仿宋" panose="02010600040101010101" pitchFamily="2" charset="-122"/>
              </a:defRPr>
            </a:lvl1pPr>
            <a:lvl2pPr marL="742950" indent="-285750" eaLnBrk="0" hangingPunct="0">
              <a:defRPr sz="3600">
                <a:solidFill>
                  <a:schemeClr val="tx1"/>
                </a:solidFill>
                <a:latin typeface="Times New Roman" panose="02020603050405020304" pitchFamily="18" charset="0"/>
                <a:ea typeface="华文仿宋" panose="02010600040101010101" pitchFamily="2" charset="-122"/>
              </a:defRPr>
            </a:lvl2pPr>
            <a:lvl3pPr marL="1143000" indent="-228600" eaLnBrk="0" hangingPunct="0">
              <a:defRPr sz="3600">
                <a:solidFill>
                  <a:schemeClr val="tx1"/>
                </a:solidFill>
                <a:latin typeface="Times New Roman" panose="02020603050405020304" pitchFamily="18" charset="0"/>
                <a:ea typeface="华文仿宋" panose="02010600040101010101" pitchFamily="2" charset="-122"/>
              </a:defRPr>
            </a:lvl3pPr>
            <a:lvl4pPr marL="1600200" indent="-228600" eaLnBrk="0" hangingPunct="0">
              <a:defRPr sz="3600">
                <a:solidFill>
                  <a:schemeClr val="tx1"/>
                </a:solidFill>
                <a:latin typeface="Times New Roman" panose="02020603050405020304" pitchFamily="18" charset="0"/>
                <a:ea typeface="华文仿宋" panose="02010600040101010101" pitchFamily="2" charset="-122"/>
              </a:defRPr>
            </a:lvl4pPr>
            <a:lvl5pPr marL="2057400" indent="-228600" eaLnBrk="0" hangingPunct="0">
              <a:defRPr sz="3600">
                <a:solidFill>
                  <a:schemeClr val="tx1"/>
                </a:solidFill>
                <a:latin typeface="Times New Roman" panose="02020603050405020304" pitchFamily="18" charset="0"/>
                <a:ea typeface="华文仿宋" panose="02010600040101010101" pitchFamily="2" charset="-122"/>
              </a:defRPr>
            </a:lvl5pPr>
            <a:lvl6pPr marL="25146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6pPr>
            <a:lvl7pPr marL="29718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7pPr>
            <a:lvl8pPr marL="34290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8pPr>
            <a:lvl9pPr marL="38862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9pPr>
          </a:lstStyle>
          <a:p>
            <a:pPr eaLnBrk="1" hangingPunct="1"/>
            <a:r>
              <a:rPr lang="zh-CN" altLang="zh-CN" sz="2400">
                <a:solidFill>
                  <a:srgbClr val="000000"/>
                </a:solidFill>
                <a:latin typeface="Tahoma" panose="020B0604030504040204" pitchFamily="34" charset="0"/>
                <a:cs typeface="Arial" panose="020B0604020202020204" pitchFamily="34" charset="0"/>
              </a:rPr>
              <a:t>皮亚诺</a:t>
            </a:r>
            <a:endParaRPr lang="en-US" altLang="zh-CN" sz="2400">
              <a:solidFill>
                <a:srgbClr val="000000"/>
              </a:solidFill>
              <a:latin typeface="Tahoma" panose="020B0604030504040204" pitchFamily="34" charset="0"/>
              <a:cs typeface="Arial" panose="020B0604020202020204" pitchFamily="34" charset="0"/>
            </a:endParaRPr>
          </a:p>
          <a:p>
            <a:pPr eaLnBrk="1" hangingPunct="1"/>
            <a:r>
              <a:rPr lang="zh-CN" altLang="en-US" sz="2400">
                <a:solidFill>
                  <a:srgbClr val="000000"/>
                </a:solidFill>
                <a:cs typeface="Times New Roman" panose="02020603050405020304" pitchFamily="18" charset="0"/>
              </a:rPr>
              <a:t>（</a:t>
            </a:r>
            <a:r>
              <a:rPr lang="en-US" altLang="zh-CN" sz="2400">
                <a:solidFill>
                  <a:srgbClr val="000000"/>
                </a:solidFill>
                <a:cs typeface="Times New Roman" panose="02020603050405020304" pitchFamily="18" charset="0"/>
              </a:rPr>
              <a:t>1858-1932</a:t>
            </a:r>
            <a:r>
              <a:rPr lang="zh-CN" altLang="en-US" sz="2400">
                <a:solidFill>
                  <a:srgbClr val="000000"/>
                </a:solidFill>
                <a:cs typeface="Times New Roman" panose="02020603050405020304" pitchFamily="18" charset="0"/>
              </a:rPr>
              <a:t>）</a:t>
            </a:r>
            <a:endParaRPr lang="en-US" altLang="zh-CN" sz="2400">
              <a:solidFill>
                <a:srgbClr val="000000"/>
              </a:solidFill>
              <a:cs typeface="Times New Roman" panose="02020603050405020304" pitchFamily="18" charset="0"/>
            </a:endParaRPr>
          </a:p>
        </p:txBody>
      </p:sp>
    </p:spTree>
    <p:extLst>
      <p:ext uri="{BB962C8B-B14F-4D97-AF65-F5344CB8AC3E}">
        <p14:creationId xmlns:p14="http://schemas.microsoft.com/office/powerpoint/2010/main" val="3159716882"/>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63FD464F-2480-4248-BC30-BC6E88119A5A}"/>
              </a:ext>
            </a:extLst>
          </p:cNvPr>
          <p:cNvSpPr>
            <a:spLocks noGrp="1"/>
          </p:cNvSpPr>
          <p:nvPr>
            <p:ph type="title"/>
          </p:nvPr>
        </p:nvSpPr>
        <p:spPr/>
        <p:txBody>
          <a:bodyPr/>
          <a:lstStyle/>
          <a:p>
            <a:r>
              <a:rPr lang="pt-BR" altLang="zh-CN"/>
              <a:t>├ (Q</a:t>
            </a:r>
            <a:r>
              <a:rPr lang="pt-BR" altLang="zh-CN">
                <a:sym typeface="Symbol" panose="05050102010706020507" pitchFamily="18" charset="2"/>
              </a:rPr>
              <a:t></a:t>
            </a:r>
            <a:r>
              <a:rPr lang="pt-BR" altLang="zh-CN"/>
              <a:t>R)</a:t>
            </a:r>
            <a:r>
              <a:rPr lang="pt-BR" altLang="zh-CN">
                <a:sym typeface="Symbol" panose="05050102010706020507" pitchFamily="18" charset="2"/>
              </a:rPr>
              <a:t></a:t>
            </a:r>
            <a:r>
              <a:rPr lang="pt-BR" altLang="zh-CN"/>
              <a:t>(</a:t>
            </a:r>
            <a:r>
              <a:rPr lang="pt-BR" altLang="zh-CN">
                <a:sym typeface="Symbol" panose="05050102010706020507" pitchFamily="18" charset="2"/>
              </a:rPr>
              <a:t></a:t>
            </a:r>
            <a:r>
              <a:rPr lang="pt-BR" altLang="zh-CN"/>
              <a:t>Q</a:t>
            </a:r>
            <a:r>
              <a:rPr lang="pt-BR" altLang="zh-CN">
                <a:sym typeface="Symbol" panose="05050102010706020507" pitchFamily="18" charset="2"/>
              </a:rPr>
              <a:t></a:t>
            </a:r>
            <a:r>
              <a:rPr lang="pt-BR" altLang="zh-CN"/>
              <a:t>R) </a:t>
            </a:r>
            <a:endParaRPr lang="zh-CN" altLang="en-US"/>
          </a:p>
        </p:txBody>
      </p:sp>
      <p:sp>
        <p:nvSpPr>
          <p:cNvPr id="54275" name="内容占位符 2">
            <a:extLst>
              <a:ext uri="{FF2B5EF4-FFF2-40B4-BE49-F238E27FC236}">
                <a16:creationId xmlns:a16="http://schemas.microsoft.com/office/drawing/2014/main" id="{4626B89F-043F-4592-8420-636F8FB839B7}"/>
              </a:ext>
            </a:extLst>
          </p:cNvPr>
          <p:cNvSpPr>
            <a:spLocks noGrp="1"/>
          </p:cNvSpPr>
          <p:nvPr>
            <p:ph idx="1"/>
          </p:nvPr>
        </p:nvSpPr>
        <p:spPr/>
        <p:txBody>
          <a:bodyPr/>
          <a:lstStyle/>
          <a:p>
            <a:r>
              <a:rPr lang="zh-CN" altLang="zh-CN" sz="2000" dirty="0"/>
              <a:t>证明：</a:t>
            </a:r>
            <a:r>
              <a:rPr lang="pt-BR" altLang="zh-CN" sz="2000" dirty="0"/>
              <a:t>                                                                                     </a:t>
            </a:r>
            <a:r>
              <a:rPr lang="zh-CN" altLang="zh-CN" sz="2000" dirty="0">
                <a:solidFill>
                  <a:schemeClr val="accent2"/>
                </a:solidFill>
              </a:rPr>
              <a:t>证据：</a:t>
            </a:r>
          </a:p>
          <a:p>
            <a:r>
              <a:rPr lang="pt-BR" altLang="zh-CN" sz="2000" dirty="0"/>
              <a:t>A</a:t>
            </a:r>
            <a:r>
              <a:rPr lang="pt-BR" altLang="zh-CN" sz="2000" baseline="-25000" dirty="0"/>
              <a:t>1</a:t>
            </a:r>
            <a:r>
              <a:rPr lang="pt-BR" altLang="zh-CN" sz="2000" dirty="0"/>
              <a:t>= R</a:t>
            </a:r>
            <a:r>
              <a:rPr lang="en-US" altLang="zh-CN" sz="2000" dirty="0">
                <a:sym typeface="Symbol" panose="05050102010706020507" pitchFamily="18" charset="2"/>
              </a:rPr>
              <a:t></a:t>
            </a:r>
            <a:r>
              <a:rPr lang="pt-BR" altLang="zh-CN" sz="2000" dirty="0"/>
              <a:t>R                                                                          </a:t>
            </a:r>
            <a:r>
              <a:rPr lang="en-US" altLang="zh-CN" sz="2000" dirty="0">
                <a:solidFill>
                  <a:schemeClr val="accent2"/>
                </a:solidFill>
              </a:rPr>
              <a:t>├ </a:t>
            </a:r>
            <a:r>
              <a:rPr lang="pt-BR" altLang="zh-CN" sz="2000" dirty="0">
                <a:solidFill>
                  <a:schemeClr val="accent2"/>
                </a:solidFill>
              </a:rPr>
              <a:t>Q</a:t>
            </a:r>
            <a:r>
              <a:rPr lang="en-US" altLang="zh-CN" sz="2000" dirty="0">
                <a:solidFill>
                  <a:schemeClr val="accent2"/>
                </a:solidFill>
                <a:sym typeface="Symbol" panose="05050102010706020507" pitchFamily="18" charset="2"/>
              </a:rPr>
              <a:t></a:t>
            </a:r>
            <a:r>
              <a:rPr lang="pt-BR" altLang="zh-CN" sz="2000" dirty="0">
                <a:solidFill>
                  <a:schemeClr val="accent2"/>
                </a:solidFill>
              </a:rPr>
              <a:t>Q</a:t>
            </a:r>
            <a:r>
              <a:rPr lang="en-US" altLang="zh-CN" sz="2000" dirty="0">
                <a:solidFill>
                  <a:schemeClr val="accent2"/>
                </a:solidFill>
              </a:rPr>
              <a:t> </a:t>
            </a:r>
            <a:endParaRPr lang="zh-CN" altLang="zh-CN" sz="2000" dirty="0">
              <a:solidFill>
                <a:schemeClr val="accent2"/>
              </a:solidFill>
            </a:endParaRPr>
          </a:p>
          <a:p>
            <a:r>
              <a:rPr lang="pt-BR" altLang="zh-CN" sz="2000" dirty="0"/>
              <a:t>A</a:t>
            </a:r>
            <a:r>
              <a:rPr lang="pt-BR" altLang="zh-CN" sz="2000" baseline="-25000" dirty="0"/>
              <a:t>2</a:t>
            </a:r>
            <a:r>
              <a:rPr lang="pt-BR" altLang="zh-CN" sz="2000" dirty="0"/>
              <a:t>=(R</a:t>
            </a:r>
            <a:r>
              <a:rPr lang="en-US" altLang="zh-CN" sz="2000" dirty="0">
                <a:sym typeface="Symbol" panose="05050102010706020507" pitchFamily="18" charset="2"/>
              </a:rPr>
              <a:t></a:t>
            </a:r>
            <a:r>
              <a:rPr lang="pt-BR" altLang="zh-CN" sz="2000" dirty="0"/>
              <a:t>R)</a:t>
            </a:r>
            <a:r>
              <a:rPr lang="en-US" altLang="zh-CN" sz="2000" dirty="0">
                <a:sym typeface="Symbol" panose="05050102010706020507" pitchFamily="18" charset="2"/>
              </a:rPr>
              <a:t></a:t>
            </a:r>
            <a:r>
              <a:rPr lang="pt-BR" altLang="zh-CN" sz="2000" dirty="0"/>
              <a:t>(</a:t>
            </a:r>
            <a:r>
              <a:rPr lang="en-US" altLang="zh-CN" sz="2000" dirty="0">
                <a:sym typeface="Symbol" panose="05050102010706020507" pitchFamily="18" charset="2"/>
              </a:rPr>
              <a:t></a:t>
            </a:r>
            <a:r>
              <a:rPr lang="pt-BR" altLang="zh-CN" sz="2000" dirty="0"/>
              <a:t>Q</a:t>
            </a:r>
            <a:r>
              <a:rPr lang="en-US" altLang="zh-CN" sz="2000" dirty="0">
                <a:sym typeface="Symbol" panose="05050102010706020507" pitchFamily="18" charset="2"/>
              </a:rPr>
              <a:t></a:t>
            </a:r>
            <a:r>
              <a:rPr lang="pt-BR" altLang="zh-CN" sz="2000" dirty="0"/>
              <a:t>(R</a:t>
            </a:r>
            <a:r>
              <a:rPr lang="en-US" altLang="zh-CN" sz="2000" dirty="0">
                <a:sym typeface="Symbol" panose="05050102010706020507" pitchFamily="18" charset="2"/>
              </a:rPr>
              <a:t></a:t>
            </a:r>
            <a:r>
              <a:rPr lang="pt-BR" altLang="zh-CN" sz="2000" dirty="0"/>
              <a:t>R))                                      </a:t>
            </a:r>
            <a:r>
              <a:rPr lang="de-DE" altLang="zh-CN" sz="2000" dirty="0">
                <a:solidFill>
                  <a:schemeClr val="accent2"/>
                </a:solidFill>
                <a:latin typeface="Palace Script MT" panose="030303020206070C0B05" pitchFamily="66" charset="0"/>
              </a:rPr>
              <a:t>A</a:t>
            </a:r>
            <a:r>
              <a:rPr lang="de-DE" altLang="zh-CN" sz="2000" dirty="0">
                <a:solidFill>
                  <a:schemeClr val="accent2"/>
                </a:solidFill>
              </a:rPr>
              <a:t> </a:t>
            </a:r>
            <a:r>
              <a:rPr lang="de-DE" altLang="zh-CN" sz="2000" baseline="-25000" dirty="0">
                <a:solidFill>
                  <a:schemeClr val="accent2"/>
                </a:solidFill>
              </a:rPr>
              <a:t>1</a:t>
            </a:r>
            <a:r>
              <a:rPr lang="en-US" altLang="zh-CN" sz="2000" dirty="0"/>
              <a:t> </a:t>
            </a:r>
            <a:endParaRPr lang="zh-CN" altLang="zh-CN" sz="2000" dirty="0"/>
          </a:p>
          <a:p>
            <a:r>
              <a:rPr lang="pt-BR" altLang="zh-CN" sz="2000" dirty="0"/>
              <a:t>A</a:t>
            </a:r>
            <a:r>
              <a:rPr lang="pt-BR" altLang="zh-CN" sz="2000" baseline="-25000" dirty="0"/>
              <a:t>3</a:t>
            </a:r>
            <a:r>
              <a:rPr lang="pt-BR" altLang="zh-CN" sz="2000" dirty="0"/>
              <a:t>=</a:t>
            </a:r>
            <a:r>
              <a:rPr lang="en-US" altLang="zh-CN" sz="2000" dirty="0">
                <a:sym typeface="Symbol" panose="05050102010706020507" pitchFamily="18" charset="2"/>
              </a:rPr>
              <a:t></a:t>
            </a:r>
            <a:r>
              <a:rPr lang="pt-BR" altLang="zh-CN" sz="2000" dirty="0"/>
              <a:t>Q</a:t>
            </a:r>
            <a:r>
              <a:rPr lang="en-US" altLang="zh-CN" sz="2000" dirty="0">
                <a:sym typeface="Symbol" panose="05050102010706020507" pitchFamily="18" charset="2"/>
              </a:rPr>
              <a:t></a:t>
            </a:r>
            <a:r>
              <a:rPr lang="pt-BR" altLang="zh-CN" sz="2000" dirty="0"/>
              <a:t>(R</a:t>
            </a:r>
            <a:r>
              <a:rPr lang="en-US" altLang="zh-CN" sz="2000" dirty="0">
                <a:sym typeface="Symbol" panose="05050102010706020507" pitchFamily="18" charset="2"/>
              </a:rPr>
              <a:t></a:t>
            </a:r>
            <a:r>
              <a:rPr lang="pt-BR" altLang="zh-CN" sz="2000" dirty="0"/>
              <a:t>R)                                                              </a:t>
            </a:r>
            <a:r>
              <a:rPr lang="pt-BR" altLang="zh-CN" sz="2000" dirty="0">
                <a:solidFill>
                  <a:schemeClr val="accent2"/>
                </a:solidFill>
              </a:rPr>
              <a:t>A</a:t>
            </a:r>
            <a:r>
              <a:rPr lang="pt-BR" altLang="zh-CN" sz="2000" baseline="-25000" dirty="0">
                <a:solidFill>
                  <a:schemeClr val="accent2"/>
                </a:solidFill>
              </a:rPr>
              <a:t>2</a:t>
            </a:r>
            <a:r>
              <a:rPr lang="zh-CN" altLang="en-US" sz="2000" dirty="0">
                <a:solidFill>
                  <a:schemeClr val="accent2"/>
                </a:solidFill>
              </a:rPr>
              <a:t>，</a:t>
            </a:r>
            <a:r>
              <a:rPr lang="pt-BR" altLang="zh-CN" sz="2000" dirty="0">
                <a:solidFill>
                  <a:schemeClr val="accent2"/>
                </a:solidFill>
              </a:rPr>
              <a:t>A</a:t>
            </a:r>
            <a:r>
              <a:rPr lang="pt-BR" altLang="zh-CN" sz="2000" baseline="-25000" dirty="0">
                <a:solidFill>
                  <a:schemeClr val="accent2"/>
                </a:solidFill>
              </a:rPr>
              <a:t>1</a:t>
            </a:r>
            <a:endParaRPr lang="zh-CN" altLang="zh-CN" sz="2000" dirty="0">
              <a:solidFill>
                <a:schemeClr val="accent2"/>
              </a:solidFill>
            </a:endParaRPr>
          </a:p>
          <a:p>
            <a:r>
              <a:rPr lang="pt-BR" altLang="zh-CN" sz="2000" dirty="0"/>
              <a:t>A</a:t>
            </a:r>
            <a:r>
              <a:rPr lang="pt-BR" altLang="zh-CN" sz="2000" baseline="-25000" dirty="0"/>
              <a:t>4</a:t>
            </a:r>
            <a:r>
              <a:rPr lang="pt-BR" altLang="zh-CN" sz="2000" dirty="0"/>
              <a:t>=(</a:t>
            </a:r>
            <a:r>
              <a:rPr lang="en-US" altLang="zh-CN" sz="2000" dirty="0">
                <a:sym typeface="Symbol" panose="05050102010706020507" pitchFamily="18" charset="2"/>
              </a:rPr>
              <a:t></a:t>
            </a:r>
            <a:r>
              <a:rPr lang="pt-BR" altLang="zh-CN" sz="2000" dirty="0"/>
              <a:t>Q</a:t>
            </a:r>
            <a:r>
              <a:rPr lang="en-US" altLang="zh-CN" sz="2000" dirty="0">
                <a:sym typeface="Symbol" panose="05050102010706020507" pitchFamily="18" charset="2"/>
              </a:rPr>
              <a:t></a:t>
            </a:r>
            <a:r>
              <a:rPr lang="pt-BR" altLang="zh-CN" sz="2000" dirty="0"/>
              <a:t>(R</a:t>
            </a:r>
            <a:r>
              <a:rPr lang="en-US" altLang="zh-CN" sz="2000" dirty="0">
                <a:sym typeface="Symbol" panose="05050102010706020507" pitchFamily="18" charset="2"/>
              </a:rPr>
              <a:t></a:t>
            </a:r>
            <a:r>
              <a:rPr lang="pt-BR" altLang="zh-CN" sz="2000" dirty="0"/>
              <a:t>R))</a:t>
            </a:r>
            <a:r>
              <a:rPr lang="en-US" altLang="zh-CN" sz="2000" dirty="0">
                <a:sym typeface="Symbol" panose="05050102010706020507" pitchFamily="18" charset="2"/>
              </a:rPr>
              <a:t></a:t>
            </a:r>
            <a:r>
              <a:rPr lang="en-US" altLang="zh-CN" sz="2000" dirty="0"/>
              <a:t>(</a:t>
            </a:r>
            <a:r>
              <a:rPr lang="pt-BR" altLang="zh-CN" sz="2000" dirty="0"/>
              <a:t>(</a:t>
            </a:r>
            <a:r>
              <a:rPr lang="en-US" altLang="zh-CN" sz="2000" dirty="0">
                <a:sym typeface="Symbol" panose="05050102010706020507" pitchFamily="18" charset="2"/>
              </a:rPr>
              <a:t></a:t>
            </a:r>
            <a:r>
              <a:rPr lang="pt-BR" altLang="zh-CN" sz="2000" dirty="0"/>
              <a:t>Q</a:t>
            </a:r>
            <a:r>
              <a:rPr lang="en-US" altLang="zh-CN" sz="2000" dirty="0">
                <a:sym typeface="Symbol" panose="05050102010706020507" pitchFamily="18" charset="2"/>
              </a:rPr>
              <a:t></a:t>
            </a:r>
            <a:r>
              <a:rPr lang="pt-BR" altLang="zh-CN" sz="2000" dirty="0"/>
              <a:t>R)</a:t>
            </a:r>
            <a:r>
              <a:rPr lang="en-US" altLang="zh-CN" sz="2000" dirty="0">
                <a:sym typeface="Symbol" panose="05050102010706020507" pitchFamily="18" charset="2"/>
              </a:rPr>
              <a:t></a:t>
            </a:r>
            <a:r>
              <a:rPr lang="pt-BR" altLang="zh-CN" sz="2000" dirty="0"/>
              <a:t>(</a:t>
            </a:r>
            <a:r>
              <a:rPr lang="en-US" altLang="zh-CN" sz="2000" dirty="0">
                <a:sym typeface="Symbol" panose="05050102010706020507" pitchFamily="18" charset="2"/>
              </a:rPr>
              <a:t></a:t>
            </a:r>
            <a:r>
              <a:rPr lang="pt-BR" altLang="zh-CN" sz="2000" dirty="0"/>
              <a:t>Q</a:t>
            </a:r>
            <a:r>
              <a:rPr lang="en-US" altLang="zh-CN" sz="2000" dirty="0">
                <a:sym typeface="Symbol" panose="05050102010706020507" pitchFamily="18" charset="2"/>
              </a:rPr>
              <a:t></a:t>
            </a:r>
            <a:r>
              <a:rPr lang="pt-BR" altLang="zh-CN" sz="2000" dirty="0"/>
              <a:t>R)</a:t>
            </a:r>
            <a:r>
              <a:rPr lang="en-US" altLang="zh-CN" sz="2000" dirty="0"/>
              <a:t>)        </a:t>
            </a:r>
            <a:r>
              <a:rPr lang="de-DE" altLang="zh-CN" sz="2000" dirty="0">
                <a:solidFill>
                  <a:schemeClr val="accent2"/>
                </a:solidFill>
                <a:latin typeface="Palace Script MT" panose="030303020206070C0B05" pitchFamily="66" charset="0"/>
              </a:rPr>
              <a:t>A</a:t>
            </a:r>
            <a:r>
              <a:rPr lang="de-DE" altLang="zh-CN" sz="2000" dirty="0">
                <a:solidFill>
                  <a:schemeClr val="accent2"/>
                </a:solidFill>
              </a:rPr>
              <a:t> </a:t>
            </a:r>
            <a:r>
              <a:rPr lang="de-DE" altLang="zh-CN" sz="2000" baseline="-25000" dirty="0">
                <a:solidFill>
                  <a:schemeClr val="accent2"/>
                </a:solidFill>
              </a:rPr>
              <a:t>2</a:t>
            </a:r>
            <a:r>
              <a:rPr lang="en-US" altLang="zh-CN" sz="2000" dirty="0"/>
              <a:t> </a:t>
            </a:r>
            <a:endParaRPr lang="zh-CN" altLang="zh-CN" sz="2000" dirty="0"/>
          </a:p>
          <a:p>
            <a:r>
              <a:rPr lang="pt-BR" altLang="zh-CN" sz="2000" dirty="0"/>
              <a:t>A</a:t>
            </a:r>
            <a:r>
              <a:rPr lang="pt-BR" altLang="zh-CN" sz="2000" baseline="-25000" dirty="0"/>
              <a:t>5</a:t>
            </a:r>
            <a:r>
              <a:rPr lang="pt-BR" altLang="zh-CN" sz="2000" dirty="0"/>
              <a:t>= (</a:t>
            </a:r>
            <a:r>
              <a:rPr lang="en-US" altLang="zh-CN" sz="2000" dirty="0">
                <a:sym typeface="Symbol" panose="05050102010706020507" pitchFamily="18" charset="2"/>
              </a:rPr>
              <a:t></a:t>
            </a:r>
            <a:r>
              <a:rPr lang="pt-BR" altLang="zh-CN" sz="2000" dirty="0"/>
              <a:t>Q</a:t>
            </a:r>
            <a:r>
              <a:rPr lang="en-US" altLang="zh-CN" sz="2000" dirty="0">
                <a:sym typeface="Symbol" panose="05050102010706020507" pitchFamily="18" charset="2"/>
              </a:rPr>
              <a:t></a:t>
            </a:r>
            <a:r>
              <a:rPr lang="pt-BR" altLang="zh-CN" sz="2000" dirty="0"/>
              <a:t>R)</a:t>
            </a:r>
            <a:r>
              <a:rPr lang="en-US" altLang="zh-CN" sz="2000" dirty="0">
                <a:sym typeface="Symbol" panose="05050102010706020507" pitchFamily="18" charset="2"/>
              </a:rPr>
              <a:t></a:t>
            </a:r>
            <a:r>
              <a:rPr lang="pt-BR" altLang="zh-CN" sz="2000" dirty="0"/>
              <a:t>(</a:t>
            </a:r>
            <a:r>
              <a:rPr lang="en-US" altLang="zh-CN" sz="2000" dirty="0">
                <a:sym typeface="Symbol" panose="05050102010706020507" pitchFamily="18" charset="2"/>
              </a:rPr>
              <a:t></a:t>
            </a:r>
            <a:r>
              <a:rPr lang="pt-BR" altLang="zh-CN" sz="2000" dirty="0"/>
              <a:t>Q</a:t>
            </a:r>
            <a:r>
              <a:rPr lang="en-US" altLang="zh-CN" sz="2000" dirty="0">
                <a:sym typeface="Symbol" panose="05050102010706020507" pitchFamily="18" charset="2"/>
              </a:rPr>
              <a:t></a:t>
            </a:r>
            <a:r>
              <a:rPr lang="pt-BR" altLang="zh-CN" sz="2000" dirty="0"/>
              <a:t>R)                                              </a:t>
            </a:r>
            <a:r>
              <a:rPr lang="pt-BR" altLang="zh-CN" sz="2000" dirty="0">
                <a:solidFill>
                  <a:schemeClr val="accent2"/>
                </a:solidFill>
              </a:rPr>
              <a:t>A</a:t>
            </a:r>
            <a:r>
              <a:rPr lang="pt-BR" altLang="zh-CN" sz="2000" baseline="-25000" dirty="0">
                <a:solidFill>
                  <a:schemeClr val="accent2"/>
                </a:solidFill>
              </a:rPr>
              <a:t>4</a:t>
            </a:r>
            <a:r>
              <a:rPr lang="zh-CN" altLang="en-US" sz="2000" dirty="0">
                <a:solidFill>
                  <a:schemeClr val="accent2"/>
                </a:solidFill>
              </a:rPr>
              <a:t>，</a:t>
            </a:r>
            <a:r>
              <a:rPr lang="pt-BR" altLang="zh-CN" sz="2000" dirty="0">
                <a:solidFill>
                  <a:schemeClr val="accent2"/>
                </a:solidFill>
              </a:rPr>
              <a:t>A</a:t>
            </a:r>
            <a:r>
              <a:rPr lang="pt-BR" altLang="zh-CN" sz="2000" baseline="-25000" dirty="0">
                <a:solidFill>
                  <a:schemeClr val="accent2"/>
                </a:solidFill>
              </a:rPr>
              <a:t>3</a:t>
            </a:r>
            <a:endParaRPr lang="zh-CN" altLang="zh-CN" sz="2000" dirty="0">
              <a:solidFill>
                <a:schemeClr val="accent2"/>
              </a:solidFill>
            </a:endParaRPr>
          </a:p>
          <a:p>
            <a:r>
              <a:rPr lang="pt-BR" altLang="zh-CN" sz="2000" dirty="0"/>
              <a:t>A</a:t>
            </a:r>
            <a:r>
              <a:rPr lang="pt-BR" altLang="zh-CN" sz="2000" baseline="-25000" dirty="0"/>
              <a:t>6</a:t>
            </a:r>
            <a:r>
              <a:rPr lang="pt-BR" altLang="zh-CN" sz="2000" dirty="0"/>
              <a:t>= </a:t>
            </a:r>
            <a:r>
              <a:rPr lang="en-US" altLang="zh-CN" sz="2000" dirty="0">
                <a:sym typeface="Symbol" panose="05050102010706020507" pitchFamily="18" charset="2"/>
              </a:rPr>
              <a:t></a:t>
            </a:r>
            <a:r>
              <a:rPr lang="pt-BR" altLang="zh-CN" sz="2000" dirty="0"/>
              <a:t>Q </a:t>
            </a:r>
            <a:r>
              <a:rPr lang="en-US" altLang="zh-CN" sz="2000" dirty="0">
                <a:sym typeface="Symbol" panose="05050102010706020507" pitchFamily="18" charset="2"/>
              </a:rPr>
              <a:t></a:t>
            </a:r>
            <a:r>
              <a:rPr lang="pt-BR" altLang="zh-CN" sz="2000" dirty="0"/>
              <a:t>Q                                                                        </a:t>
            </a:r>
            <a:r>
              <a:rPr lang="en-US" altLang="zh-CN" sz="2000" dirty="0">
                <a:solidFill>
                  <a:schemeClr val="accent2"/>
                </a:solidFill>
              </a:rPr>
              <a:t>├</a:t>
            </a:r>
            <a:r>
              <a:rPr lang="en-US" altLang="zh-CN" sz="2000" dirty="0">
                <a:solidFill>
                  <a:schemeClr val="accent2"/>
                </a:solidFill>
                <a:sym typeface="Symbol" panose="05050102010706020507" pitchFamily="18" charset="2"/>
              </a:rPr>
              <a:t></a:t>
            </a:r>
            <a:r>
              <a:rPr lang="pt-BR" altLang="zh-CN" sz="2000" dirty="0">
                <a:solidFill>
                  <a:schemeClr val="accent2"/>
                </a:solidFill>
              </a:rPr>
              <a:t>Q</a:t>
            </a:r>
            <a:r>
              <a:rPr lang="en-US" altLang="zh-CN" sz="2000" dirty="0">
                <a:solidFill>
                  <a:schemeClr val="accent2"/>
                </a:solidFill>
                <a:sym typeface="Symbol" panose="05050102010706020507" pitchFamily="18" charset="2"/>
              </a:rPr>
              <a:t></a:t>
            </a:r>
            <a:r>
              <a:rPr lang="pt-BR" altLang="zh-CN" sz="2000" dirty="0">
                <a:solidFill>
                  <a:schemeClr val="accent2"/>
                </a:solidFill>
              </a:rPr>
              <a:t>Q</a:t>
            </a:r>
            <a:r>
              <a:rPr lang="en-US" altLang="zh-CN" sz="2000" dirty="0">
                <a:solidFill>
                  <a:schemeClr val="accent2"/>
                </a:solidFill>
              </a:rPr>
              <a:t> </a:t>
            </a:r>
            <a:endParaRPr lang="zh-CN" altLang="zh-CN" sz="2000" dirty="0">
              <a:solidFill>
                <a:schemeClr val="accent2"/>
              </a:solidFill>
            </a:endParaRPr>
          </a:p>
          <a:p>
            <a:r>
              <a:rPr lang="pt-BR" altLang="zh-CN" sz="2000" dirty="0"/>
              <a:t>A</a:t>
            </a:r>
            <a:r>
              <a:rPr lang="pt-BR" altLang="zh-CN" sz="2000" baseline="-25000" dirty="0"/>
              <a:t>7</a:t>
            </a:r>
            <a:r>
              <a:rPr lang="pt-BR" altLang="zh-CN" sz="2000" dirty="0"/>
              <a:t>=(</a:t>
            </a:r>
            <a:r>
              <a:rPr lang="en-US" altLang="zh-CN" sz="2000" dirty="0">
                <a:sym typeface="Symbol" panose="05050102010706020507" pitchFamily="18" charset="2"/>
              </a:rPr>
              <a:t></a:t>
            </a:r>
            <a:r>
              <a:rPr lang="pt-BR" altLang="zh-CN" sz="2000" dirty="0"/>
              <a:t>Q</a:t>
            </a:r>
            <a:r>
              <a:rPr lang="en-US" altLang="zh-CN" sz="2000" dirty="0">
                <a:sym typeface="Symbol" panose="05050102010706020507" pitchFamily="18" charset="2"/>
              </a:rPr>
              <a:t></a:t>
            </a:r>
            <a:r>
              <a:rPr lang="en-US" altLang="zh-CN" sz="2000" dirty="0"/>
              <a:t> </a:t>
            </a:r>
            <a:r>
              <a:rPr lang="pt-BR" altLang="zh-CN" sz="2000" dirty="0"/>
              <a:t>Q)</a:t>
            </a:r>
            <a:r>
              <a:rPr lang="en-US" altLang="zh-CN" sz="2000" dirty="0">
                <a:sym typeface="Symbol" panose="05050102010706020507" pitchFamily="18" charset="2"/>
              </a:rPr>
              <a:t></a:t>
            </a:r>
            <a:r>
              <a:rPr lang="pt-BR" altLang="zh-CN" sz="2000" dirty="0"/>
              <a:t>((Q</a:t>
            </a:r>
            <a:r>
              <a:rPr lang="en-US" altLang="zh-CN" sz="2000" dirty="0">
                <a:sym typeface="Symbol" panose="05050102010706020507" pitchFamily="18" charset="2"/>
              </a:rPr>
              <a:t></a:t>
            </a:r>
            <a:r>
              <a:rPr lang="pt-BR" altLang="zh-CN" sz="2000" dirty="0"/>
              <a:t>R)</a:t>
            </a:r>
            <a:r>
              <a:rPr lang="en-US" altLang="zh-CN" sz="2000" dirty="0">
                <a:sym typeface="Symbol" panose="05050102010706020507" pitchFamily="18" charset="2"/>
              </a:rPr>
              <a:t></a:t>
            </a:r>
            <a:r>
              <a:rPr lang="pt-BR" altLang="zh-CN" sz="2000" dirty="0"/>
              <a:t>(</a:t>
            </a:r>
            <a:r>
              <a:rPr lang="en-US" altLang="zh-CN" sz="2000" dirty="0">
                <a:sym typeface="Symbol" panose="05050102010706020507" pitchFamily="18" charset="2"/>
              </a:rPr>
              <a:t></a:t>
            </a:r>
            <a:r>
              <a:rPr lang="pt-BR" altLang="zh-CN" sz="2000" dirty="0"/>
              <a:t>Q </a:t>
            </a:r>
            <a:r>
              <a:rPr lang="en-US" altLang="zh-CN" sz="2000" dirty="0">
                <a:sym typeface="Symbol" panose="05050102010706020507" pitchFamily="18" charset="2"/>
              </a:rPr>
              <a:t></a:t>
            </a:r>
            <a:r>
              <a:rPr lang="pt-BR" altLang="zh-CN" sz="2000" dirty="0"/>
              <a:t>R))        </a:t>
            </a:r>
            <a:r>
              <a:rPr lang="en-US" altLang="zh-CN" sz="2000" dirty="0">
                <a:solidFill>
                  <a:schemeClr val="accent2"/>
                </a:solidFill>
              </a:rPr>
              <a:t>├</a:t>
            </a:r>
            <a:r>
              <a:rPr lang="pt-BR" altLang="zh-CN" sz="2000" dirty="0">
                <a:solidFill>
                  <a:schemeClr val="accent2"/>
                </a:solidFill>
              </a:rPr>
              <a:t>(P</a:t>
            </a:r>
            <a:r>
              <a:rPr lang="en-US" altLang="zh-CN" sz="2000" dirty="0">
                <a:solidFill>
                  <a:schemeClr val="accent2"/>
                </a:solidFill>
                <a:sym typeface="Symbol" panose="05050102010706020507" pitchFamily="18" charset="2"/>
              </a:rPr>
              <a:t></a:t>
            </a:r>
            <a:r>
              <a:rPr lang="en-US" altLang="zh-CN" sz="2000" dirty="0">
                <a:solidFill>
                  <a:schemeClr val="accent2"/>
                </a:solidFill>
              </a:rPr>
              <a:t> </a:t>
            </a:r>
            <a:r>
              <a:rPr lang="pt-BR" altLang="zh-CN" sz="2000" dirty="0">
                <a:solidFill>
                  <a:schemeClr val="accent2"/>
                </a:solidFill>
              </a:rPr>
              <a:t>Q)</a:t>
            </a:r>
            <a:r>
              <a:rPr lang="en-US" altLang="zh-CN" sz="2000" dirty="0">
                <a:solidFill>
                  <a:schemeClr val="accent2"/>
                </a:solidFill>
                <a:sym typeface="Symbol" panose="05050102010706020507" pitchFamily="18" charset="2"/>
              </a:rPr>
              <a:t></a:t>
            </a:r>
            <a:r>
              <a:rPr lang="pt-BR" altLang="zh-CN" sz="2000" dirty="0">
                <a:solidFill>
                  <a:schemeClr val="accent2"/>
                </a:solidFill>
              </a:rPr>
              <a:t>((Q </a:t>
            </a:r>
            <a:r>
              <a:rPr lang="en-US" altLang="zh-CN" sz="2000" dirty="0">
                <a:solidFill>
                  <a:schemeClr val="accent2"/>
                </a:solidFill>
                <a:sym typeface="Symbol" panose="05050102010706020507" pitchFamily="18" charset="2"/>
              </a:rPr>
              <a:t></a:t>
            </a:r>
            <a:r>
              <a:rPr lang="pt-BR" altLang="zh-CN" sz="2000" dirty="0">
                <a:solidFill>
                  <a:schemeClr val="accent2"/>
                </a:solidFill>
              </a:rPr>
              <a:t>R)</a:t>
            </a:r>
            <a:r>
              <a:rPr lang="en-US" altLang="zh-CN" sz="2000" dirty="0">
                <a:solidFill>
                  <a:schemeClr val="accent2"/>
                </a:solidFill>
                <a:sym typeface="Symbol" panose="05050102010706020507" pitchFamily="18" charset="2"/>
              </a:rPr>
              <a:t></a:t>
            </a:r>
            <a:r>
              <a:rPr lang="pt-BR" altLang="zh-CN" sz="2000" dirty="0">
                <a:solidFill>
                  <a:schemeClr val="accent2"/>
                </a:solidFill>
              </a:rPr>
              <a:t>(P </a:t>
            </a:r>
            <a:r>
              <a:rPr lang="en-US" altLang="zh-CN" sz="2000" dirty="0">
                <a:solidFill>
                  <a:schemeClr val="accent2"/>
                </a:solidFill>
                <a:sym typeface="Symbol" panose="05050102010706020507" pitchFamily="18" charset="2"/>
              </a:rPr>
              <a:t></a:t>
            </a:r>
            <a:r>
              <a:rPr lang="pt-BR" altLang="zh-CN" sz="2000" dirty="0">
                <a:solidFill>
                  <a:schemeClr val="accent2"/>
                </a:solidFill>
              </a:rPr>
              <a:t>R))</a:t>
            </a:r>
            <a:r>
              <a:rPr lang="en-US" altLang="zh-CN" sz="2000" dirty="0">
                <a:solidFill>
                  <a:schemeClr val="accent2"/>
                </a:solidFill>
              </a:rPr>
              <a:t> </a:t>
            </a:r>
            <a:endParaRPr lang="zh-CN" altLang="zh-CN" sz="2000" dirty="0">
              <a:solidFill>
                <a:schemeClr val="accent2"/>
              </a:solidFill>
            </a:endParaRPr>
          </a:p>
          <a:p>
            <a:r>
              <a:rPr lang="pt-BR" altLang="zh-CN" sz="2000" dirty="0"/>
              <a:t>A</a:t>
            </a:r>
            <a:r>
              <a:rPr lang="pt-BR" altLang="zh-CN" sz="2000" baseline="-25000" dirty="0"/>
              <a:t>8</a:t>
            </a:r>
            <a:r>
              <a:rPr lang="pt-BR" altLang="zh-CN" sz="2000" dirty="0"/>
              <a:t>=(Q</a:t>
            </a:r>
            <a:r>
              <a:rPr lang="en-US" altLang="zh-CN" sz="2000" dirty="0">
                <a:sym typeface="Symbol" panose="05050102010706020507" pitchFamily="18" charset="2"/>
              </a:rPr>
              <a:t></a:t>
            </a:r>
            <a:r>
              <a:rPr lang="pt-BR" altLang="zh-CN" sz="2000" dirty="0"/>
              <a:t>R)</a:t>
            </a:r>
            <a:r>
              <a:rPr lang="en-US" altLang="zh-CN" sz="2000" dirty="0">
                <a:sym typeface="Symbol" panose="05050102010706020507" pitchFamily="18" charset="2"/>
              </a:rPr>
              <a:t></a:t>
            </a:r>
            <a:r>
              <a:rPr lang="pt-BR" altLang="zh-CN" sz="2000" dirty="0"/>
              <a:t>(</a:t>
            </a:r>
            <a:r>
              <a:rPr lang="en-US" altLang="zh-CN" sz="2000" dirty="0">
                <a:sym typeface="Symbol" panose="05050102010706020507" pitchFamily="18" charset="2"/>
              </a:rPr>
              <a:t></a:t>
            </a:r>
            <a:r>
              <a:rPr lang="pt-BR" altLang="zh-CN" sz="2000" dirty="0"/>
              <a:t>Q </a:t>
            </a:r>
            <a:r>
              <a:rPr lang="en-US" altLang="zh-CN" sz="2000" dirty="0">
                <a:sym typeface="Symbol" panose="05050102010706020507" pitchFamily="18" charset="2"/>
              </a:rPr>
              <a:t></a:t>
            </a:r>
            <a:r>
              <a:rPr lang="en-US" altLang="zh-CN" sz="2000" dirty="0"/>
              <a:t> </a:t>
            </a:r>
            <a:r>
              <a:rPr lang="pt-BR" altLang="zh-CN" sz="2000" dirty="0"/>
              <a:t>R)                                                       </a:t>
            </a:r>
            <a:r>
              <a:rPr lang="pt-BR" altLang="zh-CN" sz="2000" dirty="0">
                <a:solidFill>
                  <a:schemeClr val="accent2"/>
                </a:solidFill>
              </a:rPr>
              <a:t>A</a:t>
            </a:r>
            <a:r>
              <a:rPr lang="pt-BR" altLang="zh-CN" sz="2000" baseline="-25000" dirty="0">
                <a:solidFill>
                  <a:schemeClr val="accent2"/>
                </a:solidFill>
              </a:rPr>
              <a:t>7</a:t>
            </a:r>
            <a:r>
              <a:rPr lang="zh-CN" altLang="en-US" sz="2000" dirty="0">
                <a:solidFill>
                  <a:schemeClr val="accent2"/>
                </a:solidFill>
              </a:rPr>
              <a:t>，</a:t>
            </a:r>
            <a:r>
              <a:rPr lang="pt-BR" altLang="zh-CN" sz="2000" dirty="0">
                <a:solidFill>
                  <a:schemeClr val="accent2"/>
                </a:solidFill>
              </a:rPr>
              <a:t>A</a:t>
            </a:r>
            <a:r>
              <a:rPr lang="pt-BR" altLang="zh-CN" sz="2000" baseline="-25000" dirty="0">
                <a:solidFill>
                  <a:schemeClr val="accent2"/>
                </a:solidFill>
              </a:rPr>
              <a:t>6</a:t>
            </a:r>
            <a:endParaRPr lang="zh-CN" altLang="zh-CN" sz="2000" dirty="0">
              <a:solidFill>
                <a:schemeClr val="accent2"/>
              </a:solidFill>
            </a:endParaRPr>
          </a:p>
          <a:p>
            <a:r>
              <a:rPr lang="pt-BR" altLang="zh-CN" sz="2000" dirty="0"/>
              <a:t>A</a:t>
            </a:r>
            <a:r>
              <a:rPr lang="pt-BR" altLang="zh-CN" sz="2000" baseline="-25000" dirty="0"/>
              <a:t>9</a:t>
            </a:r>
            <a:r>
              <a:rPr lang="pt-BR" altLang="zh-CN" sz="2000" dirty="0"/>
              <a:t>=(Q</a:t>
            </a:r>
            <a:r>
              <a:rPr lang="en-US" altLang="zh-CN" sz="2000" dirty="0">
                <a:sym typeface="Symbol" panose="05050102010706020507" pitchFamily="18" charset="2"/>
              </a:rPr>
              <a:t></a:t>
            </a:r>
            <a:r>
              <a:rPr lang="pt-BR" altLang="zh-CN" sz="2000" dirty="0"/>
              <a:t>R)</a:t>
            </a:r>
            <a:r>
              <a:rPr lang="en-US" altLang="zh-CN" sz="2000" dirty="0">
                <a:sym typeface="Symbol" panose="05050102010706020507" pitchFamily="18" charset="2"/>
              </a:rPr>
              <a:t></a:t>
            </a:r>
            <a:r>
              <a:rPr lang="pt-BR" altLang="zh-CN" sz="2000" dirty="0"/>
              <a:t>(</a:t>
            </a:r>
            <a:r>
              <a:rPr lang="en-US" altLang="zh-CN" sz="2000" dirty="0">
                <a:sym typeface="Symbol" panose="05050102010706020507" pitchFamily="18" charset="2"/>
              </a:rPr>
              <a:t></a:t>
            </a:r>
            <a:r>
              <a:rPr lang="pt-BR" altLang="zh-CN" sz="2000" dirty="0"/>
              <a:t>Q</a:t>
            </a:r>
            <a:r>
              <a:rPr lang="en-US" altLang="zh-CN" sz="2000" dirty="0">
                <a:sym typeface="Symbol" panose="05050102010706020507" pitchFamily="18" charset="2"/>
              </a:rPr>
              <a:t></a:t>
            </a:r>
            <a:r>
              <a:rPr lang="pt-BR" altLang="zh-CN" sz="2000" dirty="0"/>
              <a:t>R)                                                   </a:t>
            </a:r>
            <a:r>
              <a:rPr lang="pt-BR" altLang="zh-CN" sz="2000" dirty="0">
                <a:solidFill>
                  <a:schemeClr val="accent2"/>
                </a:solidFill>
              </a:rPr>
              <a:t>A</a:t>
            </a:r>
            <a:r>
              <a:rPr lang="pt-BR" altLang="zh-CN" sz="2000" baseline="-25000" dirty="0">
                <a:solidFill>
                  <a:schemeClr val="accent2"/>
                </a:solidFill>
              </a:rPr>
              <a:t>8</a:t>
            </a:r>
            <a:r>
              <a:rPr lang="pt-BR" altLang="zh-CN" sz="2000" dirty="0">
                <a:solidFill>
                  <a:schemeClr val="accent2"/>
                </a:solidFill>
              </a:rPr>
              <a:t>, A</a:t>
            </a:r>
            <a:r>
              <a:rPr lang="pt-BR" altLang="zh-CN" sz="2000" baseline="-25000" dirty="0">
                <a:solidFill>
                  <a:schemeClr val="accent2"/>
                </a:solidFill>
              </a:rPr>
              <a:t>5</a:t>
            </a:r>
            <a:endParaRPr lang="zh-CN" altLang="zh-CN" sz="2000" dirty="0">
              <a:solidFill>
                <a:schemeClr val="accent2"/>
              </a:solidFill>
            </a:endParaRPr>
          </a:p>
          <a:p>
            <a:r>
              <a:rPr lang="zh-CN" altLang="zh-CN" sz="2000" dirty="0"/>
              <a:t>证毕</a:t>
            </a:r>
          </a:p>
          <a:p>
            <a:endParaRPr lang="zh-CN" altLang="en-US" sz="20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27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27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27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427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27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27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427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427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FEA7D757-6276-4D9F-BFF7-71797608D396}"/>
              </a:ext>
            </a:extLst>
          </p:cNvPr>
          <p:cNvSpPr>
            <a:spLocks noGrp="1"/>
          </p:cNvSpPr>
          <p:nvPr>
            <p:ph type="title"/>
          </p:nvPr>
        </p:nvSpPr>
        <p:spPr/>
        <p:txBody>
          <a:bodyPr/>
          <a:lstStyle/>
          <a:p>
            <a:r>
              <a:rPr lang="pt-BR" altLang="zh-CN"/>
              <a:t>├(Q</a:t>
            </a:r>
            <a:r>
              <a:rPr lang="pt-BR" altLang="zh-CN">
                <a:sym typeface="Symbol" panose="05050102010706020507" pitchFamily="18" charset="2"/>
              </a:rPr>
              <a:t></a:t>
            </a:r>
            <a:r>
              <a:rPr lang="pt-BR" altLang="zh-CN"/>
              <a:t>R) </a:t>
            </a:r>
            <a:r>
              <a:rPr lang="pt-BR" altLang="zh-CN">
                <a:sym typeface="Symbol" panose="05050102010706020507" pitchFamily="18" charset="2"/>
              </a:rPr>
              <a:t></a:t>
            </a:r>
            <a:r>
              <a:rPr lang="pt-BR" altLang="zh-CN"/>
              <a:t>(</a:t>
            </a:r>
            <a:r>
              <a:rPr lang="pt-BR" altLang="zh-CN">
                <a:sym typeface="Symbol" panose="05050102010706020507" pitchFamily="18" charset="2"/>
              </a:rPr>
              <a:t></a:t>
            </a:r>
            <a:r>
              <a:rPr lang="pt-BR" altLang="zh-CN"/>
              <a:t>R </a:t>
            </a:r>
            <a:r>
              <a:rPr lang="pt-BR" altLang="zh-CN">
                <a:sym typeface="Symbol" panose="05050102010706020507" pitchFamily="18" charset="2"/>
              </a:rPr>
              <a:t></a:t>
            </a:r>
            <a:r>
              <a:rPr lang="pt-BR" altLang="zh-CN"/>
              <a:t>Q)</a:t>
            </a:r>
            <a:endParaRPr lang="zh-CN" altLang="en-US"/>
          </a:p>
        </p:txBody>
      </p:sp>
      <p:sp>
        <p:nvSpPr>
          <p:cNvPr id="32771" name="内容占位符 2">
            <a:extLst>
              <a:ext uri="{FF2B5EF4-FFF2-40B4-BE49-F238E27FC236}">
                <a16:creationId xmlns:a16="http://schemas.microsoft.com/office/drawing/2014/main" id="{C30BF9F0-0F4A-4622-A3AC-D7D773B331FE}"/>
              </a:ext>
            </a:extLst>
          </p:cNvPr>
          <p:cNvSpPr>
            <a:spLocks noGrp="1"/>
          </p:cNvSpPr>
          <p:nvPr>
            <p:ph idx="1"/>
          </p:nvPr>
        </p:nvSpPr>
        <p:spPr/>
        <p:txBody>
          <a:bodyPr/>
          <a:lstStyle/>
          <a:p>
            <a:r>
              <a:rPr lang="zh-CN" altLang="zh-CN" dirty="0"/>
              <a:t>证明：</a:t>
            </a:r>
            <a:r>
              <a:rPr lang="en-US" altLang="zh-CN" dirty="0"/>
              <a:t>                                                   </a:t>
            </a:r>
            <a:r>
              <a:rPr lang="zh-CN" altLang="zh-CN" dirty="0">
                <a:solidFill>
                  <a:schemeClr val="accent2"/>
                </a:solidFill>
              </a:rPr>
              <a:t>证据：</a:t>
            </a:r>
          </a:p>
          <a:p>
            <a:r>
              <a:rPr lang="en-US" altLang="zh-CN" dirty="0"/>
              <a:t>A</a:t>
            </a:r>
            <a:r>
              <a:rPr lang="en-US" altLang="zh-CN" baseline="-25000" dirty="0"/>
              <a:t>1</a:t>
            </a:r>
            <a:r>
              <a:rPr lang="en-US" altLang="zh-CN" dirty="0"/>
              <a:t>= </a:t>
            </a:r>
            <a:r>
              <a:rPr lang="pt-BR" altLang="zh-CN" dirty="0"/>
              <a:t>(Q</a:t>
            </a:r>
            <a:r>
              <a:rPr lang="en-US" altLang="zh-CN" dirty="0">
                <a:sym typeface="Symbol" panose="05050102010706020507" pitchFamily="18" charset="2"/>
              </a:rPr>
              <a:t></a:t>
            </a:r>
            <a:r>
              <a:rPr lang="pt-BR" altLang="zh-CN" dirty="0"/>
              <a:t>R)</a:t>
            </a:r>
            <a:r>
              <a:rPr lang="en-US" altLang="zh-CN" dirty="0">
                <a:sym typeface="Symbol" panose="05050102010706020507" pitchFamily="18" charset="2"/>
              </a:rPr>
              <a:t></a:t>
            </a:r>
            <a:r>
              <a:rPr lang="pt-BR" altLang="zh-CN" dirty="0"/>
              <a:t>(</a:t>
            </a:r>
            <a:r>
              <a:rPr lang="en-US" altLang="zh-CN" dirty="0">
                <a:sym typeface="Symbol" panose="05050102010706020507" pitchFamily="18" charset="2"/>
              </a:rPr>
              <a:t></a:t>
            </a:r>
            <a:r>
              <a:rPr lang="pt-BR" altLang="zh-CN" dirty="0"/>
              <a:t>Q</a:t>
            </a:r>
            <a:r>
              <a:rPr lang="en-US" altLang="zh-CN" dirty="0">
                <a:sym typeface="Symbol" panose="05050102010706020507" pitchFamily="18" charset="2"/>
              </a:rPr>
              <a:t></a:t>
            </a:r>
            <a:r>
              <a:rPr lang="pt-BR" altLang="zh-CN" dirty="0"/>
              <a:t>R)      </a:t>
            </a:r>
            <a:r>
              <a:rPr lang="en-US" altLang="zh-CN" dirty="0">
                <a:solidFill>
                  <a:schemeClr val="accent2"/>
                </a:solidFill>
              </a:rPr>
              <a:t>├ </a:t>
            </a:r>
            <a:r>
              <a:rPr lang="pt-BR" altLang="zh-CN" dirty="0">
                <a:solidFill>
                  <a:schemeClr val="accent2"/>
                </a:solidFill>
              </a:rPr>
              <a:t>(Q</a:t>
            </a:r>
            <a:r>
              <a:rPr lang="en-US" altLang="zh-CN" dirty="0">
                <a:solidFill>
                  <a:schemeClr val="accent2"/>
                </a:solidFill>
                <a:sym typeface="Symbol" panose="05050102010706020507" pitchFamily="18" charset="2"/>
              </a:rPr>
              <a:t></a:t>
            </a:r>
            <a:r>
              <a:rPr lang="pt-BR" altLang="zh-CN" dirty="0">
                <a:solidFill>
                  <a:schemeClr val="accent2"/>
                </a:solidFill>
              </a:rPr>
              <a:t>R)</a:t>
            </a:r>
            <a:r>
              <a:rPr lang="en-US" altLang="zh-CN" dirty="0">
                <a:solidFill>
                  <a:schemeClr val="accent2"/>
                </a:solidFill>
                <a:sym typeface="Symbol" panose="05050102010706020507" pitchFamily="18" charset="2"/>
              </a:rPr>
              <a:t></a:t>
            </a:r>
            <a:r>
              <a:rPr lang="pt-BR" altLang="zh-CN" dirty="0">
                <a:solidFill>
                  <a:schemeClr val="accent2"/>
                </a:solidFill>
              </a:rPr>
              <a:t>(</a:t>
            </a:r>
            <a:r>
              <a:rPr lang="en-US" altLang="zh-CN" dirty="0">
                <a:solidFill>
                  <a:schemeClr val="accent2"/>
                </a:solidFill>
                <a:sym typeface="Symbol" panose="05050102010706020507" pitchFamily="18" charset="2"/>
              </a:rPr>
              <a:t></a:t>
            </a:r>
            <a:r>
              <a:rPr lang="pt-BR" altLang="zh-CN" dirty="0">
                <a:solidFill>
                  <a:schemeClr val="accent2"/>
                </a:solidFill>
              </a:rPr>
              <a:t>Q</a:t>
            </a:r>
            <a:r>
              <a:rPr lang="en-US" altLang="zh-CN" dirty="0">
                <a:solidFill>
                  <a:schemeClr val="accent2"/>
                </a:solidFill>
                <a:sym typeface="Symbol" panose="05050102010706020507" pitchFamily="18" charset="2"/>
              </a:rPr>
              <a:t></a:t>
            </a:r>
            <a:r>
              <a:rPr lang="pt-BR" altLang="zh-CN" dirty="0">
                <a:solidFill>
                  <a:schemeClr val="accent2"/>
                </a:solidFill>
              </a:rPr>
              <a:t>R) </a:t>
            </a:r>
            <a:endParaRPr lang="zh-CN" altLang="zh-CN" dirty="0">
              <a:solidFill>
                <a:schemeClr val="accent2"/>
              </a:solidFill>
            </a:endParaRPr>
          </a:p>
          <a:p>
            <a:r>
              <a:rPr lang="en-US" altLang="zh-CN" dirty="0"/>
              <a:t>A</a:t>
            </a:r>
            <a:r>
              <a:rPr lang="en-US" altLang="zh-CN" baseline="-25000" dirty="0"/>
              <a:t>2</a:t>
            </a:r>
            <a:r>
              <a:rPr lang="en-US" altLang="zh-CN" dirty="0"/>
              <a:t>= (</a:t>
            </a:r>
            <a:r>
              <a:rPr lang="en-US" altLang="zh-CN" dirty="0">
                <a:sym typeface="Symbol" panose="05050102010706020507" pitchFamily="18" charset="2"/>
              </a:rPr>
              <a:t></a:t>
            </a:r>
            <a:r>
              <a:rPr lang="en-US" altLang="zh-CN" dirty="0"/>
              <a:t>Q </a:t>
            </a:r>
            <a:r>
              <a:rPr lang="en-US" altLang="zh-CN" dirty="0">
                <a:sym typeface="Symbol" panose="05050102010706020507" pitchFamily="18" charset="2"/>
              </a:rPr>
              <a:t></a:t>
            </a:r>
            <a:r>
              <a:rPr lang="en-US" altLang="zh-CN" dirty="0"/>
              <a:t>R)</a:t>
            </a:r>
            <a:r>
              <a:rPr lang="en-US" altLang="zh-CN" dirty="0">
                <a:sym typeface="Symbol" panose="05050102010706020507" pitchFamily="18" charset="2"/>
              </a:rPr>
              <a:t></a:t>
            </a:r>
            <a:r>
              <a:rPr lang="en-US" altLang="zh-CN" dirty="0"/>
              <a:t>(</a:t>
            </a:r>
            <a:r>
              <a:rPr lang="en-US" altLang="zh-CN" dirty="0">
                <a:sym typeface="Symbol" panose="05050102010706020507" pitchFamily="18" charset="2"/>
              </a:rPr>
              <a:t></a:t>
            </a:r>
            <a:r>
              <a:rPr lang="en-US" altLang="zh-CN" dirty="0"/>
              <a:t>R </a:t>
            </a:r>
            <a:r>
              <a:rPr lang="en-US" altLang="zh-CN" dirty="0">
                <a:sym typeface="Symbol" panose="05050102010706020507" pitchFamily="18" charset="2"/>
              </a:rPr>
              <a:t></a:t>
            </a:r>
            <a:r>
              <a:rPr lang="en-US" altLang="zh-CN" dirty="0"/>
              <a:t>Q)         </a:t>
            </a:r>
            <a:r>
              <a:rPr lang="de-DE" altLang="zh-CN" dirty="0">
                <a:solidFill>
                  <a:schemeClr val="accent2"/>
                </a:solidFill>
                <a:latin typeface="Palace Script MT" panose="030303020206070C0B05" pitchFamily="66" charset="0"/>
              </a:rPr>
              <a:t>A</a:t>
            </a:r>
            <a:r>
              <a:rPr lang="de-DE" altLang="zh-CN" dirty="0">
                <a:solidFill>
                  <a:schemeClr val="accent2"/>
                </a:solidFill>
              </a:rPr>
              <a:t> </a:t>
            </a:r>
            <a:r>
              <a:rPr lang="de-DE" altLang="zh-CN" baseline="-25000" dirty="0">
                <a:solidFill>
                  <a:schemeClr val="accent2"/>
                </a:solidFill>
              </a:rPr>
              <a:t>3</a:t>
            </a:r>
            <a:r>
              <a:rPr lang="en-US" altLang="zh-CN" dirty="0">
                <a:solidFill>
                  <a:schemeClr val="accent2"/>
                </a:solidFill>
              </a:rPr>
              <a:t> </a:t>
            </a:r>
            <a:endParaRPr lang="zh-CN" altLang="zh-CN" dirty="0">
              <a:solidFill>
                <a:schemeClr val="accent2"/>
              </a:solidFill>
            </a:endParaRPr>
          </a:p>
          <a:p>
            <a:r>
              <a:rPr lang="en-US" altLang="zh-CN" dirty="0"/>
              <a:t>A</a:t>
            </a:r>
            <a:r>
              <a:rPr lang="en-US" altLang="zh-CN" baseline="-25000" dirty="0"/>
              <a:t>3</a:t>
            </a:r>
            <a:r>
              <a:rPr lang="en-US" altLang="zh-CN" dirty="0"/>
              <a:t>= </a:t>
            </a:r>
            <a:r>
              <a:rPr lang="pt-BR" altLang="zh-CN" dirty="0"/>
              <a:t>(Q</a:t>
            </a:r>
            <a:r>
              <a:rPr lang="en-US" altLang="zh-CN" dirty="0">
                <a:sym typeface="Symbol" panose="05050102010706020507" pitchFamily="18" charset="2"/>
              </a:rPr>
              <a:t></a:t>
            </a:r>
            <a:r>
              <a:rPr lang="pt-BR" altLang="zh-CN" dirty="0"/>
              <a:t>R)</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R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Q)                   </a:t>
            </a:r>
            <a:r>
              <a:rPr lang="pt-BR" altLang="zh-CN" dirty="0">
                <a:solidFill>
                  <a:schemeClr val="accent2"/>
                </a:solidFill>
              </a:rPr>
              <a:t>A</a:t>
            </a:r>
            <a:r>
              <a:rPr lang="pt-BR" altLang="zh-CN" baseline="-25000" dirty="0">
                <a:solidFill>
                  <a:schemeClr val="accent2"/>
                </a:solidFill>
              </a:rPr>
              <a:t>1</a:t>
            </a:r>
            <a:r>
              <a:rPr lang="pt-BR" altLang="zh-CN" dirty="0">
                <a:solidFill>
                  <a:schemeClr val="accent2"/>
                </a:solidFill>
              </a:rPr>
              <a:t>,A</a:t>
            </a:r>
            <a:r>
              <a:rPr lang="pt-BR" altLang="zh-CN" baseline="-25000" dirty="0">
                <a:solidFill>
                  <a:schemeClr val="accent2"/>
                </a:solidFill>
              </a:rPr>
              <a:t>2</a:t>
            </a:r>
            <a:endParaRPr lang="zh-CN" altLang="zh-CN" dirty="0">
              <a:solidFill>
                <a:schemeClr val="accent2"/>
              </a:solidFill>
            </a:endParaRPr>
          </a:p>
          <a:p>
            <a:r>
              <a:rPr lang="zh-CN" altLang="zh-CN" dirty="0"/>
              <a:t>证毕</a:t>
            </a:r>
          </a:p>
          <a:p>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9D3C4DC0-5CD1-41BE-BEED-39EFEC0F004D}"/>
              </a:ext>
            </a:extLst>
          </p:cNvPr>
          <p:cNvSpPr>
            <a:spLocks noGrp="1"/>
          </p:cNvSpPr>
          <p:nvPr>
            <p:ph type="title"/>
          </p:nvPr>
        </p:nvSpPr>
        <p:spPr/>
        <p:txBody>
          <a:bodyPr/>
          <a:lstStyle/>
          <a:p>
            <a:r>
              <a:rPr lang="pt-BR" altLang="zh-CN"/>
              <a:t>├(</a:t>
            </a:r>
            <a:r>
              <a:rPr lang="pt-BR" altLang="zh-CN">
                <a:sym typeface="Symbol" panose="05050102010706020507" pitchFamily="18" charset="2"/>
              </a:rPr>
              <a:t></a:t>
            </a:r>
            <a:r>
              <a:rPr lang="pt-BR" altLang="zh-CN"/>
              <a:t>Q</a:t>
            </a:r>
            <a:r>
              <a:rPr lang="pt-BR" altLang="zh-CN">
                <a:sym typeface="Symbol" panose="05050102010706020507" pitchFamily="18" charset="2"/>
              </a:rPr>
              <a:t></a:t>
            </a:r>
            <a:r>
              <a:rPr lang="pt-BR" altLang="zh-CN"/>
              <a:t>R )</a:t>
            </a:r>
            <a:r>
              <a:rPr lang="pt-BR" altLang="zh-CN">
                <a:sym typeface="Symbol" panose="05050102010706020507" pitchFamily="18" charset="2"/>
              </a:rPr>
              <a:t></a:t>
            </a:r>
            <a:r>
              <a:rPr lang="pt-BR" altLang="zh-CN"/>
              <a:t>(</a:t>
            </a:r>
            <a:r>
              <a:rPr lang="pt-BR" altLang="zh-CN">
                <a:sym typeface="Symbol" panose="05050102010706020507" pitchFamily="18" charset="2"/>
              </a:rPr>
              <a:t></a:t>
            </a:r>
            <a:r>
              <a:rPr lang="pt-BR" altLang="zh-CN"/>
              <a:t>R</a:t>
            </a:r>
            <a:r>
              <a:rPr lang="pt-BR" altLang="zh-CN">
                <a:sym typeface="Symbol" panose="05050102010706020507" pitchFamily="18" charset="2"/>
              </a:rPr>
              <a:t></a:t>
            </a:r>
            <a:r>
              <a:rPr lang="pt-BR" altLang="zh-CN"/>
              <a:t>Q)</a:t>
            </a:r>
            <a:endParaRPr lang="zh-CN" altLang="en-US"/>
          </a:p>
        </p:txBody>
      </p:sp>
      <p:sp>
        <p:nvSpPr>
          <p:cNvPr id="33795" name="内容占位符 2">
            <a:extLst>
              <a:ext uri="{FF2B5EF4-FFF2-40B4-BE49-F238E27FC236}">
                <a16:creationId xmlns:a16="http://schemas.microsoft.com/office/drawing/2014/main" id="{4F6499D2-2F0B-4F30-BDD4-DC5D06752AB0}"/>
              </a:ext>
            </a:extLst>
          </p:cNvPr>
          <p:cNvSpPr>
            <a:spLocks noGrp="1"/>
          </p:cNvSpPr>
          <p:nvPr>
            <p:ph idx="1"/>
          </p:nvPr>
        </p:nvSpPr>
        <p:spPr/>
        <p:txBody>
          <a:bodyPr/>
          <a:lstStyle/>
          <a:p>
            <a:r>
              <a:rPr lang="zh-CN" altLang="zh-CN" dirty="0"/>
              <a:t>证明：</a:t>
            </a:r>
            <a:r>
              <a:rPr lang="en-US" altLang="zh-CN" dirty="0"/>
              <a:t>                                                    </a:t>
            </a:r>
            <a:r>
              <a:rPr lang="zh-CN" altLang="zh-CN" dirty="0">
                <a:solidFill>
                  <a:schemeClr val="accent2"/>
                </a:solidFill>
              </a:rPr>
              <a:t>证据：</a:t>
            </a:r>
          </a:p>
          <a:p>
            <a:r>
              <a:rPr lang="en-US" altLang="zh-CN" dirty="0"/>
              <a:t>A</a:t>
            </a:r>
            <a:r>
              <a:rPr lang="en-US" altLang="zh-CN" baseline="-25000" dirty="0"/>
              <a:t>1</a:t>
            </a:r>
            <a:r>
              <a:rPr lang="en-US" altLang="zh-CN" dirty="0"/>
              <a:t>= (</a:t>
            </a:r>
            <a:r>
              <a:rPr lang="en-US" altLang="zh-CN" dirty="0">
                <a:sym typeface="Symbol" panose="05050102010706020507" pitchFamily="18" charset="2"/>
              </a:rPr>
              <a:t></a:t>
            </a:r>
            <a:r>
              <a:rPr lang="en-US" altLang="zh-CN" dirty="0"/>
              <a:t>Q</a:t>
            </a:r>
            <a:r>
              <a:rPr lang="en-US" altLang="zh-CN" dirty="0">
                <a:sym typeface="Symbol" panose="05050102010706020507" pitchFamily="18" charset="2"/>
              </a:rPr>
              <a:t></a:t>
            </a:r>
            <a:r>
              <a:rPr lang="en-US" altLang="zh-CN" dirty="0"/>
              <a:t>R)</a:t>
            </a:r>
            <a:r>
              <a:rPr lang="en-US" altLang="zh-CN" dirty="0">
                <a:sym typeface="Symbol" panose="05050102010706020507" pitchFamily="18" charset="2"/>
              </a:rPr>
              <a:t></a:t>
            </a:r>
            <a:r>
              <a:rPr lang="en-US" altLang="zh-CN" dirty="0"/>
              <a:t>(</a:t>
            </a:r>
            <a:r>
              <a:rPr lang="en-US" altLang="zh-CN" dirty="0">
                <a:sym typeface="Symbol" panose="05050102010706020507" pitchFamily="18" charset="2"/>
              </a:rPr>
              <a:t></a:t>
            </a:r>
            <a:r>
              <a:rPr lang="en-US" altLang="zh-CN" dirty="0"/>
              <a:t>R</a:t>
            </a:r>
            <a:r>
              <a:rPr lang="en-US" altLang="zh-CN" dirty="0">
                <a:sym typeface="Symbol" panose="05050102010706020507" pitchFamily="18" charset="2"/>
              </a:rPr>
              <a:t></a:t>
            </a:r>
            <a:r>
              <a:rPr lang="en-US" altLang="zh-CN" dirty="0"/>
              <a:t>Q)          </a:t>
            </a:r>
            <a:r>
              <a:rPr lang="en-US" altLang="zh-CN" dirty="0">
                <a:solidFill>
                  <a:schemeClr val="accent2"/>
                </a:solidFill>
              </a:rPr>
              <a:t>├(Q</a:t>
            </a:r>
            <a:r>
              <a:rPr lang="en-US" altLang="zh-CN" dirty="0">
                <a:solidFill>
                  <a:schemeClr val="accent2"/>
                </a:solidFill>
                <a:sym typeface="Symbol" panose="05050102010706020507" pitchFamily="18" charset="2"/>
              </a:rPr>
              <a:t></a:t>
            </a:r>
            <a:r>
              <a:rPr lang="en-US" altLang="zh-CN" dirty="0">
                <a:solidFill>
                  <a:schemeClr val="accent2"/>
                </a:solidFill>
              </a:rPr>
              <a:t>R) </a:t>
            </a:r>
            <a:r>
              <a:rPr lang="en-US" altLang="zh-CN" dirty="0">
                <a:solidFill>
                  <a:schemeClr val="accent2"/>
                </a:solidFill>
                <a:sym typeface="Symbol" panose="05050102010706020507" pitchFamily="18" charset="2"/>
              </a:rPr>
              <a:t></a:t>
            </a:r>
            <a:r>
              <a:rPr lang="en-US" altLang="zh-CN" dirty="0">
                <a:solidFill>
                  <a:schemeClr val="accent2"/>
                </a:solidFill>
              </a:rPr>
              <a:t>(</a:t>
            </a:r>
            <a:r>
              <a:rPr lang="en-US" altLang="zh-CN" dirty="0">
                <a:solidFill>
                  <a:schemeClr val="accent2"/>
                </a:solidFill>
                <a:sym typeface="Symbol" panose="05050102010706020507" pitchFamily="18" charset="2"/>
              </a:rPr>
              <a:t></a:t>
            </a:r>
            <a:r>
              <a:rPr lang="en-US" altLang="zh-CN" dirty="0">
                <a:solidFill>
                  <a:schemeClr val="accent2"/>
                </a:solidFill>
              </a:rPr>
              <a:t>R </a:t>
            </a:r>
            <a:r>
              <a:rPr lang="en-US" altLang="zh-CN" dirty="0">
                <a:solidFill>
                  <a:schemeClr val="accent2"/>
                </a:solidFill>
                <a:sym typeface="Symbol" panose="05050102010706020507" pitchFamily="18" charset="2"/>
              </a:rPr>
              <a:t></a:t>
            </a:r>
            <a:r>
              <a:rPr lang="en-US" altLang="zh-CN" dirty="0">
                <a:solidFill>
                  <a:schemeClr val="accent2"/>
                </a:solidFill>
              </a:rPr>
              <a:t>Q) </a:t>
            </a:r>
            <a:endParaRPr lang="zh-CN" altLang="zh-CN" dirty="0">
              <a:solidFill>
                <a:schemeClr val="accent2"/>
              </a:solidFill>
            </a:endParaRPr>
          </a:p>
          <a:p>
            <a:r>
              <a:rPr lang="en-US" altLang="zh-CN" dirty="0"/>
              <a:t>A</a:t>
            </a:r>
            <a:r>
              <a:rPr lang="en-US" altLang="zh-CN" baseline="-25000" dirty="0"/>
              <a:t>2</a:t>
            </a:r>
            <a:r>
              <a:rPr lang="en-US" altLang="zh-CN" dirty="0"/>
              <a:t>= </a:t>
            </a:r>
            <a:r>
              <a:rPr lang="en-US" altLang="zh-CN" dirty="0">
                <a:sym typeface="Symbol" panose="05050102010706020507" pitchFamily="18" charset="2"/>
              </a:rPr>
              <a:t></a:t>
            </a:r>
            <a:r>
              <a:rPr lang="en-US" altLang="zh-CN" dirty="0"/>
              <a:t>Q</a:t>
            </a:r>
            <a:r>
              <a:rPr lang="en-US" altLang="zh-CN" dirty="0">
                <a:sym typeface="Symbol" panose="05050102010706020507" pitchFamily="18" charset="2"/>
              </a:rPr>
              <a:t></a:t>
            </a:r>
            <a:r>
              <a:rPr lang="en-US" altLang="zh-CN" dirty="0"/>
              <a:t>Q                                        </a:t>
            </a:r>
            <a:r>
              <a:rPr lang="en-US" altLang="zh-CN" dirty="0">
                <a:solidFill>
                  <a:schemeClr val="accent2"/>
                </a:solidFill>
              </a:rPr>
              <a:t>├ </a:t>
            </a:r>
            <a:r>
              <a:rPr lang="en-US" altLang="zh-CN" dirty="0">
                <a:solidFill>
                  <a:schemeClr val="accent2"/>
                </a:solidFill>
                <a:sym typeface="Symbol" panose="05050102010706020507" pitchFamily="18" charset="2"/>
              </a:rPr>
              <a:t></a:t>
            </a:r>
            <a:r>
              <a:rPr lang="en-US" altLang="zh-CN" dirty="0">
                <a:solidFill>
                  <a:schemeClr val="accent2"/>
                </a:solidFill>
              </a:rPr>
              <a:t>Q</a:t>
            </a:r>
            <a:r>
              <a:rPr lang="en-US" altLang="zh-CN" dirty="0">
                <a:solidFill>
                  <a:schemeClr val="accent2"/>
                </a:solidFill>
                <a:sym typeface="Symbol" panose="05050102010706020507" pitchFamily="18" charset="2"/>
              </a:rPr>
              <a:t></a:t>
            </a:r>
            <a:r>
              <a:rPr lang="en-US" altLang="zh-CN" dirty="0">
                <a:solidFill>
                  <a:schemeClr val="accent2"/>
                </a:solidFill>
              </a:rPr>
              <a:t>Q </a:t>
            </a:r>
            <a:endParaRPr lang="zh-CN" altLang="zh-CN" dirty="0">
              <a:solidFill>
                <a:schemeClr val="accent2"/>
              </a:solidFill>
            </a:endParaRPr>
          </a:p>
          <a:p>
            <a:r>
              <a:rPr lang="en-US" altLang="zh-CN" dirty="0"/>
              <a:t>A</a:t>
            </a:r>
            <a:r>
              <a:rPr lang="en-US" altLang="zh-CN" baseline="-25000" dirty="0"/>
              <a:t>3</a:t>
            </a:r>
            <a:r>
              <a:rPr lang="en-US" altLang="zh-CN" dirty="0"/>
              <a:t>= (</a:t>
            </a:r>
            <a:r>
              <a:rPr lang="en-US" altLang="zh-CN" dirty="0">
                <a:sym typeface="Symbol" panose="05050102010706020507" pitchFamily="18" charset="2"/>
              </a:rPr>
              <a:t></a:t>
            </a:r>
            <a:r>
              <a:rPr lang="en-US" altLang="zh-CN" dirty="0"/>
              <a:t>Q</a:t>
            </a:r>
            <a:r>
              <a:rPr lang="en-US" altLang="zh-CN" dirty="0">
                <a:sym typeface="Symbol" panose="05050102010706020507" pitchFamily="18" charset="2"/>
              </a:rPr>
              <a:t></a:t>
            </a:r>
            <a:r>
              <a:rPr lang="en-US" altLang="zh-CN" dirty="0"/>
              <a:t> Q)</a:t>
            </a:r>
            <a:r>
              <a:rPr lang="en-US" altLang="zh-CN" dirty="0">
                <a:sym typeface="Symbol" panose="05050102010706020507" pitchFamily="18" charset="2"/>
              </a:rPr>
              <a:t> </a:t>
            </a:r>
            <a:r>
              <a:rPr lang="en-US" altLang="zh-CN" dirty="0"/>
              <a:t>((</a:t>
            </a:r>
            <a:r>
              <a:rPr lang="en-US" altLang="zh-CN" dirty="0">
                <a:sym typeface="Symbol" panose="05050102010706020507" pitchFamily="18" charset="2"/>
              </a:rPr>
              <a:t></a:t>
            </a:r>
            <a:r>
              <a:rPr lang="en-US" altLang="zh-CN" dirty="0"/>
              <a:t>R</a:t>
            </a:r>
            <a:r>
              <a:rPr lang="en-US" altLang="zh-CN" dirty="0">
                <a:sym typeface="Symbol" panose="05050102010706020507" pitchFamily="18" charset="2"/>
              </a:rPr>
              <a:t></a:t>
            </a:r>
            <a:r>
              <a:rPr lang="en-US" altLang="zh-CN" dirty="0"/>
              <a:t>Q)</a:t>
            </a:r>
            <a:r>
              <a:rPr lang="en-US" altLang="zh-CN" dirty="0">
                <a:sym typeface="Symbol" panose="05050102010706020507" pitchFamily="18" charset="2"/>
              </a:rPr>
              <a:t></a:t>
            </a:r>
            <a:r>
              <a:rPr lang="en-US" altLang="zh-CN" dirty="0"/>
              <a:t>(</a:t>
            </a:r>
            <a:r>
              <a:rPr lang="en-US" altLang="zh-CN" dirty="0">
                <a:sym typeface="Symbol" panose="05050102010706020507" pitchFamily="18" charset="2"/>
              </a:rPr>
              <a:t></a:t>
            </a:r>
            <a:r>
              <a:rPr lang="en-US" altLang="zh-CN" dirty="0"/>
              <a:t>R</a:t>
            </a:r>
            <a:r>
              <a:rPr lang="en-US" altLang="zh-CN" dirty="0">
                <a:sym typeface="Symbol" panose="05050102010706020507" pitchFamily="18" charset="2"/>
              </a:rPr>
              <a:t></a:t>
            </a:r>
            <a:r>
              <a:rPr lang="en-US" altLang="zh-CN" dirty="0"/>
              <a:t>Q)) </a:t>
            </a:r>
          </a:p>
          <a:p>
            <a:pPr>
              <a:buFont typeface="Wingdings" panose="05000000000000000000" pitchFamily="2" charset="2"/>
              <a:buNone/>
            </a:pPr>
            <a:r>
              <a:rPr lang="en-US" altLang="zh-CN" dirty="0"/>
              <a:t>                                                </a:t>
            </a:r>
            <a:r>
              <a:rPr lang="en-US" altLang="zh-CN" dirty="0">
                <a:solidFill>
                  <a:schemeClr val="accent2"/>
                </a:solidFill>
              </a:rPr>
              <a:t>├(Q </a:t>
            </a:r>
            <a:r>
              <a:rPr lang="en-US" altLang="zh-CN" dirty="0">
                <a:solidFill>
                  <a:schemeClr val="accent2"/>
                </a:solidFill>
                <a:sym typeface="Symbol" panose="05050102010706020507" pitchFamily="18" charset="2"/>
              </a:rPr>
              <a:t></a:t>
            </a:r>
            <a:r>
              <a:rPr lang="en-US" altLang="zh-CN" dirty="0">
                <a:solidFill>
                  <a:schemeClr val="accent2"/>
                </a:solidFill>
              </a:rPr>
              <a:t> R)</a:t>
            </a:r>
            <a:r>
              <a:rPr lang="en-US" altLang="zh-CN" dirty="0">
                <a:solidFill>
                  <a:schemeClr val="accent2"/>
                </a:solidFill>
                <a:sym typeface="Symbol" panose="05050102010706020507" pitchFamily="18" charset="2"/>
              </a:rPr>
              <a:t></a:t>
            </a:r>
            <a:r>
              <a:rPr lang="en-US" altLang="zh-CN" dirty="0">
                <a:solidFill>
                  <a:schemeClr val="accent2"/>
                </a:solidFill>
              </a:rPr>
              <a:t>((P </a:t>
            </a:r>
            <a:r>
              <a:rPr lang="en-US" altLang="zh-CN" dirty="0">
                <a:solidFill>
                  <a:schemeClr val="accent2"/>
                </a:solidFill>
                <a:sym typeface="Symbol" panose="05050102010706020507" pitchFamily="18" charset="2"/>
              </a:rPr>
              <a:t></a:t>
            </a:r>
            <a:r>
              <a:rPr lang="en-US" altLang="zh-CN" dirty="0">
                <a:solidFill>
                  <a:schemeClr val="accent2"/>
                </a:solidFill>
              </a:rPr>
              <a:t>Q)</a:t>
            </a:r>
            <a:r>
              <a:rPr lang="en-US" altLang="zh-CN" dirty="0">
                <a:solidFill>
                  <a:schemeClr val="accent2"/>
                </a:solidFill>
                <a:sym typeface="Symbol" panose="05050102010706020507" pitchFamily="18" charset="2"/>
              </a:rPr>
              <a:t></a:t>
            </a:r>
            <a:r>
              <a:rPr lang="en-US" altLang="zh-CN" dirty="0">
                <a:solidFill>
                  <a:schemeClr val="accent2"/>
                </a:solidFill>
              </a:rPr>
              <a:t>(P</a:t>
            </a:r>
            <a:r>
              <a:rPr lang="en-US" altLang="zh-CN" dirty="0">
                <a:solidFill>
                  <a:schemeClr val="accent2"/>
                </a:solidFill>
                <a:sym typeface="Symbol" panose="05050102010706020507" pitchFamily="18" charset="2"/>
              </a:rPr>
              <a:t></a:t>
            </a:r>
            <a:r>
              <a:rPr lang="en-US" altLang="zh-CN" dirty="0">
                <a:solidFill>
                  <a:schemeClr val="accent2"/>
                </a:solidFill>
              </a:rPr>
              <a:t>R))</a:t>
            </a:r>
            <a:endParaRPr lang="zh-CN" altLang="zh-CN" dirty="0"/>
          </a:p>
          <a:p>
            <a:r>
              <a:rPr lang="en-US" altLang="zh-CN" dirty="0"/>
              <a:t>A</a:t>
            </a:r>
            <a:r>
              <a:rPr lang="en-US" altLang="zh-CN" baseline="-25000" dirty="0"/>
              <a:t>4</a:t>
            </a:r>
            <a:r>
              <a:rPr lang="en-US" altLang="zh-CN" dirty="0"/>
              <a:t>= (</a:t>
            </a:r>
            <a:r>
              <a:rPr lang="en-US" altLang="zh-CN" dirty="0">
                <a:sym typeface="Symbol" panose="05050102010706020507" pitchFamily="18" charset="2"/>
              </a:rPr>
              <a:t></a:t>
            </a:r>
            <a:r>
              <a:rPr lang="en-US" altLang="zh-CN" dirty="0"/>
              <a:t>R</a:t>
            </a:r>
            <a:r>
              <a:rPr lang="en-US" altLang="zh-CN" dirty="0">
                <a:sym typeface="Symbol" panose="05050102010706020507" pitchFamily="18" charset="2"/>
              </a:rPr>
              <a:t></a:t>
            </a:r>
            <a:r>
              <a:rPr lang="en-US" altLang="zh-CN" dirty="0"/>
              <a:t>Q)</a:t>
            </a:r>
            <a:r>
              <a:rPr lang="en-US" altLang="zh-CN" dirty="0">
                <a:sym typeface="Symbol" panose="05050102010706020507" pitchFamily="18" charset="2"/>
              </a:rPr>
              <a:t></a:t>
            </a:r>
            <a:r>
              <a:rPr lang="en-US" altLang="zh-CN" dirty="0"/>
              <a:t>(</a:t>
            </a:r>
            <a:r>
              <a:rPr lang="en-US" altLang="zh-CN" dirty="0">
                <a:sym typeface="Symbol" panose="05050102010706020507" pitchFamily="18" charset="2"/>
              </a:rPr>
              <a:t></a:t>
            </a:r>
            <a:r>
              <a:rPr lang="en-US" altLang="zh-CN" dirty="0"/>
              <a:t>R</a:t>
            </a:r>
            <a:r>
              <a:rPr lang="en-US" altLang="zh-CN" dirty="0">
                <a:sym typeface="Symbol" panose="05050102010706020507" pitchFamily="18" charset="2"/>
              </a:rPr>
              <a:t></a:t>
            </a:r>
            <a:r>
              <a:rPr lang="en-US" altLang="zh-CN" dirty="0"/>
              <a:t>Q)                    </a:t>
            </a:r>
            <a:r>
              <a:rPr lang="pt-BR" altLang="zh-CN" dirty="0">
                <a:solidFill>
                  <a:schemeClr val="accent2"/>
                </a:solidFill>
              </a:rPr>
              <a:t>A</a:t>
            </a:r>
            <a:r>
              <a:rPr lang="pt-BR" altLang="zh-CN" baseline="-25000" dirty="0">
                <a:solidFill>
                  <a:schemeClr val="accent2"/>
                </a:solidFill>
              </a:rPr>
              <a:t>3</a:t>
            </a:r>
            <a:r>
              <a:rPr lang="zh-CN" altLang="en-US" dirty="0">
                <a:solidFill>
                  <a:schemeClr val="accent2"/>
                </a:solidFill>
              </a:rPr>
              <a:t>，</a:t>
            </a:r>
            <a:r>
              <a:rPr lang="pt-BR" altLang="zh-CN" dirty="0">
                <a:solidFill>
                  <a:schemeClr val="accent2"/>
                </a:solidFill>
              </a:rPr>
              <a:t>A</a:t>
            </a:r>
            <a:r>
              <a:rPr lang="pt-BR" altLang="zh-CN" baseline="-25000" dirty="0">
                <a:solidFill>
                  <a:schemeClr val="accent2"/>
                </a:solidFill>
              </a:rPr>
              <a:t>2</a:t>
            </a:r>
            <a:endParaRPr lang="zh-CN" altLang="zh-CN" dirty="0">
              <a:solidFill>
                <a:schemeClr val="accent2"/>
              </a:solidFill>
            </a:endParaRPr>
          </a:p>
          <a:p>
            <a:r>
              <a:rPr lang="en-US" altLang="zh-CN" dirty="0"/>
              <a:t>A</a:t>
            </a:r>
            <a:r>
              <a:rPr lang="en-US" altLang="zh-CN" baseline="-25000" dirty="0"/>
              <a:t>5</a:t>
            </a:r>
            <a:r>
              <a:rPr lang="en-US" altLang="zh-CN" dirty="0"/>
              <a:t>= (</a:t>
            </a:r>
            <a:r>
              <a:rPr lang="en-US" altLang="zh-CN" dirty="0">
                <a:sym typeface="Symbol" panose="05050102010706020507" pitchFamily="18" charset="2"/>
              </a:rPr>
              <a:t></a:t>
            </a:r>
            <a:r>
              <a:rPr lang="en-US" altLang="zh-CN" dirty="0"/>
              <a:t>Q</a:t>
            </a:r>
            <a:r>
              <a:rPr lang="en-US" altLang="zh-CN" dirty="0">
                <a:sym typeface="Symbol" panose="05050102010706020507" pitchFamily="18" charset="2"/>
              </a:rPr>
              <a:t></a:t>
            </a:r>
            <a:r>
              <a:rPr lang="en-US" altLang="zh-CN" dirty="0"/>
              <a:t>R)</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R</a:t>
            </a:r>
            <a:r>
              <a:rPr lang="en-US" altLang="zh-CN" dirty="0">
                <a:sym typeface="Symbol" panose="05050102010706020507" pitchFamily="18" charset="2"/>
              </a:rPr>
              <a:t></a:t>
            </a:r>
            <a:r>
              <a:rPr lang="en-US" altLang="zh-CN" dirty="0"/>
              <a:t>Q)                        </a:t>
            </a:r>
            <a:r>
              <a:rPr lang="en-US" altLang="zh-CN" dirty="0">
                <a:solidFill>
                  <a:schemeClr val="accent2"/>
                </a:solidFill>
              </a:rPr>
              <a:t>A</a:t>
            </a:r>
            <a:r>
              <a:rPr lang="en-US" altLang="zh-CN" baseline="-25000" dirty="0">
                <a:solidFill>
                  <a:schemeClr val="accent2"/>
                </a:solidFill>
              </a:rPr>
              <a:t>1</a:t>
            </a:r>
            <a:r>
              <a:rPr lang="en-US" altLang="zh-CN" dirty="0">
                <a:solidFill>
                  <a:schemeClr val="accent2"/>
                </a:solidFill>
              </a:rPr>
              <a:t>, A</a:t>
            </a:r>
            <a:r>
              <a:rPr lang="en-US" altLang="zh-CN" baseline="-25000" dirty="0">
                <a:solidFill>
                  <a:schemeClr val="accent2"/>
                </a:solidFill>
              </a:rPr>
              <a:t>4</a:t>
            </a:r>
            <a:endParaRPr lang="zh-CN" altLang="zh-CN" dirty="0">
              <a:solidFill>
                <a:schemeClr val="accent2"/>
              </a:solidFill>
            </a:endParaRPr>
          </a:p>
          <a:p>
            <a:r>
              <a:rPr lang="zh-CN" altLang="zh-CN" dirty="0"/>
              <a:t>证毕</a:t>
            </a:r>
          </a:p>
          <a:p>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79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7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A1F4E276-9F1B-439C-85B6-5FCB58EF9CE2}"/>
              </a:ext>
            </a:extLst>
          </p:cNvPr>
          <p:cNvSpPr>
            <a:spLocks noGrp="1"/>
          </p:cNvSpPr>
          <p:nvPr>
            <p:ph type="title"/>
          </p:nvPr>
        </p:nvSpPr>
        <p:spPr/>
        <p:txBody>
          <a:bodyPr/>
          <a:lstStyle/>
          <a:p>
            <a:r>
              <a:rPr lang="pt-BR" altLang="zh-CN"/>
              <a:t>├(Q</a:t>
            </a:r>
            <a:r>
              <a:rPr lang="pt-BR" altLang="zh-CN">
                <a:sym typeface="Symbol" panose="05050102010706020507" pitchFamily="18" charset="2"/>
              </a:rPr>
              <a:t></a:t>
            </a:r>
            <a:r>
              <a:rPr lang="pt-BR" altLang="zh-CN"/>
              <a:t>R )</a:t>
            </a:r>
            <a:r>
              <a:rPr lang="pt-BR" altLang="zh-CN">
                <a:sym typeface="Symbol" panose="05050102010706020507" pitchFamily="18" charset="2"/>
              </a:rPr>
              <a:t></a:t>
            </a:r>
            <a:r>
              <a:rPr lang="pt-BR" altLang="zh-CN"/>
              <a:t>(R</a:t>
            </a:r>
            <a:r>
              <a:rPr lang="pt-BR" altLang="zh-CN">
                <a:sym typeface="Symbol" panose="05050102010706020507" pitchFamily="18" charset="2"/>
              </a:rPr>
              <a:t></a:t>
            </a:r>
            <a:r>
              <a:rPr lang="pt-BR" altLang="zh-CN"/>
              <a:t>Q)</a:t>
            </a:r>
            <a:endParaRPr lang="zh-CN" altLang="en-US"/>
          </a:p>
        </p:txBody>
      </p:sp>
      <p:sp>
        <p:nvSpPr>
          <p:cNvPr id="57347" name="内容占位符 2">
            <a:extLst>
              <a:ext uri="{FF2B5EF4-FFF2-40B4-BE49-F238E27FC236}">
                <a16:creationId xmlns:a16="http://schemas.microsoft.com/office/drawing/2014/main" id="{1208A6E8-183B-4ADC-BD13-B83A598F14C0}"/>
              </a:ext>
            </a:extLst>
          </p:cNvPr>
          <p:cNvSpPr>
            <a:spLocks noGrp="1"/>
          </p:cNvSpPr>
          <p:nvPr>
            <p:ph idx="1"/>
          </p:nvPr>
        </p:nvSpPr>
        <p:spPr/>
        <p:txBody>
          <a:bodyPr/>
          <a:lstStyle/>
          <a:p>
            <a:r>
              <a:rPr lang="zh-CN" altLang="zh-CN" dirty="0"/>
              <a:t>证明：</a:t>
            </a:r>
            <a:r>
              <a:rPr lang="en-US" altLang="zh-CN" dirty="0"/>
              <a:t>                                                          </a:t>
            </a:r>
            <a:r>
              <a:rPr lang="zh-CN" altLang="zh-CN" dirty="0">
                <a:solidFill>
                  <a:schemeClr val="accent2"/>
                </a:solidFill>
              </a:rPr>
              <a:t>证据：</a:t>
            </a:r>
          </a:p>
          <a:p>
            <a:r>
              <a:rPr lang="en-US" altLang="zh-CN" dirty="0"/>
              <a:t>A</a:t>
            </a:r>
            <a:r>
              <a:rPr lang="en-US" altLang="zh-CN" baseline="-25000" dirty="0"/>
              <a:t>1</a:t>
            </a:r>
            <a:r>
              <a:rPr lang="en-US" altLang="zh-CN" dirty="0"/>
              <a:t>= (</a:t>
            </a:r>
            <a:r>
              <a:rPr lang="en-US" altLang="zh-CN" dirty="0">
                <a:sym typeface="Symbol" panose="05050102010706020507" pitchFamily="18" charset="2"/>
              </a:rPr>
              <a:t></a:t>
            </a:r>
            <a:r>
              <a:rPr lang="en-US" altLang="zh-CN" dirty="0"/>
              <a:t>Q </a:t>
            </a:r>
            <a:r>
              <a:rPr lang="en-US" altLang="zh-CN" dirty="0">
                <a:sym typeface="Symbol" panose="05050102010706020507" pitchFamily="18" charset="2"/>
              </a:rPr>
              <a:t></a:t>
            </a:r>
            <a:r>
              <a:rPr lang="en-US" altLang="zh-CN" dirty="0"/>
              <a:t>R )</a:t>
            </a:r>
            <a:r>
              <a:rPr lang="en-US" altLang="zh-CN" dirty="0">
                <a:sym typeface="Symbol" panose="05050102010706020507" pitchFamily="18" charset="2"/>
              </a:rPr>
              <a:t></a:t>
            </a:r>
            <a:r>
              <a:rPr lang="en-US" altLang="zh-CN" dirty="0"/>
              <a:t>(R</a:t>
            </a:r>
            <a:r>
              <a:rPr lang="en-US" altLang="zh-CN" dirty="0">
                <a:sym typeface="Symbol" panose="05050102010706020507" pitchFamily="18" charset="2"/>
              </a:rPr>
              <a:t></a:t>
            </a:r>
            <a:r>
              <a:rPr lang="en-US" altLang="zh-CN" dirty="0"/>
              <a:t>Q)                      </a:t>
            </a:r>
            <a:r>
              <a:rPr lang="de-DE" altLang="zh-CN" dirty="0">
                <a:solidFill>
                  <a:schemeClr val="accent2"/>
                </a:solidFill>
                <a:latin typeface="Palace Script MT" panose="030303020206070C0B05" pitchFamily="66" charset="0"/>
              </a:rPr>
              <a:t>A</a:t>
            </a:r>
            <a:r>
              <a:rPr lang="de-DE" altLang="zh-CN" dirty="0">
                <a:solidFill>
                  <a:schemeClr val="accent2"/>
                </a:solidFill>
              </a:rPr>
              <a:t> </a:t>
            </a:r>
            <a:r>
              <a:rPr lang="de-DE" altLang="zh-CN" baseline="-25000" dirty="0">
                <a:solidFill>
                  <a:schemeClr val="accent2"/>
                </a:solidFill>
              </a:rPr>
              <a:t>3</a:t>
            </a:r>
            <a:r>
              <a:rPr lang="en-US" altLang="zh-CN" dirty="0">
                <a:solidFill>
                  <a:schemeClr val="accent2"/>
                </a:solidFill>
              </a:rPr>
              <a:t> </a:t>
            </a:r>
            <a:endParaRPr lang="zh-CN" altLang="zh-CN" dirty="0">
              <a:solidFill>
                <a:schemeClr val="accent2"/>
              </a:solidFill>
            </a:endParaRPr>
          </a:p>
          <a:p>
            <a:r>
              <a:rPr lang="en-US" altLang="zh-CN" dirty="0"/>
              <a:t>A</a:t>
            </a:r>
            <a:r>
              <a:rPr lang="en-US" altLang="zh-CN" baseline="-25000" dirty="0"/>
              <a:t>2</a:t>
            </a:r>
            <a:r>
              <a:rPr lang="en-US" altLang="zh-CN" dirty="0"/>
              <a:t>= (</a:t>
            </a:r>
            <a:r>
              <a:rPr lang="en-US" altLang="zh-CN" dirty="0">
                <a:sym typeface="Symbol" panose="05050102010706020507" pitchFamily="18" charset="2"/>
              </a:rPr>
              <a:t></a:t>
            </a:r>
            <a:r>
              <a:rPr lang="en-US" altLang="zh-CN" dirty="0"/>
              <a:t>Q </a:t>
            </a:r>
            <a:r>
              <a:rPr lang="en-US" altLang="zh-CN" dirty="0">
                <a:sym typeface="Symbol" panose="05050102010706020507" pitchFamily="18" charset="2"/>
              </a:rPr>
              <a:t></a:t>
            </a:r>
            <a:r>
              <a:rPr lang="en-US" altLang="zh-CN" dirty="0"/>
              <a:t>Q) </a:t>
            </a:r>
            <a:r>
              <a:rPr lang="en-US" altLang="zh-CN" dirty="0">
                <a:sym typeface="Symbol" panose="05050102010706020507" pitchFamily="18" charset="2"/>
              </a:rPr>
              <a:t></a:t>
            </a:r>
            <a:r>
              <a:rPr lang="en-US" altLang="zh-CN" dirty="0"/>
              <a:t>((Q </a:t>
            </a:r>
            <a:r>
              <a:rPr lang="en-US" altLang="zh-CN" dirty="0">
                <a:sym typeface="Symbol" panose="05050102010706020507" pitchFamily="18" charset="2"/>
              </a:rPr>
              <a:t></a:t>
            </a:r>
            <a:r>
              <a:rPr lang="en-US" altLang="zh-CN" dirty="0"/>
              <a:t>R ) </a:t>
            </a:r>
            <a:r>
              <a:rPr lang="en-US" altLang="zh-CN" dirty="0">
                <a:sym typeface="Symbol" panose="05050102010706020507" pitchFamily="18" charset="2"/>
              </a:rPr>
              <a:t></a:t>
            </a:r>
            <a:r>
              <a:rPr lang="en-US" altLang="zh-CN" dirty="0"/>
              <a:t>(</a:t>
            </a:r>
            <a:r>
              <a:rPr lang="en-US" altLang="zh-CN" dirty="0">
                <a:sym typeface="Symbol" panose="05050102010706020507" pitchFamily="18" charset="2"/>
              </a:rPr>
              <a:t></a:t>
            </a:r>
            <a:r>
              <a:rPr lang="en-US" altLang="zh-CN" dirty="0"/>
              <a:t>Q</a:t>
            </a:r>
            <a:r>
              <a:rPr lang="en-US" altLang="zh-CN" dirty="0">
                <a:sym typeface="Symbol" panose="05050102010706020507" pitchFamily="18" charset="2"/>
              </a:rPr>
              <a:t></a:t>
            </a:r>
            <a:r>
              <a:rPr lang="en-US" altLang="zh-CN" dirty="0"/>
              <a:t>R ))         </a:t>
            </a:r>
          </a:p>
          <a:p>
            <a:pPr>
              <a:buFont typeface="Wingdings" panose="05000000000000000000" pitchFamily="2" charset="2"/>
              <a:buNone/>
            </a:pPr>
            <a:r>
              <a:rPr lang="en-US" altLang="zh-CN" dirty="0"/>
              <a:t>                                                     </a:t>
            </a:r>
            <a:r>
              <a:rPr lang="en-US" altLang="zh-CN" dirty="0">
                <a:solidFill>
                  <a:schemeClr val="accent2"/>
                </a:solidFill>
              </a:rPr>
              <a:t>├(P</a:t>
            </a:r>
            <a:r>
              <a:rPr lang="en-US" altLang="zh-CN" dirty="0">
                <a:solidFill>
                  <a:schemeClr val="accent2"/>
                </a:solidFill>
                <a:sym typeface="Symbol" panose="05050102010706020507" pitchFamily="18" charset="2"/>
              </a:rPr>
              <a:t></a:t>
            </a:r>
            <a:r>
              <a:rPr lang="en-US" altLang="zh-CN" dirty="0">
                <a:solidFill>
                  <a:schemeClr val="accent2"/>
                </a:solidFill>
              </a:rPr>
              <a:t>Q)</a:t>
            </a:r>
            <a:r>
              <a:rPr lang="en-US" altLang="zh-CN" dirty="0">
                <a:solidFill>
                  <a:schemeClr val="accent2"/>
                </a:solidFill>
                <a:sym typeface="Symbol" panose="05050102010706020507" pitchFamily="18" charset="2"/>
              </a:rPr>
              <a:t></a:t>
            </a:r>
            <a:r>
              <a:rPr lang="en-US" altLang="zh-CN" dirty="0">
                <a:solidFill>
                  <a:schemeClr val="accent2"/>
                </a:solidFill>
              </a:rPr>
              <a:t>((Q</a:t>
            </a:r>
            <a:r>
              <a:rPr lang="en-US" altLang="zh-CN" dirty="0">
                <a:solidFill>
                  <a:schemeClr val="accent2"/>
                </a:solidFill>
                <a:sym typeface="Symbol" panose="05050102010706020507" pitchFamily="18" charset="2"/>
              </a:rPr>
              <a:t></a:t>
            </a:r>
            <a:r>
              <a:rPr lang="en-US" altLang="zh-CN" dirty="0">
                <a:solidFill>
                  <a:schemeClr val="accent2"/>
                </a:solidFill>
              </a:rPr>
              <a:t>R)</a:t>
            </a:r>
            <a:r>
              <a:rPr lang="en-US" altLang="zh-CN" dirty="0">
                <a:solidFill>
                  <a:schemeClr val="accent2"/>
                </a:solidFill>
                <a:sym typeface="Symbol" panose="05050102010706020507" pitchFamily="18" charset="2"/>
              </a:rPr>
              <a:t></a:t>
            </a:r>
            <a:r>
              <a:rPr lang="en-US" altLang="zh-CN" dirty="0">
                <a:solidFill>
                  <a:schemeClr val="accent2"/>
                </a:solidFill>
              </a:rPr>
              <a:t>(P</a:t>
            </a:r>
            <a:r>
              <a:rPr lang="en-US" altLang="zh-CN" dirty="0">
                <a:solidFill>
                  <a:schemeClr val="accent2"/>
                </a:solidFill>
                <a:sym typeface="Symbol" panose="05050102010706020507" pitchFamily="18" charset="2"/>
              </a:rPr>
              <a:t></a:t>
            </a:r>
            <a:r>
              <a:rPr lang="en-US" altLang="zh-CN" dirty="0">
                <a:solidFill>
                  <a:schemeClr val="accent2"/>
                </a:solidFill>
              </a:rPr>
              <a:t>R))</a:t>
            </a:r>
            <a:endParaRPr lang="zh-CN" altLang="zh-CN" dirty="0">
              <a:solidFill>
                <a:schemeClr val="accent2"/>
              </a:solidFill>
            </a:endParaRPr>
          </a:p>
          <a:p>
            <a:r>
              <a:rPr lang="en-US" altLang="zh-CN" dirty="0"/>
              <a:t>A</a:t>
            </a:r>
            <a:r>
              <a:rPr lang="en-US" altLang="zh-CN" baseline="-25000" dirty="0"/>
              <a:t>3</a:t>
            </a:r>
            <a:r>
              <a:rPr lang="en-US" altLang="zh-CN" dirty="0"/>
              <a:t>= (</a:t>
            </a:r>
            <a:r>
              <a:rPr lang="en-US" altLang="zh-CN" dirty="0">
                <a:sym typeface="Symbol" panose="05050102010706020507" pitchFamily="18" charset="2"/>
              </a:rPr>
              <a:t></a:t>
            </a:r>
            <a:r>
              <a:rPr lang="en-US" altLang="zh-CN" dirty="0"/>
              <a:t>Q </a:t>
            </a:r>
            <a:r>
              <a:rPr lang="en-US" altLang="zh-CN" dirty="0">
                <a:sym typeface="Symbol" panose="05050102010706020507" pitchFamily="18" charset="2"/>
              </a:rPr>
              <a:t></a:t>
            </a:r>
            <a:r>
              <a:rPr lang="en-US" altLang="zh-CN" dirty="0"/>
              <a:t>Q)                                           </a:t>
            </a:r>
            <a:r>
              <a:rPr lang="en-US" altLang="zh-CN" dirty="0">
                <a:solidFill>
                  <a:schemeClr val="accent2"/>
                </a:solidFill>
              </a:rPr>
              <a:t>├ (</a:t>
            </a:r>
            <a:r>
              <a:rPr lang="en-US" altLang="zh-CN" dirty="0">
                <a:solidFill>
                  <a:schemeClr val="accent2"/>
                </a:solidFill>
                <a:sym typeface="Symbol" panose="05050102010706020507" pitchFamily="18" charset="2"/>
              </a:rPr>
              <a:t></a:t>
            </a:r>
            <a:r>
              <a:rPr lang="en-US" altLang="zh-CN" dirty="0">
                <a:solidFill>
                  <a:schemeClr val="accent2"/>
                </a:solidFill>
              </a:rPr>
              <a:t>Q </a:t>
            </a:r>
            <a:r>
              <a:rPr lang="en-US" altLang="zh-CN" dirty="0">
                <a:solidFill>
                  <a:schemeClr val="accent2"/>
                </a:solidFill>
                <a:sym typeface="Symbol" panose="05050102010706020507" pitchFamily="18" charset="2"/>
              </a:rPr>
              <a:t></a:t>
            </a:r>
            <a:r>
              <a:rPr lang="en-US" altLang="zh-CN" dirty="0">
                <a:solidFill>
                  <a:schemeClr val="accent2"/>
                </a:solidFill>
              </a:rPr>
              <a:t>Q)</a:t>
            </a:r>
            <a:endParaRPr lang="zh-CN" altLang="zh-CN" dirty="0">
              <a:solidFill>
                <a:schemeClr val="accent2"/>
              </a:solidFill>
            </a:endParaRPr>
          </a:p>
          <a:p>
            <a:r>
              <a:rPr lang="en-US" altLang="zh-CN" dirty="0"/>
              <a:t>A</a:t>
            </a:r>
            <a:r>
              <a:rPr lang="en-US" altLang="zh-CN" baseline="-25000" dirty="0"/>
              <a:t>4</a:t>
            </a:r>
            <a:r>
              <a:rPr lang="en-US" altLang="zh-CN" dirty="0"/>
              <a:t>= (Q </a:t>
            </a:r>
            <a:r>
              <a:rPr lang="en-US" altLang="zh-CN" dirty="0">
                <a:sym typeface="Symbol" panose="05050102010706020507" pitchFamily="18" charset="2"/>
              </a:rPr>
              <a:t></a:t>
            </a:r>
            <a:r>
              <a:rPr lang="en-US" altLang="zh-CN" dirty="0"/>
              <a:t>R ) </a:t>
            </a:r>
            <a:r>
              <a:rPr lang="en-US" altLang="zh-CN" dirty="0">
                <a:sym typeface="Symbol" panose="05050102010706020507" pitchFamily="18" charset="2"/>
              </a:rPr>
              <a:t></a:t>
            </a:r>
            <a:r>
              <a:rPr lang="en-US" altLang="zh-CN" dirty="0"/>
              <a:t>(</a:t>
            </a:r>
            <a:r>
              <a:rPr lang="en-US" altLang="zh-CN" dirty="0">
                <a:sym typeface="Symbol" panose="05050102010706020507" pitchFamily="18" charset="2"/>
              </a:rPr>
              <a:t></a:t>
            </a:r>
            <a:r>
              <a:rPr lang="en-US" altLang="zh-CN" dirty="0"/>
              <a:t>Q</a:t>
            </a:r>
            <a:r>
              <a:rPr lang="en-US" altLang="zh-CN" dirty="0">
                <a:sym typeface="Symbol" panose="05050102010706020507" pitchFamily="18" charset="2"/>
              </a:rPr>
              <a:t></a:t>
            </a:r>
            <a:r>
              <a:rPr lang="en-US" altLang="zh-CN" dirty="0"/>
              <a:t>R )                     </a:t>
            </a:r>
            <a:r>
              <a:rPr lang="pt-BR" altLang="zh-CN" dirty="0">
                <a:solidFill>
                  <a:schemeClr val="accent2"/>
                </a:solidFill>
              </a:rPr>
              <a:t>A</a:t>
            </a:r>
            <a:r>
              <a:rPr lang="pt-BR" altLang="zh-CN" baseline="-25000" dirty="0">
                <a:solidFill>
                  <a:schemeClr val="accent2"/>
                </a:solidFill>
              </a:rPr>
              <a:t>2</a:t>
            </a:r>
            <a:r>
              <a:rPr lang="zh-CN" altLang="en-US" dirty="0">
                <a:solidFill>
                  <a:schemeClr val="accent2"/>
                </a:solidFill>
              </a:rPr>
              <a:t>，</a:t>
            </a:r>
            <a:r>
              <a:rPr lang="pt-BR" altLang="zh-CN" dirty="0">
                <a:solidFill>
                  <a:schemeClr val="accent2"/>
                </a:solidFill>
              </a:rPr>
              <a:t>A</a:t>
            </a:r>
            <a:r>
              <a:rPr lang="pt-BR" altLang="zh-CN" baseline="-25000" dirty="0">
                <a:solidFill>
                  <a:schemeClr val="accent2"/>
                </a:solidFill>
              </a:rPr>
              <a:t>3</a:t>
            </a:r>
            <a:endParaRPr lang="zh-CN" altLang="zh-CN" dirty="0">
              <a:solidFill>
                <a:schemeClr val="accent2"/>
              </a:solidFill>
            </a:endParaRPr>
          </a:p>
          <a:p>
            <a:r>
              <a:rPr lang="en-US" altLang="zh-CN" dirty="0"/>
              <a:t>A</a:t>
            </a:r>
            <a:r>
              <a:rPr lang="en-US" altLang="zh-CN" baseline="-25000" dirty="0"/>
              <a:t>5</a:t>
            </a:r>
            <a:r>
              <a:rPr lang="en-US" altLang="zh-CN" dirty="0"/>
              <a:t>= (Q </a:t>
            </a:r>
            <a:r>
              <a:rPr lang="en-US" altLang="zh-CN" dirty="0">
                <a:sym typeface="Symbol" panose="05050102010706020507" pitchFamily="18" charset="2"/>
              </a:rPr>
              <a:t></a:t>
            </a:r>
            <a:r>
              <a:rPr lang="en-US" altLang="zh-CN" dirty="0"/>
              <a:t>R ) </a:t>
            </a:r>
            <a:r>
              <a:rPr lang="en-US" altLang="zh-CN" dirty="0">
                <a:sym typeface="Symbol" panose="05050102010706020507" pitchFamily="18" charset="2"/>
              </a:rPr>
              <a:t></a:t>
            </a:r>
            <a:r>
              <a:rPr lang="en-US" altLang="zh-CN" dirty="0"/>
              <a:t> (R</a:t>
            </a:r>
            <a:r>
              <a:rPr lang="en-US" altLang="zh-CN" dirty="0">
                <a:sym typeface="Symbol" panose="05050102010706020507" pitchFamily="18" charset="2"/>
              </a:rPr>
              <a:t></a:t>
            </a:r>
            <a:r>
              <a:rPr lang="en-US" altLang="zh-CN" dirty="0"/>
              <a:t>Q)</a:t>
            </a:r>
            <a:r>
              <a:rPr lang="en-US" altLang="zh-CN" i="1" dirty="0"/>
              <a:t>                       </a:t>
            </a:r>
            <a:r>
              <a:rPr lang="en-US" altLang="zh-CN" dirty="0"/>
              <a:t>    </a:t>
            </a:r>
            <a:r>
              <a:rPr lang="en-US" altLang="zh-CN" dirty="0">
                <a:solidFill>
                  <a:schemeClr val="accent2"/>
                </a:solidFill>
              </a:rPr>
              <a:t>A</a:t>
            </a:r>
            <a:r>
              <a:rPr lang="en-US" altLang="zh-CN" baseline="-25000" dirty="0">
                <a:solidFill>
                  <a:schemeClr val="accent2"/>
                </a:solidFill>
              </a:rPr>
              <a:t>4</a:t>
            </a:r>
            <a:r>
              <a:rPr lang="en-US" altLang="zh-CN" dirty="0">
                <a:solidFill>
                  <a:schemeClr val="accent2"/>
                </a:solidFill>
              </a:rPr>
              <a:t>, A</a:t>
            </a:r>
            <a:r>
              <a:rPr lang="en-US" altLang="zh-CN" baseline="-25000" dirty="0">
                <a:solidFill>
                  <a:schemeClr val="accent2"/>
                </a:solidFill>
              </a:rPr>
              <a:t>1</a:t>
            </a:r>
            <a:endParaRPr lang="zh-CN" altLang="zh-CN" dirty="0">
              <a:solidFill>
                <a:schemeClr val="accent2"/>
              </a:solidFill>
            </a:endParaRPr>
          </a:p>
          <a:p>
            <a:r>
              <a:rPr lang="zh-CN" altLang="zh-CN" dirty="0"/>
              <a:t>证毕</a:t>
            </a:r>
          </a:p>
          <a:p>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34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34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734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34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734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3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089259D8-0F1C-43B8-BD2D-E71BEA5BD43C}"/>
              </a:ext>
            </a:extLst>
          </p:cNvPr>
          <p:cNvSpPr>
            <a:spLocks noGrp="1"/>
          </p:cNvSpPr>
          <p:nvPr>
            <p:ph type="title"/>
          </p:nvPr>
        </p:nvSpPr>
        <p:spPr/>
        <p:txBody>
          <a:bodyPr/>
          <a:lstStyle/>
          <a:p>
            <a:r>
              <a:rPr lang="zh-CN" altLang="zh-CN"/>
              <a:t>├</a:t>
            </a:r>
            <a:r>
              <a:rPr lang="pt-BR" altLang="zh-CN"/>
              <a:t>(</a:t>
            </a:r>
            <a:r>
              <a:rPr lang="pt-BR" altLang="zh-CN">
                <a:sym typeface="Symbol" panose="05050102010706020507" pitchFamily="18" charset="2"/>
              </a:rPr>
              <a:t></a:t>
            </a:r>
            <a:r>
              <a:rPr lang="pt-BR" altLang="zh-CN"/>
              <a:t>Q</a:t>
            </a:r>
            <a:r>
              <a:rPr lang="pt-BR" altLang="zh-CN">
                <a:sym typeface="Symbol" panose="05050102010706020507" pitchFamily="18" charset="2"/>
              </a:rPr>
              <a:t></a:t>
            </a:r>
            <a:r>
              <a:rPr lang="pt-BR" altLang="zh-CN"/>
              <a:t>Q)</a:t>
            </a:r>
            <a:r>
              <a:rPr lang="pt-BR" altLang="zh-CN">
                <a:sym typeface="Symbol" panose="05050102010706020507" pitchFamily="18" charset="2"/>
              </a:rPr>
              <a:t></a:t>
            </a:r>
            <a:r>
              <a:rPr lang="pt-BR" altLang="zh-CN"/>
              <a:t>(R</a:t>
            </a:r>
            <a:r>
              <a:rPr lang="pt-BR" altLang="zh-CN">
                <a:sym typeface="Symbol" panose="05050102010706020507" pitchFamily="18" charset="2"/>
              </a:rPr>
              <a:t></a:t>
            </a:r>
            <a:r>
              <a:rPr lang="pt-BR" altLang="zh-CN"/>
              <a:t>Q)</a:t>
            </a:r>
            <a:endParaRPr lang="zh-CN" altLang="en-US"/>
          </a:p>
        </p:txBody>
      </p:sp>
      <p:sp>
        <p:nvSpPr>
          <p:cNvPr id="37891" name="内容占位符 2">
            <a:extLst>
              <a:ext uri="{FF2B5EF4-FFF2-40B4-BE49-F238E27FC236}">
                <a16:creationId xmlns:a16="http://schemas.microsoft.com/office/drawing/2014/main" id="{EE8559C1-3EAB-4D05-B470-8EC39124A462}"/>
              </a:ext>
            </a:extLst>
          </p:cNvPr>
          <p:cNvSpPr>
            <a:spLocks noGrp="1"/>
          </p:cNvSpPr>
          <p:nvPr>
            <p:ph idx="1"/>
          </p:nvPr>
        </p:nvSpPr>
        <p:spPr/>
        <p:txBody>
          <a:bodyPr/>
          <a:lstStyle/>
          <a:p>
            <a:r>
              <a:rPr lang="zh-CN" altLang="zh-CN" dirty="0"/>
              <a:t>证明：</a:t>
            </a:r>
            <a:r>
              <a:rPr lang="pt-BR" altLang="zh-CN" dirty="0"/>
              <a:t>                                                    </a:t>
            </a:r>
            <a:r>
              <a:rPr lang="zh-CN" altLang="zh-CN" dirty="0">
                <a:solidFill>
                  <a:schemeClr val="accent2"/>
                </a:solidFill>
              </a:rPr>
              <a:t>证据：</a:t>
            </a:r>
          </a:p>
          <a:p>
            <a:r>
              <a:rPr lang="pt-BR" altLang="zh-CN" dirty="0"/>
              <a:t>A</a:t>
            </a:r>
            <a:r>
              <a:rPr lang="pt-BR" altLang="zh-CN" baseline="-25000" dirty="0"/>
              <a:t>1</a:t>
            </a:r>
            <a:r>
              <a:rPr lang="pt-BR" altLang="zh-CN" dirty="0"/>
              <a:t>= </a:t>
            </a:r>
            <a:r>
              <a:rPr lang="en-US" altLang="zh-CN" dirty="0">
                <a:sym typeface="Symbol" panose="05050102010706020507" pitchFamily="18" charset="2"/>
              </a:rPr>
              <a:t></a:t>
            </a:r>
            <a:r>
              <a:rPr lang="pt-BR" altLang="zh-CN" dirty="0"/>
              <a:t>Q </a:t>
            </a:r>
            <a:r>
              <a:rPr lang="en-US" altLang="zh-CN" dirty="0">
                <a:sym typeface="Symbol" panose="05050102010706020507" pitchFamily="18" charset="2"/>
              </a:rPr>
              <a:t></a:t>
            </a:r>
            <a:r>
              <a:rPr lang="pt-BR" altLang="zh-CN" dirty="0"/>
              <a:t>(</a:t>
            </a:r>
            <a:r>
              <a:rPr lang="en-US" altLang="zh-CN" dirty="0">
                <a:sym typeface="Symbol" panose="05050102010706020507" pitchFamily="18" charset="2"/>
              </a:rPr>
              <a:t></a:t>
            </a:r>
            <a:r>
              <a:rPr lang="pt-BR" altLang="zh-CN" dirty="0"/>
              <a:t>R</a:t>
            </a:r>
            <a:r>
              <a:rPr lang="en-US" altLang="zh-CN" dirty="0">
                <a:sym typeface="Symbol" panose="05050102010706020507" pitchFamily="18" charset="2"/>
              </a:rPr>
              <a:t></a:t>
            </a:r>
            <a:r>
              <a:rPr lang="pt-BR" altLang="zh-CN" dirty="0"/>
              <a:t>Q)                          </a:t>
            </a:r>
            <a:r>
              <a:rPr lang="de-DE" altLang="zh-CN" dirty="0">
                <a:solidFill>
                  <a:schemeClr val="accent2"/>
                </a:solidFill>
                <a:latin typeface="Palace Script MT" panose="030303020206070C0B05" pitchFamily="66" charset="0"/>
              </a:rPr>
              <a:t>A</a:t>
            </a:r>
            <a:r>
              <a:rPr lang="de-DE" altLang="zh-CN" dirty="0">
                <a:solidFill>
                  <a:schemeClr val="accent2"/>
                </a:solidFill>
              </a:rPr>
              <a:t> </a:t>
            </a:r>
            <a:r>
              <a:rPr lang="de-DE" altLang="zh-CN" baseline="-25000" dirty="0">
                <a:solidFill>
                  <a:schemeClr val="accent2"/>
                </a:solidFill>
              </a:rPr>
              <a:t>1</a:t>
            </a:r>
            <a:endParaRPr lang="zh-CN" altLang="zh-CN" dirty="0">
              <a:solidFill>
                <a:schemeClr val="accent2"/>
              </a:solidFill>
            </a:endParaRPr>
          </a:p>
          <a:p>
            <a:r>
              <a:rPr lang="pt-BR" altLang="zh-CN" dirty="0"/>
              <a:t>A</a:t>
            </a:r>
            <a:r>
              <a:rPr lang="pt-BR" altLang="zh-CN" baseline="-25000" dirty="0"/>
              <a:t>2</a:t>
            </a:r>
            <a:r>
              <a:rPr lang="pt-BR" altLang="zh-CN" dirty="0"/>
              <a:t>=(</a:t>
            </a:r>
            <a:r>
              <a:rPr lang="en-US" altLang="zh-CN" dirty="0">
                <a:sym typeface="Symbol" panose="05050102010706020507" pitchFamily="18" charset="2"/>
              </a:rPr>
              <a:t></a:t>
            </a:r>
            <a:r>
              <a:rPr lang="pt-BR" altLang="zh-CN" dirty="0"/>
              <a:t>R</a:t>
            </a:r>
            <a:r>
              <a:rPr lang="en-US" altLang="zh-CN" dirty="0">
                <a:sym typeface="Symbol" panose="05050102010706020507" pitchFamily="18" charset="2"/>
              </a:rPr>
              <a:t></a:t>
            </a:r>
            <a:r>
              <a:rPr lang="pt-BR" altLang="zh-CN" dirty="0"/>
              <a:t>Q) </a:t>
            </a:r>
            <a:r>
              <a:rPr lang="en-US" altLang="zh-CN" dirty="0">
                <a:sym typeface="Symbol" panose="05050102010706020507" pitchFamily="18" charset="2"/>
              </a:rPr>
              <a:t></a:t>
            </a:r>
            <a:r>
              <a:rPr lang="pt-BR" altLang="zh-CN" dirty="0"/>
              <a:t>(Q</a:t>
            </a:r>
            <a:r>
              <a:rPr lang="en-US" altLang="zh-CN" dirty="0">
                <a:sym typeface="Symbol" panose="05050102010706020507" pitchFamily="18" charset="2"/>
              </a:rPr>
              <a:t></a:t>
            </a:r>
            <a:r>
              <a:rPr lang="pt-BR" altLang="zh-CN" dirty="0"/>
              <a:t>R)                   </a:t>
            </a:r>
            <a:r>
              <a:rPr lang="de-DE" altLang="zh-CN" dirty="0">
                <a:solidFill>
                  <a:schemeClr val="accent2"/>
                </a:solidFill>
                <a:latin typeface="Palace Script MT" panose="030303020206070C0B05" pitchFamily="66" charset="0"/>
              </a:rPr>
              <a:t>A</a:t>
            </a:r>
            <a:r>
              <a:rPr lang="de-DE" altLang="zh-CN" dirty="0">
                <a:solidFill>
                  <a:schemeClr val="accent2"/>
                </a:solidFill>
              </a:rPr>
              <a:t> </a:t>
            </a:r>
            <a:r>
              <a:rPr lang="de-DE" altLang="zh-CN" baseline="-25000" dirty="0">
                <a:solidFill>
                  <a:schemeClr val="accent2"/>
                </a:solidFill>
              </a:rPr>
              <a:t>3</a:t>
            </a:r>
            <a:endParaRPr lang="zh-CN" altLang="zh-CN" dirty="0">
              <a:solidFill>
                <a:schemeClr val="accent2"/>
              </a:solidFill>
            </a:endParaRPr>
          </a:p>
          <a:p>
            <a:r>
              <a:rPr lang="pt-BR" altLang="zh-CN" dirty="0"/>
              <a:t>A</a:t>
            </a:r>
            <a:r>
              <a:rPr lang="pt-BR" altLang="zh-CN" baseline="-25000" dirty="0"/>
              <a:t>3</a:t>
            </a:r>
            <a:r>
              <a:rPr lang="pt-BR" altLang="zh-CN" dirty="0"/>
              <a:t>=</a:t>
            </a:r>
            <a:r>
              <a:rPr lang="en-US" altLang="zh-CN" dirty="0">
                <a:sym typeface="Symbol" panose="05050102010706020507" pitchFamily="18" charset="2"/>
              </a:rPr>
              <a:t></a:t>
            </a:r>
            <a:r>
              <a:rPr lang="pt-BR" altLang="zh-CN" dirty="0"/>
              <a:t>Q </a:t>
            </a:r>
            <a:r>
              <a:rPr lang="en-US" altLang="zh-CN" dirty="0">
                <a:sym typeface="Symbol" panose="05050102010706020507" pitchFamily="18" charset="2"/>
              </a:rPr>
              <a:t></a:t>
            </a:r>
            <a:r>
              <a:rPr lang="pt-BR" altLang="zh-CN" dirty="0"/>
              <a:t>(Q</a:t>
            </a:r>
            <a:r>
              <a:rPr lang="en-US" altLang="zh-CN" dirty="0">
                <a:sym typeface="Symbol" panose="05050102010706020507" pitchFamily="18" charset="2"/>
              </a:rPr>
              <a:t></a:t>
            </a:r>
            <a:r>
              <a:rPr lang="pt-BR" altLang="zh-CN" dirty="0"/>
              <a:t>R)                                 </a:t>
            </a:r>
            <a:r>
              <a:rPr lang="pt-BR" altLang="zh-CN" dirty="0">
                <a:solidFill>
                  <a:schemeClr val="accent2"/>
                </a:solidFill>
              </a:rPr>
              <a:t>A</a:t>
            </a:r>
            <a:r>
              <a:rPr lang="pt-BR" altLang="zh-CN" baseline="-25000" dirty="0">
                <a:solidFill>
                  <a:schemeClr val="accent2"/>
                </a:solidFill>
              </a:rPr>
              <a:t>1</a:t>
            </a:r>
            <a:r>
              <a:rPr lang="pt-BR" altLang="zh-CN" dirty="0">
                <a:solidFill>
                  <a:schemeClr val="accent2"/>
                </a:solidFill>
              </a:rPr>
              <a:t>, A</a:t>
            </a:r>
            <a:r>
              <a:rPr lang="pt-BR" altLang="zh-CN" baseline="-25000" dirty="0">
                <a:solidFill>
                  <a:schemeClr val="accent2"/>
                </a:solidFill>
              </a:rPr>
              <a:t>2</a:t>
            </a:r>
          </a:p>
          <a:p>
            <a:r>
              <a:rPr lang="en-US" altLang="zh-CN" dirty="0"/>
              <a:t>A</a:t>
            </a:r>
            <a:r>
              <a:rPr lang="en-US" altLang="zh-CN" baseline="-25000" dirty="0"/>
              <a:t>4</a:t>
            </a:r>
            <a:r>
              <a:rPr lang="en-US" altLang="zh-CN" dirty="0"/>
              <a:t>=(</a:t>
            </a:r>
            <a:r>
              <a:rPr lang="en-US" altLang="zh-CN" dirty="0">
                <a:sym typeface="Symbol" panose="05050102010706020507" pitchFamily="18" charset="2"/>
              </a:rPr>
              <a:t></a:t>
            </a:r>
            <a:r>
              <a:rPr lang="en-US" altLang="zh-CN" dirty="0"/>
              <a:t>Q </a:t>
            </a:r>
            <a:r>
              <a:rPr lang="en-US" altLang="zh-CN" dirty="0">
                <a:sym typeface="Symbol" panose="05050102010706020507" pitchFamily="18" charset="2"/>
              </a:rPr>
              <a:t></a:t>
            </a:r>
            <a:r>
              <a:rPr lang="en-US" altLang="zh-CN" dirty="0"/>
              <a:t>( Q </a:t>
            </a:r>
            <a:r>
              <a:rPr lang="en-US" altLang="zh-CN" dirty="0">
                <a:sym typeface="Symbol" panose="05050102010706020507" pitchFamily="18" charset="2"/>
              </a:rPr>
              <a:t></a:t>
            </a:r>
            <a:r>
              <a:rPr lang="en-US" altLang="zh-CN" dirty="0"/>
              <a:t>R)) </a:t>
            </a:r>
          </a:p>
          <a:p>
            <a:pPr>
              <a:buFont typeface="Wingdings" panose="05000000000000000000" pitchFamily="2" charset="2"/>
              <a:buNone/>
            </a:pPr>
            <a:r>
              <a:rPr lang="en-US" altLang="zh-CN" dirty="0">
                <a:sym typeface="Symbol" panose="05050102010706020507" pitchFamily="18" charset="2"/>
              </a:rPr>
              <a:t>            </a:t>
            </a:r>
            <a:r>
              <a:rPr lang="en-US" altLang="zh-CN" dirty="0"/>
              <a:t>(( </a:t>
            </a:r>
            <a:r>
              <a:rPr lang="en-US" altLang="zh-CN" dirty="0">
                <a:sym typeface="Symbol" panose="05050102010706020507" pitchFamily="18" charset="2"/>
              </a:rPr>
              <a:t></a:t>
            </a:r>
            <a:r>
              <a:rPr lang="en-US" altLang="zh-CN" dirty="0"/>
              <a:t>Q </a:t>
            </a:r>
            <a:r>
              <a:rPr lang="en-US" altLang="zh-CN" dirty="0">
                <a:sym typeface="Symbol" panose="05050102010706020507" pitchFamily="18" charset="2"/>
              </a:rPr>
              <a:t></a:t>
            </a:r>
            <a:r>
              <a:rPr lang="en-US" altLang="zh-CN" dirty="0"/>
              <a:t>Q) </a:t>
            </a:r>
            <a:r>
              <a:rPr lang="en-US" altLang="zh-CN" dirty="0">
                <a:sym typeface="Symbol" panose="05050102010706020507" pitchFamily="18" charset="2"/>
              </a:rPr>
              <a:t></a:t>
            </a:r>
            <a:r>
              <a:rPr lang="en-US" altLang="zh-CN" dirty="0"/>
              <a:t>(</a:t>
            </a:r>
            <a:r>
              <a:rPr lang="en-US" altLang="zh-CN" dirty="0">
                <a:sym typeface="Symbol" panose="05050102010706020507" pitchFamily="18" charset="2"/>
              </a:rPr>
              <a:t></a:t>
            </a:r>
            <a:r>
              <a:rPr lang="en-US" altLang="zh-CN" dirty="0"/>
              <a:t>Q </a:t>
            </a:r>
            <a:r>
              <a:rPr lang="en-US" altLang="zh-CN" dirty="0">
                <a:sym typeface="Symbol" panose="05050102010706020507" pitchFamily="18" charset="2"/>
              </a:rPr>
              <a:t></a:t>
            </a:r>
            <a:r>
              <a:rPr lang="en-US" altLang="zh-CN" dirty="0"/>
              <a:t>R))           </a:t>
            </a:r>
            <a:r>
              <a:rPr lang="de-DE" altLang="zh-CN" dirty="0">
                <a:solidFill>
                  <a:schemeClr val="accent2"/>
                </a:solidFill>
                <a:latin typeface="Palace Script MT" panose="030303020206070C0B05" pitchFamily="66" charset="0"/>
              </a:rPr>
              <a:t>A</a:t>
            </a:r>
            <a:r>
              <a:rPr lang="de-DE" altLang="zh-CN" dirty="0">
                <a:solidFill>
                  <a:schemeClr val="accent2"/>
                </a:solidFill>
              </a:rPr>
              <a:t> </a:t>
            </a:r>
            <a:r>
              <a:rPr lang="de-DE" altLang="zh-CN" baseline="-25000" dirty="0">
                <a:solidFill>
                  <a:schemeClr val="accent2"/>
                </a:solidFill>
              </a:rPr>
              <a:t>2</a:t>
            </a:r>
            <a:endParaRPr lang="zh-CN" altLang="zh-CN" dirty="0">
              <a:solidFill>
                <a:schemeClr val="accent2"/>
              </a:solidFill>
            </a:endParaRPr>
          </a:p>
          <a:p>
            <a:r>
              <a:rPr lang="en-US" altLang="zh-CN" dirty="0"/>
              <a:t>A</a:t>
            </a:r>
            <a:r>
              <a:rPr lang="en-US" altLang="zh-CN" baseline="-25000" dirty="0"/>
              <a:t>5</a:t>
            </a:r>
            <a:r>
              <a:rPr lang="en-US" altLang="zh-CN" dirty="0"/>
              <a:t>=( </a:t>
            </a:r>
            <a:r>
              <a:rPr lang="en-US" altLang="zh-CN" dirty="0">
                <a:sym typeface="Symbol" panose="05050102010706020507" pitchFamily="18" charset="2"/>
              </a:rPr>
              <a:t></a:t>
            </a:r>
            <a:r>
              <a:rPr lang="en-US" altLang="zh-CN" dirty="0"/>
              <a:t>Q </a:t>
            </a:r>
            <a:r>
              <a:rPr lang="en-US" altLang="zh-CN" dirty="0">
                <a:sym typeface="Symbol" panose="05050102010706020507" pitchFamily="18" charset="2"/>
              </a:rPr>
              <a:t></a:t>
            </a:r>
            <a:r>
              <a:rPr lang="en-US" altLang="zh-CN" dirty="0"/>
              <a:t>Q) </a:t>
            </a:r>
            <a:r>
              <a:rPr lang="en-US" altLang="zh-CN" dirty="0">
                <a:sym typeface="Symbol" panose="05050102010706020507" pitchFamily="18" charset="2"/>
              </a:rPr>
              <a:t></a:t>
            </a:r>
            <a:r>
              <a:rPr lang="en-US" altLang="zh-CN" dirty="0"/>
              <a:t>(</a:t>
            </a:r>
            <a:r>
              <a:rPr lang="en-US" altLang="zh-CN" dirty="0">
                <a:sym typeface="Symbol" panose="05050102010706020507" pitchFamily="18" charset="2"/>
              </a:rPr>
              <a:t></a:t>
            </a:r>
            <a:r>
              <a:rPr lang="en-US" altLang="zh-CN" dirty="0"/>
              <a:t>Q </a:t>
            </a:r>
            <a:r>
              <a:rPr lang="en-US" altLang="zh-CN" dirty="0">
                <a:sym typeface="Symbol" panose="05050102010706020507" pitchFamily="18" charset="2"/>
              </a:rPr>
              <a:t></a:t>
            </a:r>
            <a:r>
              <a:rPr lang="en-US" altLang="zh-CN" dirty="0"/>
              <a:t>R)                  </a:t>
            </a:r>
            <a:r>
              <a:rPr lang="en-US" altLang="zh-CN" dirty="0">
                <a:solidFill>
                  <a:schemeClr val="accent2"/>
                </a:solidFill>
              </a:rPr>
              <a:t>A</a:t>
            </a:r>
            <a:r>
              <a:rPr lang="en-US" altLang="zh-CN" baseline="-25000" dirty="0">
                <a:solidFill>
                  <a:schemeClr val="accent2"/>
                </a:solidFill>
              </a:rPr>
              <a:t>4</a:t>
            </a:r>
            <a:r>
              <a:rPr lang="zh-CN" altLang="en-US" dirty="0">
                <a:solidFill>
                  <a:schemeClr val="accent2"/>
                </a:solidFill>
              </a:rPr>
              <a:t>，</a:t>
            </a:r>
            <a:r>
              <a:rPr lang="en-US" altLang="zh-CN" dirty="0">
                <a:solidFill>
                  <a:schemeClr val="accent2"/>
                </a:solidFill>
              </a:rPr>
              <a:t>A</a:t>
            </a:r>
            <a:r>
              <a:rPr lang="en-US" altLang="zh-CN" baseline="-25000" dirty="0">
                <a:solidFill>
                  <a:schemeClr val="accent2"/>
                </a:solidFill>
              </a:rPr>
              <a:t>3</a:t>
            </a:r>
            <a:endParaRPr lang="zh-CN" altLang="zh-CN" dirty="0">
              <a:solidFill>
                <a:schemeClr val="accent2"/>
              </a:solidFill>
            </a:endParaRPr>
          </a:p>
          <a:p>
            <a:r>
              <a:rPr lang="en-US" altLang="zh-CN" dirty="0"/>
              <a:t>A</a:t>
            </a:r>
            <a:r>
              <a:rPr lang="en-US" altLang="zh-CN" baseline="-25000" dirty="0"/>
              <a:t>6</a:t>
            </a:r>
            <a:r>
              <a:rPr lang="en-US" altLang="zh-CN" dirty="0"/>
              <a:t>= (</a:t>
            </a:r>
            <a:r>
              <a:rPr lang="en-US" altLang="zh-CN" dirty="0">
                <a:sym typeface="Symbol" panose="05050102010706020507" pitchFamily="18" charset="2"/>
              </a:rPr>
              <a:t></a:t>
            </a:r>
            <a:r>
              <a:rPr lang="en-US" altLang="zh-CN" dirty="0"/>
              <a:t>Q </a:t>
            </a:r>
            <a:r>
              <a:rPr lang="en-US" altLang="zh-CN" dirty="0">
                <a:sym typeface="Symbol" panose="05050102010706020507" pitchFamily="18" charset="2"/>
              </a:rPr>
              <a:t></a:t>
            </a:r>
            <a:r>
              <a:rPr lang="en-US" altLang="zh-CN" dirty="0"/>
              <a:t>R) </a:t>
            </a:r>
            <a:r>
              <a:rPr lang="en-US" altLang="zh-CN" dirty="0">
                <a:sym typeface="Symbol" panose="05050102010706020507" pitchFamily="18" charset="2"/>
              </a:rPr>
              <a:t></a:t>
            </a:r>
            <a:r>
              <a:rPr lang="en-US" altLang="zh-CN" dirty="0"/>
              <a:t>(R</a:t>
            </a:r>
            <a:r>
              <a:rPr lang="en-US" altLang="zh-CN" dirty="0">
                <a:sym typeface="Symbol" panose="05050102010706020507" pitchFamily="18" charset="2"/>
              </a:rPr>
              <a:t></a:t>
            </a:r>
            <a:r>
              <a:rPr lang="en-US" altLang="zh-CN" dirty="0"/>
              <a:t>Q)                       </a:t>
            </a:r>
            <a:r>
              <a:rPr lang="de-DE" altLang="zh-CN" dirty="0">
                <a:solidFill>
                  <a:schemeClr val="accent2"/>
                </a:solidFill>
                <a:latin typeface="Palace Script MT" panose="030303020206070C0B05" pitchFamily="66" charset="0"/>
              </a:rPr>
              <a:t>A</a:t>
            </a:r>
            <a:r>
              <a:rPr lang="de-DE" altLang="zh-CN" dirty="0">
                <a:solidFill>
                  <a:schemeClr val="accent2"/>
                </a:solidFill>
              </a:rPr>
              <a:t> </a:t>
            </a:r>
            <a:r>
              <a:rPr lang="de-DE" altLang="zh-CN" baseline="-25000" dirty="0">
                <a:solidFill>
                  <a:schemeClr val="accent2"/>
                </a:solidFill>
              </a:rPr>
              <a:t>3</a:t>
            </a:r>
            <a:endParaRPr lang="zh-CN" altLang="zh-CN" dirty="0">
              <a:solidFill>
                <a:schemeClr val="accent2"/>
              </a:solidFill>
            </a:endParaRPr>
          </a:p>
          <a:p>
            <a:r>
              <a:rPr lang="en-US" altLang="zh-CN" dirty="0"/>
              <a:t>A</a:t>
            </a:r>
            <a:r>
              <a:rPr lang="en-US" altLang="zh-CN" baseline="-25000" dirty="0"/>
              <a:t>7</a:t>
            </a:r>
            <a:r>
              <a:rPr lang="en-US" altLang="zh-CN" dirty="0"/>
              <a:t>=(</a:t>
            </a:r>
            <a:r>
              <a:rPr lang="en-US" altLang="zh-CN" dirty="0">
                <a:sym typeface="Symbol" panose="05050102010706020507" pitchFamily="18" charset="2"/>
              </a:rPr>
              <a:t></a:t>
            </a:r>
            <a:r>
              <a:rPr lang="en-US" altLang="zh-CN" dirty="0"/>
              <a:t>Q</a:t>
            </a:r>
            <a:r>
              <a:rPr lang="en-US" altLang="zh-CN" dirty="0">
                <a:sym typeface="Symbol" panose="05050102010706020507" pitchFamily="18" charset="2"/>
              </a:rPr>
              <a:t></a:t>
            </a:r>
            <a:r>
              <a:rPr lang="en-US" altLang="zh-CN" dirty="0"/>
              <a:t>Q)</a:t>
            </a:r>
            <a:r>
              <a:rPr lang="en-US" altLang="zh-CN" dirty="0">
                <a:sym typeface="Symbol" panose="05050102010706020507" pitchFamily="18" charset="2"/>
              </a:rPr>
              <a:t></a:t>
            </a:r>
            <a:r>
              <a:rPr lang="en-US" altLang="zh-CN" dirty="0"/>
              <a:t>(R</a:t>
            </a:r>
            <a:r>
              <a:rPr lang="en-US" altLang="zh-CN" dirty="0">
                <a:sym typeface="Symbol" panose="05050102010706020507" pitchFamily="18" charset="2"/>
              </a:rPr>
              <a:t></a:t>
            </a:r>
            <a:r>
              <a:rPr lang="en-US" altLang="zh-CN" dirty="0"/>
              <a:t>Q)                             </a:t>
            </a:r>
            <a:r>
              <a:rPr lang="en-US" altLang="zh-CN" dirty="0">
                <a:solidFill>
                  <a:schemeClr val="accent2"/>
                </a:solidFill>
              </a:rPr>
              <a:t>A</a:t>
            </a:r>
            <a:r>
              <a:rPr lang="en-US" altLang="zh-CN" baseline="-25000" dirty="0">
                <a:solidFill>
                  <a:schemeClr val="accent2"/>
                </a:solidFill>
              </a:rPr>
              <a:t>5</a:t>
            </a:r>
            <a:r>
              <a:rPr lang="en-US" altLang="zh-CN" dirty="0">
                <a:solidFill>
                  <a:schemeClr val="accent2"/>
                </a:solidFill>
              </a:rPr>
              <a:t>, A</a:t>
            </a:r>
            <a:r>
              <a:rPr lang="en-US" altLang="zh-CN" baseline="-25000" dirty="0">
                <a:solidFill>
                  <a:schemeClr val="accent2"/>
                </a:solidFill>
              </a:rPr>
              <a:t>6</a:t>
            </a:r>
          </a:p>
          <a:p>
            <a:r>
              <a:rPr lang="zh-CN" altLang="zh-CN" dirty="0"/>
              <a:t>证毕</a:t>
            </a:r>
          </a:p>
          <a:p>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89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8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a:extLst>
              <a:ext uri="{FF2B5EF4-FFF2-40B4-BE49-F238E27FC236}">
                <a16:creationId xmlns:a16="http://schemas.microsoft.com/office/drawing/2014/main" id="{1F590FC8-D864-4D3B-A897-F0F1B440E784}"/>
              </a:ext>
            </a:extLst>
          </p:cNvPr>
          <p:cNvSpPr>
            <a:spLocks noGrp="1"/>
          </p:cNvSpPr>
          <p:nvPr>
            <p:ph type="title"/>
          </p:nvPr>
        </p:nvSpPr>
        <p:spPr/>
        <p:txBody>
          <a:bodyPr/>
          <a:lstStyle/>
          <a:p>
            <a:r>
              <a:rPr lang="pt-BR" altLang="zh-CN"/>
              <a:t>├(P</a:t>
            </a:r>
            <a:r>
              <a:rPr lang="pt-BR" altLang="zh-CN">
                <a:sym typeface="Symbol" panose="05050102010706020507" pitchFamily="18" charset="2"/>
              </a:rPr>
              <a:t></a:t>
            </a:r>
            <a:r>
              <a:rPr lang="pt-BR" altLang="zh-CN"/>
              <a:t>Q)</a:t>
            </a:r>
            <a:r>
              <a:rPr lang="pt-BR" altLang="zh-CN">
                <a:sym typeface="Symbol" panose="05050102010706020507" pitchFamily="18" charset="2"/>
              </a:rPr>
              <a:t></a:t>
            </a:r>
            <a:r>
              <a:rPr lang="pt-BR" altLang="zh-CN"/>
              <a:t>((Q</a:t>
            </a:r>
            <a:r>
              <a:rPr lang="pt-BR" altLang="zh-CN">
                <a:sym typeface="Symbol" panose="05050102010706020507" pitchFamily="18" charset="2"/>
              </a:rPr>
              <a:t></a:t>
            </a:r>
            <a:r>
              <a:rPr lang="pt-BR" altLang="zh-CN"/>
              <a:t>R)</a:t>
            </a:r>
            <a:r>
              <a:rPr lang="pt-BR" altLang="zh-CN">
                <a:sym typeface="Symbol" panose="05050102010706020507" pitchFamily="18" charset="2"/>
              </a:rPr>
              <a:t></a:t>
            </a:r>
            <a:r>
              <a:rPr lang="pt-BR" altLang="zh-CN"/>
              <a:t>(P</a:t>
            </a:r>
            <a:r>
              <a:rPr lang="pt-BR" altLang="zh-CN">
                <a:sym typeface="Symbol" panose="05050102010706020507" pitchFamily="18" charset="2"/>
              </a:rPr>
              <a:t></a:t>
            </a:r>
            <a:r>
              <a:rPr lang="pt-BR" altLang="zh-CN"/>
              <a:t>R))</a:t>
            </a:r>
            <a:endParaRPr lang="zh-CN" altLang="en-US"/>
          </a:p>
        </p:txBody>
      </p:sp>
      <p:sp>
        <p:nvSpPr>
          <p:cNvPr id="39939" name="内容占位符 2">
            <a:extLst>
              <a:ext uri="{FF2B5EF4-FFF2-40B4-BE49-F238E27FC236}">
                <a16:creationId xmlns:a16="http://schemas.microsoft.com/office/drawing/2014/main" id="{F4D9FB1E-AD04-491F-B2F7-7BDDBF83279C}"/>
              </a:ext>
            </a:extLst>
          </p:cNvPr>
          <p:cNvSpPr>
            <a:spLocks noGrp="1"/>
          </p:cNvSpPr>
          <p:nvPr>
            <p:ph idx="1"/>
          </p:nvPr>
        </p:nvSpPr>
        <p:spPr/>
        <p:txBody>
          <a:bodyPr/>
          <a:lstStyle/>
          <a:p>
            <a:r>
              <a:rPr lang="zh-CN" altLang="zh-CN" dirty="0"/>
              <a:t>证明：</a:t>
            </a:r>
            <a:r>
              <a:rPr lang="pt-BR" altLang="zh-CN" dirty="0"/>
              <a:t>                                                         </a:t>
            </a:r>
            <a:r>
              <a:rPr lang="zh-CN" altLang="zh-CN" dirty="0">
                <a:solidFill>
                  <a:schemeClr val="accent2"/>
                </a:solidFill>
              </a:rPr>
              <a:t>证据：</a:t>
            </a:r>
          </a:p>
          <a:p>
            <a:r>
              <a:rPr lang="pt-BR" altLang="zh-CN" dirty="0"/>
              <a:t>A</a:t>
            </a:r>
            <a:r>
              <a:rPr lang="pt-BR" altLang="zh-CN" baseline="-25000" dirty="0"/>
              <a:t>1</a:t>
            </a:r>
            <a:r>
              <a:rPr lang="pt-BR" altLang="zh-CN" dirty="0"/>
              <a:t>=(Q </a:t>
            </a:r>
            <a:r>
              <a:rPr lang="en-US" altLang="zh-CN" dirty="0">
                <a:sym typeface="Symbol" panose="05050102010706020507" pitchFamily="18" charset="2"/>
              </a:rPr>
              <a:t></a:t>
            </a:r>
            <a:r>
              <a:rPr lang="pt-BR" altLang="zh-CN" dirty="0"/>
              <a:t>R) </a:t>
            </a:r>
            <a:r>
              <a:rPr lang="en-US" altLang="zh-CN" dirty="0">
                <a:sym typeface="Symbol" panose="05050102010706020507" pitchFamily="18" charset="2"/>
              </a:rPr>
              <a:t></a:t>
            </a:r>
            <a:r>
              <a:rPr lang="pt-BR" altLang="zh-CN" dirty="0"/>
              <a:t>((P </a:t>
            </a:r>
            <a:r>
              <a:rPr lang="en-US" altLang="zh-CN" dirty="0">
                <a:sym typeface="Symbol" panose="05050102010706020507" pitchFamily="18" charset="2"/>
              </a:rPr>
              <a:t></a:t>
            </a:r>
            <a:r>
              <a:rPr lang="pt-BR" altLang="zh-CN" dirty="0"/>
              <a:t> Q) </a:t>
            </a:r>
            <a:r>
              <a:rPr lang="en-US" altLang="zh-CN" dirty="0">
                <a:sym typeface="Symbol" panose="05050102010706020507" pitchFamily="18" charset="2"/>
              </a:rPr>
              <a:t></a:t>
            </a:r>
            <a:r>
              <a:rPr lang="pt-BR" altLang="zh-CN" dirty="0"/>
              <a:t> (P </a:t>
            </a:r>
            <a:r>
              <a:rPr lang="en-US" altLang="zh-CN" dirty="0">
                <a:sym typeface="Symbol" panose="05050102010706020507" pitchFamily="18" charset="2"/>
              </a:rPr>
              <a:t></a:t>
            </a:r>
            <a:r>
              <a:rPr lang="pt-BR" altLang="zh-CN" dirty="0"/>
              <a:t>R)) </a:t>
            </a:r>
          </a:p>
          <a:p>
            <a:pPr>
              <a:buFont typeface="Wingdings" panose="05000000000000000000" pitchFamily="2" charset="2"/>
              <a:buNone/>
            </a:pPr>
            <a:r>
              <a:rPr lang="pt-BR" altLang="zh-CN" dirty="0"/>
              <a:t>                                                </a:t>
            </a:r>
            <a:r>
              <a:rPr lang="pt-BR" altLang="zh-CN" dirty="0">
                <a:solidFill>
                  <a:schemeClr val="accent2"/>
                </a:solidFill>
              </a:rPr>
              <a:t>├(Q </a:t>
            </a:r>
            <a:r>
              <a:rPr lang="en-US" altLang="zh-CN" dirty="0">
                <a:solidFill>
                  <a:schemeClr val="accent2"/>
                </a:solidFill>
                <a:sym typeface="Symbol" panose="05050102010706020507" pitchFamily="18" charset="2"/>
              </a:rPr>
              <a:t></a:t>
            </a:r>
            <a:r>
              <a:rPr lang="pt-BR" altLang="zh-CN" dirty="0">
                <a:solidFill>
                  <a:schemeClr val="accent2"/>
                </a:solidFill>
              </a:rPr>
              <a:t> R)</a:t>
            </a:r>
            <a:r>
              <a:rPr lang="en-US" altLang="zh-CN" dirty="0">
                <a:solidFill>
                  <a:schemeClr val="accent2"/>
                </a:solidFill>
                <a:sym typeface="Symbol" panose="05050102010706020507" pitchFamily="18" charset="2"/>
              </a:rPr>
              <a:t></a:t>
            </a:r>
            <a:r>
              <a:rPr lang="pt-BR" altLang="zh-CN" dirty="0">
                <a:solidFill>
                  <a:schemeClr val="accent2"/>
                </a:solidFill>
              </a:rPr>
              <a:t>((P </a:t>
            </a:r>
            <a:r>
              <a:rPr lang="en-US" altLang="zh-CN" dirty="0">
                <a:solidFill>
                  <a:schemeClr val="accent2"/>
                </a:solidFill>
                <a:sym typeface="Symbol" panose="05050102010706020507" pitchFamily="18" charset="2"/>
              </a:rPr>
              <a:t></a:t>
            </a:r>
            <a:r>
              <a:rPr lang="pt-BR" altLang="zh-CN" dirty="0">
                <a:solidFill>
                  <a:schemeClr val="accent2"/>
                </a:solidFill>
              </a:rPr>
              <a:t>Q) </a:t>
            </a:r>
            <a:r>
              <a:rPr lang="en-US" altLang="zh-CN" dirty="0">
                <a:solidFill>
                  <a:schemeClr val="accent2"/>
                </a:solidFill>
                <a:sym typeface="Symbol" panose="05050102010706020507" pitchFamily="18" charset="2"/>
              </a:rPr>
              <a:t></a:t>
            </a:r>
            <a:r>
              <a:rPr lang="pt-BR" altLang="zh-CN" dirty="0">
                <a:solidFill>
                  <a:schemeClr val="accent2"/>
                </a:solidFill>
              </a:rPr>
              <a:t>(P</a:t>
            </a:r>
            <a:r>
              <a:rPr lang="en-US" altLang="zh-CN" dirty="0">
                <a:solidFill>
                  <a:schemeClr val="accent2"/>
                </a:solidFill>
                <a:sym typeface="Symbol" panose="05050102010706020507" pitchFamily="18" charset="2"/>
              </a:rPr>
              <a:t></a:t>
            </a:r>
            <a:r>
              <a:rPr lang="pt-BR" altLang="zh-CN" dirty="0">
                <a:solidFill>
                  <a:schemeClr val="accent2"/>
                </a:solidFill>
              </a:rPr>
              <a:t>R))</a:t>
            </a:r>
            <a:endParaRPr lang="zh-CN" altLang="zh-CN" dirty="0">
              <a:solidFill>
                <a:schemeClr val="accent2"/>
              </a:solidFill>
            </a:endParaRPr>
          </a:p>
          <a:p>
            <a:r>
              <a:rPr lang="pt-BR" altLang="zh-CN" dirty="0"/>
              <a:t>A</a:t>
            </a:r>
            <a:r>
              <a:rPr lang="pt-BR" altLang="zh-CN" baseline="-25000" dirty="0"/>
              <a:t>2</a:t>
            </a:r>
            <a:r>
              <a:rPr lang="pt-BR" altLang="zh-CN" dirty="0"/>
              <a:t>=((Q </a:t>
            </a:r>
            <a:r>
              <a:rPr lang="en-US" altLang="zh-CN" dirty="0">
                <a:sym typeface="Symbol" panose="05050102010706020507" pitchFamily="18" charset="2"/>
              </a:rPr>
              <a:t></a:t>
            </a:r>
            <a:r>
              <a:rPr lang="pt-BR" altLang="zh-CN" dirty="0"/>
              <a:t>R) </a:t>
            </a:r>
            <a:r>
              <a:rPr lang="en-US" altLang="zh-CN" dirty="0">
                <a:sym typeface="Symbol" panose="05050102010706020507" pitchFamily="18" charset="2"/>
              </a:rPr>
              <a:t></a:t>
            </a:r>
            <a:r>
              <a:rPr lang="pt-BR" altLang="zh-CN" dirty="0"/>
              <a:t>((P </a:t>
            </a:r>
            <a:r>
              <a:rPr lang="en-US" altLang="zh-CN" dirty="0">
                <a:sym typeface="Symbol" panose="05050102010706020507" pitchFamily="18" charset="2"/>
              </a:rPr>
              <a:t></a:t>
            </a:r>
            <a:r>
              <a:rPr lang="pt-BR" altLang="zh-CN" dirty="0"/>
              <a:t> Q) </a:t>
            </a:r>
            <a:r>
              <a:rPr lang="en-US" altLang="zh-CN" dirty="0">
                <a:sym typeface="Symbol" panose="05050102010706020507" pitchFamily="18" charset="2"/>
              </a:rPr>
              <a:t></a:t>
            </a:r>
            <a:r>
              <a:rPr lang="pt-BR" altLang="zh-CN" dirty="0"/>
              <a:t> (P </a:t>
            </a:r>
            <a:r>
              <a:rPr lang="en-US" altLang="zh-CN" dirty="0">
                <a:sym typeface="Symbol" panose="05050102010706020507" pitchFamily="18" charset="2"/>
              </a:rPr>
              <a:t></a:t>
            </a:r>
            <a:r>
              <a:rPr lang="pt-BR" altLang="zh-CN" dirty="0"/>
              <a:t>R)))</a:t>
            </a:r>
          </a:p>
          <a:p>
            <a:pPr>
              <a:buFont typeface="Wingdings" panose="05000000000000000000" pitchFamily="2" charset="2"/>
              <a:buNone/>
            </a:pPr>
            <a:r>
              <a:rPr lang="pt-BR" altLang="zh-CN" dirty="0"/>
              <a:t>           </a:t>
            </a:r>
            <a:r>
              <a:rPr lang="en-US" altLang="zh-CN" dirty="0">
                <a:sym typeface="Symbol" panose="05050102010706020507" pitchFamily="18" charset="2"/>
              </a:rPr>
              <a:t></a:t>
            </a:r>
            <a:r>
              <a:rPr lang="pt-BR" altLang="zh-CN" dirty="0"/>
              <a:t> ((P </a:t>
            </a:r>
            <a:r>
              <a:rPr lang="en-US" altLang="zh-CN" dirty="0">
                <a:sym typeface="Symbol" panose="05050102010706020507" pitchFamily="18" charset="2"/>
              </a:rPr>
              <a:t></a:t>
            </a:r>
            <a:r>
              <a:rPr lang="pt-BR" altLang="zh-CN" dirty="0"/>
              <a:t> Q)</a:t>
            </a:r>
            <a:r>
              <a:rPr lang="en-US" altLang="zh-CN" dirty="0">
                <a:sym typeface="Symbol" panose="05050102010706020507" pitchFamily="18" charset="2"/>
              </a:rPr>
              <a:t></a:t>
            </a:r>
            <a:r>
              <a:rPr lang="pt-BR" altLang="zh-CN" dirty="0"/>
              <a:t>((Q </a:t>
            </a:r>
            <a:r>
              <a:rPr lang="en-US" altLang="zh-CN" dirty="0">
                <a:sym typeface="Symbol" panose="05050102010706020507" pitchFamily="18" charset="2"/>
              </a:rPr>
              <a:t></a:t>
            </a:r>
            <a:r>
              <a:rPr lang="pt-BR" altLang="zh-CN" dirty="0"/>
              <a:t>R)</a:t>
            </a:r>
            <a:r>
              <a:rPr lang="en-US" altLang="zh-CN" dirty="0">
                <a:sym typeface="Symbol" panose="05050102010706020507" pitchFamily="18" charset="2"/>
              </a:rPr>
              <a:t></a:t>
            </a:r>
            <a:r>
              <a:rPr lang="pt-BR" altLang="zh-CN" dirty="0"/>
              <a:t> (P </a:t>
            </a:r>
            <a:r>
              <a:rPr lang="en-US" altLang="zh-CN" dirty="0">
                <a:sym typeface="Symbol" panose="05050102010706020507" pitchFamily="18" charset="2"/>
              </a:rPr>
              <a:t></a:t>
            </a:r>
            <a:r>
              <a:rPr lang="pt-BR" altLang="zh-CN" dirty="0"/>
              <a:t>R)))  </a:t>
            </a:r>
          </a:p>
          <a:p>
            <a:pPr>
              <a:buFont typeface="Wingdings" panose="05000000000000000000" pitchFamily="2" charset="2"/>
              <a:buNone/>
            </a:pPr>
            <a:r>
              <a:rPr lang="pt-BR" altLang="zh-CN" dirty="0"/>
              <a:t>                                                </a:t>
            </a:r>
            <a:r>
              <a:rPr lang="pt-BR" altLang="zh-CN" dirty="0">
                <a:solidFill>
                  <a:schemeClr val="accent2"/>
                </a:solidFill>
              </a:rPr>
              <a:t>├ (P</a:t>
            </a:r>
            <a:r>
              <a:rPr lang="en-US" altLang="zh-CN" dirty="0">
                <a:solidFill>
                  <a:schemeClr val="accent2"/>
                </a:solidFill>
                <a:sym typeface="Symbol" panose="05050102010706020507" pitchFamily="18" charset="2"/>
              </a:rPr>
              <a:t></a:t>
            </a:r>
            <a:r>
              <a:rPr lang="pt-BR" altLang="zh-CN" dirty="0">
                <a:solidFill>
                  <a:schemeClr val="accent2"/>
                </a:solidFill>
              </a:rPr>
              <a:t>(Q</a:t>
            </a:r>
            <a:r>
              <a:rPr lang="en-US" altLang="zh-CN" dirty="0">
                <a:solidFill>
                  <a:schemeClr val="accent2"/>
                </a:solidFill>
                <a:sym typeface="Symbol" panose="05050102010706020507" pitchFamily="18" charset="2"/>
              </a:rPr>
              <a:t></a:t>
            </a:r>
            <a:r>
              <a:rPr lang="pt-BR" altLang="zh-CN" dirty="0">
                <a:solidFill>
                  <a:schemeClr val="accent2"/>
                </a:solidFill>
              </a:rPr>
              <a:t>R)) </a:t>
            </a:r>
            <a:r>
              <a:rPr lang="en-US" altLang="zh-CN" dirty="0">
                <a:solidFill>
                  <a:schemeClr val="accent2"/>
                </a:solidFill>
                <a:sym typeface="Symbol" panose="05050102010706020507" pitchFamily="18" charset="2"/>
              </a:rPr>
              <a:t></a:t>
            </a:r>
            <a:r>
              <a:rPr lang="pt-BR" altLang="zh-CN" dirty="0">
                <a:solidFill>
                  <a:schemeClr val="accent2"/>
                </a:solidFill>
              </a:rPr>
              <a:t>(Q</a:t>
            </a:r>
            <a:r>
              <a:rPr lang="en-US" altLang="zh-CN" dirty="0">
                <a:solidFill>
                  <a:schemeClr val="accent2"/>
                </a:solidFill>
                <a:sym typeface="Symbol" panose="05050102010706020507" pitchFamily="18" charset="2"/>
              </a:rPr>
              <a:t></a:t>
            </a:r>
            <a:r>
              <a:rPr lang="pt-BR" altLang="zh-CN" dirty="0">
                <a:solidFill>
                  <a:schemeClr val="accent2"/>
                </a:solidFill>
              </a:rPr>
              <a:t>(P</a:t>
            </a:r>
            <a:r>
              <a:rPr lang="en-US" altLang="zh-CN" dirty="0">
                <a:solidFill>
                  <a:schemeClr val="accent2"/>
                </a:solidFill>
                <a:sym typeface="Symbol" panose="05050102010706020507" pitchFamily="18" charset="2"/>
              </a:rPr>
              <a:t></a:t>
            </a:r>
            <a:r>
              <a:rPr lang="pt-BR" altLang="zh-CN" dirty="0">
                <a:solidFill>
                  <a:schemeClr val="accent2"/>
                </a:solidFill>
              </a:rPr>
              <a:t>R))</a:t>
            </a:r>
            <a:endParaRPr lang="zh-CN" altLang="zh-CN" dirty="0">
              <a:solidFill>
                <a:schemeClr val="accent2"/>
              </a:solidFill>
            </a:endParaRPr>
          </a:p>
          <a:p>
            <a:r>
              <a:rPr lang="en-US" altLang="zh-CN" dirty="0"/>
              <a:t>A</a:t>
            </a:r>
            <a:r>
              <a:rPr lang="en-US" altLang="zh-CN" baseline="-25000" dirty="0"/>
              <a:t>3</a:t>
            </a:r>
            <a:r>
              <a:rPr lang="en-US" altLang="zh-CN" dirty="0"/>
              <a:t>=((P </a:t>
            </a:r>
            <a:r>
              <a:rPr lang="en-US" altLang="zh-CN" dirty="0">
                <a:sym typeface="Symbol" panose="05050102010706020507" pitchFamily="18" charset="2"/>
              </a:rPr>
              <a:t></a:t>
            </a:r>
            <a:r>
              <a:rPr lang="en-US" altLang="zh-CN" dirty="0"/>
              <a:t> Q)</a:t>
            </a:r>
            <a:r>
              <a:rPr lang="en-US" altLang="zh-CN" dirty="0">
                <a:sym typeface="Symbol" panose="05050102010706020507" pitchFamily="18" charset="2"/>
              </a:rPr>
              <a:t></a:t>
            </a:r>
            <a:r>
              <a:rPr lang="en-US" altLang="zh-CN" dirty="0"/>
              <a:t>((Q</a:t>
            </a:r>
            <a:r>
              <a:rPr lang="en-US" altLang="zh-CN" dirty="0">
                <a:sym typeface="Symbol" panose="05050102010706020507" pitchFamily="18" charset="2"/>
              </a:rPr>
              <a:t></a:t>
            </a:r>
            <a:r>
              <a:rPr lang="en-US" altLang="zh-CN" dirty="0"/>
              <a:t>R)</a:t>
            </a:r>
            <a:r>
              <a:rPr lang="en-US" altLang="zh-CN" dirty="0">
                <a:sym typeface="Symbol" panose="05050102010706020507" pitchFamily="18" charset="2"/>
              </a:rPr>
              <a:t></a:t>
            </a:r>
            <a:r>
              <a:rPr lang="en-US" altLang="zh-CN" dirty="0"/>
              <a:t>(P</a:t>
            </a:r>
            <a:r>
              <a:rPr lang="en-US" altLang="zh-CN" dirty="0">
                <a:sym typeface="Symbol" panose="05050102010706020507" pitchFamily="18" charset="2"/>
              </a:rPr>
              <a:t></a:t>
            </a:r>
            <a:r>
              <a:rPr lang="en-US" altLang="zh-CN" dirty="0"/>
              <a:t>R)))              </a:t>
            </a:r>
            <a:r>
              <a:rPr lang="pt-BR" altLang="zh-CN" dirty="0">
                <a:solidFill>
                  <a:schemeClr val="accent2"/>
                </a:solidFill>
              </a:rPr>
              <a:t>A</a:t>
            </a:r>
            <a:r>
              <a:rPr lang="pt-BR" altLang="zh-CN" baseline="-25000" dirty="0">
                <a:solidFill>
                  <a:schemeClr val="accent2"/>
                </a:solidFill>
              </a:rPr>
              <a:t>2</a:t>
            </a:r>
            <a:r>
              <a:rPr lang="zh-CN" altLang="en-US" baseline="-25000" dirty="0">
                <a:solidFill>
                  <a:schemeClr val="accent2"/>
                </a:solidFill>
              </a:rPr>
              <a:t>，</a:t>
            </a:r>
            <a:r>
              <a:rPr lang="pt-BR" altLang="zh-CN" dirty="0">
                <a:solidFill>
                  <a:schemeClr val="accent2"/>
                </a:solidFill>
              </a:rPr>
              <a:t>A</a:t>
            </a:r>
            <a:r>
              <a:rPr lang="pt-BR" altLang="zh-CN" baseline="-25000" dirty="0">
                <a:solidFill>
                  <a:schemeClr val="accent2"/>
                </a:solidFill>
              </a:rPr>
              <a:t>1</a:t>
            </a:r>
            <a:endParaRPr lang="zh-CN" altLang="zh-CN" dirty="0">
              <a:solidFill>
                <a:schemeClr val="accent2"/>
              </a:solidFill>
            </a:endParaRPr>
          </a:p>
          <a:p>
            <a:r>
              <a:rPr lang="zh-CN" altLang="zh-CN" dirty="0"/>
              <a:t>证毕</a:t>
            </a:r>
          </a:p>
          <a:p>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93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9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a:extLst>
              <a:ext uri="{FF2B5EF4-FFF2-40B4-BE49-F238E27FC236}">
                <a16:creationId xmlns:a16="http://schemas.microsoft.com/office/drawing/2014/main" id="{CBDE1723-D4B6-407C-A627-A6195AD68249}"/>
              </a:ext>
            </a:extLst>
          </p:cNvPr>
          <p:cNvSpPr>
            <a:spLocks noGrp="1"/>
          </p:cNvSpPr>
          <p:nvPr>
            <p:ph type="title"/>
          </p:nvPr>
        </p:nvSpPr>
        <p:spPr/>
        <p:txBody>
          <a:bodyPr/>
          <a:lstStyle/>
          <a:p>
            <a:r>
              <a:rPr lang="pt-BR" altLang="zh-CN"/>
              <a:t>├ Q</a:t>
            </a:r>
            <a:r>
              <a:rPr lang="pt-BR" altLang="zh-CN">
                <a:sym typeface="Symbol" panose="05050102010706020507" pitchFamily="18" charset="2"/>
              </a:rPr>
              <a:t></a:t>
            </a:r>
            <a:r>
              <a:rPr lang="pt-BR" altLang="zh-CN"/>
              <a:t>Q</a:t>
            </a:r>
            <a:r>
              <a:rPr lang="pt-BR" altLang="zh-CN">
                <a:sym typeface="Symbol" panose="05050102010706020507" pitchFamily="18" charset="2"/>
              </a:rPr>
              <a:t></a:t>
            </a:r>
            <a:r>
              <a:rPr lang="pt-BR" altLang="zh-CN"/>
              <a:t>Q </a:t>
            </a:r>
            <a:endParaRPr lang="zh-CN" altLang="en-US"/>
          </a:p>
        </p:txBody>
      </p:sp>
      <p:sp>
        <p:nvSpPr>
          <p:cNvPr id="40963" name="内容占位符 2">
            <a:extLst>
              <a:ext uri="{FF2B5EF4-FFF2-40B4-BE49-F238E27FC236}">
                <a16:creationId xmlns:a16="http://schemas.microsoft.com/office/drawing/2014/main" id="{954D37A8-F1F4-421D-960C-60513385D748}"/>
              </a:ext>
            </a:extLst>
          </p:cNvPr>
          <p:cNvSpPr>
            <a:spLocks noGrp="1"/>
          </p:cNvSpPr>
          <p:nvPr>
            <p:ph idx="1"/>
          </p:nvPr>
        </p:nvSpPr>
        <p:spPr/>
        <p:txBody>
          <a:bodyPr/>
          <a:lstStyle/>
          <a:p>
            <a:r>
              <a:rPr lang="zh-CN" altLang="zh-CN" dirty="0"/>
              <a:t>证明：</a:t>
            </a:r>
            <a:r>
              <a:rPr lang="en-US" altLang="zh-CN" dirty="0"/>
              <a:t>                                           </a:t>
            </a:r>
            <a:r>
              <a:rPr lang="zh-CN" altLang="zh-CN" dirty="0">
                <a:solidFill>
                  <a:schemeClr val="accent2"/>
                </a:solidFill>
              </a:rPr>
              <a:t>证据：</a:t>
            </a:r>
          </a:p>
          <a:p>
            <a:r>
              <a:rPr lang="en-US" altLang="zh-CN" dirty="0"/>
              <a:t>A</a:t>
            </a:r>
            <a:r>
              <a:rPr lang="en-US" altLang="zh-CN" baseline="-25000" dirty="0"/>
              <a:t>1</a:t>
            </a:r>
            <a:r>
              <a:rPr lang="en-US" altLang="zh-CN" dirty="0"/>
              <a:t>= Q</a:t>
            </a:r>
            <a:r>
              <a:rPr lang="en-US" altLang="zh-CN" dirty="0">
                <a:sym typeface="Symbol" panose="05050102010706020507" pitchFamily="18" charset="2"/>
              </a:rPr>
              <a:t></a:t>
            </a:r>
            <a:r>
              <a:rPr lang="en-US" altLang="zh-CN" dirty="0"/>
              <a:t>Q </a:t>
            </a:r>
            <a:r>
              <a:rPr lang="en-US" altLang="zh-CN" dirty="0">
                <a:sym typeface="Symbol" panose="05050102010706020507" pitchFamily="18" charset="2"/>
              </a:rPr>
              <a:t></a:t>
            </a:r>
            <a:r>
              <a:rPr lang="en-US" altLang="zh-CN" dirty="0"/>
              <a:t>(</a:t>
            </a:r>
            <a:r>
              <a:rPr lang="en-US" altLang="zh-CN" dirty="0">
                <a:sym typeface="Symbol" panose="05050102010706020507" pitchFamily="18" charset="2"/>
              </a:rPr>
              <a:t></a:t>
            </a:r>
            <a:r>
              <a:rPr lang="pt-BR" altLang="zh-CN" dirty="0"/>
              <a:t>Q</a:t>
            </a:r>
            <a:r>
              <a:rPr lang="en-US" altLang="zh-CN" dirty="0">
                <a:sym typeface="Symbol" panose="05050102010706020507" pitchFamily="18" charset="2"/>
              </a:rPr>
              <a:t></a:t>
            </a:r>
            <a:r>
              <a:rPr lang="pt-BR" altLang="zh-CN" dirty="0"/>
              <a:t>Q</a:t>
            </a:r>
            <a:r>
              <a:rPr lang="en-US" altLang="zh-CN" dirty="0"/>
              <a:t>)                   </a:t>
            </a:r>
            <a:r>
              <a:rPr lang="en-US" altLang="zh-CN" dirty="0">
                <a:solidFill>
                  <a:schemeClr val="accent2"/>
                </a:solidFill>
              </a:rPr>
              <a:t>Q</a:t>
            </a:r>
            <a:r>
              <a:rPr lang="en-US" altLang="zh-CN" dirty="0">
                <a:solidFill>
                  <a:schemeClr val="accent2"/>
                </a:solidFill>
                <a:sym typeface="Symbol" panose="05050102010706020507" pitchFamily="18" charset="2"/>
              </a:rPr>
              <a:t></a:t>
            </a:r>
            <a:r>
              <a:rPr lang="en-US" altLang="zh-CN" dirty="0">
                <a:solidFill>
                  <a:schemeClr val="accent2"/>
                </a:solidFill>
              </a:rPr>
              <a:t>Q </a:t>
            </a:r>
            <a:r>
              <a:rPr lang="zh-CN" altLang="zh-CN" dirty="0">
                <a:solidFill>
                  <a:schemeClr val="accent2"/>
                </a:solidFill>
              </a:rPr>
              <a:t>≡</a:t>
            </a:r>
            <a:r>
              <a:rPr lang="pt-BR" altLang="zh-CN" dirty="0">
                <a:solidFill>
                  <a:schemeClr val="accent2"/>
                </a:solidFill>
              </a:rPr>
              <a:t>(</a:t>
            </a:r>
            <a:r>
              <a:rPr lang="pt-BR" altLang="zh-CN" dirty="0">
                <a:solidFill>
                  <a:schemeClr val="accent2"/>
                </a:solidFill>
                <a:sym typeface="Symbol" panose="05050102010706020507" pitchFamily="18" charset="2"/>
              </a:rPr>
              <a:t></a:t>
            </a:r>
            <a:r>
              <a:rPr lang="pt-BR" altLang="zh-CN" dirty="0">
                <a:solidFill>
                  <a:schemeClr val="accent2"/>
                </a:solidFill>
              </a:rPr>
              <a:t>Q</a:t>
            </a:r>
            <a:r>
              <a:rPr lang="pt-BR" altLang="zh-CN" dirty="0">
                <a:solidFill>
                  <a:schemeClr val="accent2"/>
                </a:solidFill>
                <a:sym typeface="Symbol" panose="05050102010706020507" pitchFamily="18" charset="2"/>
              </a:rPr>
              <a:t></a:t>
            </a:r>
            <a:r>
              <a:rPr lang="en-US" altLang="zh-CN" dirty="0">
                <a:solidFill>
                  <a:schemeClr val="accent2"/>
                </a:solidFill>
              </a:rPr>
              <a:t>Q</a:t>
            </a:r>
            <a:r>
              <a:rPr lang="pt-BR" altLang="zh-CN" dirty="0">
                <a:solidFill>
                  <a:schemeClr val="accent2"/>
                </a:solidFill>
              </a:rPr>
              <a:t>)</a:t>
            </a:r>
            <a:r>
              <a:rPr lang="en-US" altLang="zh-CN" dirty="0">
                <a:solidFill>
                  <a:schemeClr val="accent2"/>
                </a:solidFill>
              </a:rPr>
              <a:t> </a:t>
            </a:r>
            <a:endParaRPr lang="zh-CN" altLang="zh-CN" dirty="0">
              <a:solidFill>
                <a:schemeClr val="accent2"/>
              </a:solidFill>
            </a:endParaRPr>
          </a:p>
          <a:p>
            <a:r>
              <a:rPr lang="en-US" altLang="zh-CN" dirty="0"/>
              <a:t>A</a:t>
            </a:r>
            <a:r>
              <a:rPr lang="en-US" altLang="zh-CN" baseline="-25000" dirty="0"/>
              <a:t>2</a:t>
            </a:r>
            <a:r>
              <a:rPr lang="en-US" altLang="zh-CN" dirty="0"/>
              <a:t>= (</a:t>
            </a:r>
            <a:r>
              <a:rPr lang="en-US" altLang="zh-CN" dirty="0">
                <a:sym typeface="Symbol" panose="05050102010706020507" pitchFamily="18" charset="2"/>
              </a:rPr>
              <a:t></a:t>
            </a:r>
            <a:r>
              <a:rPr lang="pt-BR" altLang="zh-CN" dirty="0"/>
              <a:t>Q</a:t>
            </a:r>
            <a:r>
              <a:rPr lang="en-US" altLang="zh-CN" dirty="0">
                <a:sym typeface="Symbol" panose="05050102010706020507" pitchFamily="18" charset="2"/>
              </a:rPr>
              <a:t></a:t>
            </a:r>
            <a:r>
              <a:rPr lang="pt-BR" altLang="zh-CN" dirty="0"/>
              <a:t>Q</a:t>
            </a:r>
            <a:r>
              <a:rPr lang="en-US" altLang="zh-CN" dirty="0"/>
              <a:t>) </a:t>
            </a:r>
            <a:r>
              <a:rPr lang="en-US" altLang="zh-CN" dirty="0">
                <a:sym typeface="Symbol" panose="05050102010706020507" pitchFamily="18" charset="2"/>
              </a:rPr>
              <a:t></a:t>
            </a:r>
            <a:r>
              <a:rPr lang="en-US" altLang="zh-CN" dirty="0"/>
              <a:t>Q                       </a:t>
            </a:r>
            <a:r>
              <a:rPr lang="zh-CN" altLang="zh-CN" dirty="0">
                <a:solidFill>
                  <a:schemeClr val="accent2"/>
                </a:solidFill>
              </a:rPr>
              <a:t>├</a:t>
            </a:r>
            <a:r>
              <a:rPr lang="pt-BR" altLang="zh-CN" dirty="0">
                <a:solidFill>
                  <a:schemeClr val="accent2"/>
                </a:solidFill>
              </a:rPr>
              <a:t>(</a:t>
            </a:r>
            <a:r>
              <a:rPr lang="en-US" altLang="zh-CN" dirty="0">
                <a:solidFill>
                  <a:schemeClr val="accent2"/>
                </a:solidFill>
                <a:sym typeface="Symbol" panose="05050102010706020507" pitchFamily="18" charset="2"/>
              </a:rPr>
              <a:t></a:t>
            </a:r>
            <a:r>
              <a:rPr lang="pt-BR" altLang="zh-CN" dirty="0">
                <a:solidFill>
                  <a:schemeClr val="accent2"/>
                </a:solidFill>
              </a:rPr>
              <a:t>Q</a:t>
            </a:r>
            <a:r>
              <a:rPr lang="en-US" altLang="zh-CN" dirty="0">
                <a:solidFill>
                  <a:schemeClr val="accent2"/>
                </a:solidFill>
                <a:sym typeface="Symbol" panose="05050102010706020507" pitchFamily="18" charset="2"/>
              </a:rPr>
              <a:t></a:t>
            </a:r>
            <a:r>
              <a:rPr lang="pt-BR" altLang="zh-CN" dirty="0">
                <a:solidFill>
                  <a:schemeClr val="accent2"/>
                </a:solidFill>
              </a:rPr>
              <a:t>Q)</a:t>
            </a:r>
            <a:r>
              <a:rPr lang="en-US" altLang="zh-CN" dirty="0">
                <a:solidFill>
                  <a:schemeClr val="accent2"/>
                </a:solidFill>
                <a:sym typeface="Symbol" panose="05050102010706020507" pitchFamily="18" charset="2"/>
              </a:rPr>
              <a:t></a:t>
            </a:r>
            <a:r>
              <a:rPr lang="pt-BR" altLang="zh-CN" dirty="0">
                <a:solidFill>
                  <a:schemeClr val="accent2"/>
                </a:solidFill>
              </a:rPr>
              <a:t>Q </a:t>
            </a:r>
            <a:endParaRPr lang="zh-CN" altLang="zh-CN" dirty="0">
              <a:solidFill>
                <a:schemeClr val="accent2"/>
              </a:solidFill>
            </a:endParaRPr>
          </a:p>
          <a:p>
            <a:r>
              <a:rPr lang="en-US" altLang="zh-CN" dirty="0"/>
              <a:t>A</a:t>
            </a:r>
            <a:r>
              <a:rPr lang="en-US" altLang="zh-CN" baseline="-25000" dirty="0"/>
              <a:t>3</a:t>
            </a:r>
            <a:r>
              <a:rPr lang="en-US" altLang="zh-CN" dirty="0"/>
              <a:t>= Q</a:t>
            </a:r>
            <a:r>
              <a:rPr lang="en-US" altLang="zh-CN" dirty="0">
                <a:sym typeface="Symbol" panose="05050102010706020507" pitchFamily="18" charset="2"/>
              </a:rPr>
              <a:t></a:t>
            </a:r>
            <a:r>
              <a:rPr lang="en-US" altLang="zh-CN" dirty="0"/>
              <a:t>Q </a:t>
            </a:r>
            <a:r>
              <a:rPr lang="en-US" altLang="zh-CN" dirty="0">
                <a:sym typeface="Symbol" panose="05050102010706020507" pitchFamily="18" charset="2"/>
              </a:rPr>
              <a:t></a:t>
            </a:r>
            <a:r>
              <a:rPr lang="en-US" altLang="zh-CN" dirty="0"/>
              <a:t>Q</a:t>
            </a:r>
            <a:r>
              <a:rPr lang="pt-BR" altLang="zh-CN" dirty="0"/>
              <a:t>                               </a:t>
            </a:r>
            <a:r>
              <a:rPr lang="pt-BR" altLang="zh-CN" dirty="0">
                <a:solidFill>
                  <a:schemeClr val="accent2"/>
                </a:solidFill>
              </a:rPr>
              <a:t>A</a:t>
            </a:r>
            <a:r>
              <a:rPr lang="pt-BR" altLang="zh-CN" baseline="-25000" dirty="0">
                <a:solidFill>
                  <a:schemeClr val="accent2"/>
                </a:solidFill>
              </a:rPr>
              <a:t>1</a:t>
            </a:r>
            <a:r>
              <a:rPr lang="pt-BR" altLang="zh-CN" dirty="0">
                <a:solidFill>
                  <a:schemeClr val="accent2"/>
                </a:solidFill>
              </a:rPr>
              <a:t>, A</a:t>
            </a:r>
            <a:r>
              <a:rPr lang="pt-BR" altLang="zh-CN" baseline="-25000" dirty="0">
                <a:solidFill>
                  <a:schemeClr val="accent2"/>
                </a:solidFill>
              </a:rPr>
              <a:t>2</a:t>
            </a:r>
            <a:endParaRPr lang="zh-CN" altLang="zh-CN" dirty="0">
              <a:solidFill>
                <a:schemeClr val="accent2"/>
              </a:solidFill>
            </a:endParaRPr>
          </a:p>
          <a:p>
            <a:r>
              <a:rPr lang="zh-CN" altLang="zh-CN" dirty="0"/>
              <a:t>证毕</a:t>
            </a:r>
          </a:p>
          <a:p>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7D354BE0-37D1-46A9-8171-BAC2BEC888C7}"/>
              </a:ext>
            </a:extLst>
          </p:cNvPr>
          <p:cNvSpPr>
            <a:spLocks noGrp="1"/>
          </p:cNvSpPr>
          <p:nvPr>
            <p:ph type="title"/>
          </p:nvPr>
        </p:nvSpPr>
        <p:spPr/>
        <p:txBody>
          <a:bodyPr/>
          <a:lstStyle/>
          <a:p>
            <a:r>
              <a:rPr lang="pt-BR" altLang="zh-CN"/>
              <a:t>├</a:t>
            </a:r>
            <a:r>
              <a:rPr lang="pt-BR" altLang="zh-CN">
                <a:sym typeface="Symbol" panose="05050102010706020507" pitchFamily="18" charset="2"/>
              </a:rPr>
              <a:t></a:t>
            </a:r>
            <a:r>
              <a:rPr lang="pt-BR" altLang="zh-CN"/>
              <a:t>(Q</a:t>
            </a:r>
            <a:r>
              <a:rPr lang="pt-BR" altLang="zh-CN">
                <a:sym typeface="Symbol" panose="05050102010706020507" pitchFamily="18" charset="2"/>
              </a:rPr>
              <a:t></a:t>
            </a:r>
            <a:r>
              <a:rPr lang="pt-BR" altLang="zh-CN"/>
              <a:t>Q) </a:t>
            </a:r>
            <a:endParaRPr lang="zh-CN" altLang="en-US"/>
          </a:p>
        </p:txBody>
      </p:sp>
      <p:sp>
        <p:nvSpPr>
          <p:cNvPr id="41987" name="内容占位符 2">
            <a:extLst>
              <a:ext uri="{FF2B5EF4-FFF2-40B4-BE49-F238E27FC236}">
                <a16:creationId xmlns:a16="http://schemas.microsoft.com/office/drawing/2014/main" id="{D76CA034-9452-40F6-B677-B873190390D0}"/>
              </a:ext>
            </a:extLst>
          </p:cNvPr>
          <p:cNvSpPr>
            <a:spLocks noGrp="1"/>
          </p:cNvSpPr>
          <p:nvPr>
            <p:ph idx="1"/>
          </p:nvPr>
        </p:nvSpPr>
        <p:spPr/>
        <p:txBody>
          <a:bodyPr/>
          <a:lstStyle/>
          <a:p>
            <a:r>
              <a:rPr lang="zh-CN" altLang="zh-CN" dirty="0"/>
              <a:t>证明：</a:t>
            </a:r>
            <a:r>
              <a:rPr lang="pt-BR" altLang="zh-CN" dirty="0"/>
              <a:t>                                                       </a:t>
            </a:r>
            <a:r>
              <a:rPr lang="zh-CN" altLang="zh-CN" dirty="0">
                <a:solidFill>
                  <a:schemeClr val="accent2"/>
                </a:solidFill>
              </a:rPr>
              <a:t>证据：</a:t>
            </a:r>
          </a:p>
          <a:p>
            <a:r>
              <a:rPr lang="pt-BR" altLang="zh-CN" dirty="0"/>
              <a:t>A</a:t>
            </a:r>
            <a:r>
              <a:rPr lang="pt-BR" altLang="zh-CN" baseline="-25000" dirty="0"/>
              <a:t>1</a:t>
            </a:r>
            <a:r>
              <a:rPr lang="pt-BR" altLang="zh-CN" dirty="0"/>
              <a:t>=Q</a:t>
            </a:r>
            <a:r>
              <a:rPr lang="en-US" altLang="zh-CN" dirty="0">
                <a:sym typeface="Symbol" panose="05050102010706020507" pitchFamily="18" charset="2"/>
              </a:rPr>
              <a:t></a:t>
            </a:r>
            <a:r>
              <a:rPr lang="pt-BR" altLang="zh-CN" dirty="0"/>
              <a:t>Q                                            </a:t>
            </a:r>
            <a:r>
              <a:rPr lang="pt-BR" altLang="zh-CN" dirty="0">
                <a:solidFill>
                  <a:schemeClr val="accent2"/>
                </a:solidFill>
              </a:rPr>
              <a:t>├</a:t>
            </a:r>
            <a:r>
              <a:rPr lang="pt-BR" altLang="zh-CN" i="1" dirty="0">
                <a:solidFill>
                  <a:schemeClr val="accent2"/>
                </a:solidFill>
              </a:rPr>
              <a:t> </a:t>
            </a:r>
            <a:r>
              <a:rPr lang="pt-BR" altLang="zh-CN" dirty="0">
                <a:solidFill>
                  <a:schemeClr val="accent2"/>
                </a:solidFill>
              </a:rPr>
              <a:t>Q</a:t>
            </a:r>
            <a:r>
              <a:rPr lang="en-US" altLang="zh-CN" dirty="0">
                <a:solidFill>
                  <a:schemeClr val="accent2"/>
                </a:solidFill>
                <a:sym typeface="Symbol" panose="05050102010706020507" pitchFamily="18" charset="2"/>
              </a:rPr>
              <a:t></a:t>
            </a:r>
            <a:r>
              <a:rPr lang="pt-BR" altLang="zh-CN" dirty="0">
                <a:solidFill>
                  <a:schemeClr val="accent2"/>
                </a:solidFill>
              </a:rPr>
              <a:t>Q </a:t>
            </a:r>
            <a:endParaRPr lang="zh-CN" altLang="zh-CN" dirty="0">
              <a:solidFill>
                <a:schemeClr val="accent2"/>
              </a:solidFill>
            </a:endParaRPr>
          </a:p>
          <a:p>
            <a:r>
              <a:rPr lang="pt-BR" altLang="zh-CN" dirty="0"/>
              <a:t>A</a:t>
            </a:r>
            <a:r>
              <a:rPr lang="pt-BR" altLang="zh-CN" baseline="-25000" dirty="0"/>
              <a:t>2</a:t>
            </a:r>
            <a:r>
              <a:rPr lang="pt-BR" altLang="zh-CN" dirty="0"/>
              <a:t>=(Q </a:t>
            </a:r>
            <a:r>
              <a:rPr lang="en-US" altLang="zh-CN" dirty="0">
                <a:sym typeface="Symbol" panose="05050102010706020507" pitchFamily="18" charset="2"/>
              </a:rPr>
              <a:t></a:t>
            </a:r>
            <a:r>
              <a:rPr lang="pt-BR" altLang="zh-CN" dirty="0"/>
              <a:t>Q) </a:t>
            </a:r>
            <a:r>
              <a:rPr lang="en-US" altLang="zh-CN" dirty="0">
                <a:sym typeface="Symbol" panose="05050102010706020507" pitchFamily="18" charset="2"/>
              </a:rPr>
              <a:t></a:t>
            </a:r>
            <a:r>
              <a:rPr lang="pt-BR" altLang="zh-CN" dirty="0"/>
              <a:t> (Q </a:t>
            </a:r>
            <a:r>
              <a:rPr lang="en-US" altLang="zh-CN" dirty="0">
                <a:sym typeface="Symbol" panose="05050102010706020507" pitchFamily="18" charset="2"/>
              </a:rPr>
              <a:t></a:t>
            </a:r>
            <a:r>
              <a:rPr lang="pt-BR" altLang="zh-CN" dirty="0"/>
              <a:t>Q)          </a:t>
            </a:r>
            <a:r>
              <a:rPr lang="pt-BR" altLang="zh-CN" dirty="0">
                <a:solidFill>
                  <a:schemeClr val="accent2"/>
                </a:solidFill>
              </a:rPr>
              <a:t>├</a:t>
            </a:r>
            <a:r>
              <a:rPr lang="pt-BR" altLang="zh-CN" i="1" dirty="0">
                <a:solidFill>
                  <a:schemeClr val="accent2"/>
                </a:solidFill>
              </a:rPr>
              <a:t> </a:t>
            </a:r>
            <a:r>
              <a:rPr lang="pt-BR" altLang="zh-CN" dirty="0">
                <a:solidFill>
                  <a:schemeClr val="accent2"/>
                </a:solidFill>
              </a:rPr>
              <a:t>Q</a:t>
            </a:r>
            <a:r>
              <a:rPr lang="en-US" altLang="zh-CN" dirty="0">
                <a:solidFill>
                  <a:schemeClr val="accent2"/>
                </a:solidFill>
                <a:sym typeface="Symbol" panose="05050102010706020507" pitchFamily="18" charset="2"/>
              </a:rPr>
              <a:t></a:t>
            </a:r>
            <a:r>
              <a:rPr lang="pt-BR" altLang="zh-CN" dirty="0">
                <a:solidFill>
                  <a:schemeClr val="accent2"/>
                </a:solidFill>
              </a:rPr>
              <a:t>Q </a:t>
            </a:r>
            <a:endParaRPr lang="zh-CN" altLang="zh-CN" dirty="0">
              <a:solidFill>
                <a:schemeClr val="accent2"/>
              </a:solidFill>
            </a:endParaRPr>
          </a:p>
          <a:p>
            <a:r>
              <a:rPr lang="pt-BR" altLang="zh-CN" dirty="0"/>
              <a:t>A</a:t>
            </a:r>
            <a:r>
              <a:rPr lang="pt-BR" altLang="zh-CN" baseline="-25000" dirty="0"/>
              <a:t>3</a:t>
            </a:r>
            <a:r>
              <a:rPr lang="pt-BR" altLang="zh-CN" dirty="0"/>
              <a:t>= </a:t>
            </a:r>
            <a:r>
              <a:rPr lang="en-US" altLang="zh-CN" dirty="0">
                <a:sym typeface="Symbol" panose="05050102010706020507" pitchFamily="18" charset="2"/>
              </a:rPr>
              <a:t></a:t>
            </a:r>
            <a:r>
              <a:rPr lang="pt-BR" altLang="zh-CN" dirty="0"/>
              <a:t> (Q </a:t>
            </a:r>
            <a:r>
              <a:rPr lang="en-US" altLang="zh-CN" dirty="0">
                <a:sym typeface="Symbol" panose="05050102010706020507" pitchFamily="18" charset="2"/>
              </a:rPr>
              <a:t></a:t>
            </a:r>
            <a:r>
              <a:rPr lang="pt-BR" altLang="zh-CN" dirty="0"/>
              <a:t>Q)                                  </a:t>
            </a:r>
            <a:r>
              <a:rPr lang="pt-BR" altLang="zh-CN" dirty="0">
                <a:solidFill>
                  <a:schemeClr val="accent2"/>
                </a:solidFill>
              </a:rPr>
              <a:t>A</a:t>
            </a:r>
            <a:r>
              <a:rPr lang="pt-BR" altLang="zh-CN" baseline="-25000" dirty="0">
                <a:solidFill>
                  <a:schemeClr val="accent2"/>
                </a:solidFill>
              </a:rPr>
              <a:t>2</a:t>
            </a:r>
            <a:r>
              <a:rPr lang="zh-CN" altLang="en-US" dirty="0">
                <a:solidFill>
                  <a:schemeClr val="accent2"/>
                </a:solidFill>
              </a:rPr>
              <a:t>，</a:t>
            </a:r>
            <a:r>
              <a:rPr lang="pt-BR" altLang="zh-CN" dirty="0">
                <a:solidFill>
                  <a:schemeClr val="accent2"/>
                </a:solidFill>
              </a:rPr>
              <a:t>A</a:t>
            </a:r>
            <a:r>
              <a:rPr lang="pt-BR" altLang="zh-CN" baseline="-25000" dirty="0">
                <a:solidFill>
                  <a:schemeClr val="accent2"/>
                </a:solidFill>
              </a:rPr>
              <a:t>1</a:t>
            </a:r>
            <a:endParaRPr lang="zh-CN" altLang="zh-CN" dirty="0">
              <a:solidFill>
                <a:schemeClr val="accent2"/>
              </a:solidFill>
            </a:endParaRPr>
          </a:p>
          <a:p>
            <a:r>
              <a:rPr lang="en-US" altLang="zh-CN" dirty="0"/>
              <a:t>A</a:t>
            </a:r>
            <a:r>
              <a:rPr lang="en-US" altLang="zh-CN" baseline="-25000" dirty="0"/>
              <a:t>4</a:t>
            </a:r>
            <a:r>
              <a:rPr lang="en-US" altLang="zh-CN" dirty="0"/>
              <a:t>= </a:t>
            </a:r>
            <a:r>
              <a:rPr lang="en-US" altLang="zh-CN" dirty="0">
                <a:sym typeface="Symbol" panose="05050102010706020507" pitchFamily="18" charset="2"/>
              </a:rPr>
              <a:t></a:t>
            </a:r>
            <a:r>
              <a:rPr lang="pt-BR" altLang="zh-CN" dirty="0"/>
              <a:t>(Q</a:t>
            </a:r>
            <a:r>
              <a:rPr lang="en-US" altLang="zh-CN" dirty="0">
                <a:sym typeface="Symbol" panose="05050102010706020507" pitchFamily="18" charset="2"/>
              </a:rPr>
              <a:t></a:t>
            </a:r>
            <a:r>
              <a:rPr lang="pt-BR" altLang="zh-CN" dirty="0"/>
              <a:t>Q)                                      </a:t>
            </a:r>
            <a:r>
              <a:rPr lang="pt-BR" altLang="zh-CN" dirty="0">
                <a:solidFill>
                  <a:schemeClr val="accent2"/>
                </a:solidFill>
              </a:rPr>
              <a:t>Q</a:t>
            </a:r>
            <a:r>
              <a:rPr lang="en-US" altLang="zh-CN" dirty="0">
                <a:solidFill>
                  <a:schemeClr val="accent2"/>
                </a:solidFill>
                <a:sym typeface="Symbol" panose="05050102010706020507" pitchFamily="18" charset="2"/>
              </a:rPr>
              <a:t></a:t>
            </a:r>
            <a:r>
              <a:rPr lang="pt-BR" altLang="zh-CN" dirty="0">
                <a:solidFill>
                  <a:schemeClr val="accent2"/>
                </a:solidFill>
              </a:rPr>
              <a:t>R</a:t>
            </a:r>
            <a:r>
              <a:rPr lang="zh-CN" altLang="zh-CN" dirty="0">
                <a:solidFill>
                  <a:schemeClr val="accent2"/>
                </a:solidFill>
              </a:rPr>
              <a:t>≡</a:t>
            </a:r>
            <a:r>
              <a:rPr lang="en-US" altLang="zh-CN" dirty="0">
                <a:solidFill>
                  <a:schemeClr val="accent2"/>
                </a:solidFill>
                <a:sym typeface="Symbol" panose="05050102010706020507" pitchFamily="18" charset="2"/>
              </a:rPr>
              <a:t></a:t>
            </a:r>
            <a:r>
              <a:rPr lang="en-US" altLang="zh-CN" dirty="0">
                <a:solidFill>
                  <a:schemeClr val="accent2"/>
                </a:solidFill>
              </a:rPr>
              <a:t> (Q </a:t>
            </a:r>
            <a:r>
              <a:rPr lang="en-US" altLang="zh-CN" dirty="0">
                <a:solidFill>
                  <a:schemeClr val="accent2"/>
                </a:solidFill>
                <a:sym typeface="Symbol" panose="05050102010706020507" pitchFamily="18" charset="2"/>
              </a:rPr>
              <a:t></a:t>
            </a:r>
            <a:r>
              <a:rPr lang="en-US" altLang="zh-CN" dirty="0">
                <a:solidFill>
                  <a:schemeClr val="accent2"/>
                </a:solidFill>
              </a:rPr>
              <a:t>R) </a:t>
            </a:r>
            <a:endParaRPr lang="zh-CN" altLang="zh-CN" dirty="0">
              <a:solidFill>
                <a:schemeClr val="accent2"/>
              </a:solidFill>
            </a:endParaRPr>
          </a:p>
          <a:p>
            <a:r>
              <a:rPr lang="zh-CN" altLang="zh-CN" dirty="0"/>
              <a:t>证毕</a:t>
            </a:r>
          </a:p>
          <a:p>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9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a:extLst>
              <a:ext uri="{FF2B5EF4-FFF2-40B4-BE49-F238E27FC236}">
                <a16:creationId xmlns:a16="http://schemas.microsoft.com/office/drawing/2014/main" id="{E8262108-8947-4C22-A645-C2BA1D64EE53}"/>
              </a:ext>
            </a:extLst>
          </p:cNvPr>
          <p:cNvSpPr>
            <a:spLocks noGrp="1"/>
          </p:cNvSpPr>
          <p:nvPr>
            <p:ph type="title"/>
          </p:nvPr>
        </p:nvSpPr>
        <p:spPr/>
        <p:txBody>
          <a:bodyPr/>
          <a:lstStyle/>
          <a:p>
            <a:r>
              <a:rPr lang="pt-BR" altLang="zh-CN"/>
              <a:t>├(Q</a:t>
            </a:r>
            <a:r>
              <a:rPr lang="pt-BR" altLang="zh-CN">
                <a:sym typeface="Symbol" panose="05050102010706020507" pitchFamily="18" charset="2"/>
              </a:rPr>
              <a:t></a:t>
            </a:r>
            <a:r>
              <a:rPr lang="pt-BR" altLang="zh-CN"/>
              <a:t>Q)</a:t>
            </a:r>
            <a:endParaRPr lang="zh-CN" altLang="en-US"/>
          </a:p>
        </p:txBody>
      </p:sp>
      <p:sp>
        <p:nvSpPr>
          <p:cNvPr id="43011" name="内容占位符 2">
            <a:extLst>
              <a:ext uri="{FF2B5EF4-FFF2-40B4-BE49-F238E27FC236}">
                <a16:creationId xmlns:a16="http://schemas.microsoft.com/office/drawing/2014/main" id="{CC6988DE-875C-4BEC-BA4B-7082427752F6}"/>
              </a:ext>
            </a:extLst>
          </p:cNvPr>
          <p:cNvSpPr>
            <a:spLocks noGrp="1"/>
          </p:cNvSpPr>
          <p:nvPr>
            <p:ph idx="1"/>
          </p:nvPr>
        </p:nvSpPr>
        <p:spPr/>
        <p:txBody>
          <a:bodyPr/>
          <a:lstStyle/>
          <a:p>
            <a:r>
              <a:rPr lang="zh-CN" altLang="zh-CN"/>
              <a:t>证明：</a:t>
            </a:r>
            <a:r>
              <a:rPr lang="pt-BR" altLang="zh-CN"/>
              <a:t>                                            </a:t>
            </a:r>
            <a:r>
              <a:rPr lang="zh-CN" altLang="zh-CN">
                <a:solidFill>
                  <a:schemeClr val="accent2"/>
                </a:solidFill>
              </a:rPr>
              <a:t>证据：</a:t>
            </a:r>
          </a:p>
          <a:p>
            <a:r>
              <a:rPr lang="pt-BR" altLang="zh-CN" i="1"/>
              <a:t>A</a:t>
            </a:r>
            <a:r>
              <a:rPr lang="pt-BR" altLang="zh-CN" baseline="-25000"/>
              <a:t>1</a:t>
            </a:r>
            <a:r>
              <a:rPr lang="pt-BR" altLang="zh-CN"/>
              <a:t>= </a:t>
            </a:r>
            <a:r>
              <a:rPr lang="en-US" altLang="zh-CN">
                <a:sym typeface="Symbol" panose="05050102010706020507" pitchFamily="18" charset="2"/>
              </a:rPr>
              <a:t></a:t>
            </a:r>
            <a:r>
              <a:rPr lang="pt-BR" altLang="zh-CN"/>
              <a:t>Q </a:t>
            </a:r>
            <a:r>
              <a:rPr lang="en-US" altLang="zh-CN">
                <a:sym typeface="Symbol" panose="05050102010706020507" pitchFamily="18" charset="2"/>
              </a:rPr>
              <a:t></a:t>
            </a:r>
            <a:r>
              <a:rPr lang="pt-BR" altLang="zh-CN"/>
              <a:t>Q                              </a:t>
            </a:r>
            <a:r>
              <a:rPr lang="pt-BR" altLang="zh-CN">
                <a:solidFill>
                  <a:schemeClr val="accent2"/>
                </a:solidFill>
              </a:rPr>
              <a:t>├</a:t>
            </a:r>
            <a:r>
              <a:rPr lang="pt-BR" altLang="zh-CN" i="1">
                <a:solidFill>
                  <a:schemeClr val="accent2"/>
                </a:solidFill>
              </a:rPr>
              <a:t> </a:t>
            </a:r>
            <a:r>
              <a:rPr lang="pt-BR" altLang="zh-CN">
                <a:solidFill>
                  <a:schemeClr val="accent2"/>
                </a:solidFill>
              </a:rPr>
              <a:t>Q</a:t>
            </a:r>
            <a:r>
              <a:rPr lang="en-US" altLang="zh-CN">
                <a:solidFill>
                  <a:schemeClr val="accent2"/>
                </a:solidFill>
                <a:sym typeface="Symbol" panose="05050102010706020507" pitchFamily="18" charset="2"/>
              </a:rPr>
              <a:t></a:t>
            </a:r>
            <a:r>
              <a:rPr lang="pt-BR" altLang="zh-CN">
                <a:solidFill>
                  <a:schemeClr val="accent2"/>
                </a:solidFill>
              </a:rPr>
              <a:t>Q</a:t>
            </a:r>
            <a:endParaRPr lang="zh-CN" altLang="zh-CN">
              <a:solidFill>
                <a:schemeClr val="accent2"/>
              </a:solidFill>
            </a:endParaRPr>
          </a:p>
          <a:p>
            <a:r>
              <a:rPr lang="pt-BR" altLang="zh-CN" i="1"/>
              <a:t>A</a:t>
            </a:r>
            <a:r>
              <a:rPr lang="pt-BR" altLang="zh-CN" baseline="-25000"/>
              <a:t>2</a:t>
            </a:r>
            <a:r>
              <a:rPr lang="pt-BR" altLang="zh-CN"/>
              <a:t>= (Q</a:t>
            </a:r>
            <a:r>
              <a:rPr lang="en-US" altLang="zh-CN">
                <a:sym typeface="Symbol" panose="05050102010706020507" pitchFamily="18" charset="2"/>
              </a:rPr>
              <a:t></a:t>
            </a:r>
            <a:r>
              <a:rPr lang="pt-BR" altLang="zh-CN"/>
              <a:t>Q)                                   </a:t>
            </a:r>
            <a:r>
              <a:rPr lang="pt-BR" altLang="zh-CN">
                <a:solidFill>
                  <a:schemeClr val="accent2"/>
                </a:solidFill>
              </a:rPr>
              <a:t>Q</a:t>
            </a:r>
            <a:r>
              <a:rPr lang="en-US" altLang="zh-CN">
                <a:solidFill>
                  <a:schemeClr val="accent2"/>
                </a:solidFill>
                <a:sym typeface="Symbol" panose="05050102010706020507" pitchFamily="18" charset="2"/>
              </a:rPr>
              <a:t></a:t>
            </a:r>
            <a:r>
              <a:rPr lang="pt-BR" altLang="zh-CN">
                <a:solidFill>
                  <a:schemeClr val="accent2"/>
                </a:solidFill>
              </a:rPr>
              <a:t>R</a:t>
            </a:r>
            <a:r>
              <a:rPr lang="zh-CN" altLang="zh-CN">
                <a:solidFill>
                  <a:schemeClr val="accent2"/>
                </a:solidFill>
              </a:rPr>
              <a:t>≡</a:t>
            </a:r>
            <a:r>
              <a:rPr lang="en-US" altLang="zh-CN">
                <a:solidFill>
                  <a:schemeClr val="accent2"/>
                </a:solidFill>
                <a:sym typeface="Symbol" panose="05050102010706020507" pitchFamily="18" charset="2"/>
              </a:rPr>
              <a:t></a:t>
            </a:r>
            <a:r>
              <a:rPr lang="pt-BR" altLang="zh-CN">
                <a:solidFill>
                  <a:schemeClr val="accent2"/>
                </a:solidFill>
              </a:rPr>
              <a:t>Q </a:t>
            </a:r>
            <a:r>
              <a:rPr lang="en-US" altLang="zh-CN">
                <a:solidFill>
                  <a:schemeClr val="accent2"/>
                </a:solidFill>
                <a:sym typeface="Symbol" panose="05050102010706020507" pitchFamily="18" charset="2"/>
              </a:rPr>
              <a:t></a:t>
            </a:r>
            <a:r>
              <a:rPr lang="pt-BR" altLang="zh-CN">
                <a:solidFill>
                  <a:schemeClr val="accent2"/>
                </a:solidFill>
              </a:rPr>
              <a:t>R</a:t>
            </a:r>
            <a:endParaRPr lang="zh-CN" altLang="zh-CN">
              <a:solidFill>
                <a:schemeClr val="accent2"/>
              </a:solidFill>
            </a:endParaRPr>
          </a:p>
          <a:p>
            <a:r>
              <a:rPr lang="zh-CN" altLang="zh-CN"/>
              <a:t>证毕</a:t>
            </a:r>
          </a:p>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a16="http://schemas.microsoft.com/office/drawing/2014/main" id="{7328731F-068F-4EF6-9597-2EF57F3FAAC2}"/>
              </a:ext>
            </a:extLst>
          </p:cNvPr>
          <p:cNvSpPr>
            <a:spLocks noGrp="1"/>
          </p:cNvSpPr>
          <p:nvPr>
            <p:ph type="title"/>
          </p:nvPr>
        </p:nvSpPr>
        <p:spPr/>
        <p:txBody>
          <a:bodyPr/>
          <a:lstStyle/>
          <a:p>
            <a:r>
              <a:rPr lang="zh-CN" altLang="zh-CN"/>
              <a:t>├</a:t>
            </a:r>
            <a:r>
              <a:rPr lang="pt-BR" altLang="zh-CN"/>
              <a:t>(Q</a:t>
            </a:r>
            <a:r>
              <a:rPr lang="pt-BR" altLang="zh-CN">
                <a:sym typeface="Symbol" panose="05050102010706020507" pitchFamily="18" charset="2"/>
              </a:rPr>
              <a:t></a:t>
            </a:r>
            <a:r>
              <a:rPr lang="pt-BR" altLang="zh-CN"/>
              <a:t>R)</a:t>
            </a:r>
            <a:r>
              <a:rPr lang="pt-BR" altLang="zh-CN">
                <a:sym typeface="Symbol" panose="05050102010706020507" pitchFamily="18" charset="2"/>
              </a:rPr>
              <a:t></a:t>
            </a:r>
            <a:r>
              <a:rPr lang="pt-BR" altLang="zh-CN"/>
              <a:t>(R</a:t>
            </a:r>
            <a:r>
              <a:rPr lang="pt-BR" altLang="zh-CN">
                <a:sym typeface="Symbol" panose="05050102010706020507" pitchFamily="18" charset="2"/>
              </a:rPr>
              <a:t></a:t>
            </a:r>
            <a:r>
              <a:rPr lang="pt-BR" altLang="zh-CN"/>
              <a:t>Q)</a:t>
            </a:r>
            <a:endParaRPr lang="zh-CN" altLang="en-US"/>
          </a:p>
        </p:txBody>
      </p:sp>
      <p:sp>
        <p:nvSpPr>
          <p:cNvPr id="66563" name="内容占位符 2">
            <a:extLst>
              <a:ext uri="{FF2B5EF4-FFF2-40B4-BE49-F238E27FC236}">
                <a16:creationId xmlns:a16="http://schemas.microsoft.com/office/drawing/2014/main" id="{36B03203-6A0A-4729-9268-903DE250AD82}"/>
              </a:ext>
            </a:extLst>
          </p:cNvPr>
          <p:cNvSpPr>
            <a:spLocks noGrp="1"/>
          </p:cNvSpPr>
          <p:nvPr>
            <p:ph idx="1"/>
          </p:nvPr>
        </p:nvSpPr>
        <p:spPr/>
        <p:txBody>
          <a:bodyPr/>
          <a:lstStyle/>
          <a:p>
            <a:r>
              <a:rPr lang="zh-CN" altLang="zh-CN" sz="2000" dirty="0"/>
              <a:t>证明：</a:t>
            </a:r>
            <a:r>
              <a:rPr lang="pt-BR" altLang="zh-CN" sz="2000" dirty="0"/>
              <a:t>                                                                        </a:t>
            </a:r>
            <a:r>
              <a:rPr lang="zh-CN" altLang="zh-CN" sz="2000" dirty="0">
                <a:solidFill>
                  <a:schemeClr val="accent2"/>
                </a:solidFill>
              </a:rPr>
              <a:t>证据：</a:t>
            </a:r>
          </a:p>
          <a:p>
            <a:r>
              <a:rPr lang="pt-BR" altLang="zh-CN" sz="2000" i="1" dirty="0"/>
              <a:t>A</a:t>
            </a:r>
            <a:r>
              <a:rPr lang="pt-BR" altLang="zh-CN" sz="2000" baseline="-25000" dirty="0"/>
              <a:t>1</a:t>
            </a:r>
            <a:r>
              <a:rPr lang="pt-BR" altLang="zh-CN" sz="2000" dirty="0"/>
              <a:t>= </a:t>
            </a:r>
            <a:r>
              <a:rPr lang="en-US" altLang="zh-CN" sz="2000" dirty="0">
                <a:sym typeface="Symbol" panose="05050102010706020507" pitchFamily="18" charset="2"/>
              </a:rPr>
              <a:t></a:t>
            </a:r>
            <a:r>
              <a:rPr lang="pt-BR" altLang="zh-CN" sz="2000" dirty="0"/>
              <a:t>Q</a:t>
            </a:r>
            <a:r>
              <a:rPr lang="en-US" altLang="zh-CN" sz="2000" dirty="0">
                <a:sym typeface="Symbol" panose="05050102010706020507" pitchFamily="18" charset="2"/>
              </a:rPr>
              <a:t></a:t>
            </a:r>
            <a:r>
              <a:rPr lang="pt-BR" altLang="zh-CN" sz="2000" dirty="0"/>
              <a:t>(</a:t>
            </a:r>
            <a:r>
              <a:rPr lang="en-US" altLang="zh-CN" sz="2000" dirty="0">
                <a:sym typeface="Symbol" panose="05050102010706020507" pitchFamily="18" charset="2"/>
              </a:rPr>
              <a:t></a:t>
            </a:r>
            <a:r>
              <a:rPr lang="pt-BR" altLang="zh-CN" sz="2000" dirty="0"/>
              <a:t>R</a:t>
            </a:r>
            <a:r>
              <a:rPr lang="en-US" altLang="zh-CN" sz="2000" dirty="0">
                <a:sym typeface="Symbol" panose="05050102010706020507" pitchFamily="18" charset="2"/>
              </a:rPr>
              <a:t></a:t>
            </a:r>
            <a:r>
              <a:rPr lang="pt-BR" altLang="zh-CN" sz="2000" dirty="0"/>
              <a:t>Q)                                                  </a:t>
            </a:r>
            <a:r>
              <a:rPr lang="pt-BR" altLang="zh-CN" sz="2000" dirty="0">
                <a:solidFill>
                  <a:schemeClr val="accent2"/>
                </a:solidFill>
                <a:latin typeface="Palace Script MT" panose="030303020206070C0B05" pitchFamily="66" charset="0"/>
              </a:rPr>
              <a:t>A</a:t>
            </a:r>
            <a:r>
              <a:rPr lang="pt-BR" altLang="zh-CN" sz="2000" dirty="0">
                <a:solidFill>
                  <a:schemeClr val="accent2"/>
                </a:solidFill>
              </a:rPr>
              <a:t> </a:t>
            </a:r>
            <a:r>
              <a:rPr lang="pt-BR" altLang="zh-CN" sz="2000" baseline="-25000" dirty="0">
                <a:solidFill>
                  <a:schemeClr val="accent2"/>
                </a:solidFill>
              </a:rPr>
              <a:t>1</a:t>
            </a:r>
            <a:r>
              <a:rPr lang="pt-BR" altLang="zh-CN" sz="2000" dirty="0">
                <a:solidFill>
                  <a:schemeClr val="accent2"/>
                </a:solidFill>
              </a:rPr>
              <a:t> </a:t>
            </a:r>
            <a:r>
              <a:rPr lang="pt-BR" altLang="zh-CN" sz="2000" dirty="0"/>
              <a:t> </a:t>
            </a:r>
            <a:endParaRPr lang="zh-CN" altLang="zh-CN" sz="2000" dirty="0"/>
          </a:p>
          <a:p>
            <a:r>
              <a:rPr lang="pt-BR" altLang="zh-CN" sz="2000" i="1" dirty="0"/>
              <a:t>A</a:t>
            </a:r>
            <a:r>
              <a:rPr lang="pt-BR" altLang="zh-CN" sz="2000" baseline="-25000" dirty="0"/>
              <a:t>2</a:t>
            </a:r>
            <a:r>
              <a:rPr lang="pt-BR" altLang="zh-CN" sz="2000" dirty="0"/>
              <a:t>= (</a:t>
            </a:r>
            <a:r>
              <a:rPr lang="en-US" altLang="zh-CN" sz="2000" dirty="0">
                <a:sym typeface="Symbol" panose="05050102010706020507" pitchFamily="18" charset="2"/>
              </a:rPr>
              <a:t></a:t>
            </a:r>
            <a:r>
              <a:rPr lang="pt-BR" altLang="zh-CN" sz="2000" dirty="0"/>
              <a:t>R</a:t>
            </a:r>
            <a:r>
              <a:rPr lang="en-US" altLang="zh-CN" sz="2000" dirty="0">
                <a:sym typeface="Symbol" panose="05050102010706020507" pitchFamily="18" charset="2"/>
              </a:rPr>
              <a:t></a:t>
            </a:r>
            <a:r>
              <a:rPr lang="pt-BR" altLang="zh-CN" sz="2000" dirty="0"/>
              <a:t>Q) </a:t>
            </a:r>
            <a:r>
              <a:rPr lang="en-US" altLang="zh-CN" sz="2000" dirty="0">
                <a:sym typeface="Symbol" panose="05050102010706020507" pitchFamily="18" charset="2"/>
              </a:rPr>
              <a:t></a:t>
            </a:r>
            <a:r>
              <a:rPr lang="pt-BR" altLang="zh-CN" sz="2000" dirty="0"/>
              <a:t>(Q</a:t>
            </a:r>
            <a:r>
              <a:rPr lang="en-US" altLang="zh-CN" sz="2000" dirty="0">
                <a:sym typeface="Symbol" panose="05050102010706020507" pitchFamily="18" charset="2"/>
              </a:rPr>
              <a:t></a:t>
            </a:r>
            <a:r>
              <a:rPr lang="pt-BR" altLang="zh-CN" sz="2000" dirty="0"/>
              <a:t>R)                                           </a:t>
            </a:r>
            <a:r>
              <a:rPr lang="pt-BR" altLang="zh-CN" sz="2000" dirty="0">
                <a:solidFill>
                  <a:schemeClr val="accent2"/>
                </a:solidFill>
                <a:latin typeface="Palace Script MT" panose="030303020206070C0B05" pitchFamily="66" charset="0"/>
              </a:rPr>
              <a:t>A</a:t>
            </a:r>
            <a:r>
              <a:rPr lang="pt-BR" altLang="zh-CN" sz="2000" dirty="0">
                <a:solidFill>
                  <a:schemeClr val="accent2"/>
                </a:solidFill>
              </a:rPr>
              <a:t> </a:t>
            </a:r>
            <a:r>
              <a:rPr lang="pt-BR" altLang="zh-CN" sz="2000" baseline="-25000" dirty="0">
                <a:solidFill>
                  <a:schemeClr val="accent2"/>
                </a:solidFill>
              </a:rPr>
              <a:t>3</a:t>
            </a:r>
            <a:r>
              <a:rPr lang="pt-BR" altLang="zh-CN" sz="2000" dirty="0">
                <a:solidFill>
                  <a:schemeClr val="accent2"/>
                </a:solidFill>
              </a:rPr>
              <a:t> </a:t>
            </a:r>
            <a:endParaRPr lang="zh-CN" altLang="zh-CN" sz="2000" dirty="0">
              <a:solidFill>
                <a:schemeClr val="accent2"/>
              </a:solidFill>
            </a:endParaRPr>
          </a:p>
          <a:p>
            <a:r>
              <a:rPr lang="pt-BR" altLang="zh-CN" sz="2000" i="1" dirty="0"/>
              <a:t>A</a:t>
            </a:r>
            <a:r>
              <a:rPr lang="pt-BR" altLang="zh-CN" sz="2000" baseline="-25000" dirty="0"/>
              <a:t>3</a:t>
            </a:r>
            <a:r>
              <a:rPr lang="pt-BR" altLang="zh-CN" sz="2000" dirty="0"/>
              <a:t>= </a:t>
            </a:r>
            <a:r>
              <a:rPr lang="en-US" altLang="zh-CN" sz="2000" dirty="0">
                <a:sym typeface="Symbol" panose="05050102010706020507" pitchFamily="18" charset="2"/>
              </a:rPr>
              <a:t></a:t>
            </a:r>
            <a:r>
              <a:rPr lang="pt-BR" altLang="zh-CN" sz="2000" dirty="0"/>
              <a:t>Q</a:t>
            </a:r>
            <a:r>
              <a:rPr lang="en-US" altLang="zh-CN" sz="2000" dirty="0">
                <a:sym typeface="Symbol" panose="05050102010706020507" pitchFamily="18" charset="2"/>
              </a:rPr>
              <a:t></a:t>
            </a:r>
            <a:r>
              <a:rPr lang="pt-BR" altLang="zh-CN" sz="2000" dirty="0"/>
              <a:t> (Q</a:t>
            </a:r>
            <a:r>
              <a:rPr lang="en-US" altLang="zh-CN" sz="2000" dirty="0">
                <a:sym typeface="Symbol" panose="05050102010706020507" pitchFamily="18" charset="2"/>
              </a:rPr>
              <a:t></a:t>
            </a:r>
            <a:r>
              <a:rPr lang="pt-BR" altLang="zh-CN" sz="2000" dirty="0"/>
              <a:t>R)                                                     </a:t>
            </a:r>
            <a:r>
              <a:rPr lang="zh-CN" altLang="zh-CN" sz="2000" dirty="0">
                <a:solidFill>
                  <a:schemeClr val="accent2"/>
                </a:solidFill>
              </a:rPr>
              <a:t>├</a:t>
            </a:r>
            <a:r>
              <a:rPr lang="en-US" altLang="zh-CN" sz="2000" dirty="0">
                <a:solidFill>
                  <a:schemeClr val="accent2"/>
                </a:solidFill>
                <a:sym typeface="Symbol" panose="05050102010706020507" pitchFamily="18" charset="2"/>
              </a:rPr>
              <a:t></a:t>
            </a:r>
            <a:r>
              <a:rPr lang="pt-BR" altLang="zh-CN" sz="2000" dirty="0">
                <a:solidFill>
                  <a:schemeClr val="accent2"/>
                </a:solidFill>
              </a:rPr>
              <a:t>Q</a:t>
            </a:r>
            <a:r>
              <a:rPr lang="en-US" altLang="zh-CN" sz="2000" dirty="0">
                <a:solidFill>
                  <a:schemeClr val="accent2"/>
                </a:solidFill>
                <a:sym typeface="Symbol" panose="05050102010706020507" pitchFamily="18" charset="2"/>
              </a:rPr>
              <a:t></a:t>
            </a:r>
            <a:r>
              <a:rPr lang="pt-BR" altLang="zh-CN" sz="2000" dirty="0">
                <a:solidFill>
                  <a:schemeClr val="accent2"/>
                </a:solidFill>
              </a:rPr>
              <a:t>(Q</a:t>
            </a:r>
            <a:r>
              <a:rPr lang="en-US" altLang="zh-CN" sz="2000" dirty="0">
                <a:solidFill>
                  <a:schemeClr val="accent2"/>
                </a:solidFill>
                <a:sym typeface="Symbol" panose="05050102010706020507" pitchFamily="18" charset="2"/>
              </a:rPr>
              <a:t></a:t>
            </a:r>
            <a:r>
              <a:rPr lang="pt-BR" altLang="zh-CN" sz="2000" dirty="0">
                <a:solidFill>
                  <a:schemeClr val="accent2"/>
                </a:solidFill>
              </a:rPr>
              <a:t>R) </a:t>
            </a:r>
            <a:endParaRPr lang="zh-CN" altLang="zh-CN" sz="2000" dirty="0">
              <a:solidFill>
                <a:schemeClr val="accent2"/>
              </a:solidFill>
            </a:endParaRPr>
          </a:p>
          <a:p>
            <a:r>
              <a:rPr lang="en-US" altLang="zh-CN" sz="2000" i="1" dirty="0"/>
              <a:t>A</a:t>
            </a:r>
            <a:r>
              <a:rPr lang="en-US" altLang="zh-CN" sz="2000" baseline="-25000" dirty="0"/>
              <a:t>4</a:t>
            </a:r>
            <a:r>
              <a:rPr lang="en-US" altLang="zh-CN" sz="2000" dirty="0"/>
              <a:t>=</a:t>
            </a:r>
            <a:r>
              <a:rPr lang="pt-BR" altLang="zh-CN" sz="2000" dirty="0"/>
              <a:t> (</a:t>
            </a:r>
            <a:r>
              <a:rPr lang="en-US" altLang="zh-CN" sz="2000" dirty="0">
                <a:sym typeface="Symbol" panose="05050102010706020507" pitchFamily="18" charset="2"/>
              </a:rPr>
              <a:t></a:t>
            </a:r>
            <a:r>
              <a:rPr lang="en-US" altLang="zh-CN" sz="2000" dirty="0"/>
              <a:t>Q</a:t>
            </a:r>
            <a:r>
              <a:rPr lang="en-US" altLang="zh-CN" sz="2000" dirty="0">
                <a:sym typeface="Symbol" panose="05050102010706020507" pitchFamily="18" charset="2"/>
              </a:rPr>
              <a:t></a:t>
            </a:r>
            <a:r>
              <a:rPr lang="pt-BR" altLang="zh-CN" sz="2000" dirty="0"/>
              <a:t> (Q</a:t>
            </a:r>
            <a:r>
              <a:rPr lang="en-US" altLang="zh-CN" sz="2000" dirty="0">
                <a:sym typeface="Symbol" panose="05050102010706020507" pitchFamily="18" charset="2"/>
              </a:rPr>
              <a:t></a:t>
            </a:r>
            <a:r>
              <a:rPr lang="pt-BR" altLang="zh-CN" sz="2000" dirty="0"/>
              <a:t>R))(</a:t>
            </a:r>
            <a:r>
              <a:rPr lang="en-US" altLang="zh-CN" sz="2000" dirty="0"/>
              <a:t>R</a:t>
            </a:r>
            <a:r>
              <a:rPr lang="en-US" altLang="zh-CN" sz="2000" dirty="0">
                <a:sym typeface="Symbol" panose="05050102010706020507" pitchFamily="18" charset="2"/>
              </a:rPr>
              <a:t></a:t>
            </a:r>
            <a:r>
              <a:rPr lang="en-US" altLang="zh-CN" sz="2000" dirty="0"/>
              <a:t>(</a:t>
            </a:r>
            <a:r>
              <a:rPr lang="en-US" altLang="zh-CN" sz="2000" dirty="0">
                <a:sym typeface="Symbol" panose="05050102010706020507" pitchFamily="18" charset="2"/>
              </a:rPr>
              <a:t></a:t>
            </a:r>
            <a:r>
              <a:rPr lang="en-US" altLang="zh-CN" sz="2000" dirty="0"/>
              <a:t>Q</a:t>
            </a:r>
            <a:r>
              <a:rPr lang="en-US" altLang="zh-CN" sz="2000" dirty="0">
                <a:sym typeface="Symbol" panose="05050102010706020507" pitchFamily="18" charset="2"/>
              </a:rPr>
              <a:t></a:t>
            </a:r>
            <a:r>
              <a:rPr lang="pt-BR" altLang="zh-CN" sz="2000" dirty="0"/>
              <a:t>(Q</a:t>
            </a:r>
            <a:r>
              <a:rPr lang="en-US" altLang="zh-CN" sz="2000" dirty="0">
                <a:sym typeface="Symbol" panose="05050102010706020507" pitchFamily="18" charset="2"/>
              </a:rPr>
              <a:t></a:t>
            </a:r>
            <a:r>
              <a:rPr lang="pt-BR" altLang="zh-CN" sz="2000" dirty="0"/>
              <a:t>R)))</a:t>
            </a:r>
            <a:r>
              <a:rPr lang="en-US" altLang="zh-CN" sz="2000" dirty="0"/>
              <a:t>                   </a:t>
            </a:r>
            <a:r>
              <a:rPr lang="en-US" altLang="zh-CN" sz="2000" dirty="0">
                <a:solidFill>
                  <a:schemeClr val="accent2"/>
                </a:solidFill>
                <a:latin typeface="Palace Script MT" panose="030303020206070C0B05" pitchFamily="66" charset="0"/>
              </a:rPr>
              <a:t>A</a:t>
            </a:r>
            <a:r>
              <a:rPr lang="en-US" altLang="zh-CN" sz="2000" dirty="0">
                <a:solidFill>
                  <a:schemeClr val="accent2"/>
                </a:solidFill>
              </a:rPr>
              <a:t> </a:t>
            </a:r>
            <a:r>
              <a:rPr lang="en-US" altLang="zh-CN" sz="2000" baseline="-25000" dirty="0">
                <a:solidFill>
                  <a:schemeClr val="accent2"/>
                </a:solidFill>
              </a:rPr>
              <a:t>1</a:t>
            </a:r>
            <a:r>
              <a:rPr lang="en-US" altLang="zh-CN" sz="2000" dirty="0">
                <a:solidFill>
                  <a:schemeClr val="accent2"/>
                </a:solidFill>
              </a:rPr>
              <a:t> </a:t>
            </a:r>
            <a:r>
              <a:rPr lang="en-US" altLang="zh-CN" sz="2000" i="1" dirty="0">
                <a:solidFill>
                  <a:schemeClr val="accent2"/>
                </a:solidFill>
              </a:rPr>
              <a:t> </a:t>
            </a:r>
            <a:endParaRPr lang="zh-CN" altLang="zh-CN" sz="2000" dirty="0">
              <a:solidFill>
                <a:schemeClr val="accent2"/>
              </a:solidFill>
            </a:endParaRPr>
          </a:p>
          <a:p>
            <a:r>
              <a:rPr lang="en-US" altLang="zh-CN" sz="2000" dirty="0"/>
              <a:t>A</a:t>
            </a:r>
            <a:r>
              <a:rPr lang="en-US" altLang="zh-CN" sz="2000" baseline="-25000" dirty="0"/>
              <a:t>5</a:t>
            </a:r>
            <a:r>
              <a:rPr lang="en-US" altLang="zh-CN" sz="2000" dirty="0"/>
              <a:t>= R</a:t>
            </a:r>
            <a:r>
              <a:rPr lang="en-US" altLang="zh-CN" sz="2000" dirty="0">
                <a:sym typeface="Symbol" panose="05050102010706020507" pitchFamily="18" charset="2"/>
              </a:rPr>
              <a:t></a:t>
            </a:r>
            <a:r>
              <a:rPr lang="en-US" altLang="zh-CN" sz="2000" dirty="0"/>
              <a:t>(</a:t>
            </a:r>
            <a:r>
              <a:rPr lang="en-US" altLang="zh-CN" sz="2000" dirty="0">
                <a:sym typeface="Symbol" panose="05050102010706020507" pitchFamily="18" charset="2"/>
              </a:rPr>
              <a:t></a:t>
            </a:r>
            <a:r>
              <a:rPr lang="en-US" altLang="zh-CN" sz="2000" dirty="0"/>
              <a:t>Q</a:t>
            </a:r>
            <a:r>
              <a:rPr lang="en-US" altLang="zh-CN" sz="2000" dirty="0">
                <a:sym typeface="Symbol" panose="05050102010706020507" pitchFamily="18" charset="2"/>
              </a:rPr>
              <a:t></a:t>
            </a:r>
            <a:r>
              <a:rPr lang="pt-BR" altLang="zh-CN" sz="2000" dirty="0"/>
              <a:t>(Q</a:t>
            </a:r>
            <a:r>
              <a:rPr lang="en-US" altLang="zh-CN" sz="2000" dirty="0">
                <a:sym typeface="Symbol" panose="05050102010706020507" pitchFamily="18" charset="2"/>
              </a:rPr>
              <a:t></a:t>
            </a:r>
            <a:r>
              <a:rPr lang="pt-BR" altLang="zh-CN" sz="2000" dirty="0"/>
              <a:t>R))</a:t>
            </a:r>
            <a:r>
              <a:rPr lang="en-US" altLang="zh-CN" sz="2000" dirty="0"/>
              <a:t>                                              </a:t>
            </a:r>
            <a:r>
              <a:rPr lang="en-US" altLang="zh-CN" sz="2000" dirty="0">
                <a:solidFill>
                  <a:schemeClr val="accent2"/>
                </a:solidFill>
              </a:rPr>
              <a:t>A</a:t>
            </a:r>
            <a:r>
              <a:rPr lang="en-US" altLang="zh-CN" sz="2000" baseline="-25000" dirty="0">
                <a:solidFill>
                  <a:schemeClr val="accent2"/>
                </a:solidFill>
              </a:rPr>
              <a:t>4</a:t>
            </a:r>
            <a:r>
              <a:rPr lang="zh-CN" altLang="en-US" sz="2000" dirty="0">
                <a:solidFill>
                  <a:schemeClr val="accent2"/>
                </a:solidFill>
              </a:rPr>
              <a:t>，</a:t>
            </a:r>
            <a:r>
              <a:rPr lang="en-US" altLang="zh-CN" sz="2000" dirty="0">
                <a:solidFill>
                  <a:schemeClr val="accent2"/>
                </a:solidFill>
              </a:rPr>
              <a:t>A</a:t>
            </a:r>
            <a:r>
              <a:rPr lang="en-US" altLang="zh-CN" sz="2000" baseline="-25000" dirty="0">
                <a:solidFill>
                  <a:schemeClr val="accent2"/>
                </a:solidFill>
              </a:rPr>
              <a:t>3</a:t>
            </a:r>
            <a:endParaRPr lang="zh-CN" altLang="zh-CN" sz="2000" dirty="0">
              <a:solidFill>
                <a:schemeClr val="accent2"/>
              </a:solidFill>
            </a:endParaRPr>
          </a:p>
          <a:p>
            <a:r>
              <a:rPr lang="en-US" altLang="zh-CN" sz="2000" i="1" dirty="0"/>
              <a:t>A</a:t>
            </a:r>
            <a:r>
              <a:rPr lang="en-US" altLang="zh-CN" sz="2000" baseline="-25000" dirty="0"/>
              <a:t>6</a:t>
            </a:r>
            <a:r>
              <a:rPr lang="en-US" altLang="zh-CN" sz="2000" dirty="0"/>
              <a:t>= (</a:t>
            </a:r>
            <a:r>
              <a:rPr lang="en-US" altLang="zh-CN" sz="2000" dirty="0">
                <a:sym typeface="Symbol" panose="05050102010706020507" pitchFamily="18" charset="2"/>
              </a:rPr>
              <a:t></a:t>
            </a:r>
            <a:r>
              <a:rPr lang="en-US" altLang="zh-CN" sz="2000" dirty="0"/>
              <a:t>Q</a:t>
            </a:r>
            <a:r>
              <a:rPr lang="en-US" altLang="zh-CN" sz="2000" dirty="0">
                <a:sym typeface="Symbol" panose="05050102010706020507" pitchFamily="18" charset="2"/>
              </a:rPr>
              <a:t></a:t>
            </a:r>
            <a:r>
              <a:rPr lang="pt-BR" altLang="zh-CN" sz="2000" dirty="0"/>
              <a:t> (Q</a:t>
            </a:r>
            <a:r>
              <a:rPr lang="en-US" altLang="zh-CN" sz="2000" dirty="0">
                <a:sym typeface="Symbol" panose="05050102010706020507" pitchFamily="18" charset="2"/>
              </a:rPr>
              <a:t></a:t>
            </a:r>
            <a:r>
              <a:rPr lang="pt-BR" altLang="zh-CN" sz="2000" dirty="0"/>
              <a:t>R)) </a:t>
            </a:r>
            <a:r>
              <a:rPr lang="en-US" altLang="zh-CN" sz="2000" dirty="0">
                <a:sym typeface="Symbol" panose="05050102010706020507" pitchFamily="18" charset="2"/>
              </a:rPr>
              <a:t></a:t>
            </a:r>
            <a:r>
              <a:rPr lang="en-US" altLang="zh-CN" sz="2000" dirty="0"/>
              <a:t>(</a:t>
            </a:r>
            <a:r>
              <a:rPr lang="en-US" altLang="zh-CN" sz="2000" dirty="0">
                <a:sym typeface="Symbol" panose="05050102010706020507" pitchFamily="18" charset="2"/>
              </a:rPr>
              <a:t></a:t>
            </a:r>
            <a:r>
              <a:rPr lang="pt-BR" altLang="zh-CN" sz="2000" dirty="0"/>
              <a:t>(Q</a:t>
            </a:r>
            <a:r>
              <a:rPr lang="en-US" altLang="zh-CN" sz="2000" dirty="0">
                <a:sym typeface="Symbol" panose="05050102010706020507" pitchFamily="18" charset="2"/>
              </a:rPr>
              <a:t></a:t>
            </a:r>
            <a:r>
              <a:rPr lang="pt-BR" altLang="zh-CN" sz="2000" dirty="0"/>
              <a:t>R) </a:t>
            </a:r>
            <a:r>
              <a:rPr lang="en-US" altLang="zh-CN" sz="2000" dirty="0">
                <a:sym typeface="Symbol" panose="05050102010706020507" pitchFamily="18" charset="2"/>
              </a:rPr>
              <a:t></a:t>
            </a:r>
            <a:r>
              <a:rPr lang="en-US" altLang="zh-CN" sz="2000" dirty="0"/>
              <a:t>Q)                     </a:t>
            </a:r>
            <a:r>
              <a:rPr lang="zh-CN" altLang="zh-CN" sz="2000" dirty="0">
                <a:solidFill>
                  <a:schemeClr val="accent2"/>
                </a:solidFill>
              </a:rPr>
              <a:t>├</a:t>
            </a:r>
            <a:r>
              <a:rPr lang="en-US" altLang="zh-CN" sz="2000" dirty="0">
                <a:solidFill>
                  <a:schemeClr val="accent2"/>
                </a:solidFill>
              </a:rPr>
              <a:t>(</a:t>
            </a:r>
            <a:r>
              <a:rPr lang="en-US" altLang="zh-CN" sz="2000" dirty="0">
                <a:solidFill>
                  <a:schemeClr val="accent2"/>
                </a:solidFill>
                <a:sym typeface="Symbol" panose="05050102010706020507" pitchFamily="18" charset="2"/>
              </a:rPr>
              <a:t></a:t>
            </a:r>
            <a:r>
              <a:rPr lang="en-US" altLang="zh-CN" sz="2000" dirty="0">
                <a:solidFill>
                  <a:schemeClr val="accent2"/>
                </a:solidFill>
              </a:rPr>
              <a:t>Q</a:t>
            </a:r>
            <a:r>
              <a:rPr lang="en-US" altLang="zh-CN" sz="2000" dirty="0">
                <a:solidFill>
                  <a:schemeClr val="accent2"/>
                </a:solidFill>
                <a:sym typeface="Symbol" panose="05050102010706020507" pitchFamily="18" charset="2"/>
              </a:rPr>
              <a:t></a:t>
            </a:r>
            <a:r>
              <a:rPr lang="en-US" altLang="zh-CN" sz="2000" dirty="0">
                <a:solidFill>
                  <a:schemeClr val="accent2"/>
                </a:solidFill>
              </a:rPr>
              <a:t>R) (</a:t>
            </a:r>
            <a:r>
              <a:rPr lang="en-US" altLang="zh-CN" sz="2000" dirty="0">
                <a:solidFill>
                  <a:schemeClr val="accent2"/>
                </a:solidFill>
                <a:sym typeface="Symbol" panose="05050102010706020507" pitchFamily="18" charset="2"/>
              </a:rPr>
              <a:t></a:t>
            </a:r>
            <a:r>
              <a:rPr lang="en-US" altLang="zh-CN" sz="2000" dirty="0">
                <a:solidFill>
                  <a:schemeClr val="accent2"/>
                </a:solidFill>
              </a:rPr>
              <a:t>R</a:t>
            </a:r>
            <a:r>
              <a:rPr lang="en-US" altLang="zh-CN" sz="2000" dirty="0">
                <a:solidFill>
                  <a:schemeClr val="accent2"/>
                </a:solidFill>
                <a:sym typeface="Symbol" panose="05050102010706020507" pitchFamily="18" charset="2"/>
              </a:rPr>
              <a:t></a:t>
            </a:r>
            <a:r>
              <a:rPr lang="en-US" altLang="zh-CN" sz="2000" dirty="0">
                <a:solidFill>
                  <a:schemeClr val="accent2"/>
                </a:solidFill>
              </a:rPr>
              <a:t>Q)</a:t>
            </a:r>
            <a:r>
              <a:rPr lang="en-US" altLang="zh-CN" sz="2000" dirty="0"/>
              <a:t> </a:t>
            </a:r>
            <a:endParaRPr lang="zh-CN" altLang="zh-CN" sz="2000" dirty="0"/>
          </a:p>
          <a:p>
            <a:r>
              <a:rPr lang="en-US" altLang="zh-CN" sz="2000" dirty="0"/>
              <a:t>A</a:t>
            </a:r>
            <a:r>
              <a:rPr lang="en-US" altLang="zh-CN" sz="2000" baseline="-25000" dirty="0"/>
              <a:t>7</a:t>
            </a:r>
            <a:r>
              <a:rPr lang="en-US" altLang="zh-CN" sz="2000" dirty="0"/>
              <a:t>=</a:t>
            </a:r>
            <a:r>
              <a:rPr lang="pt-BR" altLang="zh-CN" sz="2000" dirty="0"/>
              <a:t> R</a:t>
            </a:r>
            <a:r>
              <a:rPr lang="en-US" altLang="zh-CN" sz="2000" dirty="0">
                <a:sym typeface="Symbol" panose="05050102010706020507" pitchFamily="18" charset="2"/>
              </a:rPr>
              <a:t></a:t>
            </a:r>
            <a:r>
              <a:rPr lang="en-US" altLang="zh-CN" sz="2000" dirty="0"/>
              <a:t>(</a:t>
            </a:r>
            <a:r>
              <a:rPr lang="en-US" altLang="zh-CN" sz="2000" dirty="0">
                <a:sym typeface="Symbol" panose="05050102010706020507" pitchFamily="18" charset="2"/>
              </a:rPr>
              <a:t></a:t>
            </a:r>
            <a:r>
              <a:rPr lang="pt-BR" altLang="zh-CN" sz="2000" dirty="0"/>
              <a:t>(Q</a:t>
            </a:r>
            <a:r>
              <a:rPr lang="en-US" altLang="zh-CN" sz="2000" dirty="0">
                <a:sym typeface="Symbol" panose="05050102010706020507" pitchFamily="18" charset="2"/>
              </a:rPr>
              <a:t></a:t>
            </a:r>
            <a:r>
              <a:rPr lang="pt-BR" altLang="zh-CN" sz="2000" dirty="0"/>
              <a:t>R)</a:t>
            </a:r>
            <a:r>
              <a:rPr lang="en-US" altLang="zh-CN" sz="2000" dirty="0">
                <a:sym typeface="Symbol" panose="05050102010706020507" pitchFamily="18" charset="2"/>
              </a:rPr>
              <a:t></a:t>
            </a:r>
            <a:r>
              <a:rPr lang="en-US" altLang="zh-CN" sz="2000" dirty="0"/>
              <a:t>Q)                                               </a:t>
            </a:r>
            <a:r>
              <a:rPr lang="en-US" altLang="zh-CN" sz="2000" dirty="0">
                <a:solidFill>
                  <a:schemeClr val="accent2"/>
                </a:solidFill>
              </a:rPr>
              <a:t>A</a:t>
            </a:r>
            <a:r>
              <a:rPr lang="en-US" altLang="zh-CN" sz="2000" baseline="-25000" dirty="0">
                <a:solidFill>
                  <a:schemeClr val="accent2"/>
                </a:solidFill>
              </a:rPr>
              <a:t>5</a:t>
            </a:r>
            <a:r>
              <a:rPr lang="en-US" altLang="zh-CN" sz="2000" dirty="0">
                <a:solidFill>
                  <a:schemeClr val="accent2"/>
                </a:solidFill>
              </a:rPr>
              <a:t>, A</a:t>
            </a:r>
            <a:r>
              <a:rPr lang="en-US" altLang="zh-CN" sz="2000" baseline="-25000" dirty="0">
                <a:solidFill>
                  <a:schemeClr val="accent2"/>
                </a:solidFill>
              </a:rPr>
              <a:t>6</a:t>
            </a:r>
            <a:endParaRPr lang="zh-CN" altLang="zh-CN" sz="2000" dirty="0">
              <a:solidFill>
                <a:schemeClr val="accent2"/>
              </a:solidFill>
            </a:endParaRPr>
          </a:p>
          <a:p>
            <a:r>
              <a:rPr lang="en-US" altLang="zh-CN" sz="2000" i="1" dirty="0"/>
              <a:t>A</a:t>
            </a:r>
            <a:r>
              <a:rPr lang="en-US" altLang="zh-CN" sz="2000" baseline="-25000" dirty="0"/>
              <a:t>8</a:t>
            </a:r>
            <a:r>
              <a:rPr lang="en-US" altLang="zh-CN" sz="2000" dirty="0"/>
              <a:t>= </a:t>
            </a:r>
            <a:r>
              <a:rPr lang="en-US" altLang="zh-CN" sz="2000" dirty="0">
                <a:sym typeface="Symbol" panose="05050102010706020507" pitchFamily="18" charset="2"/>
              </a:rPr>
              <a:t></a:t>
            </a:r>
            <a:r>
              <a:rPr lang="pt-BR" altLang="zh-CN" sz="2000" dirty="0"/>
              <a:t>(Q</a:t>
            </a:r>
            <a:r>
              <a:rPr lang="en-US" altLang="zh-CN" sz="2000" dirty="0">
                <a:sym typeface="Symbol" panose="05050102010706020507" pitchFamily="18" charset="2"/>
              </a:rPr>
              <a:t></a:t>
            </a:r>
            <a:r>
              <a:rPr lang="pt-BR" altLang="zh-CN" sz="2000" dirty="0"/>
              <a:t>R)</a:t>
            </a:r>
            <a:r>
              <a:rPr lang="en-US" altLang="zh-CN" sz="2000" dirty="0">
                <a:sym typeface="Symbol" panose="05050102010706020507" pitchFamily="18" charset="2"/>
              </a:rPr>
              <a:t></a:t>
            </a:r>
            <a:r>
              <a:rPr lang="en-US" altLang="zh-CN" sz="2000" dirty="0"/>
              <a:t>(R </a:t>
            </a:r>
            <a:r>
              <a:rPr lang="en-US" altLang="zh-CN" sz="2000" dirty="0">
                <a:sym typeface="Symbol" panose="05050102010706020507" pitchFamily="18" charset="2"/>
              </a:rPr>
              <a:t></a:t>
            </a:r>
            <a:r>
              <a:rPr lang="en-US" altLang="zh-CN" sz="2000" dirty="0"/>
              <a:t>Q)                                 </a:t>
            </a:r>
            <a:r>
              <a:rPr lang="zh-CN" altLang="zh-CN" sz="2000" dirty="0">
                <a:solidFill>
                  <a:schemeClr val="accent2"/>
                </a:solidFill>
              </a:rPr>
              <a:t>├</a:t>
            </a:r>
            <a:r>
              <a:rPr lang="en-US" altLang="zh-CN" sz="2000" dirty="0">
                <a:solidFill>
                  <a:schemeClr val="accent2"/>
                </a:solidFill>
              </a:rPr>
              <a:t>(P</a:t>
            </a:r>
            <a:r>
              <a:rPr lang="en-US" altLang="zh-CN" sz="2000" dirty="0">
                <a:solidFill>
                  <a:schemeClr val="accent2"/>
                </a:solidFill>
                <a:sym typeface="Symbol" panose="05050102010706020507" pitchFamily="18" charset="2"/>
              </a:rPr>
              <a:t></a:t>
            </a:r>
            <a:r>
              <a:rPr lang="en-US" altLang="zh-CN" sz="2000" dirty="0">
                <a:solidFill>
                  <a:schemeClr val="accent2"/>
                </a:solidFill>
              </a:rPr>
              <a:t>(Q </a:t>
            </a:r>
            <a:r>
              <a:rPr lang="en-US" altLang="zh-CN" sz="2000" dirty="0">
                <a:solidFill>
                  <a:schemeClr val="accent2"/>
                </a:solidFill>
                <a:sym typeface="Symbol" panose="05050102010706020507" pitchFamily="18" charset="2"/>
              </a:rPr>
              <a:t></a:t>
            </a:r>
            <a:r>
              <a:rPr lang="en-US" altLang="zh-CN" sz="2000" dirty="0">
                <a:solidFill>
                  <a:schemeClr val="accent2"/>
                </a:solidFill>
              </a:rPr>
              <a:t>R)) </a:t>
            </a:r>
            <a:r>
              <a:rPr lang="en-US" altLang="zh-CN" sz="2000" dirty="0">
                <a:solidFill>
                  <a:schemeClr val="accent2"/>
                </a:solidFill>
                <a:sym typeface="Symbol" panose="05050102010706020507" pitchFamily="18" charset="2"/>
              </a:rPr>
              <a:t></a:t>
            </a:r>
            <a:r>
              <a:rPr lang="en-US" altLang="zh-CN" sz="2000" dirty="0">
                <a:solidFill>
                  <a:schemeClr val="accent2"/>
                </a:solidFill>
              </a:rPr>
              <a:t>(Q </a:t>
            </a:r>
            <a:r>
              <a:rPr lang="en-US" altLang="zh-CN" sz="2000" dirty="0">
                <a:solidFill>
                  <a:schemeClr val="accent2"/>
                </a:solidFill>
                <a:sym typeface="Symbol" panose="05050102010706020507" pitchFamily="18" charset="2"/>
              </a:rPr>
              <a:t></a:t>
            </a:r>
            <a:r>
              <a:rPr lang="en-US" altLang="zh-CN" sz="2000" dirty="0">
                <a:solidFill>
                  <a:schemeClr val="accent2"/>
                </a:solidFill>
              </a:rPr>
              <a:t>(P </a:t>
            </a:r>
            <a:r>
              <a:rPr lang="en-US" altLang="zh-CN" sz="2000" dirty="0">
                <a:solidFill>
                  <a:schemeClr val="accent2"/>
                </a:solidFill>
                <a:sym typeface="Symbol" panose="05050102010706020507" pitchFamily="18" charset="2"/>
              </a:rPr>
              <a:t></a:t>
            </a:r>
            <a:r>
              <a:rPr lang="en-US" altLang="zh-CN" sz="2000" dirty="0">
                <a:solidFill>
                  <a:schemeClr val="accent2"/>
                </a:solidFill>
              </a:rPr>
              <a:t>R)) </a:t>
            </a:r>
            <a:endParaRPr lang="zh-CN" altLang="zh-CN" sz="2000" dirty="0">
              <a:solidFill>
                <a:schemeClr val="accent2"/>
              </a:solidFill>
            </a:endParaRPr>
          </a:p>
          <a:p>
            <a:r>
              <a:rPr lang="en-US" altLang="zh-CN" sz="2000" i="1" dirty="0"/>
              <a:t>A</a:t>
            </a:r>
            <a:r>
              <a:rPr lang="en-US" altLang="zh-CN" sz="2000" baseline="-25000" dirty="0"/>
              <a:t>9</a:t>
            </a:r>
            <a:r>
              <a:rPr lang="en-US" altLang="zh-CN" sz="2000" dirty="0"/>
              <a:t>=</a:t>
            </a:r>
            <a:r>
              <a:rPr lang="pt-BR" altLang="zh-CN" sz="2000" dirty="0"/>
              <a:t> (Q</a:t>
            </a:r>
            <a:r>
              <a:rPr lang="en-US" altLang="zh-CN" sz="2000" dirty="0">
                <a:sym typeface="Symbol" panose="05050102010706020507" pitchFamily="18" charset="2"/>
              </a:rPr>
              <a:t></a:t>
            </a:r>
            <a:r>
              <a:rPr lang="pt-BR" altLang="zh-CN" sz="2000" dirty="0"/>
              <a:t>R)</a:t>
            </a:r>
            <a:r>
              <a:rPr lang="en-US" altLang="zh-CN" sz="2000" dirty="0">
                <a:sym typeface="Symbol" panose="05050102010706020507" pitchFamily="18" charset="2"/>
              </a:rPr>
              <a:t></a:t>
            </a:r>
            <a:r>
              <a:rPr lang="pt-BR" altLang="zh-CN" sz="2000" dirty="0"/>
              <a:t>(R</a:t>
            </a:r>
            <a:r>
              <a:rPr lang="en-US" altLang="zh-CN" sz="2000" dirty="0">
                <a:sym typeface="Symbol" panose="05050102010706020507" pitchFamily="18" charset="2"/>
              </a:rPr>
              <a:t></a:t>
            </a:r>
            <a:r>
              <a:rPr lang="pt-BR" altLang="zh-CN" sz="2000" dirty="0"/>
              <a:t>Q)</a:t>
            </a:r>
            <a:r>
              <a:rPr lang="en-US" altLang="zh-CN" sz="2000" dirty="0"/>
              <a:t>                                                    </a:t>
            </a:r>
            <a:r>
              <a:rPr lang="en-US" altLang="zh-CN" sz="2000" dirty="0">
                <a:solidFill>
                  <a:schemeClr val="accent2"/>
                </a:solidFill>
              </a:rPr>
              <a:t>Q </a:t>
            </a:r>
            <a:r>
              <a:rPr lang="en-US" altLang="zh-CN" sz="2000" dirty="0">
                <a:solidFill>
                  <a:schemeClr val="accent2"/>
                </a:solidFill>
                <a:sym typeface="Symbol" panose="05050102010706020507" pitchFamily="18" charset="2"/>
              </a:rPr>
              <a:t></a:t>
            </a:r>
            <a:r>
              <a:rPr lang="en-US" altLang="zh-CN" sz="2000" dirty="0">
                <a:solidFill>
                  <a:schemeClr val="accent2"/>
                </a:solidFill>
              </a:rPr>
              <a:t> R</a:t>
            </a:r>
            <a:r>
              <a:rPr lang="zh-CN" altLang="zh-CN" sz="2000" dirty="0">
                <a:solidFill>
                  <a:schemeClr val="accent2"/>
                </a:solidFill>
              </a:rPr>
              <a:t>≡ </a:t>
            </a:r>
            <a:r>
              <a:rPr lang="en-US" altLang="zh-CN" sz="2000" dirty="0">
                <a:solidFill>
                  <a:schemeClr val="accent2"/>
                </a:solidFill>
                <a:sym typeface="Symbol" panose="05050102010706020507" pitchFamily="18" charset="2"/>
              </a:rPr>
              <a:t></a:t>
            </a:r>
            <a:r>
              <a:rPr lang="en-US" altLang="zh-CN" sz="2000" dirty="0">
                <a:solidFill>
                  <a:schemeClr val="accent2"/>
                </a:solidFill>
              </a:rPr>
              <a:t>Q </a:t>
            </a:r>
            <a:r>
              <a:rPr lang="en-US" altLang="zh-CN" sz="2000" dirty="0">
                <a:solidFill>
                  <a:schemeClr val="accent2"/>
                </a:solidFill>
                <a:sym typeface="Symbol" panose="05050102010706020507" pitchFamily="18" charset="2"/>
              </a:rPr>
              <a:t></a:t>
            </a:r>
            <a:r>
              <a:rPr lang="en-US" altLang="zh-CN" sz="2000" dirty="0">
                <a:solidFill>
                  <a:schemeClr val="accent2"/>
                </a:solidFill>
              </a:rPr>
              <a:t>R</a:t>
            </a:r>
            <a:endParaRPr lang="zh-CN" altLang="zh-CN" sz="2000" dirty="0">
              <a:solidFill>
                <a:schemeClr val="accent2"/>
              </a:solidFill>
            </a:endParaRPr>
          </a:p>
          <a:p>
            <a:r>
              <a:rPr lang="zh-CN" altLang="zh-CN" sz="2000" dirty="0"/>
              <a:t>证毕</a:t>
            </a:r>
          </a:p>
          <a:p>
            <a:endParaRPr lang="zh-CN" altLang="en-US" sz="20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56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56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56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56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56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56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656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656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56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a:t>形式系统</a:t>
            </a:r>
          </a:p>
        </p:txBody>
      </p:sp>
      <p:sp>
        <p:nvSpPr>
          <p:cNvPr id="24579" name="Rectangle 3"/>
          <p:cNvSpPr>
            <a:spLocks noGrp="1" noChangeArrowheads="1"/>
          </p:cNvSpPr>
          <p:nvPr>
            <p:ph type="body" idx="1"/>
          </p:nvPr>
        </p:nvSpPr>
        <p:spPr>
          <a:xfrm>
            <a:off x="287338" y="1014413"/>
            <a:ext cx="8583612" cy="5464175"/>
          </a:xfrm>
        </p:spPr>
        <p:txBody>
          <a:bodyPr/>
          <a:lstStyle/>
          <a:p>
            <a:pPr eaLnBrk="1" hangingPunct="1">
              <a:lnSpc>
                <a:spcPct val="100000"/>
              </a:lnSpc>
            </a:pPr>
            <a:r>
              <a:rPr lang="zh-CN" altLang="en-US" sz="2800" dirty="0"/>
              <a:t>形式系统</a:t>
            </a:r>
            <a:r>
              <a:rPr lang="en-US" altLang="zh-CN" sz="2800" dirty="0"/>
              <a:t>:</a:t>
            </a:r>
            <a:endParaRPr lang="zh-CN" altLang="en-US" sz="2800" dirty="0"/>
          </a:p>
          <a:p>
            <a:pPr lvl="1" eaLnBrk="1" hangingPunct="1">
              <a:lnSpc>
                <a:spcPct val="100000"/>
              </a:lnSpc>
            </a:pPr>
            <a:r>
              <a:rPr lang="zh-CN" altLang="en-US" dirty="0"/>
              <a:t>符号集。形式系统的</a:t>
            </a:r>
            <a:r>
              <a:rPr lang="zh-CN" altLang="en-US" dirty="0">
                <a:latin typeface="Arial" pitchFamily="34" charset="0"/>
              </a:rPr>
              <a:t>“</a:t>
            </a:r>
            <a:r>
              <a:rPr lang="zh-CN" altLang="en-US" dirty="0"/>
              <a:t>字母表</a:t>
            </a:r>
            <a:r>
              <a:rPr lang="zh-CN" altLang="en-US" dirty="0">
                <a:latin typeface="Arial" pitchFamily="34" charset="0"/>
              </a:rPr>
              <a:t>”</a:t>
            </a:r>
            <a:r>
              <a:rPr lang="zh-CN" altLang="en-US" dirty="0"/>
              <a:t> 。</a:t>
            </a:r>
          </a:p>
          <a:p>
            <a:pPr lvl="1" eaLnBrk="1" hangingPunct="1">
              <a:lnSpc>
                <a:spcPct val="100000"/>
              </a:lnSpc>
            </a:pPr>
            <a:r>
              <a:rPr lang="zh-CN" altLang="en-US" dirty="0"/>
              <a:t>形成规则。规定符号组成各种合适符号串的规则。</a:t>
            </a:r>
          </a:p>
          <a:p>
            <a:pPr lvl="1" eaLnBrk="1" hangingPunct="1">
              <a:lnSpc>
                <a:spcPct val="100000"/>
              </a:lnSpc>
            </a:pPr>
            <a:r>
              <a:rPr lang="zh-CN" altLang="en-US" dirty="0"/>
              <a:t>公理。把某些所要肯定的公式选出，作为推导其它所要肯定的公式的出发点，这些作为出发点的公式称为公理。</a:t>
            </a:r>
          </a:p>
          <a:p>
            <a:pPr lvl="1" eaLnBrk="1" hangingPunct="1">
              <a:lnSpc>
                <a:spcPct val="100000"/>
              </a:lnSpc>
            </a:pPr>
            <a:r>
              <a:rPr lang="zh-CN" altLang="en-US" dirty="0"/>
              <a:t>变形规则。变形规则规定如何从公理和已经推导出的一个或几个公式经过符号变换而推导出另一公式。</a:t>
            </a:r>
            <a:endParaRPr lang="en-US" altLang="zh-CN" dirty="0"/>
          </a:p>
          <a:p>
            <a:pPr lvl="1" eaLnBrk="1" hangingPunct="1">
              <a:lnSpc>
                <a:spcPct val="100000"/>
              </a:lnSpc>
            </a:pPr>
            <a:endParaRPr lang="en-US" altLang="zh-CN" sz="1200" dirty="0"/>
          </a:p>
          <a:p>
            <a:pPr eaLnBrk="1" hangingPunct="1">
              <a:lnSpc>
                <a:spcPct val="100000"/>
              </a:lnSpc>
            </a:pPr>
            <a:r>
              <a:rPr lang="zh-CN" altLang="en-US" sz="2400" dirty="0"/>
              <a:t>形式系统完全由一套表意符号建立，它能克服日常语言的歧义性，使概念、判断、推理精确化。</a:t>
            </a:r>
          </a:p>
        </p:txBody>
      </p:sp>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69FA2E41-AD66-4353-BCC1-119AD90E2AE2}"/>
              </a:ext>
            </a:extLst>
          </p:cNvPr>
          <p:cNvSpPr>
            <a:spLocks noGrp="1"/>
          </p:cNvSpPr>
          <p:nvPr>
            <p:ph type="title"/>
          </p:nvPr>
        </p:nvSpPr>
        <p:spPr/>
        <p:txBody>
          <a:bodyPr/>
          <a:lstStyle/>
          <a:p>
            <a:r>
              <a:rPr lang="zh-CN" altLang="zh-CN"/>
              <a:t>├</a:t>
            </a:r>
            <a:r>
              <a:rPr lang="pt-BR" altLang="zh-CN"/>
              <a:t>(Q</a:t>
            </a:r>
            <a:r>
              <a:rPr lang="pt-BR" altLang="zh-CN">
                <a:sym typeface="Symbol" panose="05050102010706020507" pitchFamily="18" charset="2"/>
              </a:rPr>
              <a:t></a:t>
            </a:r>
            <a:r>
              <a:rPr lang="pt-BR" altLang="zh-CN"/>
              <a:t>R)</a:t>
            </a:r>
            <a:r>
              <a:rPr lang="pt-BR" altLang="zh-CN">
                <a:sym typeface="Symbol" panose="05050102010706020507" pitchFamily="18" charset="2"/>
              </a:rPr>
              <a:t></a:t>
            </a:r>
            <a:r>
              <a:rPr lang="pt-BR" altLang="zh-CN"/>
              <a:t>(Q</a:t>
            </a:r>
            <a:r>
              <a:rPr lang="pt-BR" altLang="zh-CN">
                <a:sym typeface="Symbol" panose="05050102010706020507" pitchFamily="18" charset="2"/>
              </a:rPr>
              <a:t></a:t>
            </a:r>
            <a:r>
              <a:rPr lang="pt-BR" altLang="zh-CN"/>
              <a:t>R)</a:t>
            </a:r>
            <a:endParaRPr lang="zh-CN" altLang="en-US"/>
          </a:p>
        </p:txBody>
      </p:sp>
      <p:sp>
        <p:nvSpPr>
          <p:cNvPr id="67587" name="内容占位符 2">
            <a:extLst>
              <a:ext uri="{FF2B5EF4-FFF2-40B4-BE49-F238E27FC236}">
                <a16:creationId xmlns:a16="http://schemas.microsoft.com/office/drawing/2014/main" id="{138ACDCF-AB1C-42DA-8F32-41AE3D222389}"/>
              </a:ext>
            </a:extLst>
          </p:cNvPr>
          <p:cNvSpPr>
            <a:spLocks noGrp="1"/>
          </p:cNvSpPr>
          <p:nvPr>
            <p:ph idx="1"/>
          </p:nvPr>
        </p:nvSpPr>
        <p:spPr/>
        <p:txBody>
          <a:bodyPr/>
          <a:lstStyle/>
          <a:p>
            <a:r>
              <a:rPr lang="zh-CN" altLang="zh-CN" sz="2000" dirty="0"/>
              <a:t>证明：</a:t>
            </a:r>
            <a:r>
              <a:rPr lang="pt-BR" altLang="zh-CN" sz="2000" dirty="0"/>
              <a:t>                                                                          </a:t>
            </a:r>
            <a:r>
              <a:rPr lang="zh-CN" altLang="zh-CN" sz="2000" dirty="0">
                <a:solidFill>
                  <a:schemeClr val="accent2"/>
                </a:solidFill>
              </a:rPr>
              <a:t>证据：</a:t>
            </a:r>
          </a:p>
          <a:p>
            <a:r>
              <a:rPr lang="pt-BR" altLang="zh-CN" sz="2000" i="1" dirty="0"/>
              <a:t>A</a:t>
            </a:r>
            <a:r>
              <a:rPr lang="pt-BR" altLang="zh-CN" sz="2000" baseline="-25000" dirty="0"/>
              <a:t>1</a:t>
            </a:r>
            <a:r>
              <a:rPr lang="pt-BR" altLang="zh-CN" sz="2000" dirty="0"/>
              <a:t>= R</a:t>
            </a:r>
            <a:r>
              <a:rPr lang="en-US" altLang="zh-CN" sz="2000" dirty="0">
                <a:sym typeface="Symbol" panose="05050102010706020507" pitchFamily="18" charset="2"/>
              </a:rPr>
              <a:t></a:t>
            </a:r>
            <a:r>
              <a:rPr lang="pt-BR" altLang="zh-CN" sz="2000" dirty="0"/>
              <a:t>(Q</a:t>
            </a:r>
            <a:r>
              <a:rPr lang="en-US" altLang="zh-CN" sz="2000" dirty="0">
                <a:sym typeface="Symbol" panose="05050102010706020507" pitchFamily="18" charset="2"/>
              </a:rPr>
              <a:t></a:t>
            </a:r>
            <a:r>
              <a:rPr lang="pt-BR" altLang="zh-CN" sz="2000" dirty="0"/>
              <a:t> R)                                                            </a:t>
            </a:r>
            <a:r>
              <a:rPr lang="pt-BR" altLang="zh-CN" sz="2000" dirty="0">
                <a:solidFill>
                  <a:schemeClr val="accent2"/>
                </a:solidFill>
                <a:latin typeface="Palace Script MT" panose="030303020206070C0B05" pitchFamily="66" charset="0"/>
              </a:rPr>
              <a:t>A</a:t>
            </a:r>
            <a:r>
              <a:rPr lang="pt-BR" altLang="zh-CN" sz="2000" dirty="0">
                <a:solidFill>
                  <a:schemeClr val="accent2"/>
                </a:solidFill>
              </a:rPr>
              <a:t> </a:t>
            </a:r>
            <a:r>
              <a:rPr lang="pt-BR" altLang="zh-CN" sz="2000" baseline="-25000" dirty="0">
                <a:solidFill>
                  <a:schemeClr val="accent2"/>
                </a:solidFill>
              </a:rPr>
              <a:t>1</a:t>
            </a:r>
            <a:r>
              <a:rPr lang="pt-BR" altLang="zh-CN" sz="2000" dirty="0"/>
              <a:t> </a:t>
            </a:r>
            <a:endParaRPr lang="zh-CN" altLang="zh-CN" sz="2000" dirty="0"/>
          </a:p>
          <a:p>
            <a:r>
              <a:rPr lang="pt-BR" altLang="zh-CN" sz="2000" i="1" dirty="0"/>
              <a:t>A</a:t>
            </a:r>
            <a:r>
              <a:rPr lang="pt-BR" altLang="zh-CN" sz="2000" baseline="-25000" dirty="0"/>
              <a:t>2</a:t>
            </a:r>
            <a:r>
              <a:rPr lang="pt-BR" altLang="zh-CN" sz="2000" dirty="0"/>
              <a:t>= (R</a:t>
            </a:r>
            <a:r>
              <a:rPr lang="en-US" altLang="zh-CN" sz="2000" dirty="0">
                <a:sym typeface="Symbol" panose="05050102010706020507" pitchFamily="18" charset="2"/>
              </a:rPr>
              <a:t></a:t>
            </a:r>
            <a:r>
              <a:rPr lang="pt-BR" altLang="zh-CN" sz="2000" dirty="0"/>
              <a:t>(Q</a:t>
            </a:r>
            <a:r>
              <a:rPr lang="en-US" altLang="zh-CN" sz="2000" dirty="0">
                <a:sym typeface="Symbol" panose="05050102010706020507" pitchFamily="18" charset="2"/>
              </a:rPr>
              <a:t></a:t>
            </a:r>
            <a:r>
              <a:rPr lang="pt-BR" altLang="zh-CN" sz="2000" dirty="0"/>
              <a:t> R))</a:t>
            </a:r>
            <a:r>
              <a:rPr lang="en-US" altLang="zh-CN" sz="2000" dirty="0">
                <a:sym typeface="Symbol" panose="05050102010706020507" pitchFamily="18" charset="2"/>
              </a:rPr>
              <a:t></a:t>
            </a:r>
            <a:r>
              <a:rPr lang="pt-BR" altLang="zh-CN" sz="2000" dirty="0"/>
              <a:t>(Q </a:t>
            </a:r>
            <a:r>
              <a:rPr lang="en-US" altLang="zh-CN" sz="2000" dirty="0">
                <a:sym typeface="Symbol" panose="05050102010706020507" pitchFamily="18" charset="2"/>
              </a:rPr>
              <a:t></a:t>
            </a:r>
            <a:r>
              <a:rPr lang="pt-BR" altLang="zh-CN" sz="2000" dirty="0"/>
              <a:t> (R</a:t>
            </a:r>
            <a:r>
              <a:rPr lang="en-US" altLang="zh-CN" sz="2000" dirty="0">
                <a:sym typeface="Symbol" panose="05050102010706020507" pitchFamily="18" charset="2"/>
              </a:rPr>
              <a:t></a:t>
            </a:r>
            <a:r>
              <a:rPr lang="pt-BR" altLang="zh-CN" sz="2000" dirty="0"/>
              <a:t>(Q</a:t>
            </a:r>
            <a:r>
              <a:rPr lang="en-US" altLang="zh-CN" sz="2000" dirty="0">
                <a:sym typeface="Symbol" panose="05050102010706020507" pitchFamily="18" charset="2"/>
              </a:rPr>
              <a:t></a:t>
            </a:r>
            <a:r>
              <a:rPr lang="pt-BR" altLang="zh-CN" sz="2000" dirty="0"/>
              <a:t> R)))                     </a:t>
            </a:r>
            <a:r>
              <a:rPr lang="pt-BR" altLang="zh-CN" sz="2000" dirty="0">
                <a:solidFill>
                  <a:schemeClr val="accent2"/>
                </a:solidFill>
                <a:latin typeface="Palace Script MT" panose="030303020206070C0B05" pitchFamily="66" charset="0"/>
              </a:rPr>
              <a:t>A</a:t>
            </a:r>
            <a:r>
              <a:rPr lang="pt-BR" altLang="zh-CN" sz="2000" dirty="0">
                <a:solidFill>
                  <a:schemeClr val="accent2"/>
                </a:solidFill>
              </a:rPr>
              <a:t> </a:t>
            </a:r>
            <a:r>
              <a:rPr lang="pt-BR" altLang="zh-CN" sz="2000" baseline="-25000" dirty="0">
                <a:solidFill>
                  <a:schemeClr val="accent2"/>
                </a:solidFill>
              </a:rPr>
              <a:t>1</a:t>
            </a:r>
            <a:r>
              <a:rPr lang="pt-BR" altLang="zh-CN" sz="2000" i="1" dirty="0">
                <a:solidFill>
                  <a:schemeClr val="accent2"/>
                </a:solidFill>
              </a:rPr>
              <a:t> </a:t>
            </a:r>
            <a:endParaRPr lang="zh-CN" altLang="zh-CN" sz="2000" dirty="0">
              <a:solidFill>
                <a:schemeClr val="accent2"/>
              </a:solidFill>
            </a:endParaRPr>
          </a:p>
          <a:p>
            <a:r>
              <a:rPr lang="pt-BR" altLang="zh-CN" sz="2000" dirty="0"/>
              <a:t>A</a:t>
            </a:r>
            <a:r>
              <a:rPr lang="pt-BR" altLang="zh-CN" sz="2000" baseline="-25000" dirty="0"/>
              <a:t>3</a:t>
            </a:r>
            <a:r>
              <a:rPr lang="pt-BR" altLang="zh-CN" sz="2000" dirty="0"/>
              <a:t>= Q</a:t>
            </a:r>
            <a:r>
              <a:rPr lang="en-US" altLang="zh-CN" sz="2000" dirty="0">
                <a:sym typeface="Symbol" panose="05050102010706020507" pitchFamily="18" charset="2"/>
              </a:rPr>
              <a:t></a:t>
            </a:r>
            <a:r>
              <a:rPr lang="pt-BR" altLang="zh-CN" sz="2000" dirty="0"/>
              <a:t>(R</a:t>
            </a:r>
            <a:r>
              <a:rPr lang="en-US" altLang="zh-CN" sz="2000" dirty="0">
                <a:sym typeface="Symbol" panose="05050102010706020507" pitchFamily="18" charset="2"/>
              </a:rPr>
              <a:t></a:t>
            </a:r>
            <a:r>
              <a:rPr lang="pt-BR" altLang="zh-CN" sz="2000" dirty="0"/>
              <a:t>(Q</a:t>
            </a:r>
            <a:r>
              <a:rPr lang="en-US" altLang="zh-CN" sz="2000" dirty="0">
                <a:sym typeface="Symbol" panose="05050102010706020507" pitchFamily="18" charset="2"/>
              </a:rPr>
              <a:t></a:t>
            </a:r>
            <a:r>
              <a:rPr lang="pt-BR" altLang="zh-CN" sz="2000" dirty="0"/>
              <a:t> R))                                                   </a:t>
            </a:r>
            <a:r>
              <a:rPr lang="pt-BR" altLang="zh-CN" sz="2000" dirty="0">
                <a:solidFill>
                  <a:schemeClr val="accent2"/>
                </a:solidFill>
              </a:rPr>
              <a:t>A</a:t>
            </a:r>
            <a:r>
              <a:rPr lang="pt-BR" altLang="zh-CN" sz="2000" baseline="-25000" dirty="0">
                <a:solidFill>
                  <a:schemeClr val="accent2"/>
                </a:solidFill>
              </a:rPr>
              <a:t>2</a:t>
            </a:r>
            <a:r>
              <a:rPr lang="zh-CN" altLang="en-US" sz="2000" dirty="0">
                <a:solidFill>
                  <a:schemeClr val="accent2"/>
                </a:solidFill>
              </a:rPr>
              <a:t>，</a:t>
            </a:r>
            <a:r>
              <a:rPr lang="pt-BR" altLang="zh-CN" sz="2000" dirty="0">
                <a:solidFill>
                  <a:schemeClr val="accent2"/>
                </a:solidFill>
              </a:rPr>
              <a:t>A</a:t>
            </a:r>
            <a:r>
              <a:rPr lang="pt-BR" altLang="zh-CN" sz="2000" baseline="-25000" dirty="0">
                <a:solidFill>
                  <a:schemeClr val="accent2"/>
                </a:solidFill>
              </a:rPr>
              <a:t>1</a:t>
            </a:r>
            <a:endParaRPr lang="zh-CN" altLang="zh-CN" sz="2000" dirty="0">
              <a:solidFill>
                <a:schemeClr val="accent2"/>
              </a:solidFill>
            </a:endParaRPr>
          </a:p>
          <a:p>
            <a:r>
              <a:rPr lang="en-US" altLang="zh-CN" sz="2000" i="1" dirty="0"/>
              <a:t>A</a:t>
            </a:r>
            <a:r>
              <a:rPr lang="en-US" altLang="zh-CN" sz="2000" baseline="-25000" dirty="0"/>
              <a:t>4</a:t>
            </a:r>
            <a:r>
              <a:rPr lang="en-US" altLang="zh-CN" sz="2000" dirty="0"/>
              <a:t>=</a:t>
            </a:r>
            <a:r>
              <a:rPr lang="pt-BR" altLang="zh-CN" sz="2000" dirty="0"/>
              <a:t> (R</a:t>
            </a:r>
            <a:r>
              <a:rPr lang="en-US" altLang="zh-CN" sz="2000" dirty="0">
                <a:sym typeface="Symbol" panose="05050102010706020507" pitchFamily="18" charset="2"/>
              </a:rPr>
              <a:t></a:t>
            </a:r>
            <a:r>
              <a:rPr lang="pt-BR" altLang="zh-CN" sz="2000" dirty="0"/>
              <a:t>(Q</a:t>
            </a:r>
            <a:r>
              <a:rPr lang="en-US" altLang="zh-CN" sz="2000" dirty="0">
                <a:sym typeface="Symbol" panose="05050102010706020507" pitchFamily="18" charset="2"/>
              </a:rPr>
              <a:t></a:t>
            </a:r>
            <a:r>
              <a:rPr lang="pt-BR" altLang="zh-CN" sz="2000" dirty="0"/>
              <a:t> R))</a:t>
            </a:r>
            <a:r>
              <a:rPr lang="en-US" altLang="zh-CN" sz="2000" dirty="0">
                <a:sym typeface="Symbol" panose="05050102010706020507" pitchFamily="18" charset="2"/>
              </a:rPr>
              <a:t></a:t>
            </a:r>
            <a:r>
              <a:rPr lang="pt-BR" altLang="zh-CN" sz="2000" dirty="0"/>
              <a:t> (</a:t>
            </a:r>
            <a:r>
              <a:rPr lang="en-US" altLang="zh-CN" sz="2000" dirty="0">
                <a:sym typeface="Symbol" panose="05050102010706020507" pitchFamily="18" charset="2"/>
              </a:rPr>
              <a:t></a:t>
            </a:r>
            <a:r>
              <a:rPr lang="pt-BR" altLang="zh-CN" sz="2000" dirty="0"/>
              <a:t>(Q</a:t>
            </a:r>
            <a:r>
              <a:rPr lang="en-US" altLang="zh-CN" sz="2000" dirty="0">
                <a:sym typeface="Symbol" panose="05050102010706020507" pitchFamily="18" charset="2"/>
              </a:rPr>
              <a:t></a:t>
            </a:r>
            <a:r>
              <a:rPr lang="pt-BR" altLang="zh-CN" sz="2000" dirty="0"/>
              <a:t> R) </a:t>
            </a:r>
            <a:r>
              <a:rPr lang="en-US" altLang="zh-CN" sz="2000" dirty="0">
                <a:sym typeface="Symbol" panose="05050102010706020507" pitchFamily="18" charset="2"/>
              </a:rPr>
              <a:t></a:t>
            </a:r>
            <a:r>
              <a:rPr lang="pt-BR" altLang="zh-CN" sz="2000" dirty="0"/>
              <a:t>R)</a:t>
            </a:r>
            <a:r>
              <a:rPr lang="en-US" altLang="zh-CN" sz="2000" dirty="0"/>
              <a:t>                       </a:t>
            </a:r>
            <a:r>
              <a:rPr lang="zh-CN" altLang="zh-CN" sz="2000" dirty="0">
                <a:solidFill>
                  <a:schemeClr val="accent2"/>
                </a:solidFill>
              </a:rPr>
              <a:t>├</a:t>
            </a:r>
            <a:r>
              <a:rPr lang="en-US" altLang="zh-CN" sz="2000" dirty="0">
                <a:solidFill>
                  <a:schemeClr val="accent2"/>
                </a:solidFill>
              </a:rPr>
              <a:t>(Q </a:t>
            </a:r>
            <a:r>
              <a:rPr lang="en-US" altLang="zh-CN" sz="2000" dirty="0">
                <a:solidFill>
                  <a:schemeClr val="accent2"/>
                </a:solidFill>
                <a:sym typeface="Symbol" panose="05050102010706020507" pitchFamily="18" charset="2"/>
              </a:rPr>
              <a:t></a:t>
            </a:r>
            <a:r>
              <a:rPr lang="en-US" altLang="zh-CN" sz="2000" dirty="0">
                <a:solidFill>
                  <a:schemeClr val="accent2"/>
                </a:solidFill>
              </a:rPr>
              <a:t>R) </a:t>
            </a:r>
            <a:r>
              <a:rPr lang="en-US" altLang="zh-CN" sz="2000" dirty="0">
                <a:solidFill>
                  <a:schemeClr val="accent2"/>
                </a:solidFill>
                <a:sym typeface="Symbol" panose="05050102010706020507" pitchFamily="18" charset="2"/>
              </a:rPr>
              <a:t></a:t>
            </a:r>
            <a:r>
              <a:rPr lang="en-US" altLang="zh-CN" sz="2000" dirty="0">
                <a:solidFill>
                  <a:schemeClr val="accent2"/>
                </a:solidFill>
              </a:rPr>
              <a:t>(</a:t>
            </a:r>
            <a:r>
              <a:rPr lang="en-US" altLang="zh-CN" sz="2000" dirty="0">
                <a:solidFill>
                  <a:schemeClr val="accent2"/>
                </a:solidFill>
                <a:sym typeface="Symbol" panose="05050102010706020507" pitchFamily="18" charset="2"/>
              </a:rPr>
              <a:t></a:t>
            </a:r>
            <a:r>
              <a:rPr lang="en-US" altLang="zh-CN" sz="2000" dirty="0">
                <a:solidFill>
                  <a:schemeClr val="accent2"/>
                </a:solidFill>
              </a:rPr>
              <a:t>R </a:t>
            </a:r>
            <a:r>
              <a:rPr lang="en-US" altLang="zh-CN" sz="2000" dirty="0">
                <a:solidFill>
                  <a:schemeClr val="accent2"/>
                </a:solidFill>
                <a:sym typeface="Symbol" panose="05050102010706020507" pitchFamily="18" charset="2"/>
              </a:rPr>
              <a:t></a:t>
            </a:r>
            <a:r>
              <a:rPr lang="en-US" altLang="zh-CN" sz="2000" dirty="0">
                <a:solidFill>
                  <a:schemeClr val="accent2"/>
                </a:solidFill>
              </a:rPr>
              <a:t>Q) </a:t>
            </a:r>
            <a:endParaRPr lang="zh-CN" altLang="zh-CN" sz="2000" dirty="0">
              <a:solidFill>
                <a:schemeClr val="accent2"/>
              </a:solidFill>
            </a:endParaRPr>
          </a:p>
          <a:p>
            <a:r>
              <a:rPr lang="en-US" altLang="zh-CN" sz="2000" dirty="0"/>
              <a:t>A</a:t>
            </a:r>
            <a:r>
              <a:rPr lang="en-US" altLang="zh-CN" sz="2000" baseline="-25000" dirty="0"/>
              <a:t>5</a:t>
            </a:r>
            <a:r>
              <a:rPr lang="en-US" altLang="zh-CN" sz="2000" dirty="0"/>
              <a:t>=</a:t>
            </a:r>
            <a:r>
              <a:rPr lang="pt-BR" altLang="zh-CN" sz="2000" dirty="0"/>
              <a:t> Q</a:t>
            </a:r>
            <a:r>
              <a:rPr lang="en-US" altLang="zh-CN" sz="2000" dirty="0">
                <a:sym typeface="Symbol" panose="05050102010706020507" pitchFamily="18" charset="2"/>
              </a:rPr>
              <a:t></a:t>
            </a:r>
            <a:r>
              <a:rPr lang="pt-BR" altLang="zh-CN" sz="2000" dirty="0"/>
              <a:t>(</a:t>
            </a:r>
            <a:r>
              <a:rPr lang="en-US" altLang="zh-CN" sz="2000" dirty="0">
                <a:sym typeface="Symbol" panose="05050102010706020507" pitchFamily="18" charset="2"/>
              </a:rPr>
              <a:t></a:t>
            </a:r>
            <a:r>
              <a:rPr lang="pt-BR" altLang="zh-CN" sz="2000" dirty="0"/>
              <a:t>(Q</a:t>
            </a:r>
            <a:r>
              <a:rPr lang="en-US" altLang="zh-CN" sz="2000" dirty="0">
                <a:sym typeface="Symbol" panose="05050102010706020507" pitchFamily="18" charset="2"/>
              </a:rPr>
              <a:t></a:t>
            </a:r>
            <a:r>
              <a:rPr lang="pt-BR" altLang="zh-CN" sz="2000" dirty="0"/>
              <a:t> R) </a:t>
            </a:r>
            <a:r>
              <a:rPr lang="en-US" altLang="zh-CN" sz="2000" dirty="0">
                <a:sym typeface="Symbol" panose="05050102010706020507" pitchFamily="18" charset="2"/>
              </a:rPr>
              <a:t></a:t>
            </a:r>
            <a:r>
              <a:rPr lang="pt-BR" altLang="zh-CN" sz="2000" dirty="0"/>
              <a:t>R)</a:t>
            </a:r>
            <a:r>
              <a:rPr lang="en-US" altLang="zh-CN" sz="2000" dirty="0"/>
              <a:t>                                            </a:t>
            </a:r>
            <a:r>
              <a:rPr lang="en-US" altLang="zh-CN" sz="2000" dirty="0">
                <a:solidFill>
                  <a:schemeClr val="accent2"/>
                </a:solidFill>
              </a:rPr>
              <a:t>A</a:t>
            </a:r>
            <a:r>
              <a:rPr lang="en-US" altLang="zh-CN" sz="2000" baseline="-25000" dirty="0">
                <a:solidFill>
                  <a:schemeClr val="accent2"/>
                </a:solidFill>
              </a:rPr>
              <a:t>3</a:t>
            </a:r>
            <a:r>
              <a:rPr lang="en-US" altLang="zh-CN" sz="2000" dirty="0">
                <a:solidFill>
                  <a:schemeClr val="accent2"/>
                </a:solidFill>
              </a:rPr>
              <a:t>, A</a:t>
            </a:r>
            <a:r>
              <a:rPr lang="en-US" altLang="zh-CN" sz="2000" baseline="-25000" dirty="0">
                <a:solidFill>
                  <a:schemeClr val="accent2"/>
                </a:solidFill>
              </a:rPr>
              <a:t>4</a:t>
            </a:r>
            <a:endParaRPr lang="zh-CN" altLang="zh-CN" sz="2000" dirty="0">
              <a:solidFill>
                <a:schemeClr val="accent2"/>
              </a:solidFill>
            </a:endParaRPr>
          </a:p>
          <a:p>
            <a:r>
              <a:rPr lang="en-US" altLang="zh-CN" sz="2000" i="1" dirty="0"/>
              <a:t>A</a:t>
            </a:r>
            <a:r>
              <a:rPr lang="en-US" altLang="zh-CN" sz="2000" baseline="-25000" dirty="0"/>
              <a:t>6</a:t>
            </a:r>
            <a:r>
              <a:rPr lang="en-US" altLang="zh-CN" sz="2000" dirty="0"/>
              <a:t>=</a:t>
            </a:r>
            <a:r>
              <a:rPr lang="pt-BR" altLang="zh-CN" sz="2000" dirty="0"/>
              <a:t> (Q</a:t>
            </a:r>
            <a:r>
              <a:rPr lang="en-US" altLang="zh-CN" sz="2000" dirty="0">
                <a:sym typeface="Symbol" panose="05050102010706020507" pitchFamily="18" charset="2"/>
              </a:rPr>
              <a:t></a:t>
            </a:r>
            <a:r>
              <a:rPr lang="pt-BR" altLang="zh-CN" sz="2000" dirty="0"/>
              <a:t>(</a:t>
            </a:r>
            <a:r>
              <a:rPr lang="en-US" altLang="zh-CN" sz="2000" dirty="0">
                <a:sym typeface="Symbol" panose="05050102010706020507" pitchFamily="18" charset="2"/>
              </a:rPr>
              <a:t></a:t>
            </a:r>
            <a:r>
              <a:rPr lang="pt-BR" altLang="zh-CN" sz="2000" dirty="0"/>
              <a:t>(Q</a:t>
            </a:r>
            <a:r>
              <a:rPr lang="en-US" altLang="zh-CN" sz="2000" dirty="0">
                <a:sym typeface="Symbol" panose="05050102010706020507" pitchFamily="18" charset="2"/>
              </a:rPr>
              <a:t></a:t>
            </a:r>
            <a:r>
              <a:rPr lang="pt-BR" altLang="zh-CN" sz="2000" dirty="0"/>
              <a:t> R) </a:t>
            </a:r>
            <a:r>
              <a:rPr lang="en-US" altLang="zh-CN" sz="2000" dirty="0">
                <a:sym typeface="Symbol" panose="05050102010706020507" pitchFamily="18" charset="2"/>
              </a:rPr>
              <a:t></a:t>
            </a:r>
            <a:r>
              <a:rPr lang="pt-BR" altLang="zh-CN" sz="2000" dirty="0"/>
              <a:t>R)) </a:t>
            </a:r>
          </a:p>
          <a:p>
            <a:pPr>
              <a:buFont typeface="Wingdings" panose="05000000000000000000" pitchFamily="2" charset="2"/>
              <a:buNone/>
            </a:pPr>
            <a:r>
              <a:rPr lang="pt-BR" altLang="zh-CN" sz="2000" dirty="0">
                <a:sym typeface="Symbol" panose="05050102010706020507" pitchFamily="18" charset="2"/>
              </a:rPr>
              <a:t>             </a:t>
            </a:r>
            <a:r>
              <a:rPr lang="en-US" altLang="zh-CN" sz="2000" dirty="0">
                <a:sym typeface="Symbol" panose="05050102010706020507" pitchFamily="18" charset="2"/>
              </a:rPr>
              <a:t></a:t>
            </a:r>
            <a:r>
              <a:rPr lang="en-US" altLang="zh-CN" sz="2000" dirty="0"/>
              <a:t>(</a:t>
            </a:r>
            <a:r>
              <a:rPr lang="en-US" altLang="zh-CN" sz="2000" dirty="0">
                <a:sym typeface="Symbol" panose="05050102010706020507" pitchFamily="18" charset="2"/>
              </a:rPr>
              <a:t></a:t>
            </a:r>
            <a:r>
              <a:rPr lang="pt-BR" altLang="zh-CN" sz="2000" dirty="0"/>
              <a:t>(Q</a:t>
            </a:r>
            <a:r>
              <a:rPr lang="en-US" altLang="zh-CN" sz="2000" dirty="0">
                <a:sym typeface="Symbol" panose="05050102010706020507" pitchFamily="18" charset="2"/>
              </a:rPr>
              <a:t></a:t>
            </a:r>
            <a:r>
              <a:rPr lang="pt-BR" altLang="zh-CN" sz="2000" dirty="0"/>
              <a:t> R) </a:t>
            </a:r>
            <a:r>
              <a:rPr lang="en-US" altLang="zh-CN" sz="2000" dirty="0">
                <a:sym typeface="Symbol" panose="05050102010706020507" pitchFamily="18" charset="2"/>
              </a:rPr>
              <a:t></a:t>
            </a:r>
            <a:r>
              <a:rPr lang="en-US" altLang="zh-CN" sz="2000" dirty="0"/>
              <a:t>(</a:t>
            </a:r>
            <a:r>
              <a:rPr lang="pt-BR" altLang="zh-CN" sz="2000" dirty="0"/>
              <a:t>Q </a:t>
            </a:r>
            <a:r>
              <a:rPr lang="en-US" altLang="zh-CN" sz="2000" dirty="0">
                <a:sym typeface="Symbol" panose="05050102010706020507" pitchFamily="18" charset="2"/>
              </a:rPr>
              <a:t></a:t>
            </a:r>
            <a:r>
              <a:rPr lang="pt-BR" altLang="zh-CN" sz="2000" dirty="0"/>
              <a:t>R</a:t>
            </a:r>
            <a:r>
              <a:rPr lang="en-US" altLang="zh-CN" sz="2000" dirty="0"/>
              <a:t>))                                   </a:t>
            </a:r>
            <a:r>
              <a:rPr lang="zh-CN" altLang="zh-CN" sz="2000" dirty="0">
                <a:solidFill>
                  <a:schemeClr val="accent2"/>
                </a:solidFill>
              </a:rPr>
              <a:t>├</a:t>
            </a:r>
            <a:r>
              <a:rPr lang="en-US" altLang="zh-CN" sz="2000" dirty="0">
                <a:solidFill>
                  <a:schemeClr val="accent2"/>
                </a:solidFill>
              </a:rPr>
              <a:t>(Q </a:t>
            </a:r>
            <a:r>
              <a:rPr lang="en-US" altLang="zh-CN" sz="2000" dirty="0">
                <a:solidFill>
                  <a:schemeClr val="accent2"/>
                </a:solidFill>
                <a:sym typeface="Symbol" panose="05050102010706020507" pitchFamily="18" charset="2"/>
              </a:rPr>
              <a:t></a:t>
            </a:r>
            <a:r>
              <a:rPr lang="en-US" altLang="zh-CN" sz="2000" dirty="0">
                <a:solidFill>
                  <a:schemeClr val="accent2"/>
                </a:solidFill>
              </a:rPr>
              <a:t>R) </a:t>
            </a:r>
            <a:r>
              <a:rPr lang="en-US" altLang="zh-CN" sz="2000" dirty="0">
                <a:solidFill>
                  <a:schemeClr val="accent2"/>
                </a:solidFill>
                <a:sym typeface="Symbol" panose="05050102010706020507" pitchFamily="18" charset="2"/>
              </a:rPr>
              <a:t></a:t>
            </a:r>
            <a:r>
              <a:rPr lang="en-US" altLang="zh-CN" sz="2000" dirty="0">
                <a:solidFill>
                  <a:schemeClr val="accent2"/>
                </a:solidFill>
              </a:rPr>
              <a:t>(</a:t>
            </a:r>
            <a:r>
              <a:rPr lang="en-US" altLang="zh-CN" sz="2000" dirty="0">
                <a:solidFill>
                  <a:schemeClr val="accent2"/>
                </a:solidFill>
                <a:sym typeface="Symbol" panose="05050102010706020507" pitchFamily="18" charset="2"/>
              </a:rPr>
              <a:t></a:t>
            </a:r>
            <a:r>
              <a:rPr lang="en-US" altLang="zh-CN" sz="2000" dirty="0">
                <a:solidFill>
                  <a:schemeClr val="accent2"/>
                </a:solidFill>
              </a:rPr>
              <a:t>R </a:t>
            </a:r>
            <a:r>
              <a:rPr lang="en-US" altLang="zh-CN" sz="2000" dirty="0">
                <a:solidFill>
                  <a:schemeClr val="accent2"/>
                </a:solidFill>
                <a:sym typeface="Symbol" panose="05050102010706020507" pitchFamily="18" charset="2"/>
              </a:rPr>
              <a:t></a:t>
            </a:r>
            <a:r>
              <a:rPr lang="en-US" altLang="zh-CN" sz="2000" dirty="0">
                <a:solidFill>
                  <a:schemeClr val="accent2"/>
                </a:solidFill>
              </a:rPr>
              <a:t>Q) </a:t>
            </a:r>
            <a:endParaRPr lang="zh-CN" altLang="zh-CN" sz="2000" dirty="0">
              <a:solidFill>
                <a:schemeClr val="accent2"/>
              </a:solidFill>
            </a:endParaRPr>
          </a:p>
          <a:p>
            <a:r>
              <a:rPr lang="en-US" altLang="zh-CN" sz="2000" dirty="0"/>
              <a:t>A</a:t>
            </a:r>
            <a:r>
              <a:rPr lang="en-US" altLang="zh-CN" sz="2000" baseline="-25000" dirty="0"/>
              <a:t>7</a:t>
            </a:r>
            <a:r>
              <a:rPr lang="en-US" altLang="zh-CN" sz="2000" dirty="0"/>
              <a:t>= </a:t>
            </a:r>
            <a:r>
              <a:rPr lang="en-US" altLang="zh-CN" sz="2000" dirty="0">
                <a:sym typeface="Symbol" panose="05050102010706020507" pitchFamily="18" charset="2"/>
              </a:rPr>
              <a:t></a:t>
            </a:r>
            <a:r>
              <a:rPr lang="pt-BR" altLang="zh-CN" sz="2000" dirty="0"/>
              <a:t>(Q</a:t>
            </a:r>
            <a:r>
              <a:rPr lang="en-US" altLang="zh-CN" sz="2000" dirty="0">
                <a:sym typeface="Symbol" panose="05050102010706020507" pitchFamily="18" charset="2"/>
              </a:rPr>
              <a:t></a:t>
            </a:r>
            <a:r>
              <a:rPr lang="pt-BR" altLang="zh-CN" sz="2000" dirty="0"/>
              <a:t> R) </a:t>
            </a:r>
            <a:r>
              <a:rPr lang="en-US" altLang="zh-CN" sz="2000" dirty="0">
                <a:sym typeface="Symbol" panose="05050102010706020507" pitchFamily="18" charset="2"/>
              </a:rPr>
              <a:t></a:t>
            </a:r>
            <a:r>
              <a:rPr lang="en-US" altLang="zh-CN" sz="2000" dirty="0"/>
              <a:t>(</a:t>
            </a:r>
            <a:r>
              <a:rPr lang="pt-BR" altLang="zh-CN" sz="2000" dirty="0"/>
              <a:t>Q </a:t>
            </a:r>
            <a:r>
              <a:rPr lang="en-US" altLang="zh-CN" sz="2000" dirty="0">
                <a:sym typeface="Symbol" panose="05050102010706020507" pitchFamily="18" charset="2"/>
              </a:rPr>
              <a:t></a:t>
            </a:r>
            <a:r>
              <a:rPr lang="pt-BR" altLang="zh-CN" sz="2000" dirty="0"/>
              <a:t>R</a:t>
            </a:r>
            <a:r>
              <a:rPr lang="en-US" altLang="zh-CN" sz="2000" dirty="0"/>
              <a:t>)                                          </a:t>
            </a:r>
            <a:r>
              <a:rPr lang="en-US" altLang="zh-CN" sz="2000" dirty="0">
                <a:solidFill>
                  <a:schemeClr val="accent2"/>
                </a:solidFill>
              </a:rPr>
              <a:t>A</a:t>
            </a:r>
            <a:r>
              <a:rPr lang="en-US" altLang="zh-CN" sz="2000" baseline="-25000" dirty="0">
                <a:solidFill>
                  <a:schemeClr val="accent2"/>
                </a:solidFill>
              </a:rPr>
              <a:t>6</a:t>
            </a:r>
            <a:r>
              <a:rPr lang="zh-CN" altLang="en-US" sz="2000" dirty="0">
                <a:solidFill>
                  <a:schemeClr val="accent2"/>
                </a:solidFill>
              </a:rPr>
              <a:t>，</a:t>
            </a:r>
            <a:r>
              <a:rPr lang="en-US" altLang="zh-CN" sz="2000" dirty="0">
                <a:solidFill>
                  <a:schemeClr val="accent2"/>
                </a:solidFill>
              </a:rPr>
              <a:t>A</a:t>
            </a:r>
            <a:r>
              <a:rPr lang="en-US" altLang="zh-CN" sz="2000" baseline="-25000" dirty="0">
                <a:solidFill>
                  <a:schemeClr val="accent2"/>
                </a:solidFill>
              </a:rPr>
              <a:t>5</a:t>
            </a:r>
            <a:endParaRPr lang="zh-CN" altLang="zh-CN" sz="2000" dirty="0">
              <a:solidFill>
                <a:schemeClr val="accent2"/>
              </a:solidFill>
            </a:endParaRPr>
          </a:p>
          <a:p>
            <a:r>
              <a:rPr lang="en-US" altLang="zh-CN" sz="2000" i="1" dirty="0"/>
              <a:t>A</a:t>
            </a:r>
            <a:r>
              <a:rPr lang="en-US" altLang="zh-CN" sz="2000" baseline="-25000" dirty="0"/>
              <a:t>8</a:t>
            </a:r>
            <a:r>
              <a:rPr lang="en-US" altLang="zh-CN" sz="2000" dirty="0"/>
              <a:t>=</a:t>
            </a:r>
            <a:r>
              <a:rPr lang="pt-BR" altLang="zh-CN" sz="2000" dirty="0"/>
              <a:t> (Q</a:t>
            </a:r>
            <a:r>
              <a:rPr lang="en-US" altLang="zh-CN" sz="2000" dirty="0">
                <a:sym typeface="Symbol" panose="05050102010706020507" pitchFamily="18" charset="2"/>
              </a:rPr>
              <a:t></a:t>
            </a:r>
            <a:r>
              <a:rPr lang="pt-BR" altLang="zh-CN" sz="2000" dirty="0"/>
              <a:t> R)</a:t>
            </a:r>
            <a:r>
              <a:rPr lang="en-US" altLang="zh-CN" sz="2000" dirty="0">
                <a:sym typeface="Symbol" panose="05050102010706020507" pitchFamily="18" charset="2"/>
              </a:rPr>
              <a:t></a:t>
            </a:r>
            <a:r>
              <a:rPr lang="pt-BR" altLang="zh-CN" sz="2000" dirty="0"/>
              <a:t>(Q </a:t>
            </a:r>
            <a:r>
              <a:rPr lang="en-US" altLang="zh-CN" sz="2000" dirty="0">
                <a:sym typeface="Symbol" panose="05050102010706020507" pitchFamily="18" charset="2"/>
              </a:rPr>
              <a:t></a:t>
            </a:r>
            <a:r>
              <a:rPr lang="pt-BR" altLang="zh-CN" sz="2000" dirty="0"/>
              <a:t>R)</a:t>
            </a:r>
            <a:r>
              <a:rPr lang="en-US" altLang="zh-CN" sz="2000" dirty="0"/>
              <a:t>                                                 </a:t>
            </a:r>
            <a:r>
              <a:rPr lang="en-US" altLang="zh-CN" sz="2000" dirty="0">
                <a:solidFill>
                  <a:schemeClr val="accent2"/>
                </a:solidFill>
              </a:rPr>
              <a:t>Q</a:t>
            </a:r>
            <a:r>
              <a:rPr lang="en-US" altLang="zh-CN" sz="2000" dirty="0">
                <a:solidFill>
                  <a:schemeClr val="accent2"/>
                </a:solidFill>
                <a:sym typeface="Symbol" panose="05050102010706020507" pitchFamily="18" charset="2"/>
              </a:rPr>
              <a:t></a:t>
            </a:r>
            <a:r>
              <a:rPr lang="en-US" altLang="zh-CN" sz="2000" dirty="0">
                <a:solidFill>
                  <a:schemeClr val="accent2"/>
                </a:solidFill>
              </a:rPr>
              <a:t>R</a:t>
            </a:r>
            <a:r>
              <a:rPr lang="zh-CN" altLang="zh-CN" sz="2000" dirty="0">
                <a:solidFill>
                  <a:schemeClr val="accent2"/>
                </a:solidFill>
              </a:rPr>
              <a:t>≡ </a:t>
            </a:r>
            <a:r>
              <a:rPr lang="en-US" altLang="zh-CN" sz="2000" dirty="0">
                <a:solidFill>
                  <a:schemeClr val="accent2"/>
                </a:solidFill>
                <a:sym typeface="Symbol" panose="05050102010706020507" pitchFamily="18" charset="2"/>
              </a:rPr>
              <a:t></a:t>
            </a:r>
            <a:r>
              <a:rPr lang="en-US" altLang="zh-CN" sz="2000" dirty="0">
                <a:solidFill>
                  <a:schemeClr val="accent2"/>
                </a:solidFill>
              </a:rPr>
              <a:t>Q </a:t>
            </a:r>
            <a:r>
              <a:rPr lang="en-US" altLang="zh-CN" sz="2000" dirty="0">
                <a:solidFill>
                  <a:schemeClr val="accent2"/>
                </a:solidFill>
                <a:sym typeface="Symbol" panose="05050102010706020507" pitchFamily="18" charset="2"/>
              </a:rPr>
              <a:t></a:t>
            </a:r>
            <a:r>
              <a:rPr lang="en-US" altLang="zh-CN" sz="2000" dirty="0">
                <a:solidFill>
                  <a:schemeClr val="accent2"/>
                </a:solidFill>
              </a:rPr>
              <a:t>R</a:t>
            </a:r>
            <a:endParaRPr lang="zh-CN" altLang="zh-CN" sz="2000" dirty="0">
              <a:solidFill>
                <a:schemeClr val="accent2"/>
              </a:solidFill>
            </a:endParaRPr>
          </a:p>
          <a:p>
            <a:r>
              <a:rPr lang="zh-CN" altLang="zh-CN" sz="2000" dirty="0"/>
              <a:t>证毕</a:t>
            </a:r>
          </a:p>
          <a:p>
            <a:endParaRPr lang="zh-CN" altLang="en-US" sz="20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758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58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58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58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58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758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58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758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5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a:extLst>
              <a:ext uri="{FF2B5EF4-FFF2-40B4-BE49-F238E27FC236}">
                <a16:creationId xmlns:a16="http://schemas.microsoft.com/office/drawing/2014/main" id="{13CAF702-9292-4E5A-8666-7A53FF1E5981}"/>
              </a:ext>
            </a:extLst>
          </p:cNvPr>
          <p:cNvSpPr>
            <a:spLocks noGrp="1"/>
          </p:cNvSpPr>
          <p:nvPr>
            <p:ph type="title"/>
          </p:nvPr>
        </p:nvSpPr>
        <p:spPr/>
        <p:txBody>
          <a:bodyPr/>
          <a:lstStyle/>
          <a:p>
            <a:r>
              <a:rPr lang="pt-BR" altLang="zh-CN"/>
              <a:t>├Q</a:t>
            </a:r>
            <a:r>
              <a:rPr lang="pt-BR" altLang="zh-CN">
                <a:sym typeface="Symbol" panose="05050102010706020507" pitchFamily="18" charset="2"/>
              </a:rPr>
              <a:t></a:t>
            </a:r>
            <a:r>
              <a:rPr lang="pt-BR" altLang="zh-CN"/>
              <a:t>((Q</a:t>
            </a:r>
            <a:r>
              <a:rPr lang="pt-BR" altLang="zh-CN">
                <a:sym typeface="Symbol" panose="05050102010706020507" pitchFamily="18" charset="2"/>
              </a:rPr>
              <a:t></a:t>
            </a:r>
            <a:r>
              <a:rPr lang="pt-BR" altLang="zh-CN"/>
              <a:t>R)</a:t>
            </a:r>
            <a:r>
              <a:rPr lang="pt-BR" altLang="zh-CN">
                <a:sym typeface="Symbol" panose="05050102010706020507" pitchFamily="18" charset="2"/>
              </a:rPr>
              <a:t></a:t>
            </a:r>
            <a:r>
              <a:rPr lang="pt-BR" altLang="zh-CN"/>
              <a:t> R) </a:t>
            </a:r>
            <a:endParaRPr lang="zh-CN" altLang="en-US"/>
          </a:p>
        </p:txBody>
      </p:sp>
      <p:sp>
        <p:nvSpPr>
          <p:cNvPr id="46083" name="内容占位符 2">
            <a:extLst>
              <a:ext uri="{FF2B5EF4-FFF2-40B4-BE49-F238E27FC236}">
                <a16:creationId xmlns:a16="http://schemas.microsoft.com/office/drawing/2014/main" id="{9240F844-3AB9-49F0-9FF0-B97E73690B84}"/>
              </a:ext>
            </a:extLst>
          </p:cNvPr>
          <p:cNvSpPr>
            <a:spLocks noGrp="1"/>
          </p:cNvSpPr>
          <p:nvPr>
            <p:ph idx="1"/>
          </p:nvPr>
        </p:nvSpPr>
        <p:spPr/>
        <p:txBody>
          <a:bodyPr/>
          <a:lstStyle/>
          <a:p>
            <a:r>
              <a:rPr lang="zh-CN" altLang="zh-CN" dirty="0"/>
              <a:t>证明：</a:t>
            </a:r>
            <a:r>
              <a:rPr lang="pt-BR" altLang="zh-CN" dirty="0"/>
              <a:t>                                                             </a:t>
            </a:r>
            <a:r>
              <a:rPr lang="zh-CN" altLang="zh-CN" dirty="0">
                <a:solidFill>
                  <a:schemeClr val="accent2"/>
                </a:solidFill>
              </a:rPr>
              <a:t>证据：</a:t>
            </a:r>
          </a:p>
          <a:p>
            <a:r>
              <a:rPr lang="pt-BR" altLang="zh-CN" i="1" dirty="0"/>
              <a:t>A</a:t>
            </a:r>
            <a:r>
              <a:rPr lang="pt-BR" altLang="zh-CN" baseline="-25000" dirty="0"/>
              <a:t>1</a:t>
            </a:r>
            <a:r>
              <a:rPr lang="pt-BR" altLang="zh-CN" dirty="0"/>
              <a:t>=(Q</a:t>
            </a:r>
            <a:r>
              <a:rPr lang="en-US" altLang="zh-CN" dirty="0">
                <a:sym typeface="Symbol" panose="05050102010706020507" pitchFamily="18" charset="2"/>
              </a:rPr>
              <a:t></a:t>
            </a:r>
            <a:r>
              <a:rPr lang="pt-BR" altLang="zh-CN" dirty="0"/>
              <a:t>R)</a:t>
            </a:r>
            <a:r>
              <a:rPr lang="en-US" altLang="zh-CN" dirty="0">
                <a:sym typeface="Symbol" panose="05050102010706020507" pitchFamily="18" charset="2"/>
              </a:rPr>
              <a:t></a:t>
            </a:r>
            <a:r>
              <a:rPr lang="pt-BR" altLang="zh-CN" dirty="0"/>
              <a:t>(Q</a:t>
            </a:r>
            <a:r>
              <a:rPr lang="en-US" altLang="zh-CN" dirty="0">
                <a:sym typeface="Symbol" panose="05050102010706020507" pitchFamily="18" charset="2"/>
              </a:rPr>
              <a:t></a:t>
            </a:r>
            <a:r>
              <a:rPr lang="pt-BR" altLang="zh-CN" dirty="0"/>
              <a:t>R)                                      </a:t>
            </a:r>
            <a:r>
              <a:rPr lang="zh-CN" altLang="zh-CN" dirty="0">
                <a:solidFill>
                  <a:schemeClr val="accent2"/>
                </a:solidFill>
              </a:rPr>
              <a:t>├</a:t>
            </a:r>
            <a:r>
              <a:rPr lang="pt-BR" altLang="zh-CN" dirty="0">
                <a:solidFill>
                  <a:schemeClr val="accent2"/>
                </a:solidFill>
              </a:rPr>
              <a:t>Q</a:t>
            </a:r>
            <a:r>
              <a:rPr lang="en-US" altLang="zh-CN" dirty="0">
                <a:solidFill>
                  <a:schemeClr val="accent2"/>
                </a:solidFill>
                <a:sym typeface="Symbol" panose="05050102010706020507" pitchFamily="18" charset="2"/>
              </a:rPr>
              <a:t></a:t>
            </a:r>
            <a:r>
              <a:rPr lang="pt-BR" altLang="zh-CN" dirty="0">
                <a:solidFill>
                  <a:schemeClr val="accent2"/>
                </a:solidFill>
              </a:rPr>
              <a:t>Q</a:t>
            </a:r>
            <a:r>
              <a:rPr lang="pt-BR" altLang="zh-CN" dirty="0"/>
              <a:t> </a:t>
            </a:r>
            <a:endParaRPr lang="zh-CN" altLang="zh-CN" dirty="0"/>
          </a:p>
          <a:p>
            <a:r>
              <a:rPr lang="pt-BR" altLang="zh-CN" i="1" dirty="0"/>
              <a:t>A</a:t>
            </a:r>
            <a:r>
              <a:rPr lang="pt-BR" altLang="zh-CN" baseline="-25000" dirty="0"/>
              <a:t>2</a:t>
            </a:r>
            <a:r>
              <a:rPr lang="pt-BR" altLang="zh-CN" dirty="0"/>
              <a:t>=((Q</a:t>
            </a:r>
            <a:r>
              <a:rPr lang="en-US" altLang="zh-CN" dirty="0">
                <a:sym typeface="Symbol" panose="05050102010706020507" pitchFamily="18" charset="2"/>
              </a:rPr>
              <a:t></a:t>
            </a:r>
            <a:r>
              <a:rPr lang="pt-BR" altLang="zh-CN" dirty="0"/>
              <a:t>R)</a:t>
            </a:r>
            <a:r>
              <a:rPr lang="en-US" altLang="zh-CN" dirty="0">
                <a:sym typeface="Symbol" panose="05050102010706020507" pitchFamily="18" charset="2"/>
              </a:rPr>
              <a:t></a:t>
            </a:r>
            <a:r>
              <a:rPr lang="pt-BR" altLang="zh-CN" dirty="0"/>
              <a:t>(Q</a:t>
            </a:r>
            <a:r>
              <a:rPr lang="en-US" altLang="zh-CN" dirty="0">
                <a:sym typeface="Symbol" panose="05050102010706020507" pitchFamily="18" charset="2"/>
              </a:rPr>
              <a:t></a:t>
            </a:r>
            <a:r>
              <a:rPr lang="pt-BR" altLang="zh-CN" dirty="0"/>
              <a:t>R))</a:t>
            </a:r>
            <a:r>
              <a:rPr lang="en-US" altLang="zh-CN" dirty="0">
                <a:sym typeface="Symbol" panose="05050102010706020507" pitchFamily="18" charset="2"/>
              </a:rPr>
              <a:t></a:t>
            </a:r>
            <a:r>
              <a:rPr lang="pt-BR" altLang="zh-CN" dirty="0"/>
              <a:t>(Q</a:t>
            </a:r>
            <a:r>
              <a:rPr lang="en-US" altLang="zh-CN" dirty="0">
                <a:sym typeface="Symbol" panose="05050102010706020507" pitchFamily="18" charset="2"/>
              </a:rPr>
              <a:t></a:t>
            </a:r>
            <a:r>
              <a:rPr lang="pt-BR" altLang="zh-CN" dirty="0"/>
              <a:t>((Q</a:t>
            </a:r>
            <a:r>
              <a:rPr lang="en-US" altLang="zh-CN" dirty="0">
                <a:sym typeface="Symbol" panose="05050102010706020507" pitchFamily="18" charset="2"/>
              </a:rPr>
              <a:t></a:t>
            </a:r>
            <a:r>
              <a:rPr lang="pt-BR" altLang="zh-CN" dirty="0"/>
              <a:t>R)</a:t>
            </a:r>
            <a:r>
              <a:rPr lang="en-US" altLang="zh-CN" dirty="0">
                <a:sym typeface="Symbol" panose="05050102010706020507" pitchFamily="18" charset="2"/>
              </a:rPr>
              <a:t></a:t>
            </a:r>
            <a:r>
              <a:rPr lang="pt-BR" altLang="zh-CN" dirty="0"/>
              <a:t>R))                   </a:t>
            </a:r>
          </a:p>
          <a:p>
            <a:pPr>
              <a:buFont typeface="Wingdings" panose="05000000000000000000" pitchFamily="2" charset="2"/>
              <a:buNone/>
            </a:pPr>
            <a:r>
              <a:rPr lang="pt-BR" altLang="zh-CN" dirty="0"/>
              <a:t>                                                  </a:t>
            </a:r>
            <a:r>
              <a:rPr lang="zh-CN" altLang="zh-CN" dirty="0">
                <a:solidFill>
                  <a:schemeClr val="accent2"/>
                </a:solidFill>
              </a:rPr>
              <a:t>├</a:t>
            </a:r>
            <a:r>
              <a:rPr lang="pt-BR" altLang="zh-CN" dirty="0">
                <a:solidFill>
                  <a:schemeClr val="accent2"/>
                </a:solidFill>
              </a:rPr>
              <a:t> (P</a:t>
            </a:r>
            <a:r>
              <a:rPr lang="en-US" altLang="zh-CN" dirty="0">
                <a:solidFill>
                  <a:schemeClr val="accent2"/>
                </a:solidFill>
                <a:sym typeface="Symbol" panose="05050102010706020507" pitchFamily="18" charset="2"/>
              </a:rPr>
              <a:t></a:t>
            </a:r>
            <a:r>
              <a:rPr lang="pt-BR" altLang="zh-CN" dirty="0">
                <a:solidFill>
                  <a:schemeClr val="accent2"/>
                </a:solidFill>
              </a:rPr>
              <a:t>(Q</a:t>
            </a:r>
            <a:r>
              <a:rPr lang="en-US" altLang="zh-CN" dirty="0">
                <a:solidFill>
                  <a:schemeClr val="accent2"/>
                </a:solidFill>
                <a:sym typeface="Symbol" panose="05050102010706020507" pitchFamily="18" charset="2"/>
              </a:rPr>
              <a:t></a:t>
            </a:r>
            <a:r>
              <a:rPr lang="pt-BR" altLang="zh-CN" dirty="0">
                <a:solidFill>
                  <a:schemeClr val="accent2"/>
                </a:solidFill>
              </a:rPr>
              <a:t>R))</a:t>
            </a:r>
            <a:r>
              <a:rPr lang="en-US" altLang="zh-CN" dirty="0">
                <a:solidFill>
                  <a:schemeClr val="accent2"/>
                </a:solidFill>
                <a:sym typeface="Symbol" panose="05050102010706020507" pitchFamily="18" charset="2"/>
              </a:rPr>
              <a:t></a:t>
            </a:r>
            <a:r>
              <a:rPr lang="pt-BR" altLang="zh-CN" dirty="0">
                <a:solidFill>
                  <a:schemeClr val="accent2"/>
                </a:solidFill>
              </a:rPr>
              <a:t>(Q</a:t>
            </a:r>
            <a:r>
              <a:rPr lang="en-US" altLang="zh-CN" dirty="0">
                <a:solidFill>
                  <a:schemeClr val="accent2"/>
                </a:solidFill>
                <a:sym typeface="Symbol" panose="05050102010706020507" pitchFamily="18" charset="2"/>
              </a:rPr>
              <a:t></a:t>
            </a:r>
            <a:r>
              <a:rPr lang="pt-BR" altLang="zh-CN" dirty="0">
                <a:solidFill>
                  <a:schemeClr val="accent2"/>
                </a:solidFill>
              </a:rPr>
              <a:t>(P</a:t>
            </a:r>
            <a:r>
              <a:rPr lang="en-US" altLang="zh-CN" dirty="0">
                <a:solidFill>
                  <a:schemeClr val="accent2"/>
                </a:solidFill>
                <a:sym typeface="Symbol" panose="05050102010706020507" pitchFamily="18" charset="2"/>
              </a:rPr>
              <a:t></a:t>
            </a:r>
            <a:r>
              <a:rPr lang="pt-BR" altLang="zh-CN" dirty="0">
                <a:solidFill>
                  <a:schemeClr val="accent2"/>
                </a:solidFill>
              </a:rPr>
              <a:t>R)) </a:t>
            </a:r>
            <a:endParaRPr lang="zh-CN" altLang="zh-CN" dirty="0">
              <a:solidFill>
                <a:schemeClr val="accent2"/>
              </a:solidFill>
            </a:endParaRPr>
          </a:p>
          <a:p>
            <a:r>
              <a:rPr lang="pt-BR" altLang="zh-CN" i="1" dirty="0"/>
              <a:t>A</a:t>
            </a:r>
            <a:r>
              <a:rPr lang="pt-BR" altLang="zh-CN" baseline="-25000" dirty="0"/>
              <a:t>3</a:t>
            </a:r>
            <a:r>
              <a:rPr lang="pt-BR" altLang="zh-CN" dirty="0"/>
              <a:t>= Q</a:t>
            </a:r>
            <a:r>
              <a:rPr lang="en-US" altLang="zh-CN" dirty="0">
                <a:sym typeface="Symbol" panose="05050102010706020507" pitchFamily="18" charset="2"/>
              </a:rPr>
              <a:t></a:t>
            </a:r>
            <a:r>
              <a:rPr lang="pt-BR" altLang="zh-CN" dirty="0"/>
              <a:t>((Q</a:t>
            </a:r>
            <a:r>
              <a:rPr lang="en-US" altLang="zh-CN" dirty="0">
                <a:sym typeface="Symbol" panose="05050102010706020507" pitchFamily="18" charset="2"/>
              </a:rPr>
              <a:t></a:t>
            </a:r>
            <a:r>
              <a:rPr lang="pt-BR" altLang="zh-CN" dirty="0"/>
              <a:t>R)</a:t>
            </a:r>
            <a:r>
              <a:rPr lang="en-US" altLang="zh-CN" dirty="0">
                <a:sym typeface="Symbol" panose="05050102010706020507" pitchFamily="18" charset="2"/>
              </a:rPr>
              <a:t></a:t>
            </a:r>
            <a:r>
              <a:rPr lang="pt-BR" altLang="zh-CN" dirty="0"/>
              <a:t>R)                                      </a:t>
            </a:r>
            <a:r>
              <a:rPr lang="pt-BR" altLang="zh-CN" i="1" dirty="0">
                <a:solidFill>
                  <a:schemeClr val="accent2"/>
                </a:solidFill>
              </a:rPr>
              <a:t>A</a:t>
            </a:r>
            <a:r>
              <a:rPr lang="pt-BR" altLang="zh-CN" baseline="-25000" dirty="0">
                <a:solidFill>
                  <a:schemeClr val="accent2"/>
                </a:solidFill>
              </a:rPr>
              <a:t>2</a:t>
            </a:r>
            <a:r>
              <a:rPr lang="zh-CN" altLang="en-US" dirty="0">
                <a:solidFill>
                  <a:schemeClr val="accent2"/>
                </a:solidFill>
              </a:rPr>
              <a:t>，</a:t>
            </a:r>
            <a:r>
              <a:rPr lang="pt-BR" altLang="zh-CN" i="1" dirty="0">
                <a:solidFill>
                  <a:schemeClr val="accent2"/>
                </a:solidFill>
              </a:rPr>
              <a:t>A</a:t>
            </a:r>
            <a:r>
              <a:rPr lang="pt-BR" altLang="zh-CN" baseline="-25000" dirty="0">
                <a:solidFill>
                  <a:schemeClr val="accent2"/>
                </a:solidFill>
              </a:rPr>
              <a:t>1</a:t>
            </a:r>
            <a:endParaRPr lang="zh-CN" altLang="zh-CN" dirty="0">
              <a:solidFill>
                <a:schemeClr val="accent2"/>
              </a:solidFill>
            </a:endParaRPr>
          </a:p>
          <a:p>
            <a:r>
              <a:rPr lang="zh-CN" altLang="zh-CN" dirty="0"/>
              <a:t>证毕</a:t>
            </a:r>
          </a:p>
          <a:p>
            <a:r>
              <a:rPr lang="pt-BR" altLang="zh-CN" dirty="0"/>
              <a:t> </a:t>
            </a:r>
            <a:endParaRPr lang="zh-CN" altLang="zh-CN" dirty="0"/>
          </a:p>
          <a:p>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08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08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415EA52E-4EE9-4AC8-97D9-33DA385DBF37}"/>
              </a:ext>
            </a:extLst>
          </p:cNvPr>
          <p:cNvSpPr>
            <a:spLocks noGrp="1"/>
          </p:cNvSpPr>
          <p:nvPr>
            <p:ph type="title"/>
          </p:nvPr>
        </p:nvSpPr>
        <p:spPr/>
        <p:txBody>
          <a:bodyPr/>
          <a:lstStyle/>
          <a:p>
            <a:r>
              <a:rPr lang="pt-BR" altLang="zh-CN"/>
              <a:t>├ Q</a:t>
            </a:r>
            <a:r>
              <a:rPr lang="pt-BR" altLang="zh-CN">
                <a:sym typeface="Symbol" panose="05050102010706020507" pitchFamily="18" charset="2"/>
              </a:rPr>
              <a:t></a:t>
            </a:r>
            <a:r>
              <a:rPr lang="pt-BR" altLang="zh-CN"/>
              <a:t>(Q</a:t>
            </a:r>
            <a:r>
              <a:rPr lang="pt-BR" altLang="zh-CN">
                <a:sym typeface="Symbol" panose="05050102010706020507" pitchFamily="18" charset="2"/>
              </a:rPr>
              <a:t></a:t>
            </a:r>
            <a:r>
              <a:rPr lang="pt-BR" altLang="zh-CN"/>
              <a:t>R)</a:t>
            </a:r>
            <a:r>
              <a:rPr lang="pt-BR" altLang="zh-CN">
                <a:sym typeface="Symbol" panose="05050102010706020507" pitchFamily="18" charset="2"/>
              </a:rPr>
              <a:t></a:t>
            </a:r>
            <a:r>
              <a:rPr lang="pt-BR" altLang="zh-CN"/>
              <a:t>R</a:t>
            </a:r>
            <a:endParaRPr lang="zh-CN" altLang="en-US"/>
          </a:p>
        </p:txBody>
      </p:sp>
      <p:sp>
        <p:nvSpPr>
          <p:cNvPr id="69635" name="内容占位符 2">
            <a:extLst>
              <a:ext uri="{FF2B5EF4-FFF2-40B4-BE49-F238E27FC236}">
                <a16:creationId xmlns:a16="http://schemas.microsoft.com/office/drawing/2014/main" id="{398B7691-519D-42EE-9BE0-00C9FA49A9DB}"/>
              </a:ext>
            </a:extLst>
          </p:cNvPr>
          <p:cNvSpPr>
            <a:spLocks noGrp="1"/>
          </p:cNvSpPr>
          <p:nvPr>
            <p:ph idx="1"/>
          </p:nvPr>
        </p:nvSpPr>
        <p:spPr/>
        <p:txBody>
          <a:bodyPr/>
          <a:lstStyle/>
          <a:p>
            <a:r>
              <a:rPr lang="zh-CN" altLang="zh-CN" sz="2400" dirty="0"/>
              <a:t>证明：</a:t>
            </a:r>
            <a:r>
              <a:rPr lang="pt-BR" altLang="zh-CN" sz="2400" dirty="0"/>
              <a:t>                                                              </a:t>
            </a:r>
            <a:r>
              <a:rPr lang="zh-CN" altLang="zh-CN" sz="2400" dirty="0">
                <a:solidFill>
                  <a:schemeClr val="accent2"/>
                </a:solidFill>
              </a:rPr>
              <a:t>证据：</a:t>
            </a:r>
          </a:p>
          <a:p>
            <a:r>
              <a:rPr lang="pt-BR" altLang="zh-CN" sz="2400" i="1" dirty="0"/>
              <a:t>A</a:t>
            </a:r>
            <a:r>
              <a:rPr lang="pt-BR" altLang="zh-CN" sz="2400" baseline="-25000" dirty="0"/>
              <a:t>1</a:t>
            </a:r>
            <a:r>
              <a:rPr lang="pt-BR" altLang="zh-CN" sz="2400" dirty="0"/>
              <a:t>= (Q</a:t>
            </a:r>
            <a:r>
              <a:rPr lang="en-US" altLang="zh-CN" sz="2400" dirty="0">
                <a:sym typeface="Symbol" panose="05050102010706020507" pitchFamily="18" charset="2"/>
              </a:rPr>
              <a:t></a:t>
            </a:r>
            <a:r>
              <a:rPr lang="pt-BR" altLang="zh-CN" sz="2400" dirty="0"/>
              <a:t>R) </a:t>
            </a:r>
            <a:r>
              <a:rPr lang="en-US" altLang="zh-CN" sz="2400" dirty="0">
                <a:sym typeface="Symbol" panose="05050102010706020507" pitchFamily="18" charset="2"/>
              </a:rPr>
              <a:t></a:t>
            </a:r>
            <a:r>
              <a:rPr lang="pt-BR" altLang="zh-CN" sz="2400" dirty="0"/>
              <a:t>(Q</a:t>
            </a:r>
            <a:r>
              <a:rPr lang="en-US" altLang="zh-CN" sz="2400" dirty="0">
                <a:sym typeface="Symbol" panose="05050102010706020507" pitchFamily="18" charset="2"/>
              </a:rPr>
              <a:t></a:t>
            </a:r>
            <a:r>
              <a:rPr lang="pt-BR" altLang="zh-CN" sz="2400" dirty="0"/>
              <a:t>R)                                     </a:t>
            </a:r>
            <a:r>
              <a:rPr lang="pt-BR" altLang="zh-CN" sz="2400" dirty="0">
                <a:solidFill>
                  <a:schemeClr val="accent2"/>
                </a:solidFill>
              </a:rPr>
              <a:t>├ Q</a:t>
            </a:r>
            <a:r>
              <a:rPr lang="en-US" altLang="zh-CN" sz="2400" dirty="0">
                <a:solidFill>
                  <a:schemeClr val="accent2"/>
                </a:solidFill>
                <a:sym typeface="Symbol" panose="05050102010706020507" pitchFamily="18" charset="2"/>
              </a:rPr>
              <a:t></a:t>
            </a:r>
            <a:r>
              <a:rPr lang="pt-BR" altLang="zh-CN" sz="2400" dirty="0">
                <a:solidFill>
                  <a:schemeClr val="accent2"/>
                </a:solidFill>
              </a:rPr>
              <a:t>Q</a:t>
            </a:r>
            <a:r>
              <a:rPr lang="pt-BR" altLang="zh-CN" sz="2400" dirty="0"/>
              <a:t> </a:t>
            </a:r>
            <a:endParaRPr lang="zh-CN" altLang="zh-CN" sz="2400" dirty="0"/>
          </a:p>
          <a:p>
            <a:r>
              <a:rPr lang="pt-BR" altLang="zh-CN" sz="2400" i="1" dirty="0"/>
              <a:t>A</a:t>
            </a:r>
            <a:r>
              <a:rPr lang="pt-BR" altLang="zh-CN" sz="2400" baseline="-25000" dirty="0"/>
              <a:t>2</a:t>
            </a:r>
            <a:r>
              <a:rPr lang="pt-BR" altLang="zh-CN" sz="2400" dirty="0"/>
              <a:t>= Q</a:t>
            </a:r>
            <a:r>
              <a:rPr lang="en-US" altLang="zh-CN" sz="2400" dirty="0">
                <a:sym typeface="Symbol" panose="05050102010706020507" pitchFamily="18" charset="2"/>
              </a:rPr>
              <a:t></a:t>
            </a:r>
            <a:r>
              <a:rPr lang="pt-BR" altLang="zh-CN" sz="2400" dirty="0"/>
              <a:t>((Q</a:t>
            </a:r>
            <a:r>
              <a:rPr lang="en-US" altLang="zh-CN" sz="2400" dirty="0">
                <a:sym typeface="Symbol" panose="05050102010706020507" pitchFamily="18" charset="2"/>
              </a:rPr>
              <a:t></a:t>
            </a:r>
            <a:r>
              <a:rPr lang="pt-BR" altLang="zh-CN" sz="2400" dirty="0"/>
              <a:t>R)</a:t>
            </a:r>
            <a:r>
              <a:rPr lang="en-US" altLang="zh-CN" sz="2400" dirty="0">
                <a:sym typeface="Symbol" panose="05050102010706020507" pitchFamily="18" charset="2"/>
              </a:rPr>
              <a:t></a:t>
            </a:r>
            <a:r>
              <a:rPr lang="pt-BR" altLang="zh-CN" sz="2400" dirty="0"/>
              <a:t>R)                   </a:t>
            </a:r>
            <a:r>
              <a:rPr lang="pt-BR" altLang="zh-CN" sz="2400" dirty="0">
                <a:solidFill>
                  <a:schemeClr val="accent2"/>
                </a:solidFill>
              </a:rPr>
              <a:t>├(P</a:t>
            </a:r>
            <a:r>
              <a:rPr lang="en-US" altLang="zh-CN" sz="2400" dirty="0">
                <a:solidFill>
                  <a:schemeClr val="accent2"/>
                </a:solidFill>
                <a:sym typeface="Symbol" panose="05050102010706020507" pitchFamily="18" charset="2"/>
              </a:rPr>
              <a:t></a:t>
            </a:r>
            <a:r>
              <a:rPr lang="pt-BR" altLang="zh-CN" sz="2400" dirty="0">
                <a:solidFill>
                  <a:schemeClr val="accent2"/>
                </a:solidFill>
              </a:rPr>
              <a:t>(Q </a:t>
            </a:r>
            <a:r>
              <a:rPr lang="en-US" altLang="zh-CN" sz="2400" dirty="0">
                <a:solidFill>
                  <a:schemeClr val="accent2"/>
                </a:solidFill>
                <a:sym typeface="Symbol" panose="05050102010706020507" pitchFamily="18" charset="2"/>
              </a:rPr>
              <a:t></a:t>
            </a:r>
            <a:r>
              <a:rPr lang="pt-BR" altLang="zh-CN" sz="2400" dirty="0">
                <a:solidFill>
                  <a:schemeClr val="accent2"/>
                </a:solidFill>
              </a:rPr>
              <a:t>R))</a:t>
            </a:r>
            <a:r>
              <a:rPr lang="en-US" altLang="zh-CN" sz="2400" dirty="0">
                <a:solidFill>
                  <a:schemeClr val="accent2"/>
                </a:solidFill>
                <a:sym typeface="Symbol" panose="05050102010706020507" pitchFamily="18" charset="2"/>
              </a:rPr>
              <a:t></a:t>
            </a:r>
            <a:r>
              <a:rPr lang="pt-BR" altLang="zh-CN" sz="2400" dirty="0">
                <a:solidFill>
                  <a:schemeClr val="accent2"/>
                </a:solidFill>
              </a:rPr>
              <a:t>(Q </a:t>
            </a:r>
            <a:r>
              <a:rPr lang="en-US" altLang="zh-CN" sz="2400" dirty="0">
                <a:solidFill>
                  <a:schemeClr val="accent2"/>
                </a:solidFill>
                <a:sym typeface="Symbol" panose="05050102010706020507" pitchFamily="18" charset="2"/>
              </a:rPr>
              <a:t></a:t>
            </a:r>
            <a:r>
              <a:rPr lang="pt-BR" altLang="zh-CN" sz="2400" dirty="0">
                <a:solidFill>
                  <a:schemeClr val="accent2"/>
                </a:solidFill>
              </a:rPr>
              <a:t>(P</a:t>
            </a:r>
            <a:r>
              <a:rPr lang="en-US" altLang="zh-CN" sz="2400" dirty="0">
                <a:solidFill>
                  <a:schemeClr val="accent2"/>
                </a:solidFill>
                <a:sym typeface="Symbol" panose="05050102010706020507" pitchFamily="18" charset="2"/>
              </a:rPr>
              <a:t></a:t>
            </a:r>
            <a:r>
              <a:rPr lang="pt-BR" altLang="zh-CN" sz="2400" dirty="0">
                <a:solidFill>
                  <a:schemeClr val="accent2"/>
                </a:solidFill>
              </a:rPr>
              <a:t>R)) </a:t>
            </a:r>
            <a:endParaRPr lang="zh-CN" altLang="zh-CN" sz="2400" dirty="0">
              <a:solidFill>
                <a:schemeClr val="accent2"/>
              </a:solidFill>
            </a:endParaRPr>
          </a:p>
          <a:p>
            <a:r>
              <a:rPr lang="en-US" altLang="zh-CN" sz="2400" i="1" dirty="0"/>
              <a:t>A</a:t>
            </a:r>
            <a:r>
              <a:rPr lang="en-US" altLang="zh-CN" sz="2400" baseline="-25000" dirty="0"/>
              <a:t>3</a:t>
            </a:r>
            <a:r>
              <a:rPr lang="en-US" altLang="zh-CN" sz="2400" dirty="0"/>
              <a:t>= (</a:t>
            </a:r>
            <a:r>
              <a:rPr lang="pt-BR" altLang="zh-CN" sz="2400" dirty="0"/>
              <a:t>(Q</a:t>
            </a:r>
            <a:r>
              <a:rPr lang="en-US" altLang="zh-CN" sz="2400" dirty="0">
                <a:sym typeface="Symbol" panose="05050102010706020507" pitchFamily="18" charset="2"/>
              </a:rPr>
              <a:t></a:t>
            </a:r>
            <a:r>
              <a:rPr lang="pt-BR" altLang="zh-CN" sz="2400" dirty="0"/>
              <a:t>R)</a:t>
            </a:r>
            <a:r>
              <a:rPr lang="en-US" altLang="zh-CN" sz="2400" dirty="0">
                <a:sym typeface="Symbol" panose="05050102010706020507" pitchFamily="18" charset="2"/>
              </a:rPr>
              <a:t></a:t>
            </a:r>
            <a:r>
              <a:rPr lang="pt-BR" altLang="zh-CN" sz="2400" dirty="0"/>
              <a:t>R</a:t>
            </a:r>
            <a:r>
              <a:rPr lang="en-US" altLang="zh-CN" sz="2400" dirty="0"/>
              <a:t>) </a:t>
            </a:r>
            <a:r>
              <a:rPr lang="en-US" altLang="zh-CN" sz="2400" dirty="0">
                <a:sym typeface="Symbol" panose="05050102010706020507" pitchFamily="18" charset="2"/>
              </a:rPr>
              <a:t></a:t>
            </a:r>
            <a:r>
              <a:rPr lang="en-US" altLang="zh-CN" sz="2400" dirty="0"/>
              <a:t>(</a:t>
            </a:r>
            <a:r>
              <a:rPr lang="en-US" altLang="zh-CN" sz="2400" dirty="0">
                <a:sym typeface="Symbol" panose="05050102010706020507" pitchFamily="18" charset="2"/>
              </a:rPr>
              <a:t></a:t>
            </a:r>
            <a:r>
              <a:rPr lang="en-US" altLang="zh-CN" sz="2400" dirty="0"/>
              <a:t>R</a:t>
            </a:r>
            <a:r>
              <a:rPr lang="en-US" altLang="zh-CN" sz="2400" dirty="0">
                <a:sym typeface="Symbol" panose="05050102010706020507" pitchFamily="18" charset="2"/>
              </a:rPr>
              <a:t></a:t>
            </a:r>
            <a:r>
              <a:rPr lang="en-US" altLang="zh-CN" sz="2400" dirty="0"/>
              <a:t> </a:t>
            </a:r>
            <a:r>
              <a:rPr lang="en-US" altLang="zh-CN" sz="2400" dirty="0">
                <a:sym typeface="Symbol" panose="05050102010706020507" pitchFamily="18" charset="2"/>
              </a:rPr>
              <a:t></a:t>
            </a:r>
            <a:r>
              <a:rPr lang="pt-BR" altLang="zh-CN" sz="2400" dirty="0"/>
              <a:t>(Q</a:t>
            </a:r>
            <a:r>
              <a:rPr lang="en-US" altLang="zh-CN" sz="2400" dirty="0">
                <a:sym typeface="Symbol" panose="05050102010706020507" pitchFamily="18" charset="2"/>
              </a:rPr>
              <a:t></a:t>
            </a:r>
            <a:r>
              <a:rPr lang="pt-BR" altLang="zh-CN" sz="2400" dirty="0"/>
              <a:t>R)</a:t>
            </a:r>
            <a:r>
              <a:rPr lang="en-US" altLang="zh-CN" sz="2400" dirty="0"/>
              <a:t>)   </a:t>
            </a:r>
            <a:r>
              <a:rPr lang="en-US" altLang="zh-CN" sz="2400" dirty="0">
                <a:solidFill>
                  <a:schemeClr val="accent2"/>
                </a:solidFill>
              </a:rPr>
              <a:t>├(Q </a:t>
            </a:r>
            <a:r>
              <a:rPr lang="en-US" altLang="zh-CN" sz="2400" dirty="0">
                <a:solidFill>
                  <a:schemeClr val="accent2"/>
                </a:solidFill>
                <a:sym typeface="Symbol" panose="05050102010706020507" pitchFamily="18" charset="2"/>
              </a:rPr>
              <a:t></a:t>
            </a:r>
            <a:r>
              <a:rPr lang="en-US" altLang="zh-CN" sz="2400" dirty="0">
                <a:solidFill>
                  <a:schemeClr val="accent2"/>
                </a:solidFill>
              </a:rPr>
              <a:t>R) </a:t>
            </a:r>
            <a:r>
              <a:rPr lang="en-US" altLang="zh-CN" sz="2400" dirty="0">
                <a:solidFill>
                  <a:schemeClr val="accent2"/>
                </a:solidFill>
                <a:sym typeface="Symbol" panose="05050102010706020507" pitchFamily="18" charset="2"/>
              </a:rPr>
              <a:t></a:t>
            </a:r>
            <a:r>
              <a:rPr lang="en-US" altLang="zh-CN" sz="2400" dirty="0">
                <a:solidFill>
                  <a:schemeClr val="accent2"/>
                </a:solidFill>
              </a:rPr>
              <a:t>(</a:t>
            </a:r>
            <a:r>
              <a:rPr lang="en-US" altLang="zh-CN" sz="2400" dirty="0">
                <a:solidFill>
                  <a:schemeClr val="accent2"/>
                </a:solidFill>
                <a:sym typeface="Symbol" panose="05050102010706020507" pitchFamily="18" charset="2"/>
              </a:rPr>
              <a:t></a:t>
            </a:r>
            <a:r>
              <a:rPr lang="en-US" altLang="zh-CN" sz="2400" dirty="0">
                <a:solidFill>
                  <a:schemeClr val="accent2"/>
                </a:solidFill>
              </a:rPr>
              <a:t>R </a:t>
            </a:r>
            <a:r>
              <a:rPr lang="en-US" altLang="zh-CN" sz="2400" dirty="0">
                <a:solidFill>
                  <a:schemeClr val="accent2"/>
                </a:solidFill>
                <a:sym typeface="Symbol" panose="05050102010706020507" pitchFamily="18" charset="2"/>
              </a:rPr>
              <a:t></a:t>
            </a:r>
            <a:r>
              <a:rPr lang="en-US" altLang="zh-CN" sz="2400" dirty="0">
                <a:solidFill>
                  <a:schemeClr val="accent2"/>
                </a:solidFill>
              </a:rPr>
              <a:t> Q) </a:t>
            </a:r>
            <a:endParaRPr lang="zh-CN" altLang="zh-CN" sz="2400" dirty="0">
              <a:solidFill>
                <a:schemeClr val="accent2"/>
              </a:solidFill>
            </a:endParaRPr>
          </a:p>
          <a:p>
            <a:r>
              <a:rPr lang="en-US" altLang="zh-CN" sz="2400" i="1" dirty="0"/>
              <a:t>A</a:t>
            </a:r>
            <a:r>
              <a:rPr lang="en-US" altLang="zh-CN" sz="2400" baseline="-25000" dirty="0"/>
              <a:t>4</a:t>
            </a:r>
            <a:r>
              <a:rPr lang="en-US" altLang="zh-CN" sz="2400" dirty="0"/>
              <a:t>=</a:t>
            </a:r>
            <a:r>
              <a:rPr lang="pt-BR" altLang="zh-CN" sz="2400" dirty="0"/>
              <a:t> Q</a:t>
            </a:r>
            <a:r>
              <a:rPr lang="en-US" altLang="zh-CN" sz="2400" dirty="0">
                <a:sym typeface="Symbol" panose="05050102010706020507" pitchFamily="18" charset="2"/>
              </a:rPr>
              <a:t></a:t>
            </a:r>
            <a:r>
              <a:rPr lang="en-US" altLang="zh-CN" sz="2400" dirty="0"/>
              <a:t>(</a:t>
            </a:r>
            <a:r>
              <a:rPr lang="en-US" altLang="zh-CN" sz="2400" dirty="0">
                <a:sym typeface="Symbol" panose="05050102010706020507" pitchFamily="18" charset="2"/>
              </a:rPr>
              <a:t></a:t>
            </a:r>
            <a:r>
              <a:rPr lang="en-US" altLang="zh-CN" sz="2400" dirty="0"/>
              <a:t>R</a:t>
            </a:r>
            <a:r>
              <a:rPr lang="en-US" altLang="zh-CN" sz="2400" dirty="0">
                <a:sym typeface="Symbol" panose="05050102010706020507" pitchFamily="18" charset="2"/>
              </a:rPr>
              <a:t></a:t>
            </a:r>
            <a:r>
              <a:rPr lang="pt-BR" altLang="zh-CN" sz="2400" dirty="0"/>
              <a:t>(Q</a:t>
            </a:r>
            <a:r>
              <a:rPr lang="en-US" altLang="zh-CN" sz="2400" dirty="0">
                <a:sym typeface="Symbol" panose="05050102010706020507" pitchFamily="18" charset="2"/>
              </a:rPr>
              <a:t></a:t>
            </a:r>
            <a:r>
              <a:rPr lang="pt-BR" altLang="zh-CN" sz="2400" dirty="0"/>
              <a:t>R)</a:t>
            </a:r>
            <a:r>
              <a:rPr lang="en-US" altLang="zh-CN" sz="2400" dirty="0"/>
              <a:t>)</a:t>
            </a:r>
            <a:r>
              <a:rPr lang="pt-BR" altLang="zh-CN" sz="2400" dirty="0"/>
              <a:t>                                   </a:t>
            </a:r>
            <a:r>
              <a:rPr lang="pt-BR" altLang="zh-CN" sz="2400" dirty="0">
                <a:solidFill>
                  <a:schemeClr val="accent2"/>
                </a:solidFill>
              </a:rPr>
              <a:t>A</a:t>
            </a:r>
            <a:r>
              <a:rPr lang="pt-BR" altLang="zh-CN" sz="2400" baseline="-25000" dirty="0">
                <a:solidFill>
                  <a:schemeClr val="accent2"/>
                </a:solidFill>
              </a:rPr>
              <a:t>2</a:t>
            </a:r>
            <a:r>
              <a:rPr lang="pt-BR" altLang="zh-CN" sz="2400" dirty="0">
                <a:solidFill>
                  <a:schemeClr val="accent2"/>
                </a:solidFill>
              </a:rPr>
              <a:t>, A</a:t>
            </a:r>
            <a:r>
              <a:rPr lang="pt-BR" altLang="zh-CN" sz="2400" baseline="-25000" dirty="0">
                <a:solidFill>
                  <a:schemeClr val="accent2"/>
                </a:solidFill>
              </a:rPr>
              <a:t>3</a:t>
            </a:r>
            <a:endParaRPr lang="zh-CN" altLang="zh-CN" sz="2400" dirty="0">
              <a:solidFill>
                <a:schemeClr val="accent2"/>
              </a:solidFill>
            </a:endParaRPr>
          </a:p>
          <a:p>
            <a:r>
              <a:rPr lang="en-US" altLang="zh-CN" sz="2400" i="1" dirty="0"/>
              <a:t>A</a:t>
            </a:r>
            <a:r>
              <a:rPr lang="en-US" altLang="zh-CN" sz="2400" baseline="-25000" dirty="0"/>
              <a:t>5</a:t>
            </a:r>
            <a:r>
              <a:rPr lang="en-US" altLang="zh-CN" sz="2400" dirty="0"/>
              <a:t>= </a:t>
            </a:r>
            <a:r>
              <a:rPr lang="en-US" altLang="zh-CN" sz="2400" dirty="0">
                <a:sym typeface="Symbol" panose="05050102010706020507" pitchFamily="18" charset="2"/>
              </a:rPr>
              <a:t></a:t>
            </a:r>
            <a:r>
              <a:rPr lang="en-US" altLang="zh-CN" sz="2400" dirty="0"/>
              <a:t>R</a:t>
            </a:r>
            <a:r>
              <a:rPr lang="en-US" altLang="zh-CN" sz="2400" dirty="0">
                <a:sym typeface="Symbol" panose="05050102010706020507" pitchFamily="18" charset="2"/>
              </a:rPr>
              <a:t></a:t>
            </a:r>
            <a:r>
              <a:rPr lang="en-US" altLang="zh-CN" sz="2400" dirty="0"/>
              <a:t>(</a:t>
            </a:r>
            <a:r>
              <a:rPr lang="pt-BR" altLang="zh-CN" sz="2400" dirty="0"/>
              <a:t>Q</a:t>
            </a:r>
            <a:r>
              <a:rPr lang="en-US" altLang="zh-CN" sz="2400" dirty="0">
                <a:sym typeface="Symbol" panose="05050102010706020507" pitchFamily="18" charset="2"/>
              </a:rPr>
              <a:t></a:t>
            </a:r>
            <a:r>
              <a:rPr lang="pt-BR" altLang="zh-CN" sz="2400" dirty="0"/>
              <a:t>(Q</a:t>
            </a:r>
            <a:r>
              <a:rPr lang="en-US" altLang="zh-CN" sz="2400" dirty="0">
                <a:sym typeface="Symbol" panose="05050102010706020507" pitchFamily="18" charset="2"/>
              </a:rPr>
              <a:t></a:t>
            </a:r>
            <a:r>
              <a:rPr lang="pt-BR" altLang="zh-CN" sz="2400" dirty="0"/>
              <a:t>R)</a:t>
            </a:r>
            <a:r>
              <a:rPr lang="en-US" altLang="zh-CN" sz="2400" dirty="0"/>
              <a:t>)             </a:t>
            </a:r>
            <a:r>
              <a:rPr lang="en-US" altLang="zh-CN" sz="2400" dirty="0">
                <a:solidFill>
                  <a:schemeClr val="accent2"/>
                </a:solidFill>
              </a:rPr>
              <a:t>├(P</a:t>
            </a:r>
            <a:r>
              <a:rPr lang="en-US" altLang="zh-CN" sz="2400" dirty="0">
                <a:solidFill>
                  <a:schemeClr val="accent2"/>
                </a:solidFill>
                <a:sym typeface="Symbol" panose="05050102010706020507" pitchFamily="18" charset="2"/>
              </a:rPr>
              <a:t></a:t>
            </a:r>
            <a:r>
              <a:rPr lang="en-US" altLang="zh-CN" sz="2400" dirty="0">
                <a:solidFill>
                  <a:schemeClr val="accent2"/>
                </a:solidFill>
              </a:rPr>
              <a:t>(Q</a:t>
            </a:r>
            <a:r>
              <a:rPr lang="en-US" altLang="zh-CN" sz="2400" dirty="0">
                <a:solidFill>
                  <a:schemeClr val="accent2"/>
                </a:solidFill>
                <a:sym typeface="Symbol" panose="05050102010706020507" pitchFamily="18" charset="2"/>
              </a:rPr>
              <a:t></a:t>
            </a:r>
            <a:r>
              <a:rPr lang="en-US" altLang="zh-CN" sz="2400" dirty="0">
                <a:solidFill>
                  <a:schemeClr val="accent2"/>
                </a:solidFill>
              </a:rPr>
              <a:t>R))</a:t>
            </a:r>
            <a:r>
              <a:rPr lang="en-US" altLang="zh-CN" sz="2400" dirty="0">
                <a:solidFill>
                  <a:schemeClr val="accent2"/>
                </a:solidFill>
                <a:sym typeface="Symbol" panose="05050102010706020507" pitchFamily="18" charset="2"/>
              </a:rPr>
              <a:t></a:t>
            </a:r>
            <a:r>
              <a:rPr lang="en-US" altLang="zh-CN" sz="2400" dirty="0">
                <a:solidFill>
                  <a:schemeClr val="accent2"/>
                </a:solidFill>
              </a:rPr>
              <a:t>(Q </a:t>
            </a:r>
            <a:r>
              <a:rPr lang="en-US" altLang="zh-CN" sz="2400" dirty="0">
                <a:solidFill>
                  <a:schemeClr val="accent2"/>
                </a:solidFill>
                <a:sym typeface="Symbol" panose="05050102010706020507" pitchFamily="18" charset="2"/>
              </a:rPr>
              <a:t></a:t>
            </a:r>
            <a:r>
              <a:rPr lang="en-US" altLang="zh-CN" sz="2400" dirty="0">
                <a:solidFill>
                  <a:schemeClr val="accent2"/>
                </a:solidFill>
              </a:rPr>
              <a:t>(P</a:t>
            </a:r>
            <a:r>
              <a:rPr lang="en-US" altLang="zh-CN" sz="2400" dirty="0">
                <a:solidFill>
                  <a:schemeClr val="accent2"/>
                </a:solidFill>
                <a:sym typeface="Symbol" panose="05050102010706020507" pitchFamily="18" charset="2"/>
              </a:rPr>
              <a:t></a:t>
            </a:r>
            <a:r>
              <a:rPr lang="en-US" altLang="zh-CN" sz="2400" dirty="0">
                <a:solidFill>
                  <a:schemeClr val="accent2"/>
                </a:solidFill>
              </a:rPr>
              <a:t>R))</a:t>
            </a:r>
            <a:r>
              <a:rPr lang="en-US" altLang="zh-CN" sz="2400" i="1" dirty="0">
                <a:solidFill>
                  <a:schemeClr val="accent2"/>
                </a:solidFill>
              </a:rPr>
              <a:t> </a:t>
            </a:r>
            <a:endParaRPr lang="zh-CN" altLang="zh-CN" sz="2400" dirty="0">
              <a:solidFill>
                <a:schemeClr val="accent2"/>
              </a:solidFill>
            </a:endParaRPr>
          </a:p>
          <a:p>
            <a:r>
              <a:rPr lang="en-US" altLang="zh-CN" sz="2400" i="1" dirty="0"/>
              <a:t>A</a:t>
            </a:r>
            <a:r>
              <a:rPr lang="en-US" altLang="zh-CN" sz="2400" baseline="-25000" dirty="0"/>
              <a:t>6</a:t>
            </a:r>
            <a:r>
              <a:rPr lang="en-US" altLang="zh-CN" sz="2400" dirty="0"/>
              <a:t>= </a:t>
            </a:r>
            <a:r>
              <a:rPr lang="en-US" altLang="zh-CN" sz="2400" dirty="0">
                <a:sym typeface="Symbol" panose="05050102010706020507" pitchFamily="18" charset="2"/>
              </a:rPr>
              <a:t></a:t>
            </a:r>
            <a:r>
              <a:rPr lang="en-US" altLang="zh-CN" sz="2400" dirty="0"/>
              <a:t>(</a:t>
            </a:r>
            <a:r>
              <a:rPr lang="pt-BR" altLang="zh-CN" sz="2400" dirty="0"/>
              <a:t>Q</a:t>
            </a:r>
            <a:r>
              <a:rPr lang="en-US" altLang="zh-CN" sz="2400" dirty="0">
                <a:sym typeface="Symbol" panose="05050102010706020507" pitchFamily="18" charset="2"/>
              </a:rPr>
              <a:t></a:t>
            </a:r>
            <a:r>
              <a:rPr lang="pt-BR" altLang="zh-CN" sz="2400" dirty="0"/>
              <a:t>(Q</a:t>
            </a:r>
            <a:r>
              <a:rPr lang="en-US" altLang="zh-CN" sz="2400" dirty="0">
                <a:sym typeface="Symbol" panose="05050102010706020507" pitchFamily="18" charset="2"/>
              </a:rPr>
              <a:t></a:t>
            </a:r>
            <a:r>
              <a:rPr lang="pt-BR" altLang="zh-CN" sz="2400" dirty="0"/>
              <a:t>R)</a:t>
            </a:r>
            <a:r>
              <a:rPr lang="en-US" altLang="zh-CN" sz="2400" dirty="0"/>
              <a:t>) </a:t>
            </a:r>
            <a:r>
              <a:rPr lang="en-US" altLang="zh-CN" sz="2400" dirty="0">
                <a:sym typeface="Symbol" panose="05050102010706020507" pitchFamily="18" charset="2"/>
              </a:rPr>
              <a:t></a:t>
            </a:r>
            <a:r>
              <a:rPr lang="en-US" altLang="zh-CN" sz="2400" dirty="0"/>
              <a:t>R                   </a:t>
            </a:r>
            <a:r>
              <a:rPr lang="en-US" altLang="zh-CN" sz="2400" dirty="0">
                <a:solidFill>
                  <a:schemeClr val="accent2"/>
                </a:solidFill>
              </a:rPr>
              <a:t>├(</a:t>
            </a:r>
            <a:r>
              <a:rPr lang="en-US" altLang="zh-CN" sz="2400" dirty="0">
                <a:solidFill>
                  <a:schemeClr val="accent2"/>
                </a:solidFill>
                <a:sym typeface="Symbol" panose="05050102010706020507" pitchFamily="18" charset="2"/>
              </a:rPr>
              <a:t></a:t>
            </a:r>
            <a:r>
              <a:rPr lang="en-US" altLang="zh-CN" sz="2400" dirty="0">
                <a:solidFill>
                  <a:schemeClr val="accent2"/>
                </a:solidFill>
              </a:rPr>
              <a:t>Q</a:t>
            </a:r>
            <a:r>
              <a:rPr lang="en-US" altLang="zh-CN" sz="2400" dirty="0">
                <a:solidFill>
                  <a:schemeClr val="accent2"/>
                </a:solidFill>
                <a:sym typeface="Symbol" panose="05050102010706020507" pitchFamily="18" charset="2"/>
              </a:rPr>
              <a:t></a:t>
            </a:r>
            <a:r>
              <a:rPr lang="en-US" altLang="zh-CN" sz="2400" dirty="0">
                <a:solidFill>
                  <a:schemeClr val="accent2"/>
                </a:solidFill>
              </a:rPr>
              <a:t>R) </a:t>
            </a:r>
            <a:r>
              <a:rPr lang="en-US" altLang="zh-CN" sz="2400" dirty="0">
                <a:solidFill>
                  <a:schemeClr val="accent2"/>
                </a:solidFill>
                <a:sym typeface="Symbol" panose="05050102010706020507" pitchFamily="18" charset="2"/>
              </a:rPr>
              <a:t></a:t>
            </a:r>
            <a:r>
              <a:rPr lang="en-US" altLang="zh-CN" sz="2400" dirty="0">
                <a:solidFill>
                  <a:schemeClr val="accent2"/>
                </a:solidFill>
              </a:rPr>
              <a:t>(</a:t>
            </a:r>
            <a:r>
              <a:rPr lang="en-US" altLang="zh-CN" sz="2400" dirty="0">
                <a:solidFill>
                  <a:schemeClr val="accent2"/>
                </a:solidFill>
                <a:sym typeface="Symbol" panose="05050102010706020507" pitchFamily="18" charset="2"/>
              </a:rPr>
              <a:t></a:t>
            </a:r>
            <a:r>
              <a:rPr lang="en-US" altLang="zh-CN" sz="2400" dirty="0">
                <a:solidFill>
                  <a:schemeClr val="accent2"/>
                </a:solidFill>
              </a:rPr>
              <a:t>R</a:t>
            </a:r>
            <a:r>
              <a:rPr lang="en-US" altLang="zh-CN" sz="2400" dirty="0">
                <a:solidFill>
                  <a:schemeClr val="accent2"/>
                </a:solidFill>
                <a:sym typeface="Symbol" panose="05050102010706020507" pitchFamily="18" charset="2"/>
              </a:rPr>
              <a:t></a:t>
            </a:r>
            <a:r>
              <a:rPr lang="en-US" altLang="zh-CN" sz="2400" dirty="0">
                <a:solidFill>
                  <a:schemeClr val="accent2"/>
                </a:solidFill>
              </a:rPr>
              <a:t>Q)  </a:t>
            </a:r>
            <a:r>
              <a:rPr lang="en-US" altLang="zh-CN" sz="2400" dirty="0"/>
              <a:t>  </a:t>
            </a:r>
            <a:endParaRPr lang="zh-CN" altLang="zh-CN" sz="2400" dirty="0"/>
          </a:p>
          <a:p>
            <a:r>
              <a:rPr lang="en-US" altLang="zh-CN" sz="2400" i="1" dirty="0"/>
              <a:t>A</a:t>
            </a:r>
            <a:r>
              <a:rPr lang="en-US" altLang="zh-CN" sz="2400" baseline="-25000" dirty="0"/>
              <a:t>7</a:t>
            </a:r>
            <a:r>
              <a:rPr lang="en-US" altLang="zh-CN" sz="2400" dirty="0"/>
              <a:t>=</a:t>
            </a:r>
            <a:r>
              <a:rPr lang="pt-BR" altLang="zh-CN" sz="2400" dirty="0"/>
              <a:t>Q</a:t>
            </a:r>
            <a:r>
              <a:rPr lang="en-US" altLang="zh-CN" sz="2400" dirty="0">
                <a:sym typeface="Symbol" panose="05050102010706020507" pitchFamily="18" charset="2"/>
              </a:rPr>
              <a:t></a:t>
            </a:r>
            <a:r>
              <a:rPr lang="pt-BR" altLang="zh-CN" sz="2400" dirty="0"/>
              <a:t>(Q</a:t>
            </a:r>
            <a:r>
              <a:rPr lang="en-US" altLang="zh-CN" sz="2400" dirty="0">
                <a:sym typeface="Symbol" panose="05050102010706020507" pitchFamily="18" charset="2"/>
              </a:rPr>
              <a:t></a:t>
            </a:r>
            <a:r>
              <a:rPr lang="pt-BR" altLang="zh-CN" sz="2400" dirty="0"/>
              <a:t>R)</a:t>
            </a:r>
            <a:r>
              <a:rPr lang="en-US" altLang="zh-CN" sz="2400" dirty="0">
                <a:sym typeface="Symbol" panose="05050102010706020507" pitchFamily="18" charset="2"/>
              </a:rPr>
              <a:t></a:t>
            </a:r>
            <a:r>
              <a:rPr lang="pt-BR" altLang="zh-CN" sz="2400" dirty="0"/>
              <a:t>R                                        </a:t>
            </a:r>
            <a:r>
              <a:rPr lang="pt-BR" altLang="zh-CN" sz="2400" dirty="0">
                <a:solidFill>
                  <a:schemeClr val="accent2"/>
                </a:solidFill>
              </a:rPr>
              <a:t>Q </a:t>
            </a:r>
            <a:r>
              <a:rPr lang="en-US" altLang="zh-CN" sz="2400" dirty="0">
                <a:solidFill>
                  <a:schemeClr val="accent2"/>
                </a:solidFill>
                <a:sym typeface="Symbol" panose="05050102010706020507" pitchFamily="18" charset="2"/>
              </a:rPr>
              <a:t></a:t>
            </a:r>
            <a:r>
              <a:rPr lang="en-US" altLang="zh-CN" sz="2400" dirty="0">
                <a:solidFill>
                  <a:schemeClr val="accent2"/>
                </a:solidFill>
              </a:rPr>
              <a:t>R </a:t>
            </a:r>
            <a:r>
              <a:rPr lang="zh-CN" altLang="zh-CN" sz="2400" dirty="0">
                <a:solidFill>
                  <a:schemeClr val="accent2"/>
                </a:solidFill>
              </a:rPr>
              <a:t>≡ </a:t>
            </a:r>
            <a:r>
              <a:rPr lang="en-US" altLang="zh-CN" sz="2400" dirty="0">
                <a:solidFill>
                  <a:schemeClr val="accent2"/>
                </a:solidFill>
                <a:sym typeface="Symbol" panose="05050102010706020507" pitchFamily="18" charset="2"/>
              </a:rPr>
              <a:t></a:t>
            </a:r>
            <a:r>
              <a:rPr lang="en-US" altLang="zh-CN" sz="2400" dirty="0">
                <a:solidFill>
                  <a:schemeClr val="accent2"/>
                </a:solidFill>
              </a:rPr>
              <a:t>(Q </a:t>
            </a:r>
            <a:r>
              <a:rPr lang="en-US" altLang="zh-CN" sz="2400" dirty="0">
                <a:solidFill>
                  <a:schemeClr val="accent2"/>
                </a:solidFill>
                <a:sym typeface="Symbol" panose="05050102010706020507" pitchFamily="18" charset="2"/>
              </a:rPr>
              <a:t></a:t>
            </a:r>
            <a:r>
              <a:rPr lang="en-US" altLang="zh-CN" sz="2400" dirty="0">
                <a:solidFill>
                  <a:schemeClr val="accent2"/>
                </a:solidFill>
              </a:rPr>
              <a:t>R) </a:t>
            </a:r>
            <a:endParaRPr lang="zh-CN" altLang="zh-CN" sz="2400" dirty="0">
              <a:solidFill>
                <a:schemeClr val="accent2"/>
              </a:solidFill>
            </a:endParaRPr>
          </a:p>
          <a:p>
            <a:r>
              <a:rPr lang="zh-CN" altLang="zh-CN" sz="2400" dirty="0"/>
              <a:t>证毕</a:t>
            </a:r>
            <a:endParaRPr lang="zh-CN" altLang="zh-CN" sz="2000" dirty="0"/>
          </a:p>
          <a:p>
            <a:endParaRPr lang="zh-CN" altLang="en-US" sz="20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963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63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963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63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963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63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9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a:extLst>
              <a:ext uri="{FF2B5EF4-FFF2-40B4-BE49-F238E27FC236}">
                <a16:creationId xmlns:a16="http://schemas.microsoft.com/office/drawing/2014/main" id="{F2D81450-A574-4222-B82C-11452976BED5}"/>
              </a:ext>
            </a:extLst>
          </p:cNvPr>
          <p:cNvSpPr>
            <a:spLocks noGrp="1"/>
          </p:cNvSpPr>
          <p:nvPr>
            <p:ph type="title"/>
          </p:nvPr>
        </p:nvSpPr>
        <p:spPr/>
        <p:txBody>
          <a:bodyPr/>
          <a:lstStyle/>
          <a:p>
            <a:r>
              <a:rPr lang="pt-BR" altLang="zh-CN"/>
              <a:t>├(</a:t>
            </a:r>
            <a:r>
              <a:rPr lang="pt-BR" altLang="zh-CN">
                <a:sym typeface="Symbol" panose="05050102010706020507" pitchFamily="18" charset="2"/>
              </a:rPr>
              <a:t></a:t>
            </a:r>
            <a:r>
              <a:rPr lang="pt-BR" altLang="zh-CN"/>
              <a:t>Q</a:t>
            </a:r>
            <a:r>
              <a:rPr lang="pt-BR" altLang="zh-CN">
                <a:sym typeface="Symbol" panose="05050102010706020507" pitchFamily="18" charset="2"/>
              </a:rPr>
              <a:t></a:t>
            </a:r>
            <a:r>
              <a:rPr lang="pt-BR" altLang="zh-CN"/>
              <a:t>R)</a:t>
            </a:r>
            <a:r>
              <a:rPr lang="pt-BR" altLang="zh-CN">
                <a:sym typeface="Symbol" panose="05050102010706020507" pitchFamily="18" charset="2"/>
              </a:rPr>
              <a:t></a:t>
            </a:r>
            <a:r>
              <a:rPr lang="pt-BR" altLang="zh-CN"/>
              <a:t>((</a:t>
            </a:r>
            <a:r>
              <a:rPr lang="pt-BR" altLang="zh-CN">
                <a:sym typeface="Symbol" panose="05050102010706020507" pitchFamily="18" charset="2"/>
              </a:rPr>
              <a:t></a:t>
            </a:r>
            <a:r>
              <a:rPr lang="pt-BR" altLang="zh-CN"/>
              <a:t>Q</a:t>
            </a:r>
            <a:r>
              <a:rPr lang="pt-BR" altLang="zh-CN">
                <a:sym typeface="Symbol" panose="05050102010706020507" pitchFamily="18" charset="2"/>
              </a:rPr>
              <a:t></a:t>
            </a:r>
            <a:r>
              <a:rPr lang="pt-BR" altLang="zh-CN"/>
              <a:t>R)</a:t>
            </a:r>
            <a:r>
              <a:rPr lang="pt-BR" altLang="zh-CN">
                <a:sym typeface="Symbol" panose="05050102010706020507" pitchFamily="18" charset="2"/>
              </a:rPr>
              <a:t></a:t>
            </a:r>
            <a:r>
              <a:rPr lang="pt-BR" altLang="zh-CN"/>
              <a:t>Q)</a:t>
            </a:r>
            <a:endParaRPr lang="zh-CN" altLang="en-US"/>
          </a:p>
        </p:txBody>
      </p:sp>
      <p:sp>
        <p:nvSpPr>
          <p:cNvPr id="70659" name="内容占位符 2">
            <a:extLst>
              <a:ext uri="{FF2B5EF4-FFF2-40B4-BE49-F238E27FC236}">
                <a16:creationId xmlns:a16="http://schemas.microsoft.com/office/drawing/2014/main" id="{C6B84F45-2BEE-484F-8CE6-092FFBA3E75B}"/>
              </a:ext>
            </a:extLst>
          </p:cNvPr>
          <p:cNvSpPr>
            <a:spLocks noGrp="1"/>
          </p:cNvSpPr>
          <p:nvPr>
            <p:ph idx="1"/>
          </p:nvPr>
        </p:nvSpPr>
        <p:spPr>
          <a:xfrm>
            <a:off x="276225" y="946150"/>
            <a:ext cx="8759825" cy="5245100"/>
          </a:xfrm>
        </p:spPr>
        <p:txBody>
          <a:bodyPr/>
          <a:lstStyle/>
          <a:p>
            <a:pPr algn="dist"/>
            <a:r>
              <a:rPr lang="zh-CN" altLang="zh-CN" sz="2000" dirty="0"/>
              <a:t>证明：</a:t>
            </a:r>
            <a:r>
              <a:rPr lang="pt-BR" altLang="zh-CN" sz="2000" dirty="0"/>
              <a:t>                                                                 </a:t>
            </a:r>
            <a:r>
              <a:rPr lang="zh-CN" altLang="zh-CN" sz="2000" dirty="0">
                <a:solidFill>
                  <a:schemeClr val="accent2"/>
                </a:solidFill>
              </a:rPr>
              <a:t>证据：</a:t>
            </a:r>
          </a:p>
          <a:p>
            <a:pPr algn="dist"/>
            <a:r>
              <a:rPr lang="pt-BR" altLang="zh-CN" sz="2000" i="1" dirty="0"/>
              <a:t>A</a:t>
            </a:r>
            <a:r>
              <a:rPr lang="pt-BR" altLang="zh-CN" sz="2000" baseline="-25000" dirty="0"/>
              <a:t>1</a:t>
            </a:r>
            <a:r>
              <a:rPr lang="pt-BR" altLang="zh-CN" sz="2000" dirty="0"/>
              <a:t>= (</a:t>
            </a:r>
            <a:r>
              <a:rPr lang="en-US" altLang="zh-CN" sz="2000" dirty="0">
                <a:sym typeface="Symbol" panose="05050102010706020507" pitchFamily="18" charset="2"/>
              </a:rPr>
              <a:t></a:t>
            </a:r>
            <a:r>
              <a:rPr lang="pt-BR" altLang="zh-CN" sz="2000" dirty="0"/>
              <a:t>Q</a:t>
            </a:r>
            <a:r>
              <a:rPr lang="en-US" altLang="zh-CN" sz="2000" dirty="0">
                <a:sym typeface="Symbol" panose="05050102010706020507" pitchFamily="18" charset="2"/>
              </a:rPr>
              <a:t></a:t>
            </a:r>
            <a:r>
              <a:rPr lang="pt-BR" altLang="zh-CN" sz="2000" dirty="0"/>
              <a:t>Q) </a:t>
            </a:r>
            <a:r>
              <a:rPr lang="en-US" altLang="zh-CN" sz="2000" dirty="0">
                <a:sym typeface="Symbol" panose="05050102010706020507" pitchFamily="18" charset="2"/>
              </a:rPr>
              <a:t></a:t>
            </a:r>
            <a:r>
              <a:rPr lang="pt-BR" altLang="zh-CN" sz="2000" dirty="0"/>
              <a:t>Q                                              </a:t>
            </a:r>
            <a:r>
              <a:rPr lang="pt-BR" altLang="zh-CN" sz="2000" dirty="0">
                <a:solidFill>
                  <a:schemeClr val="accent2"/>
                </a:solidFill>
              </a:rPr>
              <a:t>├ (</a:t>
            </a:r>
            <a:r>
              <a:rPr lang="en-US" altLang="zh-CN" sz="2000" dirty="0">
                <a:solidFill>
                  <a:schemeClr val="accent2"/>
                </a:solidFill>
                <a:sym typeface="Symbol" panose="05050102010706020507" pitchFamily="18" charset="2"/>
              </a:rPr>
              <a:t></a:t>
            </a:r>
            <a:r>
              <a:rPr lang="pt-BR" altLang="zh-CN" sz="2000" dirty="0">
                <a:solidFill>
                  <a:schemeClr val="accent2"/>
                </a:solidFill>
              </a:rPr>
              <a:t>Q</a:t>
            </a:r>
            <a:r>
              <a:rPr lang="en-US" altLang="zh-CN" sz="2000" dirty="0">
                <a:solidFill>
                  <a:schemeClr val="accent2"/>
                </a:solidFill>
                <a:sym typeface="Symbol" panose="05050102010706020507" pitchFamily="18" charset="2"/>
              </a:rPr>
              <a:t></a:t>
            </a:r>
            <a:r>
              <a:rPr lang="pt-BR" altLang="zh-CN" sz="2000" dirty="0">
                <a:solidFill>
                  <a:schemeClr val="accent2"/>
                </a:solidFill>
              </a:rPr>
              <a:t>Q) </a:t>
            </a:r>
            <a:r>
              <a:rPr lang="en-US" altLang="zh-CN" sz="2000" dirty="0">
                <a:solidFill>
                  <a:schemeClr val="accent2"/>
                </a:solidFill>
                <a:sym typeface="Symbol" panose="05050102010706020507" pitchFamily="18" charset="2"/>
              </a:rPr>
              <a:t></a:t>
            </a:r>
            <a:r>
              <a:rPr lang="pt-BR" altLang="zh-CN" sz="2000" dirty="0">
                <a:solidFill>
                  <a:schemeClr val="accent2"/>
                </a:solidFill>
              </a:rPr>
              <a:t>Q </a:t>
            </a:r>
            <a:endParaRPr lang="zh-CN" altLang="zh-CN" sz="2000" dirty="0">
              <a:solidFill>
                <a:schemeClr val="accent2"/>
              </a:solidFill>
            </a:endParaRPr>
          </a:p>
          <a:p>
            <a:pPr algn="dist"/>
            <a:r>
              <a:rPr lang="pt-BR" altLang="zh-CN" sz="2000" i="1" dirty="0"/>
              <a:t>A</a:t>
            </a:r>
            <a:r>
              <a:rPr lang="pt-BR" altLang="zh-CN" sz="2000" baseline="-25000" dirty="0"/>
              <a:t>2</a:t>
            </a:r>
            <a:r>
              <a:rPr lang="pt-BR" altLang="zh-CN" sz="2000" dirty="0"/>
              <a:t>=((R</a:t>
            </a:r>
            <a:r>
              <a:rPr lang="en-US" altLang="zh-CN" sz="2000" dirty="0">
                <a:sym typeface="Symbol" panose="05050102010706020507" pitchFamily="18" charset="2"/>
              </a:rPr>
              <a:t></a:t>
            </a:r>
            <a:r>
              <a:rPr lang="pt-BR" altLang="zh-CN" sz="2000" dirty="0"/>
              <a:t>Q) </a:t>
            </a:r>
            <a:r>
              <a:rPr lang="en-US" altLang="zh-CN" sz="2000" dirty="0">
                <a:sym typeface="Symbol" panose="05050102010706020507" pitchFamily="18" charset="2"/>
              </a:rPr>
              <a:t></a:t>
            </a:r>
            <a:r>
              <a:rPr lang="pt-BR" altLang="zh-CN" sz="2000" dirty="0"/>
              <a:t>(</a:t>
            </a:r>
            <a:r>
              <a:rPr lang="en-US" altLang="zh-CN" sz="2000" dirty="0">
                <a:sym typeface="Symbol" panose="05050102010706020507" pitchFamily="18" charset="2"/>
              </a:rPr>
              <a:t></a:t>
            </a:r>
            <a:r>
              <a:rPr lang="pt-BR" altLang="zh-CN" sz="2000" dirty="0"/>
              <a:t>Q</a:t>
            </a:r>
            <a:r>
              <a:rPr lang="en-US" altLang="zh-CN" sz="2000" dirty="0">
                <a:sym typeface="Symbol" panose="05050102010706020507" pitchFamily="18" charset="2"/>
              </a:rPr>
              <a:t></a:t>
            </a:r>
            <a:r>
              <a:rPr lang="pt-BR" altLang="zh-CN" sz="2000" dirty="0"/>
              <a:t>Q))</a:t>
            </a:r>
            <a:r>
              <a:rPr lang="en-US" altLang="zh-CN" sz="2000" dirty="0">
                <a:sym typeface="Symbol" panose="05050102010706020507" pitchFamily="18" charset="2"/>
              </a:rPr>
              <a:t></a:t>
            </a:r>
            <a:r>
              <a:rPr lang="pt-BR" altLang="zh-CN" sz="2000" dirty="0"/>
              <a:t>((R</a:t>
            </a:r>
            <a:r>
              <a:rPr lang="en-US" altLang="zh-CN" sz="2000" dirty="0">
                <a:sym typeface="Symbol" panose="05050102010706020507" pitchFamily="18" charset="2"/>
              </a:rPr>
              <a:t></a:t>
            </a:r>
            <a:r>
              <a:rPr lang="pt-BR" altLang="zh-CN" sz="2000" dirty="0"/>
              <a:t>Q) </a:t>
            </a:r>
            <a:r>
              <a:rPr lang="en-US" altLang="zh-CN" sz="2000" dirty="0">
                <a:sym typeface="Symbol" panose="05050102010706020507" pitchFamily="18" charset="2"/>
              </a:rPr>
              <a:t></a:t>
            </a:r>
            <a:r>
              <a:rPr lang="pt-BR" altLang="zh-CN" sz="2000" dirty="0"/>
              <a:t>Q)      </a:t>
            </a:r>
            <a:r>
              <a:rPr lang="pt-BR" altLang="zh-CN" sz="2000" dirty="0">
                <a:solidFill>
                  <a:schemeClr val="accent2"/>
                </a:solidFill>
              </a:rPr>
              <a:t> ├(Q</a:t>
            </a:r>
            <a:r>
              <a:rPr lang="en-US" altLang="zh-CN" sz="2000" dirty="0">
                <a:solidFill>
                  <a:schemeClr val="accent2"/>
                </a:solidFill>
                <a:sym typeface="Symbol" panose="05050102010706020507" pitchFamily="18" charset="2"/>
              </a:rPr>
              <a:t></a:t>
            </a:r>
            <a:r>
              <a:rPr lang="pt-BR" altLang="zh-CN" sz="2000" dirty="0">
                <a:solidFill>
                  <a:schemeClr val="accent2"/>
                </a:solidFill>
              </a:rPr>
              <a:t>R) </a:t>
            </a:r>
            <a:r>
              <a:rPr lang="en-US" altLang="zh-CN" sz="2000" dirty="0">
                <a:solidFill>
                  <a:schemeClr val="accent2"/>
                </a:solidFill>
                <a:sym typeface="Symbol" panose="05050102010706020507" pitchFamily="18" charset="2"/>
              </a:rPr>
              <a:t></a:t>
            </a:r>
            <a:r>
              <a:rPr lang="pt-BR" altLang="zh-CN" sz="2000" dirty="0">
                <a:solidFill>
                  <a:schemeClr val="accent2"/>
                </a:solidFill>
              </a:rPr>
              <a:t>((P </a:t>
            </a:r>
            <a:r>
              <a:rPr lang="en-US" altLang="zh-CN" sz="2000" dirty="0">
                <a:solidFill>
                  <a:schemeClr val="accent2"/>
                </a:solidFill>
                <a:sym typeface="Symbol" panose="05050102010706020507" pitchFamily="18" charset="2"/>
              </a:rPr>
              <a:t></a:t>
            </a:r>
            <a:r>
              <a:rPr lang="pt-BR" altLang="zh-CN" sz="2000" dirty="0">
                <a:solidFill>
                  <a:schemeClr val="accent2"/>
                </a:solidFill>
              </a:rPr>
              <a:t>Q) </a:t>
            </a:r>
            <a:r>
              <a:rPr lang="en-US" altLang="zh-CN" sz="2000" dirty="0">
                <a:solidFill>
                  <a:schemeClr val="accent2"/>
                </a:solidFill>
                <a:sym typeface="Symbol" panose="05050102010706020507" pitchFamily="18" charset="2"/>
              </a:rPr>
              <a:t></a:t>
            </a:r>
            <a:r>
              <a:rPr lang="pt-BR" altLang="zh-CN" sz="2000" dirty="0">
                <a:solidFill>
                  <a:schemeClr val="accent2"/>
                </a:solidFill>
              </a:rPr>
              <a:t>(P </a:t>
            </a:r>
            <a:r>
              <a:rPr lang="en-US" altLang="zh-CN" sz="2000" dirty="0">
                <a:solidFill>
                  <a:schemeClr val="accent2"/>
                </a:solidFill>
                <a:sym typeface="Symbol" panose="05050102010706020507" pitchFamily="18" charset="2"/>
              </a:rPr>
              <a:t></a:t>
            </a:r>
            <a:r>
              <a:rPr lang="pt-BR" altLang="zh-CN" sz="2000" dirty="0">
                <a:solidFill>
                  <a:schemeClr val="accent2"/>
                </a:solidFill>
              </a:rPr>
              <a:t> R)) </a:t>
            </a:r>
            <a:endParaRPr lang="zh-CN" altLang="zh-CN" sz="2000" dirty="0">
              <a:solidFill>
                <a:schemeClr val="accent2"/>
              </a:solidFill>
            </a:endParaRPr>
          </a:p>
          <a:p>
            <a:r>
              <a:rPr lang="en-US" altLang="zh-CN" sz="2000" i="1" dirty="0"/>
              <a:t>A</a:t>
            </a:r>
            <a:r>
              <a:rPr lang="en-US" altLang="zh-CN" sz="2000" baseline="-25000" dirty="0"/>
              <a:t>3</a:t>
            </a:r>
            <a:r>
              <a:rPr lang="en-US" altLang="zh-CN" sz="2000" dirty="0"/>
              <a:t>=(</a:t>
            </a:r>
            <a:r>
              <a:rPr lang="pt-BR" altLang="zh-CN" sz="2000" dirty="0"/>
              <a:t>(</a:t>
            </a:r>
            <a:r>
              <a:rPr lang="en-US" altLang="zh-CN" sz="2000" dirty="0">
                <a:sym typeface="Symbol" panose="05050102010706020507" pitchFamily="18" charset="2"/>
              </a:rPr>
              <a:t></a:t>
            </a:r>
            <a:r>
              <a:rPr lang="pt-BR" altLang="zh-CN" sz="2000" dirty="0"/>
              <a:t>Q</a:t>
            </a:r>
            <a:r>
              <a:rPr lang="en-US" altLang="zh-CN" sz="2000" dirty="0">
                <a:sym typeface="Symbol" panose="05050102010706020507" pitchFamily="18" charset="2"/>
              </a:rPr>
              <a:t></a:t>
            </a:r>
            <a:r>
              <a:rPr lang="pt-BR" altLang="zh-CN" sz="2000" dirty="0"/>
              <a:t>R) </a:t>
            </a:r>
            <a:r>
              <a:rPr lang="en-US" altLang="zh-CN" sz="2000" dirty="0">
                <a:sym typeface="Symbol" panose="05050102010706020507" pitchFamily="18" charset="2"/>
              </a:rPr>
              <a:t></a:t>
            </a:r>
            <a:r>
              <a:rPr lang="en-US" altLang="zh-CN" sz="2000" dirty="0"/>
              <a:t>(</a:t>
            </a:r>
            <a:r>
              <a:rPr lang="pt-BR" altLang="zh-CN" sz="2000" dirty="0"/>
              <a:t>(R</a:t>
            </a:r>
            <a:r>
              <a:rPr lang="en-US" altLang="zh-CN" sz="2000" dirty="0">
                <a:sym typeface="Symbol" panose="05050102010706020507" pitchFamily="18" charset="2"/>
              </a:rPr>
              <a:t></a:t>
            </a:r>
            <a:r>
              <a:rPr lang="pt-BR" altLang="zh-CN" sz="2000" dirty="0"/>
              <a:t>Q) </a:t>
            </a:r>
            <a:r>
              <a:rPr lang="en-US" altLang="zh-CN" sz="2000" dirty="0">
                <a:sym typeface="Symbol" panose="05050102010706020507" pitchFamily="18" charset="2"/>
              </a:rPr>
              <a:t></a:t>
            </a:r>
            <a:r>
              <a:rPr lang="en-US" altLang="zh-CN" sz="2000" dirty="0"/>
              <a:t>(</a:t>
            </a:r>
            <a:r>
              <a:rPr lang="en-US" altLang="zh-CN" sz="2000" dirty="0">
                <a:sym typeface="Symbol" panose="05050102010706020507" pitchFamily="18" charset="2"/>
              </a:rPr>
              <a:t></a:t>
            </a:r>
            <a:r>
              <a:rPr lang="pt-BR" altLang="zh-CN" sz="2000" dirty="0"/>
              <a:t>Q</a:t>
            </a:r>
            <a:r>
              <a:rPr lang="en-US" altLang="zh-CN" sz="2000" dirty="0">
                <a:sym typeface="Symbol" panose="05050102010706020507" pitchFamily="18" charset="2"/>
              </a:rPr>
              <a:t></a:t>
            </a:r>
            <a:r>
              <a:rPr lang="pt-BR" altLang="zh-CN" sz="2000" dirty="0"/>
              <a:t>Q)</a:t>
            </a:r>
            <a:r>
              <a:rPr lang="en-US" altLang="zh-CN" sz="2000" dirty="0"/>
              <a:t>)) </a:t>
            </a:r>
            <a:endParaRPr lang="zh-CN" altLang="zh-CN" sz="2000" dirty="0"/>
          </a:p>
          <a:p>
            <a:pPr marL="0" indent="0">
              <a:buNone/>
            </a:pPr>
            <a:r>
              <a:rPr lang="en-US" altLang="zh-CN" sz="2000" dirty="0"/>
              <a:t>              </a:t>
            </a:r>
            <a:r>
              <a:rPr lang="en-US" altLang="zh-CN" sz="2000" dirty="0">
                <a:sym typeface="Symbol" panose="05050102010706020507" pitchFamily="18" charset="2"/>
              </a:rPr>
              <a:t></a:t>
            </a:r>
            <a:r>
              <a:rPr lang="en-US" altLang="zh-CN" sz="2000" dirty="0"/>
              <a:t>(</a:t>
            </a:r>
            <a:r>
              <a:rPr lang="pt-BR" altLang="zh-CN" sz="2000" dirty="0"/>
              <a:t>(</a:t>
            </a:r>
            <a:r>
              <a:rPr lang="en-US" altLang="zh-CN" sz="2000" dirty="0">
                <a:sym typeface="Symbol" panose="05050102010706020507" pitchFamily="18" charset="2"/>
              </a:rPr>
              <a:t></a:t>
            </a:r>
            <a:r>
              <a:rPr lang="pt-BR" altLang="zh-CN" sz="2000" dirty="0"/>
              <a:t>Q</a:t>
            </a:r>
            <a:r>
              <a:rPr lang="en-US" altLang="zh-CN" sz="2000" dirty="0">
                <a:sym typeface="Symbol" panose="05050102010706020507" pitchFamily="18" charset="2"/>
              </a:rPr>
              <a:t></a:t>
            </a:r>
            <a:r>
              <a:rPr lang="pt-BR" altLang="zh-CN" sz="2000" dirty="0"/>
              <a:t>R) </a:t>
            </a:r>
            <a:r>
              <a:rPr lang="en-US" altLang="zh-CN" sz="2000" dirty="0">
                <a:sym typeface="Symbol" panose="05050102010706020507" pitchFamily="18" charset="2"/>
              </a:rPr>
              <a:t></a:t>
            </a:r>
            <a:r>
              <a:rPr lang="en-US" altLang="zh-CN" sz="2000" dirty="0"/>
              <a:t> (</a:t>
            </a:r>
            <a:r>
              <a:rPr lang="pt-BR" altLang="zh-CN" sz="2000" dirty="0"/>
              <a:t>(R</a:t>
            </a:r>
            <a:r>
              <a:rPr lang="en-US" altLang="zh-CN" sz="2000" dirty="0">
                <a:sym typeface="Symbol" panose="05050102010706020507" pitchFamily="18" charset="2"/>
              </a:rPr>
              <a:t></a:t>
            </a:r>
            <a:r>
              <a:rPr lang="pt-BR" altLang="zh-CN" sz="2000" dirty="0"/>
              <a:t>Q) </a:t>
            </a:r>
            <a:r>
              <a:rPr lang="en-US" altLang="zh-CN" sz="2000" dirty="0">
                <a:sym typeface="Symbol" panose="05050102010706020507" pitchFamily="18" charset="2"/>
              </a:rPr>
              <a:t></a:t>
            </a:r>
            <a:r>
              <a:rPr lang="en-US" altLang="zh-CN" sz="2000" dirty="0"/>
              <a:t>Q))                </a:t>
            </a:r>
            <a:r>
              <a:rPr lang="en-US" altLang="zh-CN" sz="2000" dirty="0">
                <a:solidFill>
                  <a:schemeClr val="accent2"/>
                </a:solidFill>
              </a:rPr>
              <a:t> ├(Q</a:t>
            </a:r>
            <a:r>
              <a:rPr lang="en-US" altLang="zh-CN" sz="2000" dirty="0">
                <a:solidFill>
                  <a:schemeClr val="accent2"/>
                </a:solidFill>
                <a:sym typeface="Symbol" panose="05050102010706020507" pitchFamily="18" charset="2"/>
              </a:rPr>
              <a:t></a:t>
            </a:r>
            <a:r>
              <a:rPr lang="en-US" altLang="zh-CN" sz="2000" dirty="0">
                <a:solidFill>
                  <a:schemeClr val="accent2"/>
                </a:solidFill>
              </a:rPr>
              <a:t>R) </a:t>
            </a:r>
            <a:r>
              <a:rPr lang="en-US" altLang="zh-CN" sz="2000" dirty="0">
                <a:solidFill>
                  <a:schemeClr val="accent2"/>
                </a:solidFill>
                <a:sym typeface="Symbol" panose="05050102010706020507" pitchFamily="18" charset="2"/>
              </a:rPr>
              <a:t></a:t>
            </a:r>
            <a:r>
              <a:rPr lang="en-US" altLang="zh-CN" sz="2000" dirty="0">
                <a:solidFill>
                  <a:schemeClr val="accent2"/>
                </a:solidFill>
              </a:rPr>
              <a:t>((P </a:t>
            </a:r>
            <a:r>
              <a:rPr lang="en-US" altLang="zh-CN" sz="2000" dirty="0">
                <a:solidFill>
                  <a:schemeClr val="accent2"/>
                </a:solidFill>
                <a:sym typeface="Symbol" panose="05050102010706020507" pitchFamily="18" charset="2"/>
              </a:rPr>
              <a:t></a:t>
            </a:r>
            <a:r>
              <a:rPr lang="en-US" altLang="zh-CN" sz="2000" dirty="0">
                <a:solidFill>
                  <a:schemeClr val="accent2"/>
                </a:solidFill>
              </a:rPr>
              <a:t>Q) </a:t>
            </a:r>
            <a:r>
              <a:rPr lang="en-US" altLang="zh-CN" sz="2000" dirty="0">
                <a:solidFill>
                  <a:schemeClr val="accent2"/>
                </a:solidFill>
                <a:sym typeface="Symbol" panose="05050102010706020507" pitchFamily="18" charset="2"/>
              </a:rPr>
              <a:t></a:t>
            </a:r>
            <a:r>
              <a:rPr lang="en-US" altLang="zh-CN" sz="2000" dirty="0">
                <a:solidFill>
                  <a:schemeClr val="accent2"/>
                </a:solidFill>
              </a:rPr>
              <a:t>(P </a:t>
            </a:r>
            <a:r>
              <a:rPr lang="en-US" altLang="zh-CN" sz="2000" dirty="0">
                <a:solidFill>
                  <a:schemeClr val="accent2"/>
                </a:solidFill>
                <a:sym typeface="Symbol" panose="05050102010706020507" pitchFamily="18" charset="2"/>
              </a:rPr>
              <a:t></a:t>
            </a:r>
            <a:r>
              <a:rPr lang="en-US" altLang="zh-CN" sz="2000" dirty="0">
                <a:solidFill>
                  <a:schemeClr val="accent2"/>
                </a:solidFill>
              </a:rPr>
              <a:t> R)) </a:t>
            </a:r>
            <a:endParaRPr lang="zh-CN" altLang="zh-CN" sz="2000" dirty="0">
              <a:solidFill>
                <a:schemeClr val="accent2"/>
              </a:solidFill>
            </a:endParaRPr>
          </a:p>
          <a:p>
            <a:pPr algn="dist"/>
            <a:r>
              <a:rPr lang="en-US" altLang="zh-CN" sz="2000" i="1" dirty="0"/>
              <a:t>A</a:t>
            </a:r>
            <a:r>
              <a:rPr lang="en-US" altLang="zh-CN" sz="2000" baseline="-25000" dirty="0"/>
              <a:t>4</a:t>
            </a:r>
            <a:r>
              <a:rPr lang="en-US" altLang="zh-CN" sz="2000" dirty="0"/>
              <a:t>=</a:t>
            </a:r>
            <a:r>
              <a:rPr lang="pt-BR" altLang="zh-CN" sz="2000" dirty="0"/>
              <a:t> (</a:t>
            </a:r>
            <a:r>
              <a:rPr lang="en-US" altLang="zh-CN" sz="2000" dirty="0">
                <a:sym typeface="Symbol" panose="05050102010706020507" pitchFamily="18" charset="2"/>
              </a:rPr>
              <a:t></a:t>
            </a:r>
            <a:r>
              <a:rPr lang="pt-BR" altLang="zh-CN" sz="2000" dirty="0"/>
              <a:t>Q</a:t>
            </a:r>
            <a:r>
              <a:rPr lang="en-US" altLang="zh-CN" sz="2000" dirty="0">
                <a:sym typeface="Symbol" panose="05050102010706020507" pitchFamily="18" charset="2"/>
              </a:rPr>
              <a:t></a:t>
            </a:r>
            <a:r>
              <a:rPr lang="pt-BR" altLang="zh-CN" sz="2000" dirty="0"/>
              <a:t>R) </a:t>
            </a:r>
            <a:r>
              <a:rPr lang="en-US" altLang="zh-CN" sz="2000" dirty="0">
                <a:sym typeface="Symbol" panose="05050102010706020507" pitchFamily="18" charset="2"/>
              </a:rPr>
              <a:t></a:t>
            </a:r>
            <a:r>
              <a:rPr lang="en-US" altLang="zh-CN" sz="2000" dirty="0"/>
              <a:t>(</a:t>
            </a:r>
            <a:r>
              <a:rPr lang="pt-BR" altLang="zh-CN" sz="2000" dirty="0"/>
              <a:t>(R</a:t>
            </a:r>
            <a:r>
              <a:rPr lang="en-US" altLang="zh-CN" sz="2000" dirty="0">
                <a:sym typeface="Symbol" panose="05050102010706020507" pitchFamily="18" charset="2"/>
              </a:rPr>
              <a:t></a:t>
            </a:r>
            <a:r>
              <a:rPr lang="pt-BR" altLang="zh-CN" sz="2000" dirty="0"/>
              <a:t>Q) </a:t>
            </a:r>
            <a:r>
              <a:rPr lang="en-US" altLang="zh-CN" sz="2000" dirty="0">
                <a:sym typeface="Symbol" panose="05050102010706020507" pitchFamily="18" charset="2"/>
              </a:rPr>
              <a:t></a:t>
            </a:r>
            <a:r>
              <a:rPr lang="en-US" altLang="zh-CN" sz="2000" dirty="0"/>
              <a:t>(</a:t>
            </a:r>
            <a:r>
              <a:rPr lang="en-US" altLang="zh-CN" sz="2000" dirty="0">
                <a:sym typeface="Symbol" panose="05050102010706020507" pitchFamily="18" charset="2"/>
              </a:rPr>
              <a:t></a:t>
            </a:r>
            <a:r>
              <a:rPr lang="pt-BR" altLang="zh-CN" sz="2000" dirty="0"/>
              <a:t>Q</a:t>
            </a:r>
            <a:r>
              <a:rPr lang="en-US" altLang="zh-CN" sz="2000" dirty="0">
                <a:sym typeface="Symbol" panose="05050102010706020507" pitchFamily="18" charset="2"/>
              </a:rPr>
              <a:t></a:t>
            </a:r>
            <a:r>
              <a:rPr lang="pt-BR" altLang="zh-CN" sz="2000" dirty="0"/>
              <a:t>Q))            </a:t>
            </a:r>
            <a:r>
              <a:rPr lang="en-US" altLang="zh-CN" sz="2000" dirty="0">
                <a:solidFill>
                  <a:schemeClr val="accent2"/>
                </a:solidFill>
              </a:rPr>
              <a:t>├(P </a:t>
            </a:r>
            <a:r>
              <a:rPr lang="en-US" altLang="zh-CN" sz="2000" dirty="0">
                <a:solidFill>
                  <a:schemeClr val="accent2"/>
                </a:solidFill>
                <a:sym typeface="Symbol" panose="05050102010706020507" pitchFamily="18" charset="2"/>
              </a:rPr>
              <a:t></a:t>
            </a:r>
            <a:r>
              <a:rPr lang="en-US" altLang="zh-CN" sz="2000" dirty="0">
                <a:solidFill>
                  <a:schemeClr val="accent2"/>
                </a:solidFill>
              </a:rPr>
              <a:t>Q) </a:t>
            </a:r>
            <a:r>
              <a:rPr lang="en-US" altLang="zh-CN" sz="2000" dirty="0">
                <a:solidFill>
                  <a:schemeClr val="accent2"/>
                </a:solidFill>
                <a:sym typeface="Symbol" panose="05050102010706020507" pitchFamily="18" charset="2"/>
              </a:rPr>
              <a:t></a:t>
            </a:r>
            <a:r>
              <a:rPr lang="en-US" altLang="zh-CN" sz="2000" dirty="0">
                <a:solidFill>
                  <a:schemeClr val="accent2"/>
                </a:solidFill>
              </a:rPr>
              <a:t>((Q </a:t>
            </a:r>
            <a:r>
              <a:rPr lang="en-US" altLang="zh-CN" sz="2000" dirty="0">
                <a:solidFill>
                  <a:schemeClr val="accent2"/>
                </a:solidFill>
                <a:sym typeface="Symbol" panose="05050102010706020507" pitchFamily="18" charset="2"/>
              </a:rPr>
              <a:t></a:t>
            </a:r>
            <a:r>
              <a:rPr lang="en-US" altLang="zh-CN" sz="2000" dirty="0">
                <a:solidFill>
                  <a:schemeClr val="accent2"/>
                </a:solidFill>
              </a:rPr>
              <a:t>R) </a:t>
            </a:r>
            <a:r>
              <a:rPr lang="en-US" altLang="zh-CN" sz="2000" dirty="0">
                <a:solidFill>
                  <a:schemeClr val="accent2"/>
                </a:solidFill>
                <a:sym typeface="Symbol" panose="05050102010706020507" pitchFamily="18" charset="2"/>
              </a:rPr>
              <a:t></a:t>
            </a:r>
            <a:r>
              <a:rPr lang="en-US" altLang="zh-CN" sz="2000" dirty="0">
                <a:solidFill>
                  <a:schemeClr val="accent2"/>
                </a:solidFill>
              </a:rPr>
              <a:t>(P </a:t>
            </a:r>
            <a:r>
              <a:rPr lang="en-US" altLang="zh-CN" sz="2000" dirty="0">
                <a:solidFill>
                  <a:schemeClr val="accent2"/>
                </a:solidFill>
                <a:sym typeface="Symbol" panose="05050102010706020507" pitchFamily="18" charset="2"/>
              </a:rPr>
              <a:t></a:t>
            </a:r>
            <a:r>
              <a:rPr lang="en-US" altLang="zh-CN" sz="2000" dirty="0">
                <a:solidFill>
                  <a:schemeClr val="accent2"/>
                </a:solidFill>
              </a:rPr>
              <a:t>R)) </a:t>
            </a:r>
            <a:endParaRPr lang="zh-CN" altLang="zh-CN" sz="2000" dirty="0">
              <a:solidFill>
                <a:schemeClr val="accent2"/>
              </a:solidFill>
            </a:endParaRPr>
          </a:p>
          <a:p>
            <a:pPr algn="dist"/>
            <a:r>
              <a:rPr lang="en-US" altLang="zh-CN" sz="2000" i="1" dirty="0"/>
              <a:t>A</a:t>
            </a:r>
            <a:r>
              <a:rPr lang="en-US" altLang="zh-CN" sz="2000" baseline="-25000" dirty="0"/>
              <a:t>5</a:t>
            </a:r>
            <a:r>
              <a:rPr lang="en-US" altLang="zh-CN" sz="2000" dirty="0"/>
              <a:t>=</a:t>
            </a:r>
            <a:r>
              <a:rPr lang="pt-BR" altLang="zh-CN" sz="2000" dirty="0"/>
              <a:t>(</a:t>
            </a:r>
            <a:r>
              <a:rPr lang="en-US" altLang="zh-CN" sz="2000" dirty="0">
                <a:sym typeface="Symbol" panose="05050102010706020507" pitchFamily="18" charset="2"/>
              </a:rPr>
              <a:t></a:t>
            </a:r>
            <a:r>
              <a:rPr lang="pt-BR" altLang="zh-CN" sz="2000" dirty="0"/>
              <a:t>Q</a:t>
            </a:r>
            <a:r>
              <a:rPr lang="en-US" altLang="zh-CN" sz="2000" dirty="0">
                <a:sym typeface="Symbol" panose="05050102010706020507" pitchFamily="18" charset="2"/>
              </a:rPr>
              <a:t></a:t>
            </a:r>
            <a:r>
              <a:rPr lang="pt-BR" altLang="zh-CN" sz="2000" dirty="0"/>
              <a:t>R) </a:t>
            </a:r>
            <a:r>
              <a:rPr lang="en-US" altLang="zh-CN" sz="2000" dirty="0">
                <a:sym typeface="Symbol" panose="05050102010706020507" pitchFamily="18" charset="2"/>
              </a:rPr>
              <a:t></a:t>
            </a:r>
            <a:r>
              <a:rPr lang="en-US" altLang="zh-CN" sz="2000" dirty="0"/>
              <a:t> (</a:t>
            </a:r>
            <a:r>
              <a:rPr lang="pt-BR" altLang="zh-CN" sz="2000" dirty="0"/>
              <a:t>(R</a:t>
            </a:r>
            <a:r>
              <a:rPr lang="en-US" altLang="zh-CN" sz="2000" dirty="0">
                <a:sym typeface="Symbol" panose="05050102010706020507" pitchFamily="18" charset="2"/>
              </a:rPr>
              <a:t></a:t>
            </a:r>
            <a:r>
              <a:rPr lang="pt-BR" altLang="zh-CN" sz="2000" dirty="0"/>
              <a:t>Q) </a:t>
            </a:r>
            <a:r>
              <a:rPr lang="en-US" altLang="zh-CN" sz="2000" dirty="0">
                <a:sym typeface="Symbol" panose="05050102010706020507" pitchFamily="18" charset="2"/>
              </a:rPr>
              <a:t></a:t>
            </a:r>
            <a:r>
              <a:rPr lang="en-US" altLang="zh-CN" sz="2000" dirty="0"/>
              <a:t>Q)        </a:t>
            </a:r>
            <a:r>
              <a:rPr lang="pt-BR" altLang="zh-CN" sz="2000" dirty="0"/>
              <a:t>                     </a:t>
            </a:r>
            <a:r>
              <a:rPr lang="pt-BR" altLang="zh-CN" sz="2000" dirty="0">
                <a:solidFill>
                  <a:schemeClr val="accent2"/>
                </a:solidFill>
              </a:rPr>
              <a:t>A</a:t>
            </a:r>
            <a:r>
              <a:rPr lang="pt-BR" altLang="zh-CN" sz="2000" baseline="-25000" dirty="0">
                <a:solidFill>
                  <a:schemeClr val="accent2"/>
                </a:solidFill>
              </a:rPr>
              <a:t>3</a:t>
            </a:r>
            <a:r>
              <a:rPr lang="pt-BR" altLang="zh-CN" sz="2000" dirty="0">
                <a:solidFill>
                  <a:schemeClr val="accent2"/>
                </a:solidFill>
              </a:rPr>
              <a:t>=A</a:t>
            </a:r>
            <a:r>
              <a:rPr lang="pt-BR" altLang="zh-CN" sz="2000" baseline="-25000" dirty="0">
                <a:solidFill>
                  <a:schemeClr val="accent2"/>
                </a:solidFill>
              </a:rPr>
              <a:t>4</a:t>
            </a:r>
            <a:r>
              <a:rPr lang="en-US" altLang="zh-CN" sz="2000" dirty="0">
                <a:solidFill>
                  <a:schemeClr val="accent2"/>
                </a:solidFill>
                <a:sym typeface="Symbol" panose="05050102010706020507" pitchFamily="18" charset="2"/>
              </a:rPr>
              <a:t></a:t>
            </a:r>
            <a:r>
              <a:rPr lang="en-US" altLang="zh-CN" sz="2000" dirty="0">
                <a:solidFill>
                  <a:schemeClr val="accent2"/>
                </a:solidFill>
              </a:rPr>
              <a:t> </a:t>
            </a:r>
            <a:r>
              <a:rPr lang="pt-BR" altLang="zh-CN" sz="2000" dirty="0">
                <a:solidFill>
                  <a:schemeClr val="accent2"/>
                </a:solidFill>
              </a:rPr>
              <a:t>A</a:t>
            </a:r>
            <a:r>
              <a:rPr lang="pt-BR" altLang="zh-CN" sz="2000" baseline="-25000" dirty="0">
                <a:solidFill>
                  <a:schemeClr val="accent2"/>
                </a:solidFill>
              </a:rPr>
              <a:t>5</a:t>
            </a:r>
            <a:r>
              <a:rPr lang="pt-BR" altLang="zh-CN" sz="2000" dirty="0">
                <a:solidFill>
                  <a:schemeClr val="accent2"/>
                </a:solidFill>
              </a:rPr>
              <a:t> </a:t>
            </a:r>
            <a:endParaRPr lang="zh-CN" altLang="zh-CN" sz="2000" dirty="0">
              <a:solidFill>
                <a:schemeClr val="accent2"/>
              </a:solidFill>
            </a:endParaRPr>
          </a:p>
          <a:p>
            <a:pPr algn="dist"/>
            <a:r>
              <a:rPr lang="en-US" altLang="zh-CN" sz="2000" i="1" dirty="0"/>
              <a:t>A</a:t>
            </a:r>
            <a:r>
              <a:rPr lang="en-US" altLang="zh-CN" sz="2000" baseline="-25000" dirty="0"/>
              <a:t>6</a:t>
            </a:r>
            <a:r>
              <a:rPr lang="en-US" altLang="zh-CN" sz="2000" dirty="0"/>
              <a:t> =</a:t>
            </a:r>
            <a:r>
              <a:rPr lang="pt-BR" altLang="zh-CN" sz="2000" dirty="0"/>
              <a:t>(R</a:t>
            </a:r>
            <a:r>
              <a:rPr lang="en-US" altLang="zh-CN" sz="2000" dirty="0">
                <a:sym typeface="Symbol" panose="05050102010706020507" pitchFamily="18" charset="2"/>
              </a:rPr>
              <a:t></a:t>
            </a:r>
            <a:r>
              <a:rPr lang="pt-BR" altLang="zh-CN" sz="2000" dirty="0"/>
              <a:t>Q) </a:t>
            </a:r>
            <a:r>
              <a:rPr lang="en-US" altLang="zh-CN" sz="2000" dirty="0">
                <a:sym typeface="Symbol" panose="05050102010706020507" pitchFamily="18" charset="2"/>
              </a:rPr>
              <a:t></a:t>
            </a:r>
            <a:r>
              <a:rPr lang="en-US" altLang="zh-CN" sz="2000" dirty="0"/>
              <a:t>(</a:t>
            </a:r>
            <a:r>
              <a:rPr lang="pt-BR" altLang="zh-CN" sz="2000" dirty="0"/>
              <a:t>(</a:t>
            </a:r>
            <a:r>
              <a:rPr lang="en-US" altLang="zh-CN" sz="2000" dirty="0">
                <a:sym typeface="Symbol" panose="05050102010706020507" pitchFamily="18" charset="2"/>
              </a:rPr>
              <a:t></a:t>
            </a:r>
            <a:r>
              <a:rPr lang="pt-BR" altLang="zh-CN" sz="2000" dirty="0"/>
              <a:t>Q</a:t>
            </a:r>
            <a:r>
              <a:rPr lang="en-US" altLang="zh-CN" sz="2000" dirty="0">
                <a:sym typeface="Symbol" panose="05050102010706020507" pitchFamily="18" charset="2"/>
              </a:rPr>
              <a:t></a:t>
            </a:r>
            <a:r>
              <a:rPr lang="pt-BR" altLang="zh-CN" sz="2000" dirty="0"/>
              <a:t>R) </a:t>
            </a:r>
            <a:r>
              <a:rPr lang="en-US" altLang="zh-CN" sz="2000" dirty="0">
                <a:sym typeface="Symbol" panose="05050102010706020507" pitchFamily="18" charset="2"/>
              </a:rPr>
              <a:t></a:t>
            </a:r>
            <a:r>
              <a:rPr lang="en-US" altLang="zh-CN" sz="2000" dirty="0"/>
              <a:t> Q)</a:t>
            </a:r>
            <a:r>
              <a:rPr lang="en-US" altLang="zh-CN" sz="2000" i="1" dirty="0"/>
              <a:t>                     </a:t>
            </a:r>
            <a:r>
              <a:rPr lang="en-US" altLang="zh-CN" sz="2000" dirty="0">
                <a:solidFill>
                  <a:schemeClr val="accent2"/>
                </a:solidFill>
              </a:rPr>
              <a:t>├(P </a:t>
            </a:r>
            <a:r>
              <a:rPr lang="en-US" altLang="zh-CN" sz="2000" dirty="0">
                <a:solidFill>
                  <a:schemeClr val="accent2"/>
                </a:solidFill>
                <a:sym typeface="Symbol" panose="05050102010706020507" pitchFamily="18" charset="2"/>
              </a:rPr>
              <a:t></a:t>
            </a:r>
            <a:r>
              <a:rPr lang="en-US" altLang="zh-CN" sz="2000" dirty="0">
                <a:solidFill>
                  <a:schemeClr val="accent2"/>
                </a:solidFill>
              </a:rPr>
              <a:t>(Q </a:t>
            </a:r>
            <a:r>
              <a:rPr lang="en-US" altLang="zh-CN" sz="2000" dirty="0">
                <a:solidFill>
                  <a:schemeClr val="accent2"/>
                </a:solidFill>
                <a:sym typeface="Symbol" panose="05050102010706020507" pitchFamily="18" charset="2"/>
              </a:rPr>
              <a:t></a:t>
            </a:r>
            <a:r>
              <a:rPr lang="en-US" altLang="zh-CN" sz="2000" dirty="0">
                <a:solidFill>
                  <a:schemeClr val="accent2"/>
                </a:solidFill>
              </a:rPr>
              <a:t>R)) </a:t>
            </a:r>
            <a:r>
              <a:rPr lang="en-US" altLang="zh-CN" sz="2000" dirty="0">
                <a:solidFill>
                  <a:schemeClr val="accent2"/>
                </a:solidFill>
                <a:sym typeface="Symbol" panose="05050102010706020507" pitchFamily="18" charset="2"/>
              </a:rPr>
              <a:t></a:t>
            </a:r>
            <a:r>
              <a:rPr lang="en-US" altLang="zh-CN" sz="2000" dirty="0">
                <a:solidFill>
                  <a:schemeClr val="accent2"/>
                </a:solidFill>
              </a:rPr>
              <a:t>(Q </a:t>
            </a:r>
            <a:r>
              <a:rPr lang="en-US" altLang="zh-CN" sz="2000" dirty="0">
                <a:solidFill>
                  <a:schemeClr val="accent2"/>
                </a:solidFill>
                <a:sym typeface="Symbol" panose="05050102010706020507" pitchFamily="18" charset="2"/>
              </a:rPr>
              <a:t></a:t>
            </a:r>
            <a:r>
              <a:rPr lang="en-US" altLang="zh-CN" sz="2000" dirty="0">
                <a:solidFill>
                  <a:schemeClr val="accent2"/>
                </a:solidFill>
              </a:rPr>
              <a:t>(P</a:t>
            </a:r>
            <a:r>
              <a:rPr lang="en-US" altLang="zh-CN" sz="2000" dirty="0">
                <a:solidFill>
                  <a:schemeClr val="accent2"/>
                </a:solidFill>
                <a:sym typeface="Symbol" panose="05050102010706020507" pitchFamily="18" charset="2"/>
              </a:rPr>
              <a:t></a:t>
            </a:r>
            <a:r>
              <a:rPr lang="en-US" altLang="zh-CN" sz="2000" dirty="0">
                <a:solidFill>
                  <a:schemeClr val="accent2"/>
                </a:solidFill>
              </a:rPr>
              <a:t>R))</a:t>
            </a:r>
            <a:endParaRPr lang="zh-CN" altLang="zh-CN" sz="2000" dirty="0">
              <a:solidFill>
                <a:schemeClr val="accent2"/>
              </a:solidFill>
            </a:endParaRPr>
          </a:p>
          <a:p>
            <a:pPr algn="dist"/>
            <a:r>
              <a:rPr lang="en-US" altLang="zh-CN" sz="2000" i="1" dirty="0"/>
              <a:t>A</a:t>
            </a:r>
            <a:r>
              <a:rPr lang="en-US" altLang="zh-CN" sz="2000" baseline="-25000" dirty="0"/>
              <a:t>7</a:t>
            </a:r>
            <a:r>
              <a:rPr lang="en-US" altLang="zh-CN" sz="2000" dirty="0"/>
              <a:t> =</a:t>
            </a:r>
            <a:r>
              <a:rPr lang="pt-BR" altLang="zh-CN" sz="2000" dirty="0"/>
              <a:t> (</a:t>
            </a:r>
            <a:r>
              <a:rPr lang="en-US" altLang="zh-CN" sz="2000" dirty="0">
                <a:sym typeface="Symbol" panose="05050102010706020507" pitchFamily="18" charset="2"/>
              </a:rPr>
              <a:t></a:t>
            </a:r>
            <a:r>
              <a:rPr lang="pt-BR" altLang="zh-CN" sz="2000" dirty="0"/>
              <a:t>Q</a:t>
            </a:r>
            <a:r>
              <a:rPr lang="en-US" altLang="zh-CN" sz="2000" dirty="0">
                <a:sym typeface="Symbol" panose="05050102010706020507" pitchFamily="18" charset="2"/>
              </a:rPr>
              <a:t></a:t>
            </a:r>
            <a:r>
              <a:rPr lang="pt-BR" altLang="zh-CN" sz="2000" dirty="0"/>
              <a:t>R) </a:t>
            </a:r>
            <a:r>
              <a:rPr lang="en-US" altLang="zh-CN" sz="2000" dirty="0">
                <a:sym typeface="Symbol" panose="05050102010706020507" pitchFamily="18" charset="2"/>
              </a:rPr>
              <a:t></a:t>
            </a:r>
            <a:r>
              <a:rPr lang="pt-BR" altLang="zh-CN" sz="2000" dirty="0"/>
              <a:t> (R</a:t>
            </a:r>
            <a:r>
              <a:rPr lang="en-US" altLang="zh-CN" sz="2000" dirty="0">
                <a:sym typeface="Symbol" panose="05050102010706020507" pitchFamily="18" charset="2"/>
              </a:rPr>
              <a:t></a:t>
            </a:r>
            <a:r>
              <a:rPr lang="pt-BR" altLang="zh-CN" sz="2000" dirty="0"/>
              <a:t>Q)                                   </a:t>
            </a:r>
            <a:r>
              <a:rPr lang="en-US" altLang="zh-CN" sz="2000" dirty="0">
                <a:solidFill>
                  <a:schemeClr val="accent2"/>
                </a:solidFill>
                <a:latin typeface="Palace Script MT" panose="030303020206070C0B05" pitchFamily="66" charset="0"/>
              </a:rPr>
              <a:t>A</a:t>
            </a:r>
            <a:r>
              <a:rPr lang="en-US" altLang="zh-CN" sz="2000" dirty="0">
                <a:solidFill>
                  <a:schemeClr val="accent2"/>
                </a:solidFill>
              </a:rPr>
              <a:t> </a:t>
            </a:r>
            <a:r>
              <a:rPr lang="en-US" altLang="zh-CN" sz="2000" baseline="-25000" dirty="0">
                <a:solidFill>
                  <a:schemeClr val="accent2"/>
                </a:solidFill>
              </a:rPr>
              <a:t>3</a:t>
            </a:r>
            <a:r>
              <a:rPr lang="en-US" altLang="zh-CN" sz="2000" i="1" dirty="0">
                <a:solidFill>
                  <a:schemeClr val="accent2"/>
                </a:solidFill>
              </a:rPr>
              <a:t> </a:t>
            </a:r>
            <a:endParaRPr lang="zh-CN" altLang="zh-CN" sz="2000" dirty="0">
              <a:solidFill>
                <a:schemeClr val="accent2"/>
              </a:solidFill>
            </a:endParaRPr>
          </a:p>
          <a:p>
            <a:pPr algn="dist"/>
            <a:r>
              <a:rPr lang="en-US" altLang="zh-CN" sz="2000" i="1" dirty="0"/>
              <a:t>A</a:t>
            </a:r>
            <a:r>
              <a:rPr lang="en-US" altLang="zh-CN" sz="2000" baseline="-25000" dirty="0"/>
              <a:t>8</a:t>
            </a:r>
            <a:r>
              <a:rPr lang="en-US" altLang="zh-CN" sz="2000" dirty="0"/>
              <a:t>= </a:t>
            </a:r>
            <a:r>
              <a:rPr lang="pt-BR" altLang="zh-CN" sz="2000" dirty="0"/>
              <a:t>(</a:t>
            </a:r>
            <a:r>
              <a:rPr lang="en-US" altLang="zh-CN" sz="2000" dirty="0">
                <a:sym typeface="Symbol" panose="05050102010706020507" pitchFamily="18" charset="2"/>
              </a:rPr>
              <a:t></a:t>
            </a:r>
            <a:r>
              <a:rPr lang="pt-BR" altLang="zh-CN" sz="2000" dirty="0"/>
              <a:t>Q</a:t>
            </a:r>
            <a:r>
              <a:rPr lang="en-US" altLang="zh-CN" sz="2000" dirty="0">
                <a:sym typeface="Symbol" panose="05050102010706020507" pitchFamily="18" charset="2"/>
              </a:rPr>
              <a:t></a:t>
            </a:r>
            <a:r>
              <a:rPr lang="pt-BR" altLang="zh-CN" sz="2000" dirty="0"/>
              <a:t>R) </a:t>
            </a:r>
            <a:r>
              <a:rPr lang="en-US" altLang="zh-CN" sz="2000" dirty="0">
                <a:sym typeface="Symbol" panose="05050102010706020507" pitchFamily="18" charset="2"/>
              </a:rPr>
              <a:t></a:t>
            </a:r>
            <a:r>
              <a:rPr lang="en-US" altLang="zh-CN" sz="2000" dirty="0"/>
              <a:t>(</a:t>
            </a:r>
            <a:r>
              <a:rPr lang="pt-BR" altLang="zh-CN" sz="2000" dirty="0"/>
              <a:t>(</a:t>
            </a:r>
            <a:r>
              <a:rPr lang="en-US" altLang="zh-CN" sz="2000" dirty="0">
                <a:sym typeface="Symbol" panose="05050102010706020507" pitchFamily="18" charset="2"/>
              </a:rPr>
              <a:t></a:t>
            </a:r>
            <a:r>
              <a:rPr lang="pt-BR" altLang="zh-CN" sz="2000" dirty="0"/>
              <a:t>Q</a:t>
            </a:r>
            <a:r>
              <a:rPr lang="en-US" altLang="zh-CN" sz="2000" dirty="0">
                <a:sym typeface="Symbol" panose="05050102010706020507" pitchFamily="18" charset="2"/>
              </a:rPr>
              <a:t></a:t>
            </a:r>
            <a:r>
              <a:rPr lang="pt-BR" altLang="zh-CN" sz="2000" dirty="0"/>
              <a:t>R) </a:t>
            </a:r>
            <a:r>
              <a:rPr lang="en-US" altLang="zh-CN" sz="2000" dirty="0">
                <a:sym typeface="Symbol" panose="05050102010706020507" pitchFamily="18" charset="2"/>
              </a:rPr>
              <a:t></a:t>
            </a:r>
            <a:r>
              <a:rPr lang="en-US" altLang="zh-CN" sz="2000" dirty="0"/>
              <a:t> Q)</a:t>
            </a:r>
            <a:r>
              <a:rPr lang="pt-BR" altLang="zh-CN" sz="2000" dirty="0"/>
              <a:t>                      </a:t>
            </a:r>
            <a:r>
              <a:rPr lang="pt-BR" altLang="zh-CN" sz="2000" dirty="0">
                <a:solidFill>
                  <a:schemeClr val="accent2"/>
                </a:solidFill>
              </a:rPr>
              <a:t>A</a:t>
            </a:r>
            <a:r>
              <a:rPr lang="pt-BR" altLang="zh-CN" sz="2000" baseline="-25000" dirty="0">
                <a:solidFill>
                  <a:schemeClr val="accent2"/>
                </a:solidFill>
              </a:rPr>
              <a:t>7</a:t>
            </a:r>
            <a:r>
              <a:rPr lang="pt-BR" altLang="zh-CN" sz="2000" dirty="0">
                <a:solidFill>
                  <a:schemeClr val="accent2"/>
                </a:solidFill>
              </a:rPr>
              <a:t>, A</a:t>
            </a:r>
            <a:r>
              <a:rPr lang="pt-BR" altLang="zh-CN" sz="2000" baseline="-25000" dirty="0">
                <a:solidFill>
                  <a:schemeClr val="accent2"/>
                </a:solidFill>
              </a:rPr>
              <a:t>6</a:t>
            </a:r>
            <a:endParaRPr lang="zh-CN" altLang="zh-CN" sz="2000" dirty="0">
              <a:solidFill>
                <a:schemeClr val="accent2"/>
              </a:solidFill>
            </a:endParaRPr>
          </a:p>
          <a:p>
            <a:pPr algn="dist"/>
            <a:r>
              <a:rPr lang="en-US" altLang="zh-CN" sz="2000" i="1" dirty="0"/>
              <a:t>A</a:t>
            </a:r>
            <a:r>
              <a:rPr lang="en-US" altLang="zh-CN" sz="2000" baseline="-25000" dirty="0"/>
              <a:t>9</a:t>
            </a:r>
            <a:r>
              <a:rPr lang="en-US" altLang="zh-CN" sz="2000" dirty="0"/>
              <a:t>= </a:t>
            </a:r>
            <a:r>
              <a:rPr lang="pt-BR" altLang="zh-CN" sz="2000" dirty="0"/>
              <a:t>(</a:t>
            </a:r>
            <a:r>
              <a:rPr lang="en-US" altLang="zh-CN" sz="2000" dirty="0">
                <a:sym typeface="Symbol" panose="05050102010706020507" pitchFamily="18" charset="2"/>
              </a:rPr>
              <a:t></a:t>
            </a:r>
            <a:r>
              <a:rPr lang="pt-BR" altLang="zh-CN" sz="2000" dirty="0"/>
              <a:t>Q</a:t>
            </a:r>
            <a:r>
              <a:rPr lang="en-US" altLang="zh-CN" sz="2000" dirty="0">
                <a:sym typeface="Symbol" panose="05050102010706020507" pitchFamily="18" charset="2"/>
              </a:rPr>
              <a:t></a:t>
            </a:r>
            <a:r>
              <a:rPr lang="pt-BR" altLang="zh-CN" sz="2000" dirty="0"/>
              <a:t>R) </a:t>
            </a:r>
            <a:r>
              <a:rPr lang="en-US" altLang="zh-CN" sz="2000" dirty="0">
                <a:sym typeface="Symbol" panose="05050102010706020507" pitchFamily="18" charset="2"/>
              </a:rPr>
              <a:t></a:t>
            </a:r>
            <a:r>
              <a:rPr lang="en-US" altLang="zh-CN" sz="2000" dirty="0"/>
              <a:t>(</a:t>
            </a:r>
            <a:r>
              <a:rPr lang="pt-BR" altLang="zh-CN" sz="2000" dirty="0"/>
              <a:t>(</a:t>
            </a:r>
            <a:r>
              <a:rPr lang="en-US" altLang="zh-CN" sz="2000" dirty="0">
                <a:sym typeface="Symbol" panose="05050102010706020507" pitchFamily="18" charset="2"/>
              </a:rPr>
              <a:t></a:t>
            </a:r>
            <a:r>
              <a:rPr lang="pt-BR" altLang="zh-CN" sz="2000" dirty="0"/>
              <a:t>Q</a:t>
            </a:r>
            <a:r>
              <a:rPr lang="en-US" altLang="zh-CN" sz="2000" dirty="0">
                <a:sym typeface="Symbol" panose="05050102010706020507" pitchFamily="18" charset="2"/>
              </a:rPr>
              <a:t></a:t>
            </a:r>
            <a:r>
              <a:rPr lang="pt-BR" altLang="zh-CN" sz="2000" dirty="0"/>
              <a:t>R) </a:t>
            </a:r>
            <a:r>
              <a:rPr lang="en-US" altLang="zh-CN" sz="2000" dirty="0">
                <a:sym typeface="Symbol" panose="05050102010706020507" pitchFamily="18" charset="2"/>
              </a:rPr>
              <a:t></a:t>
            </a:r>
            <a:r>
              <a:rPr lang="en-US" altLang="zh-CN" sz="2000" dirty="0"/>
              <a:t> Q)</a:t>
            </a:r>
            <a:r>
              <a:rPr lang="en-US" altLang="zh-CN" sz="2000" i="1" dirty="0"/>
              <a:t>        </a:t>
            </a:r>
            <a:r>
              <a:rPr lang="en-US" altLang="zh-CN" sz="2000" dirty="0">
                <a:solidFill>
                  <a:schemeClr val="accent2"/>
                </a:solidFill>
              </a:rPr>
              <a:t>├(P </a:t>
            </a:r>
            <a:r>
              <a:rPr lang="en-US" altLang="zh-CN" sz="2000" dirty="0">
                <a:solidFill>
                  <a:schemeClr val="accent2"/>
                </a:solidFill>
                <a:sym typeface="Symbol" panose="05050102010706020507" pitchFamily="18" charset="2"/>
              </a:rPr>
              <a:t></a:t>
            </a:r>
            <a:r>
              <a:rPr lang="en-US" altLang="zh-CN" sz="2000" dirty="0">
                <a:solidFill>
                  <a:schemeClr val="accent2"/>
                </a:solidFill>
              </a:rPr>
              <a:t>(Q </a:t>
            </a:r>
            <a:r>
              <a:rPr lang="en-US" altLang="zh-CN" sz="2000" dirty="0">
                <a:solidFill>
                  <a:schemeClr val="accent2"/>
                </a:solidFill>
                <a:sym typeface="Symbol" panose="05050102010706020507" pitchFamily="18" charset="2"/>
              </a:rPr>
              <a:t></a:t>
            </a:r>
            <a:r>
              <a:rPr lang="en-US" altLang="zh-CN" sz="2000" dirty="0">
                <a:solidFill>
                  <a:schemeClr val="accent2"/>
                </a:solidFill>
              </a:rPr>
              <a:t>R)) </a:t>
            </a:r>
            <a:r>
              <a:rPr lang="en-US" altLang="zh-CN" sz="2000" dirty="0">
                <a:solidFill>
                  <a:schemeClr val="accent2"/>
                </a:solidFill>
                <a:sym typeface="Symbol" panose="05050102010706020507" pitchFamily="18" charset="2"/>
              </a:rPr>
              <a:t></a:t>
            </a:r>
            <a:r>
              <a:rPr lang="en-US" altLang="zh-CN" sz="2000" dirty="0">
                <a:solidFill>
                  <a:schemeClr val="accent2"/>
                </a:solidFill>
              </a:rPr>
              <a:t>(Q </a:t>
            </a:r>
            <a:r>
              <a:rPr lang="en-US" altLang="zh-CN" sz="2000" dirty="0">
                <a:solidFill>
                  <a:schemeClr val="accent2"/>
                </a:solidFill>
                <a:sym typeface="Symbol" panose="05050102010706020507" pitchFamily="18" charset="2"/>
              </a:rPr>
              <a:t></a:t>
            </a:r>
            <a:r>
              <a:rPr lang="en-US" altLang="zh-CN" sz="2000" dirty="0">
                <a:solidFill>
                  <a:schemeClr val="accent2"/>
                </a:solidFill>
              </a:rPr>
              <a:t>(P</a:t>
            </a:r>
            <a:r>
              <a:rPr lang="en-US" altLang="zh-CN" sz="2000" dirty="0">
                <a:solidFill>
                  <a:schemeClr val="accent2"/>
                </a:solidFill>
                <a:sym typeface="Symbol" panose="05050102010706020507" pitchFamily="18" charset="2"/>
              </a:rPr>
              <a:t></a:t>
            </a:r>
            <a:r>
              <a:rPr lang="en-US" altLang="zh-CN" sz="2000" dirty="0">
                <a:solidFill>
                  <a:schemeClr val="accent2"/>
                </a:solidFill>
              </a:rPr>
              <a:t>R))</a:t>
            </a:r>
            <a:endParaRPr lang="zh-CN" altLang="zh-CN" sz="2000" dirty="0">
              <a:solidFill>
                <a:schemeClr val="accent2"/>
              </a:solidFill>
            </a:endParaRPr>
          </a:p>
          <a:p>
            <a:pPr algn="dist"/>
            <a:r>
              <a:rPr lang="zh-CN" altLang="zh-CN" sz="2000" dirty="0"/>
              <a:t>证毕</a:t>
            </a:r>
          </a:p>
          <a:p>
            <a:pPr algn="dist"/>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065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065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65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65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65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065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065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0659">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0659">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06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a:extLst>
              <a:ext uri="{FF2B5EF4-FFF2-40B4-BE49-F238E27FC236}">
                <a16:creationId xmlns:a16="http://schemas.microsoft.com/office/drawing/2014/main" id="{AB044F79-7E89-465C-B02A-C8CB00C616D7}"/>
              </a:ext>
            </a:extLst>
          </p:cNvPr>
          <p:cNvSpPr>
            <a:spLocks noGrp="1"/>
          </p:cNvSpPr>
          <p:nvPr>
            <p:ph type="title"/>
          </p:nvPr>
        </p:nvSpPr>
        <p:spPr/>
        <p:txBody>
          <a:bodyPr/>
          <a:lstStyle/>
          <a:p>
            <a:r>
              <a:rPr lang="pt-BR" altLang="zh-CN"/>
              <a:t>├(Q</a:t>
            </a:r>
            <a:r>
              <a:rPr lang="pt-BR" altLang="zh-CN">
                <a:sym typeface="Symbol" panose="05050102010706020507" pitchFamily="18" charset="2"/>
              </a:rPr>
              <a:t></a:t>
            </a:r>
            <a:r>
              <a:rPr lang="pt-BR" altLang="zh-CN"/>
              <a:t>R)</a:t>
            </a:r>
            <a:r>
              <a:rPr lang="pt-BR" altLang="zh-CN">
                <a:sym typeface="Symbol" panose="05050102010706020507" pitchFamily="18" charset="2"/>
              </a:rPr>
              <a:t></a:t>
            </a:r>
            <a:r>
              <a:rPr lang="pt-BR" altLang="zh-CN"/>
              <a:t>((Q</a:t>
            </a:r>
            <a:r>
              <a:rPr lang="pt-BR" altLang="zh-CN">
                <a:sym typeface="Symbol" panose="05050102010706020507" pitchFamily="18" charset="2"/>
              </a:rPr>
              <a:t></a:t>
            </a:r>
            <a:r>
              <a:rPr lang="pt-BR" altLang="zh-CN"/>
              <a:t>R)</a:t>
            </a:r>
            <a:r>
              <a:rPr lang="pt-BR" altLang="zh-CN">
                <a:sym typeface="Symbol" panose="05050102010706020507" pitchFamily="18" charset="2"/>
              </a:rPr>
              <a:t></a:t>
            </a:r>
            <a:r>
              <a:rPr lang="pt-BR" altLang="zh-CN"/>
              <a:t>Q)</a:t>
            </a:r>
            <a:endParaRPr lang="zh-CN" altLang="en-US"/>
          </a:p>
        </p:txBody>
      </p:sp>
      <p:sp>
        <p:nvSpPr>
          <p:cNvPr id="71683" name="内容占位符 2">
            <a:extLst>
              <a:ext uri="{FF2B5EF4-FFF2-40B4-BE49-F238E27FC236}">
                <a16:creationId xmlns:a16="http://schemas.microsoft.com/office/drawing/2014/main" id="{1880A5A1-95EA-478F-BC0B-938AA32A94A0}"/>
              </a:ext>
            </a:extLst>
          </p:cNvPr>
          <p:cNvSpPr>
            <a:spLocks noGrp="1"/>
          </p:cNvSpPr>
          <p:nvPr>
            <p:ph idx="1"/>
          </p:nvPr>
        </p:nvSpPr>
        <p:spPr/>
        <p:txBody>
          <a:bodyPr/>
          <a:lstStyle/>
          <a:p>
            <a:r>
              <a:rPr lang="zh-CN" altLang="zh-CN" sz="1600" dirty="0"/>
              <a:t>证明： </a:t>
            </a:r>
            <a:r>
              <a:rPr lang="en-US" altLang="zh-CN" sz="1600" dirty="0"/>
              <a:t>                                                                             </a:t>
            </a:r>
            <a:r>
              <a:rPr lang="zh-CN" altLang="zh-CN" sz="1600" dirty="0">
                <a:solidFill>
                  <a:schemeClr val="accent2"/>
                </a:solidFill>
              </a:rPr>
              <a:t>证据：</a:t>
            </a:r>
          </a:p>
          <a:p>
            <a:r>
              <a:rPr lang="en-US" altLang="zh-CN" sz="1600" i="1" dirty="0"/>
              <a:t>A</a:t>
            </a:r>
            <a:r>
              <a:rPr lang="en-US" altLang="zh-CN" sz="1600" baseline="-25000" dirty="0"/>
              <a:t>1</a:t>
            </a:r>
            <a:r>
              <a:rPr lang="en-US" altLang="zh-CN" sz="1600" dirty="0"/>
              <a:t>= (</a:t>
            </a:r>
            <a:r>
              <a:rPr lang="en-US" altLang="zh-CN" sz="1600" dirty="0">
                <a:sym typeface="Symbol" panose="05050102010706020507" pitchFamily="18" charset="2"/>
              </a:rPr>
              <a:t></a:t>
            </a:r>
            <a:r>
              <a:rPr lang="pt-BR" altLang="zh-CN" sz="1600" dirty="0"/>
              <a:t>Q</a:t>
            </a:r>
            <a:r>
              <a:rPr lang="en-US" altLang="zh-CN" sz="1600" dirty="0">
                <a:sym typeface="Symbol" panose="05050102010706020507" pitchFamily="18" charset="2"/>
              </a:rPr>
              <a:t></a:t>
            </a:r>
            <a:r>
              <a:rPr lang="pt-BR" altLang="zh-CN" sz="1600" dirty="0"/>
              <a:t>Q) </a:t>
            </a:r>
            <a:r>
              <a:rPr lang="en-US" altLang="zh-CN" sz="1600" dirty="0">
                <a:sym typeface="Symbol" panose="05050102010706020507" pitchFamily="18" charset="2"/>
              </a:rPr>
              <a:t></a:t>
            </a:r>
            <a:r>
              <a:rPr lang="en-US" altLang="zh-CN" sz="1600" dirty="0"/>
              <a:t>Q                                                 </a:t>
            </a:r>
            <a:r>
              <a:rPr lang="en-US" altLang="zh-CN" sz="1600" dirty="0">
                <a:solidFill>
                  <a:schemeClr val="accent2"/>
                </a:solidFill>
              </a:rPr>
              <a:t>├ (</a:t>
            </a:r>
            <a:r>
              <a:rPr lang="en-US" altLang="zh-CN" sz="1600" dirty="0">
                <a:solidFill>
                  <a:schemeClr val="accent2"/>
                </a:solidFill>
                <a:sym typeface="Symbol" panose="05050102010706020507" pitchFamily="18" charset="2"/>
              </a:rPr>
              <a:t></a:t>
            </a:r>
            <a:r>
              <a:rPr lang="pt-BR" altLang="zh-CN" sz="1600" dirty="0">
                <a:solidFill>
                  <a:schemeClr val="accent2"/>
                </a:solidFill>
              </a:rPr>
              <a:t>Q</a:t>
            </a:r>
            <a:r>
              <a:rPr lang="en-US" altLang="zh-CN" sz="1600" dirty="0">
                <a:solidFill>
                  <a:schemeClr val="accent2"/>
                </a:solidFill>
                <a:sym typeface="Symbol" panose="05050102010706020507" pitchFamily="18" charset="2"/>
              </a:rPr>
              <a:t></a:t>
            </a:r>
            <a:r>
              <a:rPr lang="pt-BR" altLang="zh-CN" sz="1600" dirty="0">
                <a:solidFill>
                  <a:schemeClr val="accent2"/>
                </a:solidFill>
              </a:rPr>
              <a:t>Q) </a:t>
            </a:r>
            <a:r>
              <a:rPr lang="en-US" altLang="zh-CN" sz="1600" dirty="0">
                <a:solidFill>
                  <a:schemeClr val="accent2"/>
                </a:solidFill>
                <a:sym typeface="Symbol" panose="05050102010706020507" pitchFamily="18" charset="2"/>
              </a:rPr>
              <a:t></a:t>
            </a:r>
            <a:r>
              <a:rPr lang="en-US" altLang="zh-CN" sz="1600" dirty="0">
                <a:solidFill>
                  <a:schemeClr val="accent2"/>
                </a:solidFill>
              </a:rPr>
              <a:t>Q </a:t>
            </a:r>
            <a:endParaRPr lang="zh-CN" altLang="zh-CN" sz="1600" dirty="0">
              <a:solidFill>
                <a:schemeClr val="accent2"/>
              </a:solidFill>
            </a:endParaRPr>
          </a:p>
          <a:p>
            <a:r>
              <a:rPr lang="en-US" altLang="zh-CN" sz="1600" i="1" dirty="0"/>
              <a:t>A</a:t>
            </a:r>
            <a:r>
              <a:rPr lang="en-US" altLang="zh-CN" sz="1600" baseline="-25000" dirty="0"/>
              <a:t>2</a:t>
            </a:r>
            <a:r>
              <a:rPr lang="en-US" altLang="zh-CN" sz="1600" dirty="0"/>
              <a:t>=(</a:t>
            </a:r>
            <a:r>
              <a:rPr lang="pt-BR" altLang="zh-CN" sz="1600" dirty="0"/>
              <a:t>Q</a:t>
            </a:r>
            <a:r>
              <a:rPr lang="en-US" altLang="zh-CN" sz="1600" dirty="0">
                <a:sym typeface="Symbol" panose="05050102010706020507" pitchFamily="18" charset="2"/>
              </a:rPr>
              <a:t></a:t>
            </a:r>
            <a:r>
              <a:rPr lang="pt-BR" altLang="zh-CN" sz="1600" dirty="0"/>
              <a:t>Q) </a:t>
            </a:r>
            <a:r>
              <a:rPr lang="en-US" altLang="zh-CN" sz="1600" dirty="0">
                <a:sym typeface="Symbol" panose="05050102010706020507" pitchFamily="18" charset="2"/>
              </a:rPr>
              <a:t></a:t>
            </a:r>
            <a:r>
              <a:rPr lang="en-US" altLang="zh-CN" sz="1600" dirty="0"/>
              <a:t> (</a:t>
            </a:r>
            <a:r>
              <a:rPr lang="en-US" altLang="zh-CN" sz="1600" dirty="0">
                <a:sym typeface="Symbol" panose="05050102010706020507" pitchFamily="18" charset="2"/>
              </a:rPr>
              <a:t></a:t>
            </a:r>
            <a:r>
              <a:rPr lang="pt-BR" altLang="zh-CN" sz="1600" dirty="0"/>
              <a:t>Q</a:t>
            </a:r>
            <a:r>
              <a:rPr lang="en-US" altLang="zh-CN" sz="1600" dirty="0">
                <a:sym typeface="Symbol" panose="05050102010706020507" pitchFamily="18" charset="2"/>
              </a:rPr>
              <a:t></a:t>
            </a:r>
            <a:r>
              <a:rPr lang="pt-BR" altLang="zh-CN" sz="1600" dirty="0"/>
              <a:t>Q)</a:t>
            </a:r>
            <a:r>
              <a:rPr lang="en-US" altLang="zh-CN" sz="1600" dirty="0"/>
              <a:t>                                        </a:t>
            </a:r>
            <a:r>
              <a:rPr lang="en-US" altLang="zh-CN" sz="1600" dirty="0">
                <a:solidFill>
                  <a:schemeClr val="accent2"/>
                </a:solidFill>
              </a:rPr>
              <a:t>├(Q</a:t>
            </a:r>
            <a:r>
              <a:rPr lang="en-US" altLang="zh-CN" sz="1600" dirty="0">
                <a:solidFill>
                  <a:schemeClr val="accent2"/>
                </a:solidFill>
                <a:sym typeface="Symbol" panose="05050102010706020507" pitchFamily="18" charset="2"/>
              </a:rPr>
              <a:t></a:t>
            </a:r>
            <a:r>
              <a:rPr lang="en-US" altLang="zh-CN" sz="1600" dirty="0">
                <a:solidFill>
                  <a:schemeClr val="accent2"/>
                </a:solidFill>
              </a:rPr>
              <a:t>R) </a:t>
            </a:r>
            <a:r>
              <a:rPr lang="en-US" altLang="zh-CN" sz="1600" dirty="0">
                <a:solidFill>
                  <a:schemeClr val="accent2"/>
                </a:solidFill>
                <a:sym typeface="Symbol" panose="05050102010706020507" pitchFamily="18" charset="2"/>
              </a:rPr>
              <a:t></a:t>
            </a:r>
            <a:r>
              <a:rPr lang="en-US" altLang="zh-CN" sz="1600" dirty="0">
                <a:solidFill>
                  <a:schemeClr val="accent2"/>
                </a:solidFill>
              </a:rPr>
              <a:t>(</a:t>
            </a:r>
            <a:r>
              <a:rPr lang="en-US" altLang="zh-CN" sz="1600" dirty="0">
                <a:solidFill>
                  <a:schemeClr val="accent2"/>
                </a:solidFill>
                <a:sym typeface="Symbol" panose="05050102010706020507" pitchFamily="18" charset="2"/>
              </a:rPr>
              <a:t></a:t>
            </a:r>
            <a:r>
              <a:rPr lang="en-US" altLang="zh-CN" sz="1600" dirty="0">
                <a:solidFill>
                  <a:schemeClr val="accent2"/>
                </a:solidFill>
              </a:rPr>
              <a:t>R</a:t>
            </a:r>
            <a:r>
              <a:rPr lang="en-US" altLang="zh-CN" sz="1600" dirty="0">
                <a:solidFill>
                  <a:schemeClr val="accent2"/>
                </a:solidFill>
                <a:sym typeface="Symbol" panose="05050102010706020507" pitchFamily="18" charset="2"/>
              </a:rPr>
              <a:t></a:t>
            </a:r>
            <a:r>
              <a:rPr lang="en-US" altLang="zh-CN" sz="1600" dirty="0">
                <a:solidFill>
                  <a:schemeClr val="accent2"/>
                </a:solidFill>
              </a:rPr>
              <a:t>Q)</a:t>
            </a:r>
            <a:r>
              <a:rPr lang="en-US" altLang="zh-CN" sz="1600" i="1" dirty="0">
                <a:solidFill>
                  <a:schemeClr val="accent2"/>
                </a:solidFill>
              </a:rPr>
              <a:t> </a:t>
            </a:r>
            <a:endParaRPr lang="zh-CN" altLang="zh-CN" sz="1600" dirty="0">
              <a:solidFill>
                <a:schemeClr val="accent2"/>
              </a:solidFill>
            </a:endParaRPr>
          </a:p>
          <a:p>
            <a:r>
              <a:rPr lang="en-US" altLang="zh-CN" sz="1600" i="1" dirty="0"/>
              <a:t>A</a:t>
            </a:r>
            <a:r>
              <a:rPr lang="en-US" altLang="zh-CN" sz="1600" baseline="-25000" dirty="0"/>
              <a:t>3</a:t>
            </a:r>
            <a:r>
              <a:rPr lang="en-US" altLang="zh-CN" sz="1600" dirty="0"/>
              <a:t>= (</a:t>
            </a:r>
            <a:r>
              <a:rPr lang="pt-BR" altLang="zh-CN" sz="1600" dirty="0"/>
              <a:t>Q</a:t>
            </a:r>
            <a:r>
              <a:rPr lang="en-US" altLang="zh-CN" sz="1600" dirty="0">
                <a:sym typeface="Symbol" panose="05050102010706020507" pitchFamily="18" charset="2"/>
              </a:rPr>
              <a:t></a:t>
            </a:r>
            <a:r>
              <a:rPr lang="pt-BR" altLang="zh-CN" sz="1600" dirty="0"/>
              <a:t>Q)</a:t>
            </a:r>
            <a:r>
              <a:rPr lang="en-US" altLang="zh-CN" sz="1600" dirty="0">
                <a:sym typeface="Symbol" panose="05050102010706020507" pitchFamily="18" charset="2"/>
              </a:rPr>
              <a:t></a:t>
            </a:r>
            <a:r>
              <a:rPr lang="en-US" altLang="zh-CN" sz="1600" dirty="0"/>
              <a:t>Q</a:t>
            </a:r>
            <a:r>
              <a:rPr lang="pt-BR" altLang="zh-CN" sz="1600" dirty="0"/>
              <a:t>                                                         </a:t>
            </a:r>
            <a:r>
              <a:rPr lang="pt-BR" altLang="zh-CN" sz="1600" dirty="0">
                <a:solidFill>
                  <a:schemeClr val="accent2"/>
                </a:solidFill>
              </a:rPr>
              <a:t>A</a:t>
            </a:r>
            <a:r>
              <a:rPr lang="pt-BR" altLang="zh-CN" sz="1600" baseline="-25000" dirty="0">
                <a:solidFill>
                  <a:schemeClr val="accent2"/>
                </a:solidFill>
              </a:rPr>
              <a:t>2</a:t>
            </a:r>
            <a:r>
              <a:rPr lang="pt-BR" altLang="zh-CN" sz="1600" dirty="0">
                <a:solidFill>
                  <a:schemeClr val="accent2"/>
                </a:solidFill>
              </a:rPr>
              <a:t>, A</a:t>
            </a:r>
            <a:r>
              <a:rPr lang="pt-BR" altLang="zh-CN" sz="1600" baseline="-25000" dirty="0">
                <a:solidFill>
                  <a:schemeClr val="accent2"/>
                </a:solidFill>
              </a:rPr>
              <a:t>1</a:t>
            </a:r>
            <a:endParaRPr lang="zh-CN" altLang="zh-CN" sz="1600" dirty="0">
              <a:solidFill>
                <a:schemeClr val="accent2"/>
              </a:solidFill>
            </a:endParaRPr>
          </a:p>
          <a:p>
            <a:r>
              <a:rPr lang="en-US" altLang="zh-CN" sz="1600" i="1" dirty="0"/>
              <a:t>A</a:t>
            </a:r>
            <a:r>
              <a:rPr lang="en-US" altLang="zh-CN" sz="1600" baseline="-25000" dirty="0"/>
              <a:t>4</a:t>
            </a:r>
            <a:r>
              <a:rPr lang="en-US" altLang="zh-CN" sz="1600" dirty="0"/>
              <a:t>= </a:t>
            </a:r>
            <a:r>
              <a:rPr lang="pt-BR" altLang="zh-CN" sz="1600" dirty="0"/>
              <a:t>((R</a:t>
            </a:r>
            <a:r>
              <a:rPr lang="en-US" altLang="zh-CN" sz="1600" dirty="0">
                <a:sym typeface="Symbol" panose="05050102010706020507" pitchFamily="18" charset="2"/>
              </a:rPr>
              <a:t></a:t>
            </a:r>
            <a:r>
              <a:rPr lang="pt-BR" altLang="zh-CN" sz="1600" dirty="0"/>
              <a:t>Q) </a:t>
            </a:r>
            <a:r>
              <a:rPr lang="en-US" altLang="zh-CN" sz="1600" dirty="0">
                <a:sym typeface="Symbol" panose="05050102010706020507" pitchFamily="18" charset="2"/>
              </a:rPr>
              <a:t></a:t>
            </a:r>
            <a:r>
              <a:rPr lang="en-US" altLang="zh-CN" sz="1600" dirty="0"/>
              <a:t> (</a:t>
            </a:r>
            <a:r>
              <a:rPr lang="pt-BR" altLang="zh-CN" sz="1600" dirty="0"/>
              <a:t>Q</a:t>
            </a:r>
            <a:r>
              <a:rPr lang="en-US" altLang="zh-CN" sz="1600" dirty="0">
                <a:sym typeface="Symbol" panose="05050102010706020507" pitchFamily="18" charset="2"/>
              </a:rPr>
              <a:t></a:t>
            </a:r>
            <a:r>
              <a:rPr lang="pt-BR" altLang="zh-CN" sz="1600" dirty="0"/>
              <a:t>Q)</a:t>
            </a:r>
            <a:r>
              <a:rPr lang="en-US" altLang="zh-CN" sz="1600" dirty="0"/>
              <a:t> )</a:t>
            </a:r>
            <a:r>
              <a:rPr lang="en-US" altLang="zh-CN" sz="1600" dirty="0">
                <a:sym typeface="Symbol" panose="05050102010706020507" pitchFamily="18" charset="2"/>
              </a:rPr>
              <a:t></a:t>
            </a:r>
            <a:r>
              <a:rPr lang="pt-BR" altLang="zh-CN" sz="1600" dirty="0"/>
              <a:t> ((R</a:t>
            </a:r>
            <a:r>
              <a:rPr lang="en-US" altLang="zh-CN" sz="1600" dirty="0">
                <a:sym typeface="Symbol" panose="05050102010706020507" pitchFamily="18" charset="2"/>
              </a:rPr>
              <a:t></a:t>
            </a:r>
            <a:r>
              <a:rPr lang="pt-BR" altLang="zh-CN" sz="1600" dirty="0"/>
              <a:t>Q) </a:t>
            </a:r>
            <a:r>
              <a:rPr lang="en-US" altLang="zh-CN" sz="1600" dirty="0">
                <a:sym typeface="Symbol" panose="05050102010706020507" pitchFamily="18" charset="2"/>
              </a:rPr>
              <a:t></a:t>
            </a:r>
            <a:r>
              <a:rPr lang="en-US" altLang="zh-CN" sz="1600" dirty="0"/>
              <a:t>Q)</a:t>
            </a:r>
            <a:r>
              <a:rPr lang="en-US" altLang="zh-CN" sz="1600" i="1" dirty="0"/>
              <a:t> </a:t>
            </a:r>
            <a:r>
              <a:rPr lang="en-US" altLang="zh-CN" sz="1600" dirty="0">
                <a:solidFill>
                  <a:schemeClr val="accent2"/>
                </a:solidFill>
              </a:rPr>
              <a:t>├(Q</a:t>
            </a:r>
            <a:r>
              <a:rPr lang="en-US" altLang="zh-CN" sz="1600" dirty="0">
                <a:solidFill>
                  <a:schemeClr val="accent2"/>
                </a:solidFill>
                <a:sym typeface="Symbol" panose="05050102010706020507" pitchFamily="18" charset="2"/>
              </a:rPr>
              <a:t></a:t>
            </a:r>
            <a:r>
              <a:rPr lang="en-US" altLang="zh-CN" sz="1600" dirty="0">
                <a:solidFill>
                  <a:schemeClr val="accent2"/>
                </a:solidFill>
              </a:rPr>
              <a:t>R) </a:t>
            </a:r>
            <a:r>
              <a:rPr lang="en-US" altLang="zh-CN" sz="1600" dirty="0">
                <a:solidFill>
                  <a:schemeClr val="accent2"/>
                </a:solidFill>
                <a:sym typeface="Symbol" panose="05050102010706020507" pitchFamily="18" charset="2"/>
              </a:rPr>
              <a:t></a:t>
            </a:r>
            <a:r>
              <a:rPr lang="en-US" altLang="zh-CN" sz="1600" dirty="0">
                <a:solidFill>
                  <a:schemeClr val="accent2"/>
                </a:solidFill>
              </a:rPr>
              <a:t>((P </a:t>
            </a:r>
            <a:r>
              <a:rPr lang="en-US" altLang="zh-CN" sz="1600" dirty="0">
                <a:solidFill>
                  <a:schemeClr val="accent2"/>
                </a:solidFill>
                <a:sym typeface="Symbol" panose="05050102010706020507" pitchFamily="18" charset="2"/>
              </a:rPr>
              <a:t></a:t>
            </a:r>
            <a:r>
              <a:rPr lang="en-US" altLang="zh-CN" sz="1600" dirty="0">
                <a:solidFill>
                  <a:schemeClr val="accent2"/>
                </a:solidFill>
              </a:rPr>
              <a:t>Q) </a:t>
            </a:r>
            <a:r>
              <a:rPr lang="en-US" altLang="zh-CN" sz="1600" dirty="0">
                <a:solidFill>
                  <a:schemeClr val="accent2"/>
                </a:solidFill>
                <a:sym typeface="Symbol" panose="05050102010706020507" pitchFamily="18" charset="2"/>
              </a:rPr>
              <a:t></a:t>
            </a:r>
            <a:r>
              <a:rPr lang="en-US" altLang="zh-CN" sz="1600" dirty="0">
                <a:solidFill>
                  <a:schemeClr val="accent2"/>
                </a:solidFill>
              </a:rPr>
              <a:t>(P </a:t>
            </a:r>
            <a:r>
              <a:rPr lang="en-US" altLang="zh-CN" sz="1600" dirty="0">
                <a:solidFill>
                  <a:schemeClr val="accent2"/>
                </a:solidFill>
                <a:sym typeface="Symbol" panose="05050102010706020507" pitchFamily="18" charset="2"/>
              </a:rPr>
              <a:t></a:t>
            </a:r>
            <a:r>
              <a:rPr lang="en-US" altLang="zh-CN" sz="1600" dirty="0">
                <a:solidFill>
                  <a:schemeClr val="accent2"/>
                </a:solidFill>
              </a:rPr>
              <a:t> R)) </a:t>
            </a:r>
            <a:endParaRPr lang="zh-CN" altLang="zh-CN" sz="1600" dirty="0">
              <a:solidFill>
                <a:schemeClr val="accent2"/>
              </a:solidFill>
            </a:endParaRPr>
          </a:p>
          <a:p>
            <a:r>
              <a:rPr lang="en-US" altLang="zh-CN" sz="1600" i="1" dirty="0"/>
              <a:t>A</a:t>
            </a:r>
            <a:r>
              <a:rPr lang="en-US" altLang="zh-CN" sz="1600" baseline="-25000" dirty="0"/>
              <a:t>5</a:t>
            </a:r>
            <a:r>
              <a:rPr lang="en-US" altLang="zh-CN" sz="1600" dirty="0"/>
              <a:t>= (</a:t>
            </a:r>
            <a:r>
              <a:rPr lang="pt-BR" altLang="zh-CN" sz="1600" dirty="0"/>
              <a:t>(Q</a:t>
            </a:r>
            <a:r>
              <a:rPr lang="en-US" altLang="zh-CN" sz="1600" dirty="0">
                <a:sym typeface="Symbol" panose="05050102010706020507" pitchFamily="18" charset="2"/>
              </a:rPr>
              <a:t></a:t>
            </a:r>
            <a:r>
              <a:rPr lang="pt-BR" altLang="zh-CN" sz="1600" dirty="0"/>
              <a:t>R) </a:t>
            </a:r>
            <a:r>
              <a:rPr lang="en-US" altLang="zh-CN" sz="1600" dirty="0">
                <a:sym typeface="Symbol" panose="05050102010706020507" pitchFamily="18" charset="2"/>
              </a:rPr>
              <a:t></a:t>
            </a:r>
            <a:r>
              <a:rPr lang="pt-BR" altLang="zh-CN" sz="1600" dirty="0"/>
              <a:t>((R</a:t>
            </a:r>
            <a:r>
              <a:rPr lang="en-US" altLang="zh-CN" sz="1600" dirty="0">
                <a:sym typeface="Symbol" panose="05050102010706020507" pitchFamily="18" charset="2"/>
              </a:rPr>
              <a:t></a:t>
            </a:r>
            <a:r>
              <a:rPr lang="pt-BR" altLang="zh-CN" sz="1600" dirty="0"/>
              <a:t>Q) </a:t>
            </a:r>
            <a:r>
              <a:rPr lang="en-US" altLang="zh-CN" sz="1600" dirty="0">
                <a:sym typeface="Symbol" panose="05050102010706020507" pitchFamily="18" charset="2"/>
              </a:rPr>
              <a:t></a:t>
            </a:r>
            <a:r>
              <a:rPr lang="en-US" altLang="zh-CN" sz="1600" dirty="0"/>
              <a:t> (</a:t>
            </a:r>
            <a:r>
              <a:rPr lang="pt-BR" altLang="zh-CN" sz="1600" dirty="0"/>
              <a:t>Q</a:t>
            </a:r>
            <a:r>
              <a:rPr lang="en-US" altLang="zh-CN" sz="1600" dirty="0">
                <a:sym typeface="Symbol" panose="05050102010706020507" pitchFamily="18" charset="2"/>
              </a:rPr>
              <a:t></a:t>
            </a:r>
            <a:r>
              <a:rPr lang="pt-BR" altLang="zh-CN" sz="1600" dirty="0"/>
              <a:t>Q)</a:t>
            </a:r>
            <a:r>
              <a:rPr lang="en-US" altLang="zh-CN" sz="1600" dirty="0"/>
              <a:t> ))</a:t>
            </a:r>
            <a:endParaRPr lang="zh-CN" altLang="zh-CN" sz="1600" dirty="0"/>
          </a:p>
          <a:p>
            <a:r>
              <a:rPr lang="en-US" altLang="zh-CN" sz="1600" dirty="0"/>
              <a:t>   </a:t>
            </a:r>
            <a:r>
              <a:rPr lang="en-US" altLang="zh-CN" sz="1600" dirty="0">
                <a:sym typeface="Symbol" panose="05050102010706020507" pitchFamily="18" charset="2"/>
              </a:rPr>
              <a:t></a:t>
            </a:r>
            <a:r>
              <a:rPr lang="pt-BR" altLang="zh-CN" sz="1600" dirty="0"/>
              <a:t> ((Q</a:t>
            </a:r>
            <a:r>
              <a:rPr lang="en-US" altLang="zh-CN" sz="1600" dirty="0">
                <a:sym typeface="Symbol" panose="05050102010706020507" pitchFamily="18" charset="2"/>
              </a:rPr>
              <a:t></a:t>
            </a:r>
            <a:r>
              <a:rPr lang="pt-BR" altLang="zh-CN" sz="1600" dirty="0"/>
              <a:t>R) </a:t>
            </a:r>
            <a:r>
              <a:rPr lang="en-US" altLang="zh-CN" sz="1600" dirty="0">
                <a:sym typeface="Symbol" panose="05050102010706020507" pitchFamily="18" charset="2"/>
              </a:rPr>
              <a:t></a:t>
            </a:r>
            <a:r>
              <a:rPr lang="pt-BR" altLang="zh-CN" sz="1600" dirty="0"/>
              <a:t>((R</a:t>
            </a:r>
            <a:r>
              <a:rPr lang="en-US" altLang="zh-CN" sz="1600" dirty="0">
                <a:sym typeface="Symbol" panose="05050102010706020507" pitchFamily="18" charset="2"/>
              </a:rPr>
              <a:t></a:t>
            </a:r>
            <a:r>
              <a:rPr lang="pt-BR" altLang="zh-CN" sz="1600" dirty="0"/>
              <a:t>Q) </a:t>
            </a:r>
            <a:r>
              <a:rPr lang="en-US" altLang="zh-CN" sz="1600" dirty="0">
                <a:sym typeface="Symbol" panose="05050102010706020507" pitchFamily="18" charset="2"/>
              </a:rPr>
              <a:t></a:t>
            </a:r>
            <a:r>
              <a:rPr lang="en-US" altLang="zh-CN" sz="1600" dirty="0"/>
              <a:t>Q))</a:t>
            </a:r>
            <a:r>
              <a:rPr lang="en-US" altLang="zh-CN" sz="1600" i="1" dirty="0"/>
              <a:t> 		</a:t>
            </a:r>
            <a:r>
              <a:rPr lang="en-US" altLang="zh-CN" sz="1600" dirty="0">
                <a:solidFill>
                  <a:schemeClr val="accent2"/>
                </a:solidFill>
              </a:rPr>
              <a:t>├(Q</a:t>
            </a:r>
            <a:r>
              <a:rPr lang="en-US" altLang="zh-CN" sz="1600" dirty="0">
                <a:solidFill>
                  <a:schemeClr val="accent2"/>
                </a:solidFill>
                <a:sym typeface="Symbol" panose="05050102010706020507" pitchFamily="18" charset="2"/>
              </a:rPr>
              <a:t></a:t>
            </a:r>
            <a:r>
              <a:rPr lang="en-US" altLang="zh-CN" sz="1600" dirty="0">
                <a:solidFill>
                  <a:schemeClr val="accent2"/>
                </a:solidFill>
              </a:rPr>
              <a:t>R) </a:t>
            </a:r>
            <a:r>
              <a:rPr lang="en-US" altLang="zh-CN" sz="1600" dirty="0">
                <a:solidFill>
                  <a:schemeClr val="accent2"/>
                </a:solidFill>
                <a:sym typeface="Symbol" panose="05050102010706020507" pitchFamily="18" charset="2"/>
              </a:rPr>
              <a:t></a:t>
            </a:r>
            <a:r>
              <a:rPr lang="en-US" altLang="zh-CN" sz="1600" dirty="0">
                <a:solidFill>
                  <a:schemeClr val="accent2"/>
                </a:solidFill>
              </a:rPr>
              <a:t>((P </a:t>
            </a:r>
            <a:r>
              <a:rPr lang="en-US" altLang="zh-CN" sz="1600" dirty="0">
                <a:solidFill>
                  <a:schemeClr val="accent2"/>
                </a:solidFill>
                <a:sym typeface="Symbol" panose="05050102010706020507" pitchFamily="18" charset="2"/>
              </a:rPr>
              <a:t></a:t>
            </a:r>
            <a:r>
              <a:rPr lang="en-US" altLang="zh-CN" sz="1600" dirty="0">
                <a:solidFill>
                  <a:schemeClr val="accent2"/>
                </a:solidFill>
              </a:rPr>
              <a:t>Q) </a:t>
            </a:r>
            <a:r>
              <a:rPr lang="en-US" altLang="zh-CN" sz="1600" dirty="0">
                <a:solidFill>
                  <a:schemeClr val="accent2"/>
                </a:solidFill>
                <a:sym typeface="Symbol" panose="05050102010706020507" pitchFamily="18" charset="2"/>
              </a:rPr>
              <a:t></a:t>
            </a:r>
            <a:r>
              <a:rPr lang="en-US" altLang="zh-CN" sz="1600" dirty="0">
                <a:solidFill>
                  <a:schemeClr val="accent2"/>
                </a:solidFill>
              </a:rPr>
              <a:t>(P </a:t>
            </a:r>
            <a:r>
              <a:rPr lang="en-US" altLang="zh-CN" sz="1600" dirty="0">
                <a:solidFill>
                  <a:schemeClr val="accent2"/>
                </a:solidFill>
                <a:sym typeface="Symbol" panose="05050102010706020507" pitchFamily="18" charset="2"/>
              </a:rPr>
              <a:t></a:t>
            </a:r>
            <a:r>
              <a:rPr lang="en-US" altLang="zh-CN" sz="1600" dirty="0">
                <a:solidFill>
                  <a:schemeClr val="accent2"/>
                </a:solidFill>
              </a:rPr>
              <a:t> R))</a:t>
            </a:r>
            <a:endParaRPr lang="zh-CN" altLang="zh-CN" sz="1600" dirty="0">
              <a:solidFill>
                <a:schemeClr val="accent2"/>
              </a:solidFill>
            </a:endParaRPr>
          </a:p>
          <a:p>
            <a:r>
              <a:rPr lang="en-US" altLang="zh-CN" sz="1600" i="1" dirty="0"/>
              <a:t>A</a:t>
            </a:r>
            <a:r>
              <a:rPr lang="en-US" altLang="zh-CN" sz="1600" baseline="-25000" dirty="0"/>
              <a:t>6</a:t>
            </a:r>
            <a:r>
              <a:rPr lang="en-US" altLang="zh-CN" sz="1600" dirty="0"/>
              <a:t>= </a:t>
            </a:r>
            <a:r>
              <a:rPr lang="pt-BR" altLang="zh-CN" sz="1600" dirty="0"/>
              <a:t>(Q</a:t>
            </a:r>
            <a:r>
              <a:rPr lang="en-US" altLang="zh-CN" sz="1600" dirty="0">
                <a:sym typeface="Symbol" panose="05050102010706020507" pitchFamily="18" charset="2"/>
              </a:rPr>
              <a:t></a:t>
            </a:r>
            <a:r>
              <a:rPr lang="pt-BR" altLang="zh-CN" sz="1600" dirty="0"/>
              <a:t>R) </a:t>
            </a:r>
            <a:r>
              <a:rPr lang="en-US" altLang="zh-CN" sz="1600" dirty="0">
                <a:sym typeface="Symbol" panose="05050102010706020507" pitchFamily="18" charset="2"/>
              </a:rPr>
              <a:t></a:t>
            </a:r>
            <a:r>
              <a:rPr lang="pt-BR" altLang="zh-CN" sz="1600" dirty="0"/>
              <a:t>((R</a:t>
            </a:r>
            <a:r>
              <a:rPr lang="en-US" altLang="zh-CN" sz="1600" dirty="0">
                <a:sym typeface="Symbol" panose="05050102010706020507" pitchFamily="18" charset="2"/>
              </a:rPr>
              <a:t></a:t>
            </a:r>
            <a:r>
              <a:rPr lang="pt-BR" altLang="zh-CN" sz="1600" dirty="0"/>
              <a:t>Q) </a:t>
            </a:r>
            <a:r>
              <a:rPr lang="en-US" altLang="zh-CN" sz="1600" dirty="0">
                <a:sym typeface="Symbol" panose="05050102010706020507" pitchFamily="18" charset="2"/>
              </a:rPr>
              <a:t></a:t>
            </a:r>
            <a:r>
              <a:rPr lang="en-US" altLang="zh-CN" sz="1600" dirty="0"/>
              <a:t> (</a:t>
            </a:r>
            <a:r>
              <a:rPr lang="pt-BR" altLang="zh-CN" sz="1600" dirty="0"/>
              <a:t>Q</a:t>
            </a:r>
            <a:r>
              <a:rPr lang="en-US" altLang="zh-CN" sz="1600" dirty="0">
                <a:sym typeface="Symbol" panose="05050102010706020507" pitchFamily="18" charset="2"/>
              </a:rPr>
              <a:t></a:t>
            </a:r>
            <a:r>
              <a:rPr lang="pt-BR" altLang="zh-CN" sz="1600" dirty="0"/>
              <a:t>Q)</a:t>
            </a:r>
            <a:r>
              <a:rPr lang="en-US" altLang="zh-CN" sz="1600" dirty="0"/>
              <a:t> )                          </a:t>
            </a:r>
            <a:r>
              <a:rPr lang="en-US" altLang="zh-CN" sz="1600" dirty="0">
                <a:solidFill>
                  <a:schemeClr val="accent2"/>
                </a:solidFill>
              </a:rPr>
              <a:t>├(P </a:t>
            </a:r>
            <a:r>
              <a:rPr lang="en-US" altLang="zh-CN" sz="1600" dirty="0">
                <a:solidFill>
                  <a:schemeClr val="accent2"/>
                </a:solidFill>
                <a:sym typeface="Symbol" panose="05050102010706020507" pitchFamily="18" charset="2"/>
              </a:rPr>
              <a:t></a:t>
            </a:r>
            <a:r>
              <a:rPr lang="en-US" altLang="zh-CN" sz="1600" dirty="0">
                <a:solidFill>
                  <a:schemeClr val="accent2"/>
                </a:solidFill>
              </a:rPr>
              <a:t>Q) </a:t>
            </a:r>
            <a:r>
              <a:rPr lang="en-US" altLang="zh-CN" sz="1600" dirty="0">
                <a:solidFill>
                  <a:schemeClr val="accent2"/>
                </a:solidFill>
                <a:sym typeface="Symbol" panose="05050102010706020507" pitchFamily="18" charset="2"/>
              </a:rPr>
              <a:t></a:t>
            </a:r>
            <a:r>
              <a:rPr lang="en-US" altLang="zh-CN" sz="1600" dirty="0">
                <a:solidFill>
                  <a:schemeClr val="accent2"/>
                </a:solidFill>
              </a:rPr>
              <a:t>((Q </a:t>
            </a:r>
            <a:r>
              <a:rPr lang="en-US" altLang="zh-CN" sz="1600" dirty="0">
                <a:solidFill>
                  <a:schemeClr val="accent2"/>
                </a:solidFill>
                <a:sym typeface="Symbol" panose="05050102010706020507" pitchFamily="18" charset="2"/>
              </a:rPr>
              <a:t></a:t>
            </a:r>
            <a:r>
              <a:rPr lang="en-US" altLang="zh-CN" sz="1600" dirty="0">
                <a:solidFill>
                  <a:schemeClr val="accent2"/>
                </a:solidFill>
              </a:rPr>
              <a:t>R) </a:t>
            </a:r>
            <a:r>
              <a:rPr lang="en-US" altLang="zh-CN" sz="1600" dirty="0">
                <a:solidFill>
                  <a:schemeClr val="accent2"/>
                </a:solidFill>
                <a:sym typeface="Symbol" panose="05050102010706020507" pitchFamily="18" charset="2"/>
              </a:rPr>
              <a:t></a:t>
            </a:r>
            <a:r>
              <a:rPr lang="en-US" altLang="zh-CN" sz="1600" dirty="0">
                <a:solidFill>
                  <a:schemeClr val="accent2"/>
                </a:solidFill>
              </a:rPr>
              <a:t>(P </a:t>
            </a:r>
            <a:r>
              <a:rPr lang="en-US" altLang="zh-CN" sz="1600" dirty="0">
                <a:solidFill>
                  <a:schemeClr val="accent2"/>
                </a:solidFill>
                <a:sym typeface="Symbol" panose="05050102010706020507" pitchFamily="18" charset="2"/>
              </a:rPr>
              <a:t></a:t>
            </a:r>
            <a:r>
              <a:rPr lang="en-US" altLang="zh-CN" sz="1600" dirty="0">
                <a:solidFill>
                  <a:schemeClr val="accent2"/>
                </a:solidFill>
              </a:rPr>
              <a:t>R))</a:t>
            </a:r>
            <a:endParaRPr lang="zh-CN" altLang="zh-CN" sz="1600" dirty="0">
              <a:solidFill>
                <a:schemeClr val="accent2"/>
              </a:solidFill>
            </a:endParaRPr>
          </a:p>
          <a:p>
            <a:r>
              <a:rPr lang="en-US" altLang="zh-CN" sz="1600" i="1" dirty="0"/>
              <a:t>A</a:t>
            </a:r>
            <a:r>
              <a:rPr lang="en-US" altLang="zh-CN" sz="1600" baseline="-25000" dirty="0"/>
              <a:t>7</a:t>
            </a:r>
            <a:r>
              <a:rPr lang="en-US" altLang="zh-CN" sz="1600" dirty="0"/>
              <a:t>=</a:t>
            </a:r>
            <a:r>
              <a:rPr lang="pt-BR" altLang="zh-CN" sz="1600" dirty="0"/>
              <a:t> (Q</a:t>
            </a:r>
            <a:r>
              <a:rPr lang="en-US" altLang="zh-CN" sz="1600" dirty="0">
                <a:sym typeface="Symbol" panose="05050102010706020507" pitchFamily="18" charset="2"/>
              </a:rPr>
              <a:t></a:t>
            </a:r>
            <a:r>
              <a:rPr lang="pt-BR" altLang="zh-CN" sz="1600" dirty="0"/>
              <a:t>R) </a:t>
            </a:r>
            <a:r>
              <a:rPr lang="en-US" altLang="zh-CN" sz="1600" dirty="0">
                <a:sym typeface="Symbol" panose="05050102010706020507" pitchFamily="18" charset="2"/>
              </a:rPr>
              <a:t></a:t>
            </a:r>
            <a:r>
              <a:rPr lang="pt-BR" altLang="zh-CN" sz="1600" dirty="0"/>
              <a:t>((R</a:t>
            </a:r>
            <a:r>
              <a:rPr lang="en-US" altLang="zh-CN" sz="1600" dirty="0">
                <a:sym typeface="Symbol" panose="05050102010706020507" pitchFamily="18" charset="2"/>
              </a:rPr>
              <a:t></a:t>
            </a:r>
            <a:r>
              <a:rPr lang="pt-BR" altLang="zh-CN" sz="1600" dirty="0"/>
              <a:t>Q) </a:t>
            </a:r>
            <a:r>
              <a:rPr lang="en-US" altLang="zh-CN" sz="1600" dirty="0">
                <a:sym typeface="Symbol" panose="05050102010706020507" pitchFamily="18" charset="2"/>
              </a:rPr>
              <a:t></a:t>
            </a:r>
            <a:r>
              <a:rPr lang="en-US" altLang="zh-CN" sz="1600" dirty="0"/>
              <a:t>Q)</a:t>
            </a:r>
            <a:r>
              <a:rPr lang="pt-BR" altLang="zh-CN" sz="1600" dirty="0"/>
              <a:t>                                       </a:t>
            </a:r>
            <a:r>
              <a:rPr lang="pt-BR" altLang="zh-CN" sz="1600" dirty="0">
                <a:solidFill>
                  <a:schemeClr val="accent2"/>
                </a:solidFill>
              </a:rPr>
              <a:t>A</a:t>
            </a:r>
            <a:r>
              <a:rPr lang="pt-BR" altLang="zh-CN" sz="1600" baseline="-25000" dirty="0">
                <a:solidFill>
                  <a:schemeClr val="accent2"/>
                </a:solidFill>
              </a:rPr>
              <a:t>5</a:t>
            </a:r>
            <a:r>
              <a:rPr lang="zh-CN" altLang="en-US" sz="1600" dirty="0">
                <a:solidFill>
                  <a:schemeClr val="accent2"/>
                </a:solidFill>
              </a:rPr>
              <a:t>，</a:t>
            </a:r>
            <a:r>
              <a:rPr lang="pt-BR" altLang="zh-CN" sz="1600" dirty="0">
                <a:solidFill>
                  <a:schemeClr val="accent2"/>
                </a:solidFill>
              </a:rPr>
              <a:t>A</a:t>
            </a:r>
            <a:r>
              <a:rPr lang="pt-BR" altLang="zh-CN" sz="1600" baseline="-25000" dirty="0">
                <a:solidFill>
                  <a:schemeClr val="accent2"/>
                </a:solidFill>
              </a:rPr>
              <a:t>6</a:t>
            </a:r>
            <a:endParaRPr lang="zh-CN" altLang="zh-CN" sz="1600" dirty="0">
              <a:solidFill>
                <a:schemeClr val="accent2"/>
              </a:solidFill>
            </a:endParaRPr>
          </a:p>
          <a:p>
            <a:r>
              <a:rPr lang="en-US" altLang="zh-CN" sz="1600" i="1" dirty="0"/>
              <a:t>A</a:t>
            </a:r>
            <a:r>
              <a:rPr lang="en-US" altLang="zh-CN" sz="1600" baseline="-25000" dirty="0"/>
              <a:t>8</a:t>
            </a:r>
            <a:r>
              <a:rPr lang="en-US" altLang="zh-CN" sz="1600" dirty="0"/>
              <a:t>=</a:t>
            </a:r>
            <a:r>
              <a:rPr lang="pt-BR" altLang="zh-CN" sz="1600" dirty="0"/>
              <a:t> (R</a:t>
            </a:r>
            <a:r>
              <a:rPr lang="en-US" altLang="zh-CN" sz="1600" dirty="0">
                <a:sym typeface="Symbol" panose="05050102010706020507" pitchFamily="18" charset="2"/>
              </a:rPr>
              <a:t></a:t>
            </a:r>
            <a:r>
              <a:rPr lang="pt-BR" altLang="zh-CN" sz="1600" dirty="0"/>
              <a:t>Q) </a:t>
            </a:r>
            <a:r>
              <a:rPr lang="en-US" altLang="zh-CN" sz="1600" dirty="0">
                <a:sym typeface="Symbol" panose="05050102010706020507" pitchFamily="18" charset="2"/>
              </a:rPr>
              <a:t></a:t>
            </a:r>
            <a:r>
              <a:rPr lang="pt-BR" altLang="zh-CN" sz="1600" dirty="0"/>
              <a:t>((Q</a:t>
            </a:r>
            <a:r>
              <a:rPr lang="en-US" altLang="zh-CN" sz="1600" dirty="0">
                <a:sym typeface="Symbol" panose="05050102010706020507" pitchFamily="18" charset="2"/>
              </a:rPr>
              <a:t></a:t>
            </a:r>
            <a:r>
              <a:rPr lang="pt-BR" altLang="zh-CN" sz="1600" dirty="0"/>
              <a:t>R)</a:t>
            </a:r>
            <a:r>
              <a:rPr lang="en-US" altLang="zh-CN" sz="1600" dirty="0">
                <a:sym typeface="Symbol" panose="05050102010706020507" pitchFamily="18" charset="2"/>
              </a:rPr>
              <a:t></a:t>
            </a:r>
            <a:r>
              <a:rPr lang="en-US" altLang="zh-CN" sz="1600" dirty="0"/>
              <a:t>Q)                      	</a:t>
            </a:r>
            <a:r>
              <a:rPr lang="en-US" altLang="zh-CN" sz="1600" dirty="0">
                <a:solidFill>
                  <a:schemeClr val="accent2"/>
                </a:solidFill>
              </a:rPr>
              <a:t>├(P </a:t>
            </a:r>
            <a:r>
              <a:rPr lang="en-US" altLang="zh-CN" sz="1600" dirty="0">
                <a:solidFill>
                  <a:schemeClr val="accent2"/>
                </a:solidFill>
                <a:sym typeface="Symbol" panose="05050102010706020507" pitchFamily="18" charset="2"/>
              </a:rPr>
              <a:t></a:t>
            </a:r>
            <a:r>
              <a:rPr lang="en-US" altLang="zh-CN" sz="1600" dirty="0">
                <a:solidFill>
                  <a:schemeClr val="accent2"/>
                </a:solidFill>
              </a:rPr>
              <a:t>(Q </a:t>
            </a:r>
            <a:r>
              <a:rPr lang="en-US" altLang="zh-CN" sz="1600" dirty="0">
                <a:solidFill>
                  <a:schemeClr val="accent2"/>
                </a:solidFill>
                <a:sym typeface="Symbol" panose="05050102010706020507" pitchFamily="18" charset="2"/>
              </a:rPr>
              <a:t></a:t>
            </a:r>
            <a:r>
              <a:rPr lang="en-US" altLang="zh-CN" sz="1600" dirty="0">
                <a:solidFill>
                  <a:schemeClr val="accent2"/>
                </a:solidFill>
              </a:rPr>
              <a:t>R)) </a:t>
            </a:r>
            <a:r>
              <a:rPr lang="en-US" altLang="zh-CN" sz="1600" dirty="0">
                <a:solidFill>
                  <a:schemeClr val="accent2"/>
                </a:solidFill>
                <a:sym typeface="Symbol" panose="05050102010706020507" pitchFamily="18" charset="2"/>
              </a:rPr>
              <a:t></a:t>
            </a:r>
            <a:r>
              <a:rPr lang="en-US" altLang="zh-CN" sz="1600" dirty="0">
                <a:solidFill>
                  <a:schemeClr val="accent2"/>
                </a:solidFill>
              </a:rPr>
              <a:t>(Q </a:t>
            </a:r>
            <a:r>
              <a:rPr lang="en-US" altLang="zh-CN" sz="1600" dirty="0">
                <a:solidFill>
                  <a:schemeClr val="accent2"/>
                </a:solidFill>
                <a:sym typeface="Symbol" panose="05050102010706020507" pitchFamily="18" charset="2"/>
              </a:rPr>
              <a:t></a:t>
            </a:r>
            <a:r>
              <a:rPr lang="en-US" altLang="zh-CN" sz="1600" dirty="0">
                <a:solidFill>
                  <a:schemeClr val="accent2"/>
                </a:solidFill>
              </a:rPr>
              <a:t>(P</a:t>
            </a:r>
            <a:r>
              <a:rPr lang="en-US" altLang="zh-CN" sz="1600" dirty="0">
                <a:solidFill>
                  <a:schemeClr val="accent2"/>
                </a:solidFill>
                <a:sym typeface="Symbol" panose="05050102010706020507" pitchFamily="18" charset="2"/>
              </a:rPr>
              <a:t></a:t>
            </a:r>
            <a:r>
              <a:rPr lang="en-US" altLang="zh-CN" sz="1600" dirty="0">
                <a:solidFill>
                  <a:schemeClr val="accent2"/>
                </a:solidFill>
              </a:rPr>
              <a:t>R))</a:t>
            </a:r>
            <a:endParaRPr lang="zh-CN" altLang="zh-CN" sz="1600" dirty="0">
              <a:solidFill>
                <a:schemeClr val="accent2"/>
              </a:solidFill>
            </a:endParaRPr>
          </a:p>
          <a:p>
            <a:r>
              <a:rPr lang="en-US" altLang="zh-CN" sz="1600" i="1" dirty="0"/>
              <a:t>A</a:t>
            </a:r>
            <a:r>
              <a:rPr lang="en-US" altLang="zh-CN" sz="1600" baseline="-25000" dirty="0"/>
              <a:t>9</a:t>
            </a:r>
            <a:r>
              <a:rPr lang="en-US" altLang="zh-CN" sz="1600" dirty="0"/>
              <a:t>= </a:t>
            </a:r>
            <a:r>
              <a:rPr lang="pt-BR" altLang="zh-CN" sz="1600" dirty="0"/>
              <a:t>(Q</a:t>
            </a:r>
            <a:r>
              <a:rPr lang="en-US" altLang="zh-CN" sz="1600" dirty="0">
                <a:sym typeface="Symbol" panose="05050102010706020507" pitchFamily="18" charset="2"/>
              </a:rPr>
              <a:t></a:t>
            </a:r>
            <a:r>
              <a:rPr lang="pt-BR" altLang="zh-CN" sz="1600" dirty="0"/>
              <a:t>R) </a:t>
            </a:r>
            <a:r>
              <a:rPr lang="en-US" altLang="zh-CN" sz="1600" dirty="0">
                <a:sym typeface="Symbol" panose="05050102010706020507" pitchFamily="18" charset="2"/>
              </a:rPr>
              <a:t></a:t>
            </a:r>
            <a:r>
              <a:rPr lang="en-US" altLang="zh-CN" sz="1600" dirty="0"/>
              <a:t> </a:t>
            </a:r>
            <a:r>
              <a:rPr lang="pt-BR" altLang="zh-CN" sz="1600" dirty="0"/>
              <a:t>(R</a:t>
            </a:r>
            <a:r>
              <a:rPr lang="en-US" altLang="zh-CN" sz="1600" dirty="0">
                <a:sym typeface="Symbol" panose="05050102010706020507" pitchFamily="18" charset="2"/>
              </a:rPr>
              <a:t></a:t>
            </a:r>
            <a:r>
              <a:rPr lang="pt-BR" altLang="zh-CN" sz="1600" dirty="0"/>
              <a:t>Q)                                                 </a:t>
            </a:r>
            <a:r>
              <a:rPr lang="en-US" altLang="zh-CN" sz="1600" dirty="0">
                <a:solidFill>
                  <a:schemeClr val="accent2"/>
                </a:solidFill>
              </a:rPr>
              <a:t>├</a:t>
            </a:r>
            <a:r>
              <a:rPr lang="pt-BR" altLang="zh-CN" sz="1600" dirty="0">
                <a:solidFill>
                  <a:schemeClr val="accent2"/>
                </a:solidFill>
              </a:rPr>
              <a:t> (Q</a:t>
            </a:r>
            <a:r>
              <a:rPr lang="en-US" altLang="zh-CN" sz="1600" dirty="0">
                <a:solidFill>
                  <a:schemeClr val="accent2"/>
                </a:solidFill>
                <a:sym typeface="Symbol" panose="05050102010706020507" pitchFamily="18" charset="2"/>
              </a:rPr>
              <a:t></a:t>
            </a:r>
            <a:r>
              <a:rPr lang="pt-BR" altLang="zh-CN" sz="1600" dirty="0">
                <a:solidFill>
                  <a:schemeClr val="accent2"/>
                </a:solidFill>
              </a:rPr>
              <a:t>R) </a:t>
            </a:r>
            <a:r>
              <a:rPr lang="en-US" altLang="zh-CN" sz="1600" dirty="0">
                <a:solidFill>
                  <a:schemeClr val="accent2"/>
                </a:solidFill>
                <a:sym typeface="Symbol" panose="05050102010706020507" pitchFamily="18" charset="2"/>
              </a:rPr>
              <a:t></a:t>
            </a:r>
            <a:r>
              <a:rPr lang="en-US" altLang="zh-CN" sz="1600" dirty="0">
                <a:solidFill>
                  <a:schemeClr val="accent2"/>
                </a:solidFill>
              </a:rPr>
              <a:t> </a:t>
            </a:r>
            <a:r>
              <a:rPr lang="pt-BR" altLang="zh-CN" sz="1600" dirty="0">
                <a:solidFill>
                  <a:schemeClr val="accent2"/>
                </a:solidFill>
              </a:rPr>
              <a:t>(R</a:t>
            </a:r>
            <a:r>
              <a:rPr lang="en-US" altLang="zh-CN" sz="1600" dirty="0">
                <a:solidFill>
                  <a:schemeClr val="accent2"/>
                </a:solidFill>
                <a:sym typeface="Symbol" panose="05050102010706020507" pitchFamily="18" charset="2"/>
              </a:rPr>
              <a:t></a:t>
            </a:r>
            <a:r>
              <a:rPr lang="pt-BR" altLang="zh-CN" sz="1600" dirty="0">
                <a:solidFill>
                  <a:schemeClr val="accent2"/>
                </a:solidFill>
              </a:rPr>
              <a:t>Q)</a:t>
            </a:r>
            <a:r>
              <a:rPr lang="en-US" altLang="zh-CN" sz="1600" dirty="0">
                <a:solidFill>
                  <a:schemeClr val="accent2"/>
                </a:solidFill>
              </a:rPr>
              <a:t> </a:t>
            </a:r>
            <a:endParaRPr lang="zh-CN" altLang="zh-CN" sz="1600" dirty="0">
              <a:solidFill>
                <a:schemeClr val="accent2"/>
              </a:solidFill>
            </a:endParaRPr>
          </a:p>
          <a:p>
            <a:r>
              <a:rPr lang="en-US" altLang="zh-CN" sz="1600" i="1" dirty="0"/>
              <a:t>A</a:t>
            </a:r>
            <a:r>
              <a:rPr lang="en-US" altLang="zh-CN" sz="1600" baseline="-25000" dirty="0"/>
              <a:t>10</a:t>
            </a:r>
            <a:r>
              <a:rPr lang="en-US" altLang="zh-CN" sz="1600" dirty="0"/>
              <a:t>=</a:t>
            </a:r>
            <a:r>
              <a:rPr lang="pt-BR" altLang="zh-CN" sz="1600" dirty="0"/>
              <a:t> (Q</a:t>
            </a:r>
            <a:r>
              <a:rPr lang="en-US" altLang="zh-CN" sz="1600" dirty="0">
                <a:sym typeface="Symbol" panose="05050102010706020507" pitchFamily="18" charset="2"/>
              </a:rPr>
              <a:t></a:t>
            </a:r>
            <a:r>
              <a:rPr lang="pt-BR" altLang="zh-CN" sz="1600" dirty="0"/>
              <a:t>R) </a:t>
            </a:r>
            <a:r>
              <a:rPr lang="en-US" altLang="zh-CN" sz="1600" dirty="0">
                <a:sym typeface="Symbol" panose="05050102010706020507" pitchFamily="18" charset="2"/>
              </a:rPr>
              <a:t></a:t>
            </a:r>
            <a:r>
              <a:rPr lang="pt-BR" altLang="zh-CN" sz="1600" dirty="0"/>
              <a:t>((Q</a:t>
            </a:r>
            <a:r>
              <a:rPr lang="en-US" altLang="zh-CN" sz="1600" dirty="0">
                <a:sym typeface="Symbol" panose="05050102010706020507" pitchFamily="18" charset="2"/>
              </a:rPr>
              <a:t></a:t>
            </a:r>
            <a:r>
              <a:rPr lang="pt-BR" altLang="zh-CN" sz="1600" dirty="0"/>
              <a:t>R)</a:t>
            </a:r>
            <a:r>
              <a:rPr lang="en-US" altLang="zh-CN" sz="1600" dirty="0">
                <a:sym typeface="Symbol" panose="05050102010706020507" pitchFamily="18" charset="2"/>
              </a:rPr>
              <a:t></a:t>
            </a:r>
            <a:r>
              <a:rPr lang="en-US" altLang="zh-CN" sz="1600" dirty="0"/>
              <a:t>Q)                                         </a:t>
            </a:r>
            <a:r>
              <a:rPr lang="pt-BR" altLang="zh-CN" sz="1600" dirty="0">
                <a:solidFill>
                  <a:schemeClr val="accent2"/>
                </a:solidFill>
              </a:rPr>
              <a:t>A</a:t>
            </a:r>
            <a:r>
              <a:rPr lang="pt-BR" altLang="zh-CN" sz="1600" baseline="-25000" dirty="0">
                <a:solidFill>
                  <a:schemeClr val="accent2"/>
                </a:solidFill>
              </a:rPr>
              <a:t>9</a:t>
            </a:r>
            <a:r>
              <a:rPr lang="pt-BR" altLang="zh-CN" sz="1600" dirty="0">
                <a:solidFill>
                  <a:schemeClr val="accent2"/>
                </a:solidFill>
              </a:rPr>
              <a:t>, A</a:t>
            </a:r>
            <a:r>
              <a:rPr lang="pt-BR" altLang="zh-CN" sz="1600" baseline="-25000" dirty="0">
                <a:solidFill>
                  <a:schemeClr val="accent2"/>
                </a:solidFill>
              </a:rPr>
              <a:t>8</a:t>
            </a:r>
            <a:endParaRPr lang="zh-CN" altLang="zh-CN" sz="1600" dirty="0">
              <a:solidFill>
                <a:schemeClr val="accent2"/>
              </a:solidFill>
            </a:endParaRPr>
          </a:p>
          <a:p>
            <a:pPr algn="dist"/>
            <a:r>
              <a:rPr lang="en-US" altLang="zh-CN" sz="1600" i="1" dirty="0"/>
              <a:t>A</a:t>
            </a:r>
            <a:r>
              <a:rPr lang="en-US" altLang="zh-CN" sz="1600" baseline="-25000" dirty="0"/>
              <a:t>11</a:t>
            </a:r>
            <a:r>
              <a:rPr lang="en-US" altLang="zh-CN" sz="1600" dirty="0"/>
              <a:t>=</a:t>
            </a:r>
            <a:r>
              <a:rPr lang="pt-BR" altLang="zh-CN" sz="1600" dirty="0"/>
              <a:t> (Q</a:t>
            </a:r>
            <a:r>
              <a:rPr lang="en-US" altLang="zh-CN" sz="1600" dirty="0">
                <a:sym typeface="Symbol" panose="05050102010706020507" pitchFamily="18" charset="2"/>
              </a:rPr>
              <a:t></a:t>
            </a:r>
            <a:r>
              <a:rPr lang="pt-BR" altLang="zh-CN" sz="1600" dirty="0"/>
              <a:t>R) </a:t>
            </a:r>
            <a:r>
              <a:rPr lang="en-US" altLang="zh-CN" sz="1600" dirty="0">
                <a:sym typeface="Symbol" panose="05050102010706020507" pitchFamily="18" charset="2"/>
              </a:rPr>
              <a:t></a:t>
            </a:r>
            <a:r>
              <a:rPr lang="pt-BR" altLang="zh-CN" sz="1600" dirty="0"/>
              <a:t>((Q</a:t>
            </a:r>
            <a:r>
              <a:rPr lang="en-US" altLang="zh-CN" sz="1600" dirty="0">
                <a:sym typeface="Symbol" panose="05050102010706020507" pitchFamily="18" charset="2"/>
              </a:rPr>
              <a:t></a:t>
            </a:r>
            <a:r>
              <a:rPr lang="pt-BR" altLang="zh-CN" sz="1600" dirty="0"/>
              <a:t>R)</a:t>
            </a:r>
            <a:r>
              <a:rPr lang="en-US" altLang="zh-CN" sz="1600" dirty="0">
                <a:sym typeface="Symbol" panose="05050102010706020507" pitchFamily="18" charset="2"/>
              </a:rPr>
              <a:t></a:t>
            </a:r>
            <a:r>
              <a:rPr lang="en-US" altLang="zh-CN" sz="1600" dirty="0"/>
              <a:t>Q)    </a:t>
            </a:r>
            <a:r>
              <a:rPr lang="en-US" altLang="zh-CN" sz="1600" dirty="0">
                <a:solidFill>
                  <a:schemeClr val="accent2"/>
                </a:solidFill>
              </a:rPr>
              <a:t>├(P </a:t>
            </a:r>
            <a:r>
              <a:rPr lang="en-US" altLang="zh-CN" sz="1600" dirty="0">
                <a:solidFill>
                  <a:schemeClr val="accent2"/>
                </a:solidFill>
                <a:sym typeface="Symbol" panose="05050102010706020507" pitchFamily="18" charset="2"/>
              </a:rPr>
              <a:t></a:t>
            </a:r>
            <a:r>
              <a:rPr lang="en-US" altLang="zh-CN" sz="1600" dirty="0">
                <a:solidFill>
                  <a:schemeClr val="accent2"/>
                </a:solidFill>
              </a:rPr>
              <a:t>(Q </a:t>
            </a:r>
            <a:r>
              <a:rPr lang="en-US" altLang="zh-CN" sz="1600" dirty="0">
                <a:solidFill>
                  <a:schemeClr val="accent2"/>
                </a:solidFill>
                <a:sym typeface="Symbol" panose="05050102010706020507" pitchFamily="18" charset="2"/>
              </a:rPr>
              <a:t></a:t>
            </a:r>
            <a:r>
              <a:rPr lang="en-US" altLang="zh-CN" sz="1600" dirty="0">
                <a:solidFill>
                  <a:schemeClr val="accent2"/>
                </a:solidFill>
              </a:rPr>
              <a:t>R)) </a:t>
            </a:r>
            <a:r>
              <a:rPr lang="en-US" altLang="zh-CN" sz="1600" dirty="0">
                <a:solidFill>
                  <a:schemeClr val="accent2"/>
                </a:solidFill>
                <a:sym typeface="Symbol" panose="05050102010706020507" pitchFamily="18" charset="2"/>
              </a:rPr>
              <a:t></a:t>
            </a:r>
            <a:r>
              <a:rPr lang="en-US" altLang="zh-CN" sz="1600" dirty="0">
                <a:solidFill>
                  <a:schemeClr val="accent2"/>
                </a:solidFill>
              </a:rPr>
              <a:t>(Q </a:t>
            </a:r>
            <a:r>
              <a:rPr lang="en-US" altLang="zh-CN" sz="1600" dirty="0">
                <a:solidFill>
                  <a:schemeClr val="accent2"/>
                </a:solidFill>
                <a:sym typeface="Symbol" panose="05050102010706020507" pitchFamily="18" charset="2"/>
              </a:rPr>
              <a:t></a:t>
            </a:r>
            <a:r>
              <a:rPr lang="en-US" altLang="zh-CN" sz="1600" dirty="0">
                <a:solidFill>
                  <a:schemeClr val="accent2"/>
                </a:solidFill>
              </a:rPr>
              <a:t>(P</a:t>
            </a:r>
            <a:r>
              <a:rPr lang="en-US" altLang="zh-CN" sz="1600" dirty="0">
                <a:solidFill>
                  <a:schemeClr val="accent2"/>
                </a:solidFill>
                <a:sym typeface="Symbol" panose="05050102010706020507" pitchFamily="18" charset="2"/>
              </a:rPr>
              <a:t></a:t>
            </a:r>
            <a:r>
              <a:rPr lang="en-US" altLang="zh-CN" sz="1600" dirty="0">
                <a:solidFill>
                  <a:schemeClr val="accent2"/>
                </a:solidFill>
              </a:rPr>
              <a:t>R))</a:t>
            </a:r>
            <a:endParaRPr lang="zh-CN" altLang="zh-CN" sz="1600" dirty="0">
              <a:solidFill>
                <a:schemeClr val="accent2"/>
              </a:solidFill>
            </a:endParaRPr>
          </a:p>
          <a:p>
            <a:r>
              <a:rPr lang="zh-CN" altLang="zh-CN" sz="1600" dirty="0"/>
              <a:t>证毕</a:t>
            </a:r>
          </a:p>
          <a:p>
            <a:endParaRPr lang="zh-CN" altLang="en-US" sz="16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68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68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68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68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68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68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68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68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168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168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168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168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a:extLst>
              <a:ext uri="{FF2B5EF4-FFF2-40B4-BE49-F238E27FC236}">
                <a16:creationId xmlns:a16="http://schemas.microsoft.com/office/drawing/2014/main" id="{6559BCDF-8467-448D-8FC4-E0E86202847C}"/>
              </a:ext>
            </a:extLst>
          </p:cNvPr>
          <p:cNvSpPr>
            <a:spLocks noGrp="1"/>
          </p:cNvSpPr>
          <p:nvPr>
            <p:ph type="title"/>
          </p:nvPr>
        </p:nvSpPr>
        <p:spPr/>
        <p:txBody>
          <a:bodyPr/>
          <a:lstStyle/>
          <a:p>
            <a:r>
              <a:rPr lang="pt-BR" altLang="zh-CN"/>
              <a:t>├(</a:t>
            </a:r>
            <a:r>
              <a:rPr lang="pt-BR" altLang="zh-CN">
                <a:sym typeface="Symbol" panose="05050102010706020507" pitchFamily="18" charset="2"/>
              </a:rPr>
              <a:t></a:t>
            </a:r>
            <a:r>
              <a:rPr lang="pt-BR" altLang="zh-CN"/>
              <a:t>Q</a:t>
            </a:r>
            <a:r>
              <a:rPr lang="pt-BR" altLang="zh-CN">
                <a:sym typeface="Symbol" panose="05050102010706020507" pitchFamily="18" charset="2"/>
              </a:rPr>
              <a:t></a:t>
            </a:r>
            <a:r>
              <a:rPr lang="pt-BR" altLang="zh-CN"/>
              <a:t>R</a:t>
            </a:r>
            <a:r>
              <a:rPr lang="pt-BR" altLang="zh-CN">
                <a:sym typeface="Symbol" panose="05050102010706020507" pitchFamily="18" charset="2"/>
              </a:rPr>
              <a:t></a:t>
            </a:r>
            <a:r>
              <a:rPr lang="pt-BR" altLang="zh-CN"/>
              <a:t>R)</a:t>
            </a:r>
            <a:r>
              <a:rPr lang="pt-BR" altLang="zh-CN">
                <a:sym typeface="Symbol" panose="05050102010706020507" pitchFamily="18" charset="2"/>
              </a:rPr>
              <a:t></a:t>
            </a:r>
            <a:r>
              <a:rPr lang="pt-BR" altLang="zh-CN"/>
              <a:t>Q</a:t>
            </a:r>
            <a:endParaRPr lang="zh-CN" altLang="en-US"/>
          </a:p>
        </p:txBody>
      </p:sp>
      <p:sp>
        <p:nvSpPr>
          <p:cNvPr id="50179" name="内容占位符 2">
            <a:extLst>
              <a:ext uri="{FF2B5EF4-FFF2-40B4-BE49-F238E27FC236}">
                <a16:creationId xmlns:a16="http://schemas.microsoft.com/office/drawing/2014/main" id="{01A7B52C-FBD4-4146-A025-247DCBC7E8B2}"/>
              </a:ext>
            </a:extLst>
          </p:cNvPr>
          <p:cNvSpPr>
            <a:spLocks noGrp="1"/>
          </p:cNvSpPr>
          <p:nvPr>
            <p:ph idx="1"/>
          </p:nvPr>
        </p:nvSpPr>
        <p:spPr/>
        <p:txBody>
          <a:bodyPr/>
          <a:lstStyle/>
          <a:p>
            <a:r>
              <a:rPr lang="zh-CN" altLang="zh-CN"/>
              <a:t>证明：</a:t>
            </a:r>
            <a:r>
              <a:rPr lang="en-US" altLang="zh-CN"/>
              <a:t>                                                </a:t>
            </a:r>
            <a:r>
              <a:rPr lang="zh-CN" altLang="zh-CN">
                <a:solidFill>
                  <a:schemeClr val="accent2"/>
                </a:solidFill>
              </a:rPr>
              <a:t>证据：</a:t>
            </a:r>
          </a:p>
          <a:p>
            <a:r>
              <a:rPr lang="en-US" altLang="zh-CN" i="1"/>
              <a:t>A</a:t>
            </a:r>
            <a:r>
              <a:rPr lang="en-US" altLang="zh-CN" baseline="-25000"/>
              <a:t>1</a:t>
            </a:r>
            <a:r>
              <a:rPr lang="en-US" altLang="zh-CN"/>
              <a:t>= (</a:t>
            </a:r>
            <a:r>
              <a:rPr lang="en-US" altLang="zh-CN">
                <a:sym typeface="Symbol" panose="05050102010706020507" pitchFamily="18" charset="2"/>
              </a:rPr>
              <a:t></a:t>
            </a:r>
            <a:r>
              <a:rPr lang="pt-BR" altLang="zh-CN"/>
              <a:t>Q</a:t>
            </a:r>
            <a:r>
              <a:rPr lang="en-US" altLang="zh-CN">
                <a:sym typeface="Symbol" panose="05050102010706020507" pitchFamily="18" charset="2"/>
              </a:rPr>
              <a:t></a:t>
            </a:r>
            <a:r>
              <a:rPr lang="en-US" altLang="zh-CN"/>
              <a:t> (</a:t>
            </a:r>
            <a:r>
              <a:rPr lang="pt-BR" altLang="zh-CN"/>
              <a:t>R</a:t>
            </a:r>
            <a:r>
              <a:rPr lang="en-US" altLang="zh-CN">
                <a:sym typeface="Symbol" panose="05050102010706020507" pitchFamily="18" charset="2"/>
              </a:rPr>
              <a:t></a:t>
            </a:r>
            <a:r>
              <a:rPr lang="en-US" altLang="zh-CN"/>
              <a:t> </a:t>
            </a:r>
            <a:r>
              <a:rPr lang="en-US" altLang="zh-CN">
                <a:sym typeface="Symbol" panose="05050102010706020507" pitchFamily="18" charset="2"/>
              </a:rPr>
              <a:t></a:t>
            </a:r>
            <a:r>
              <a:rPr lang="pt-BR" altLang="zh-CN"/>
              <a:t>R)</a:t>
            </a:r>
            <a:r>
              <a:rPr lang="en-US" altLang="zh-CN"/>
              <a:t>)</a:t>
            </a:r>
          </a:p>
          <a:p>
            <a:pPr>
              <a:buFont typeface="Wingdings" panose="05000000000000000000" pitchFamily="2" charset="2"/>
              <a:buNone/>
            </a:pPr>
            <a:r>
              <a:rPr lang="en-US" altLang="zh-CN">
                <a:sym typeface="Symbol" panose="05050102010706020507" pitchFamily="18" charset="2"/>
              </a:rPr>
              <a:t>            </a:t>
            </a:r>
            <a:r>
              <a:rPr lang="en-US" altLang="zh-CN"/>
              <a:t>((</a:t>
            </a:r>
            <a:r>
              <a:rPr lang="pt-BR" altLang="zh-CN"/>
              <a:t>R</a:t>
            </a:r>
            <a:r>
              <a:rPr lang="en-US" altLang="zh-CN">
                <a:sym typeface="Symbol" panose="05050102010706020507" pitchFamily="18" charset="2"/>
              </a:rPr>
              <a:t></a:t>
            </a:r>
            <a:r>
              <a:rPr lang="en-US" altLang="zh-CN"/>
              <a:t> </a:t>
            </a:r>
            <a:r>
              <a:rPr lang="en-US" altLang="zh-CN">
                <a:sym typeface="Symbol" panose="05050102010706020507" pitchFamily="18" charset="2"/>
              </a:rPr>
              <a:t></a:t>
            </a:r>
            <a:r>
              <a:rPr lang="pt-BR" altLang="zh-CN"/>
              <a:t>R)</a:t>
            </a:r>
            <a:r>
              <a:rPr lang="en-US" altLang="zh-CN">
                <a:sym typeface="Symbol" panose="05050102010706020507" pitchFamily="18" charset="2"/>
              </a:rPr>
              <a:t></a:t>
            </a:r>
            <a:r>
              <a:rPr lang="en-US" altLang="zh-CN"/>
              <a:t>Q)                   </a:t>
            </a:r>
            <a:r>
              <a:rPr lang="en-US" altLang="zh-CN">
                <a:solidFill>
                  <a:schemeClr val="accent2"/>
                </a:solidFill>
              </a:rPr>
              <a:t>├(</a:t>
            </a:r>
            <a:r>
              <a:rPr lang="en-US" altLang="zh-CN">
                <a:solidFill>
                  <a:schemeClr val="accent2"/>
                </a:solidFill>
                <a:sym typeface="Symbol" panose="05050102010706020507" pitchFamily="18" charset="2"/>
              </a:rPr>
              <a:t></a:t>
            </a:r>
            <a:r>
              <a:rPr lang="en-US" altLang="zh-CN">
                <a:solidFill>
                  <a:schemeClr val="accent2"/>
                </a:solidFill>
              </a:rPr>
              <a:t>Q</a:t>
            </a:r>
            <a:r>
              <a:rPr lang="en-US" altLang="zh-CN">
                <a:solidFill>
                  <a:schemeClr val="accent2"/>
                </a:solidFill>
                <a:sym typeface="Symbol" panose="05050102010706020507" pitchFamily="18" charset="2"/>
              </a:rPr>
              <a:t></a:t>
            </a:r>
            <a:r>
              <a:rPr lang="en-US" altLang="zh-CN">
                <a:solidFill>
                  <a:schemeClr val="accent2"/>
                </a:solidFill>
              </a:rPr>
              <a:t>R) </a:t>
            </a:r>
            <a:r>
              <a:rPr lang="en-US" altLang="zh-CN">
                <a:solidFill>
                  <a:schemeClr val="accent2"/>
                </a:solidFill>
                <a:sym typeface="Symbol" panose="05050102010706020507" pitchFamily="18" charset="2"/>
              </a:rPr>
              <a:t></a:t>
            </a:r>
            <a:r>
              <a:rPr lang="en-US" altLang="zh-CN">
                <a:solidFill>
                  <a:schemeClr val="accent2"/>
                </a:solidFill>
              </a:rPr>
              <a:t>(R</a:t>
            </a:r>
            <a:r>
              <a:rPr lang="en-US" altLang="zh-CN">
                <a:solidFill>
                  <a:schemeClr val="accent2"/>
                </a:solidFill>
                <a:sym typeface="Symbol" panose="05050102010706020507" pitchFamily="18" charset="2"/>
              </a:rPr>
              <a:t></a:t>
            </a:r>
            <a:r>
              <a:rPr lang="en-US" altLang="zh-CN">
                <a:solidFill>
                  <a:schemeClr val="accent2"/>
                </a:solidFill>
              </a:rPr>
              <a:t>Q) </a:t>
            </a:r>
            <a:endParaRPr lang="zh-CN" altLang="zh-CN">
              <a:solidFill>
                <a:schemeClr val="accent2"/>
              </a:solidFill>
            </a:endParaRPr>
          </a:p>
          <a:p>
            <a:r>
              <a:rPr lang="en-US" altLang="zh-CN" i="1"/>
              <a:t>A</a:t>
            </a:r>
            <a:r>
              <a:rPr lang="en-US" altLang="zh-CN" baseline="-25000"/>
              <a:t>2</a:t>
            </a:r>
            <a:r>
              <a:rPr lang="en-US" altLang="zh-CN"/>
              <a:t>= </a:t>
            </a:r>
            <a:r>
              <a:rPr lang="pt-BR" altLang="zh-CN"/>
              <a:t>R</a:t>
            </a:r>
            <a:r>
              <a:rPr lang="en-US" altLang="zh-CN">
                <a:sym typeface="Symbol" panose="05050102010706020507" pitchFamily="18" charset="2"/>
              </a:rPr>
              <a:t></a:t>
            </a:r>
            <a:r>
              <a:rPr lang="pt-BR" altLang="zh-CN"/>
              <a:t>R</a:t>
            </a:r>
            <a:r>
              <a:rPr lang="en-US" altLang="zh-CN"/>
              <a:t>                                    </a:t>
            </a:r>
            <a:r>
              <a:rPr lang="en-US" altLang="zh-CN">
                <a:solidFill>
                  <a:schemeClr val="accent2"/>
                </a:solidFill>
              </a:rPr>
              <a:t>├</a:t>
            </a:r>
            <a:r>
              <a:rPr lang="pt-BR" altLang="zh-CN">
                <a:solidFill>
                  <a:schemeClr val="accent2"/>
                </a:solidFill>
              </a:rPr>
              <a:t> Q</a:t>
            </a:r>
            <a:r>
              <a:rPr lang="en-US" altLang="zh-CN">
                <a:solidFill>
                  <a:schemeClr val="accent2"/>
                </a:solidFill>
                <a:sym typeface="Symbol" panose="05050102010706020507" pitchFamily="18" charset="2"/>
              </a:rPr>
              <a:t></a:t>
            </a:r>
            <a:r>
              <a:rPr lang="pt-BR" altLang="zh-CN">
                <a:solidFill>
                  <a:schemeClr val="accent2"/>
                </a:solidFill>
              </a:rPr>
              <a:t>Q</a:t>
            </a:r>
            <a:r>
              <a:rPr lang="en-US" altLang="zh-CN">
                <a:solidFill>
                  <a:schemeClr val="accent2"/>
                </a:solidFill>
              </a:rPr>
              <a:t> </a:t>
            </a:r>
            <a:endParaRPr lang="zh-CN" altLang="zh-CN">
              <a:solidFill>
                <a:schemeClr val="accent2"/>
              </a:solidFill>
            </a:endParaRPr>
          </a:p>
          <a:p>
            <a:r>
              <a:rPr lang="en-US" altLang="zh-CN" i="1"/>
              <a:t>A</a:t>
            </a:r>
            <a:r>
              <a:rPr lang="en-US" altLang="zh-CN" baseline="-25000"/>
              <a:t>3</a:t>
            </a:r>
            <a:r>
              <a:rPr lang="en-US" altLang="zh-CN"/>
              <a:t>=(</a:t>
            </a:r>
            <a:r>
              <a:rPr lang="en-US" altLang="zh-CN">
                <a:sym typeface="Symbol" panose="05050102010706020507" pitchFamily="18" charset="2"/>
              </a:rPr>
              <a:t></a:t>
            </a:r>
            <a:r>
              <a:rPr lang="pt-BR" altLang="zh-CN"/>
              <a:t>Q</a:t>
            </a:r>
            <a:r>
              <a:rPr lang="en-US" altLang="zh-CN">
                <a:sym typeface="Symbol" panose="05050102010706020507" pitchFamily="18" charset="2"/>
              </a:rPr>
              <a:t></a:t>
            </a:r>
            <a:r>
              <a:rPr lang="en-US" altLang="zh-CN"/>
              <a:t> (</a:t>
            </a:r>
            <a:r>
              <a:rPr lang="pt-BR" altLang="zh-CN"/>
              <a:t>R </a:t>
            </a:r>
            <a:r>
              <a:rPr lang="en-US" altLang="zh-CN">
                <a:sym typeface="Symbol" panose="05050102010706020507" pitchFamily="18" charset="2"/>
              </a:rPr>
              <a:t></a:t>
            </a:r>
            <a:r>
              <a:rPr lang="en-US" altLang="zh-CN"/>
              <a:t> </a:t>
            </a:r>
            <a:r>
              <a:rPr lang="en-US" altLang="zh-CN">
                <a:sym typeface="Symbol" panose="05050102010706020507" pitchFamily="18" charset="2"/>
              </a:rPr>
              <a:t></a:t>
            </a:r>
            <a:r>
              <a:rPr lang="pt-BR" altLang="zh-CN"/>
              <a:t>R)</a:t>
            </a:r>
            <a:r>
              <a:rPr lang="en-US" altLang="zh-CN"/>
              <a:t>) </a:t>
            </a:r>
            <a:r>
              <a:rPr lang="en-US" altLang="zh-CN">
                <a:sym typeface="Symbol" panose="05050102010706020507" pitchFamily="18" charset="2"/>
              </a:rPr>
              <a:t></a:t>
            </a:r>
            <a:r>
              <a:rPr lang="en-US" altLang="zh-CN"/>
              <a:t>Q          </a:t>
            </a:r>
            <a:r>
              <a:rPr lang="en-US" altLang="zh-CN">
                <a:solidFill>
                  <a:schemeClr val="accent2"/>
                </a:solidFill>
              </a:rPr>
              <a:t>P</a:t>
            </a:r>
            <a:r>
              <a:rPr lang="en-US" altLang="zh-CN">
                <a:solidFill>
                  <a:schemeClr val="accent2"/>
                </a:solidFill>
                <a:sym typeface="Symbol" panose="05050102010706020507" pitchFamily="18" charset="2"/>
              </a:rPr>
              <a:t></a:t>
            </a:r>
            <a:r>
              <a:rPr lang="en-US" altLang="zh-CN">
                <a:solidFill>
                  <a:schemeClr val="accent2"/>
                </a:solidFill>
              </a:rPr>
              <a:t>(Q </a:t>
            </a:r>
            <a:r>
              <a:rPr lang="en-US" altLang="zh-CN">
                <a:solidFill>
                  <a:schemeClr val="accent2"/>
                </a:solidFill>
                <a:sym typeface="Symbol" panose="05050102010706020507" pitchFamily="18" charset="2"/>
              </a:rPr>
              <a:t></a:t>
            </a:r>
            <a:r>
              <a:rPr lang="en-US" altLang="zh-CN">
                <a:solidFill>
                  <a:schemeClr val="accent2"/>
                </a:solidFill>
              </a:rPr>
              <a:t>R),Q ├P </a:t>
            </a:r>
            <a:r>
              <a:rPr lang="en-US" altLang="zh-CN">
                <a:solidFill>
                  <a:schemeClr val="accent2"/>
                </a:solidFill>
                <a:sym typeface="Symbol" panose="05050102010706020507" pitchFamily="18" charset="2"/>
              </a:rPr>
              <a:t></a:t>
            </a:r>
            <a:r>
              <a:rPr lang="en-US" altLang="zh-CN">
                <a:solidFill>
                  <a:schemeClr val="accent2"/>
                </a:solidFill>
              </a:rPr>
              <a:t>R </a:t>
            </a:r>
            <a:endParaRPr lang="zh-CN" altLang="zh-CN">
              <a:solidFill>
                <a:schemeClr val="accent2"/>
              </a:solidFill>
            </a:endParaRPr>
          </a:p>
          <a:p>
            <a:r>
              <a:rPr lang="en-US" altLang="zh-CN" i="1"/>
              <a:t>A</a:t>
            </a:r>
            <a:r>
              <a:rPr lang="en-US" altLang="zh-CN" baseline="-25000"/>
              <a:t>4</a:t>
            </a:r>
            <a:r>
              <a:rPr lang="en-US" altLang="zh-CN"/>
              <a:t>= (</a:t>
            </a:r>
            <a:r>
              <a:rPr lang="en-US" altLang="zh-CN">
                <a:sym typeface="Symbol" panose="05050102010706020507" pitchFamily="18" charset="2"/>
              </a:rPr>
              <a:t></a:t>
            </a:r>
            <a:r>
              <a:rPr lang="pt-BR" altLang="zh-CN"/>
              <a:t>Q</a:t>
            </a:r>
            <a:r>
              <a:rPr lang="en-US" altLang="zh-CN">
                <a:sym typeface="Symbol" panose="05050102010706020507" pitchFamily="18" charset="2"/>
              </a:rPr>
              <a:t></a:t>
            </a:r>
            <a:r>
              <a:rPr lang="pt-BR" altLang="zh-CN"/>
              <a:t>R </a:t>
            </a:r>
            <a:r>
              <a:rPr lang="en-US" altLang="zh-CN">
                <a:sym typeface="Symbol" panose="05050102010706020507" pitchFamily="18" charset="2"/>
              </a:rPr>
              <a:t></a:t>
            </a:r>
            <a:r>
              <a:rPr lang="pt-BR" altLang="zh-CN"/>
              <a:t>R) </a:t>
            </a:r>
            <a:r>
              <a:rPr lang="en-US" altLang="zh-CN">
                <a:sym typeface="Symbol" panose="05050102010706020507" pitchFamily="18" charset="2"/>
              </a:rPr>
              <a:t></a:t>
            </a:r>
            <a:r>
              <a:rPr lang="en-US" altLang="zh-CN"/>
              <a:t>Q                     </a:t>
            </a:r>
            <a:r>
              <a:rPr lang="en-US" altLang="zh-CN">
                <a:solidFill>
                  <a:schemeClr val="accent2"/>
                </a:solidFill>
              </a:rPr>
              <a:t>Q</a:t>
            </a:r>
            <a:r>
              <a:rPr lang="en-US" altLang="zh-CN">
                <a:solidFill>
                  <a:schemeClr val="accent2"/>
                </a:solidFill>
                <a:sym typeface="Symbol" panose="05050102010706020507" pitchFamily="18" charset="2"/>
              </a:rPr>
              <a:t></a:t>
            </a:r>
            <a:r>
              <a:rPr lang="en-US" altLang="zh-CN">
                <a:solidFill>
                  <a:schemeClr val="accent2"/>
                </a:solidFill>
              </a:rPr>
              <a:t>R</a:t>
            </a:r>
            <a:r>
              <a:rPr lang="zh-CN" altLang="zh-CN">
                <a:solidFill>
                  <a:schemeClr val="accent2"/>
                </a:solidFill>
              </a:rPr>
              <a:t>≡</a:t>
            </a:r>
            <a:r>
              <a:rPr lang="en-US" altLang="zh-CN">
                <a:solidFill>
                  <a:schemeClr val="accent2"/>
                </a:solidFill>
                <a:sym typeface="Symbol" panose="05050102010706020507" pitchFamily="18" charset="2"/>
              </a:rPr>
              <a:t></a:t>
            </a:r>
            <a:r>
              <a:rPr lang="en-US" altLang="zh-CN">
                <a:solidFill>
                  <a:schemeClr val="accent2"/>
                </a:solidFill>
              </a:rPr>
              <a:t> (Q </a:t>
            </a:r>
            <a:r>
              <a:rPr lang="en-US" altLang="zh-CN">
                <a:solidFill>
                  <a:schemeClr val="accent2"/>
                </a:solidFill>
                <a:sym typeface="Symbol" panose="05050102010706020507" pitchFamily="18" charset="2"/>
              </a:rPr>
              <a:t></a:t>
            </a:r>
            <a:r>
              <a:rPr lang="en-US" altLang="zh-CN">
                <a:solidFill>
                  <a:schemeClr val="accent2"/>
                </a:solidFill>
              </a:rPr>
              <a:t>R) </a:t>
            </a:r>
            <a:endParaRPr lang="zh-CN" altLang="zh-CN">
              <a:solidFill>
                <a:schemeClr val="accent2"/>
              </a:solidFill>
            </a:endParaRPr>
          </a:p>
          <a:p>
            <a:r>
              <a:rPr lang="zh-CN" altLang="zh-CN"/>
              <a:t>证毕</a:t>
            </a:r>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1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1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17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1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a:extLst>
              <a:ext uri="{FF2B5EF4-FFF2-40B4-BE49-F238E27FC236}">
                <a16:creationId xmlns:a16="http://schemas.microsoft.com/office/drawing/2014/main" id="{42739163-6D87-4BFB-AD4D-B0C65234801C}"/>
              </a:ext>
            </a:extLst>
          </p:cNvPr>
          <p:cNvSpPr>
            <a:spLocks noGrp="1"/>
          </p:cNvSpPr>
          <p:nvPr>
            <p:ph type="title"/>
          </p:nvPr>
        </p:nvSpPr>
        <p:spPr/>
        <p:txBody>
          <a:bodyPr/>
          <a:lstStyle/>
          <a:p>
            <a:r>
              <a:rPr lang="pt-BR" altLang="zh-CN"/>
              <a:t>├Q</a:t>
            </a:r>
            <a:r>
              <a:rPr lang="pt-BR" altLang="zh-CN">
                <a:sym typeface="Symbol" panose="05050102010706020507" pitchFamily="18" charset="2"/>
              </a:rPr>
              <a:t></a:t>
            </a:r>
            <a:r>
              <a:rPr lang="pt-BR" altLang="zh-CN"/>
              <a:t>R</a:t>
            </a:r>
            <a:r>
              <a:rPr lang="pt-BR" altLang="zh-CN">
                <a:sym typeface="Symbol" panose="05050102010706020507" pitchFamily="18" charset="2"/>
              </a:rPr>
              <a:t></a:t>
            </a:r>
            <a:r>
              <a:rPr lang="pt-BR" altLang="zh-CN"/>
              <a:t>Q</a:t>
            </a:r>
            <a:endParaRPr lang="zh-CN" altLang="en-US"/>
          </a:p>
        </p:txBody>
      </p:sp>
      <p:sp>
        <p:nvSpPr>
          <p:cNvPr id="52227" name="内容占位符 2">
            <a:extLst>
              <a:ext uri="{FF2B5EF4-FFF2-40B4-BE49-F238E27FC236}">
                <a16:creationId xmlns:a16="http://schemas.microsoft.com/office/drawing/2014/main" id="{C4FA102B-8E26-4139-8321-8AB73318C9A5}"/>
              </a:ext>
            </a:extLst>
          </p:cNvPr>
          <p:cNvSpPr>
            <a:spLocks noGrp="1"/>
          </p:cNvSpPr>
          <p:nvPr>
            <p:ph idx="1"/>
          </p:nvPr>
        </p:nvSpPr>
        <p:spPr/>
        <p:txBody>
          <a:bodyPr/>
          <a:lstStyle/>
          <a:p>
            <a:r>
              <a:rPr lang="zh-CN" altLang="zh-CN"/>
              <a:t>证明：</a:t>
            </a:r>
            <a:r>
              <a:rPr lang="pt-BR" altLang="zh-CN"/>
              <a:t>                                   </a:t>
            </a:r>
            <a:r>
              <a:rPr lang="zh-CN" altLang="zh-CN">
                <a:solidFill>
                  <a:schemeClr val="accent2"/>
                </a:solidFill>
              </a:rPr>
              <a:t>证据：</a:t>
            </a:r>
          </a:p>
          <a:p>
            <a:r>
              <a:rPr lang="pt-BR" altLang="zh-CN" i="1"/>
              <a:t>A</a:t>
            </a:r>
            <a:r>
              <a:rPr lang="pt-BR" altLang="zh-CN" baseline="-25000"/>
              <a:t>1</a:t>
            </a:r>
            <a:r>
              <a:rPr lang="pt-BR" altLang="zh-CN"/>
              <a:t>= Q</a:t>
            </a:r>
            <a:r>
              <a:rPr lang="en-US" altLang="zh-CN">
                <a:sym typeface="Symbol" panose="05050102010706020507" pitchFamily="18" charset="2"/>
              </a:rPr>
              <a:t></a:t>
            </a:r>
            <a:r>
              <a:rPr lang="pt-BR" altLang="zh-CN"/>
              <a:t>(</a:t>
            </a:r>
            <a:r>
              <a:rPr lang="en-US" altLang="zh-CN">
                <a:sym typeface="Symbol" panose="05050102010706020507" pitchFamily="18" charset="2"/>
              </a:rPr>
              <a:t></a:t>
            </a:r>
            <a:r>
              <a:rPr lang="pt-BR" altLang="zh-CN"/>
              <a:t>R</a:t>
            </a:r>
            <a:r>
              <a:rPr lang="en-US" altLang="zh-CN">
                <a:sym typeface="Symbol" panose="05050102010706020507" pitchFamily="18" charset="2"/>
              </a:rPr>
              <a:t></a:t>
            </a:r>
            <a:r>
              <a:rPr lang="pt-BR" altLang="zh-CN"/>
              <a:t>Q)                  </a:t>
            </a:r>
            <a:r>
              <a:rPr lang="pt-BR" altLang="zh-CN">
                <a:solidFill>
                  <a:schemeClr val="accent2"/>
                </a:solidFill>
                <a:latin typeface="Palace Script MT" panose="030303020206070C0B05" pitchFamily="66" charset="0"/>
              </a:rPr>
              <a:t>A</a:t>
            </a:r>
            <a:r>
              <a:rPr lang="pt-BR" altLang="zh-CN">
                <a:solidFill>
                  <a:schemeClr val="accent2"/>
                </a:solidFill>
              </a:rPr>
              <a:t> </a:t>
            </a:r>
            <a:r>
              <a:rPr lang="pt-BR" altLang="zh-CN" baseline="-25000">
                <a:solidFill>
                  <a:schemeClr val="accent2"/>
                </a:solidFill>
              </a:rPr>
              <a:t>1</a:t>
            </a:r>
            <a:r>
              <a:rPr lang="pt-BR" altLang="zh-CN"/>
              <a:t> </a:t>
            </a:r>
            <a:endParaRPr lang="zh-CN" altLang="zh-CN"/>
          </a:p>
          <a:p>
            <a:r>
              <a:rPr lang="pt-BR" altLang="zh-CN"/>
              <a:t>A</a:t>
            </a:r>
            <a:r>
              <a:rPr lang="pt-BR" altLang="zh-CN" baseline="-25000"/>
              <a:t>2</a:t>
            </a:r>
            <a:r>
              <a:rPr lang="pt-BR" altLang="zh-CN"/>
              <a:t>= Q</a:t>
            </a:r>
            <a:r>
              <a:rPr lang="en-US" altLang="zh-CN">
                <a:sym typeface="Symbol" panose="05050102010706020507" pitchFamily="18" charset="2"/>
              </a:rPr>
              <a:t></a:t>
            </a:r>
            <a:r>
              <a:rPr lang="pt-BR" altLang="zh-CN"/>
              <a:t>R</a:t>
            </a:r>
            <a:r>
              <a:rPr lang="en-US" altLang="zh-CN">
                <a:sym typeface="Symbol" panose="05050102010706020507" pitchFamily="18" charset="2"/>
              </a:rPr>
              <a:t></a:t>
            </a:r>
            <a:r>
              <a:rPr lang="pt-BR" altLang="zh-CN"/>
              <a:t>Q                         </a:t>
            </a:r>
            <a:r>
              <a:rPr lang="pt-BR" altLang="zh-CN">
                <a:solidFill>
                  <a:schemeClr val="accent2"/>
                </a:solidFill>
              </a:rPr>
              <a:t>Q</a:t>
            </a:r>
            <a:r>
              <a:rPr lang="en-US" altLang="zh-CN">
                <a:solidFill>
                  <a:schemeClr val="accent2"/>
                </a:solidFill>
                <a:sym typeface="Symbol" panose="05050102010706020507" pitchFamily="18" charset="2"/>
              </a:rPr>
              <a:t></a:t>
            </a:r>
            <a:r>
              <a:rPr lang="pt-BR" altLang="zh-CN">
                <a:solidFill>
                  <a:schemeClr val="accent2"/>
                </a:solidFill>
              </a:rPr>
              <a:t>R=(</a:t>
            </a:r>
            <a:r>
              <a:rPr lang="en-US" altLang="zh-CN">
                <a:solidFill>
                  <a:schemeClr val="accent2"/>
                </a:solidFill>
                <a:sym typeface="Symbol" panose="05050102010706020507" pitchFamily="18" charset="2"/>
              </a:rPr>
              <a:t></a:t>
            </a:r>
            <a:r>
              <a:rPr lang="pt-BR" altLang="zh-CN">
                <a:solidFill>
                  <a:schemeClr val="accent2"/>
                </a:solidFill>
              </a:rPr>
              <a:t>Q</a:t>
            </a:r>
            <a:r>
              <a:rPr lang="en-US" altLang="zh-CN">
                <a:solidFill>
                  <a:schemeClr val="accent2"/>
                </a:solidFill>
                <a:sym typeface="Symbol" panose="05050102010706020507" pitchFamily="18" charset="2"/>
              </a:rPr>
              <a:t></a:t>
            </a:r>
            <a:r>
              <a:rPr lang="pt-BR" altLang="zh-CN">
                <a:solidFill>
                  <a:schemeClr val="accent2"/>
                </a:solidFill>
              </a:rPr>
              <a:t>R)</a:t>
            </a:r>
            <a:endParaRPr lang="zh-CN" altLang="zh-CN">
              <a:solidFill>
                <a:schemeClr val="accent2"/>
              </a:solidFill>
            </a:endParaRPr>
          </a:p>
          <a:p>
            <a:r>
              <a:rPr lang="zh-CN" altLang="zh-CN"/>
              <a:t>证毕</a:t>
            </a:r>
          </a:p>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2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2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a:extLst>
              <a:ext uri="{FF2B5EF4-FFF2-40B4-BE49-F238E27FC236}">
                <a16:creationId xmlns:a16="http://schemas.microsoft.com/office/drawing/2014/main" id="{A56F96CC-B914-4CB0-A415-E27B3C60032F}"/>
              </a:ext>
            </a:extLst>
          </p:cNvPr>
          <p:cNvSpPr>
            <a:spLocks noGrp="1"/>
          </p:cNvSpPr>
          <p:nvPr>
            <p:ph type="title"/>
          </p:nvPr>
        </p:nvSpPr>
        <p:spPr/>
        <p:txBody>
          <a:bodyPr/>
          <a:lstStyle/>
          <a:p>
            <a:r>
              <a:rPr lang="pt-BR" altLang="zh-CN"/>
              <a:t>├ Q</a:t>
            </a:r>
            <a:r>
              <a:rPr lang="pt-BR" altLang="zh-CN">
                <a:sym typeface="Symbol" panose="05050102010706020507" pitchFamily="18" charset="2"/>
              </a:rPr>
              <a:t></a:t>
            </a:r>
            <a:r>
              <a:rPr lang="pt-BR" altLang="zh-CN"/>
              <a:t>R</a:t>
            </a:r>
            <a:r>
              <a:rPr lang="pt-BR" altLang="zh-CN">
                <a:sym typeface="Symbol" panose="05050102010706020507" pitchFamily="18" charset="2"/>
              </a:rPr>
              <a:t></a:t>
            </a:r>
            <a:r>
              <a:rPr lang="pt-BR" altLang="zh-CN"/>
              <a:t>R</a:t>
            </a:r>
            <a:r>
              <a:rPr lang="pt-BR" altLang="zh-CN">
                <a:sym typeface="Symbol" panose="05050102010706020507" pitchFamily="18" charset="2"/>
              </a:rPr>
              <a:t></a:t>
            </a:r>
            <a:r>
              <a:rPr lang="pt-BR" altLang="zh-CN"/>
              <a:t>Q</a:t>
            </a:r>
            <a:endParaRPr lang="zh-CN" altLang="en-US"/>
          </a:p>
        </p:txBody>
      </p:sp>
      <p:sp>
        <p:nvSpPr>
          <p:cNvPr id="53251" name="内容占位符 2">
            <a:extLst>
              <a:ext uri="{FF2B5EF4-FFF2-40B4-BE49-F238E27FC236}">
                <a16:creationId xmlns:a16="http://schemas.microsoft.com/office/drawing/2014/main" id="{9DDF6EC2-DE7D-4424-81E0-C91F3118377F}"/>
              </a:ext>
            </a:extLst>
          </p:cNvPr>
          <p:cNvSpPr>
            <a:spLocks noGrp="1"/>
          </p:cNvSpPr>
          <p:nvPr>
            <p:ph idx="1"/>
          </p:nvPr>
        </p:nvSpPr>
        <p:spPr/>
        <p:txBody>
          <a:bodyPr/>
          <a:lstStyle/>
          <a:p>
            <a:r>
              <a:rPr lang="zh-CN" altLang="zh-CN" dirty="0"/>
              <a:t>证明：</a:t>
            </a:r>
            <a:r>
              <a:rPr lang="pt-BR" altLang="zh-CN" dirty="0"/>
              <a:t>                                               </a:t>
            </a:r>
            <a:r>
              <a:rPr lang="zh-CN" altLang="zh-CN" dirty="0">
                <a:solidFill>
                  <a:schemeClr val="accent2"/>
                </a:solidFill>
              </a:rPr>
              <a:t>证据：</a:t>
            </a:r>
          </a:p>
          <a:p>
            <a:r>
              <a:rPr lang="en-US" altLang="zh-CN" dirty="0"/>
              <a:t>A</a:t>
            </a:r>
            <a:r>
              <a:rPr lang="en-US" altLang="zh-CN" baseline="-25000" dirty="0"/>
              <a:t>1</a:t>
            </a:r>
            <a:r>
              <a:rPr lang="en-US" altLang="zh-CN" dirty="0"/>
              <a:t>=(R</a:t>
            </a:r>
            <a:r>
              <a:rPr lang="en-US" altLang="zh-CN" dirty="0">
                <a:sym typeface="Symbol" panose="05050102010706020507" pitchFamily="18" charset="2"/>
              </a:rPr>
              <a:t></a:t>
            </a:r>
            <a:r>
              <a:rPr lang="en-US" altLang="zh-CN" dirty="0"/>
              <a:t>Q)</a:t>
            </a:r>
            <a:r>
              <a:rPr lang="en-US" altLang="zh-CN" dirty="0">
                <a:sym typeface="Symbol" panose="05050102010706020507" pitchFamily="18" charset="2"/>
              </a:rPr>
              <a:t></a:t>
            </a:r>
            <a:r>
              <a:rPr lang="en-US" altLang="zh-CN" dirty="0"/>
              <a:t>(Q </a:t>
            </a:r>
            <a:r>
              <a:rPr lang="en-US" altLang="zh-CN" dirty="0">
                <a:sym typeface="Symbol" panose="05050102010706020507" pitchFamily="18" charset="2"/>
              </a:rPr>
              <a:t></a:t>
            </a:r>
            <a:r>
              <a:rPr lang="en-US" altLang="zh-CN" dirty="0"/>
              <a:t>R)                </a:t>
            </a:r>
            <a:r>
              <a:rPr lang="en-US" altLang="zh-CN" dirty="0">
                <a:solidFill>
                  <a:schemeClr val="accent2"/>
                </a:solidFill>
              </a:rPr>
              <a:t>├ (R</a:t>
            </a:r>
            <a:r>
              <a:rPr lang="en-US" altLang="zh-CN" dirty="0">
                <a:solidFill>
                  <a:schemeClr val="accent2"/>
                </a:solidFill>
                <a:sym typeface="Symbol" panose="05050102010706020507" pitchFamily="18" charset="2"/>
              </a:rPr>
              <a:t></a:t>
            </a:r>
            <a:r>
              <a:rPr lang="en-US" altLang="zh-CN" dirty="0">
                <a:solidFill>
                  <a:schemeClr val="accent2"/>
                </a:solidFill>
              </a:rPr>
              <a:t>Q)</a:t>
            </a:r>
            <a:r>
              <a:rPr lang="en-US" altLang="zh-CN" dirty="0">
                <a:solidFill>
                  <a:schemeClr val="accent2"/>
                </a:solidFill>
                <a:sym typeface="Symbol" panose="05050102010706020507" pitchFamily="18" charset="2"/>
              </a:rPr>
              <a:t></a:t>
            </a:r>
            <a:r>
              <a:rPr lang="en-US" altLang="zh-CN" dirty="0">
                <a:solidFill>
                  <a:schemeClr val="accent2"/>
                </a:solidFill>
              </a:rPr>
              <a:t>(Q </a:t>
            </a:r>
            <a:r>
              <a:rPr lang="en-US" altLang="zh-CN" dirty="0">
                <a:solidFill>
                  <a:schemeClr val="accent2"/>
                </a:solidFill>
                <a:sym typeface="Symbol" panose="05050102010706020507" pitchFamily="18" charset="2"/>
              </a:rPr>
              <a:t></a:t>
            </a:r>
            <a:r>
              <a:rPr lang="en-US" altLang="zh-CN" dirty="0">
                <a:solidFill>
                  <a:schemeClr val="accent2"/>
                </a:solidFill>
              </a:rPr>
              <a:t>R) </a:t>
            </a:r>
            <a:endParaRPr lang="zh-CN" altLang="zh-CN" dirty="0">
              <a:solidFill>
                <a:schemeClr val="accent2"/>
              </a:solidFill>
            </a:endParaRPr>
          </a:p>
          <a:p>
            <a:r>
              <a:rPr lang="en-US" altLang="zh-CN" dirty="0"/>
              <a:t>A</a:t>
            </a:r>
            <a:r>
              <a:rPr lang="en-US" altLang="zh-CN" baseline="-25000" dirty="0"/>
              <a:t>2</a:t>
            </a:r>
            <a:r>
              <a:rPr lang="en-US" altLang="zh-CN" dirty="0"/>
              <a:t>=((R</a:t>
            </a:r>
            <a:r>
              <a:rPr lang="en-US" altLang="zh-CN" dirty="0">
                <a:sym typeface="Symbol" panose="05050102010706020507" pitchFamily="18" charset="2"/>
              </a:rPr>
              <a:t></a:t>
            </a:r>
            <a:r>
              <a:rPr lang="en-US" altLang="zh-CN" dirty="0"/>
              <a:t>Q)</a:t>
            </a:r>
            <a:r>
              <a:rPr lang="en-US" altLang="zh-CN" dirty="0">
                <a:sym typeface="Symbol" panose="05050102010706020507" pitchFamily="18" charset="2"/>
              </a:rPr>
              <a:t></a:t>
            </a:r>
            <a:r>
              <a:rPr lang="en-US" altLang="zh-CN" dirty="0"/>
              <a:t>(Q </a:t>
            </a:r>
            <a:r>
              <a:rPr lang="en-US" altLang="zh-CN" dirty="0">
                <a:sym typeface="Symbol" panose="05050102010706020507" pitchFamily="18" charset="2"/>
              </a:rPr>
              <a:t></a:t>
            </a:r>
            <a:r>
              <a:rPr lang="en-US" altLang="zh-CN" dirty="0"/>
              <a:t>R))</a:t>
            </a:r>
          </a:p>
          <a:p>
            <a:pPr>
              <a:buFont typeface="Wingdings" panose="05000000000000000000" pitchFamily="2" charset="2"/>
              <a:buNone/>
            </a:pPr>
            <a:r>
              <a:rPr lang="en-US" altLang="zh-CN" dirty="0">
                <a:sym typeface="Symbol" panose="05050102010706020507" pitchFamily="18" charset="2"/>
              </a:rPr>
              <a:t>          </a:t>
            </a:r>
            <a:r>
              <a:rPr lang="en-US" altLang="zh-CN" dirty="0"/>
              <a:t>(</a:t>
            </a:r>
            <a:r>
              <a:rPr lang="en-US" altLang="zh-CN" dirty="0">
                <a:sym typeface="Symbol" panose="05050102010706020507" pitchFamily="18" charset="2"/>
              </a:rPr>
              <a:t></a:t>
            </a:r>
            <a:r>
              <a:rPr lang="en-US" altLang="zh-CN" dirty="0"/>
              <a:t>(Q</a:t>
            </a:r>
            <a:r>
              <a:rPr lang="en-US" altLang="zh-CN" dirty="0">
                <a:sym typeface="Symbol" panose="05050102010706020507" pitchFamily="18" charset="2"/>
              </a:rPr>
              <a:t></a:t>
            </a:r>
            <a:r>
              <a:rPr lang="en-US" altLang="zh-CN" dirty="0"/>
              <a:t>R)</a:t>
            </a:r>
            <a:r>
              <a:rPr lang="en-US" altLang="zh-CN" dirty="0">
                <a:sym typeface="Symbol" panose="05050102010706020507" pitchFamily="18" charset="2"/>
              </a:rPr>
              <a:t></a:t>
            </a:r>
            <a:r>
              <a:rPr lang="en-US" altLang="zh-CN" dirty="0"/>
              <a:t>(R</a:t>
            </a:r>
            <a:r>
              <a:rPr lang="en-US" altLang="zh-CN" dirty="0">
                <a:sym typeface="Symbol" panose="05050102010706020507" pitchFamily="18" charset="2"/>
              </a:rPr>
              <a:t></a:t>
            </a:r>
            <a:r>
              <a:rPr lang="en-US" altLang="zh-CN" dirty="0"/>
              <a:t>Q))      </a:t>
            </a:r>
            <a:r>
              <a:rPr lang="en-US" altLang="zh-CN" dirty="0">
                <a:solidFill>
                  <a:schemeClr val="accent2"/>
                </a:solidFill>
              </a:rPr>
              <a:t>├ (R</a:t>
            </a:r>
            <a:r>
              <a:rPr lang="en-US" altLang="zh-CN" dirty="0">
                <a:solidFill>
                  <a:schemeClr val="accent2"/>
                </a:solidFill>
                <a:sym typeface="Symbol" panose="05050102010706020507" pitchFamily="18" charset="2"/>
              </a:rPr>
              <a:t></a:t>
            </a:r>
            <a:r>
              <a:rPr lang="en-US" altLang="zh-CN" dirty="0">
                <a:solidFill>
                  <a:schemeClr val="accent2"/>
                </a:solidFill>
              </a:rPr>
              <a:t>Q)</a:t>
            </a:r>
            <a:r>
              <a:rPr lang="en-US" altLang="zh-CN" dirty="0">
                <a:solidFill>
                  <a:schemeClr val="accent2"/>
                </a:solidFill>
                <a:sym typeface="Symbol" panose="05050102010706020507" pitchFamily="18" charset="2"/>
              </a:rPr>
              <a:t></a:t>
            </a:r>
            <a:r>
              <a:rPr lang="en-US" altLang="zh-CN" dirty="0">
                <a:solidFill>
                  <a:schemeClr val="accent2"/>
                </a:solidFill>
              </a:rPr>
              <a:t>(</a:t>
            </a:r>
            <a:r>
              <a:rPr lang="en-US" altLang="zh-CN" dirty="0">
                <a:solidFill>
                  <a:schemeClr val="accent2"/>
                </a:solidFill>
                <a:sym typeface="Symbol" panose="05050102010706020507" pitchFamily="18" charset="2"/>
              </a:rPr>
              <a:t></a:t>
            </a:r>
            <a:r>
              <a:rPr lang="en-US" altLang="zh-CN" dirty="0">
                <a:solidFill>
                  <a:schemeClr val="accent2"/>
                </a:solidFill>
              </a:rPr>
              <a:t>Q </a:t>
            </a:r>
            <a:r>
              <a:rPr lang="en-US" altLang="zh-CN" dirty="0">
                <a:solidFill>
                  <a:schemeClr val="accent2"/>
                </a:solidFill>
                <a:sym typeface="Symbol" panose="05050102010706020507" pitchFamily="18" charset="2"/>
              </a:rPr>
              <a:t></a:t>
            </a:r>
            <a:r>
              <a:rPr lang="en-US" altLang="zh-CN" dirty="0">
                <a:solidFill>
                  <a:schemeClr val="accent2"/>
                </a:solidFill>
              </a:rPr>
              <a:t>R) </a:t>
            </a:r>
            <a:endParaRPr lang="zh-CN" altLang="zh-CN" dirty="0">
              <a:solidFill>
                <a:schemeClr val="accent2"/>
              </a:solidFill>
            </a:endParaRPr>
          </a:p>
          <a:p>
            <a:r>
              <a:rPr lang="en-US" altLang="zh-CN" dirty="0"/>
              <a:t>A</a:t>
            </a:r>
            <a:r>
              <a:rPr lang="en-US" altLang="zh-CN" baseline="-25000" dirty="0"/>
              <a:t>3</a:t>
            </a:r>
            <a:r>
              <a:rPr lang="en-US" altLang="zh-CN" dirty="0"/>
              <a:t>= </a:t>
            </a:r>
            <a:r>
              <a:rPr lang="en-US" altLang="zh-CN" dirty="0">
                <a:sym typeface="Symbol" panose="05050102010706020507" pitchFamily="18" charset="2"/>
              </a:rPr>
              <a:t></a:t>
            </a:r>
            <a:r>
              <a:rPr lang="en-US" altLang="zh-CN" dirty="0"/>
              <a:t>(Q</a:t>
            </a:r>
            <a:r>
              <a:rPr lang="en-US" altLang="zh-CN" dirty="0">
                <a:sym typeface="Symbol" panose="05050102010706020507" pitchFamily="18" charset="2"/>
              </a:rPr>
              <a:t></a:t>
            </a:r>
            <a:r>
              <a:rPr lang="en-US" altLang="zh-CN" dirty="0"/>
              <a:t>R)</a:t>
            </a:r>
            <a:r>
              <a:rPr lang="en-US" altLang="zh-CN" dirty="0">
                <a:sym typeface="Symbol" panose="05050102010706020507" pitchFamily="18" charset="2"/>
              </a:rPr>
              <a:t></a:t>
            </a:r>
            <a:r>
              <a:rPr lang="en-US" altLang="zh-CN" dirty="0"/>
              <a:t>(R</a:t>
            </a:r>
            <a:r>
              <a:rPr lang="en-US" altLang="zh-CN" dirty="0">
                <a:sym typeface="Symbol" panose="05050102010706020507" pitchFamily="18" charset="2"/>
              </a:rPr>
              <a:t></a:t>
            </a:r>
            <a:r>
              <a:rPr lang="en-US" altLang="zh-CN" dirty="0"/>
              <a:t>Q)            </a:t>
            </a:r>
            <a:r>
              <a:rPr lang="pt-BR" altLang="zh-CN" dirty="0">
                <a:solidFill>
                  <a:schemeClr val="accent2"/>
                </a:solidFill>
              </a:rPr>
              <a:t>A</a:t>
            </a:r>
            <a:r>
              <a:rPr lang="pt-BR" altLang="zh-CN" baseline="-25000" dirty="0">
                <a:solidFill>
                  <a:schemeClr val="accent2"/>
                </a:solidFill>
              </a:rPr>
              <a:t>2</a:t>
            </a:r>
            <a:r>
              <a:rPr lang="zh-CN" altLang="en-US" dirty="0">
                <a:solidFill>
                  <a:schemeClr val="accent2"/>
                </a:solidFill>
              </a:rPr>
              <a:t>，</a:t>
            </a:r>
            <a:r>
              <a:rPr lang="pt-BR" altLang="zh-CN" dirty="0">
                <a:solidFill>
                  <a:schemeClr val="accent2"/>
                </a:solidFill>
              </a:rPr>
              <a:t>A</a:t>
            </a:r>
            <a:r>
              <a:rPr lang="pt-BR" altLang="zh-CN" baseline="-25000" dirty="0">
                <a:solidFill>
                  <a:schemeClr val="accent2"/>
                </a:solidFill>
              </a:rPr>
              <a:t>1</a:t>
            </a:r>
            <a:endParaRPr lang="zh-CN" altLang="zh-CN" dirty="0">
              <a:solidFill>
                <a:schemeClr val="accent2"/>
              </a:solidFill>
            </a:endParaRPr>
          </a:p>
          <a:p>
            <a:r>
              <a:rPr lang="en-US" altLang="zh-CN" dirty="0"/>
              <a:t>A</a:t>
            </a:r>
            <a:r>
              <a:rPr lang="en-US" altLang="zh-CN" baseline="-25000" dirty="0"/>
              <a:t>4</a:t>
            </a:r>
            <a:r>
              <a:rPr lang="en-US" altLang="zh-CN" dirty="0"/>
              <a:t>= Q</a:t>
            </a:r>
            <a:r>
              <a:rPr lang="en-US" altLang="zh-CN" dirty="0">
                <a:sym typeface="Symbol" panose="05050102010706020507" pitchFamily="18" charset="2"/>
              </a:rPr>
              <a:t></a:t>
            </a:r>
            <a:r>
              <a:rPr lang="en-US" altLang="zh-CN" dirty="0"/>
              <a:t>R</a:t>
            </a:r>
            <a:r>
              <a:rPr lang="en-US" altLang="zh-CN" dirty="0">
                <a:sym typeface="Symbol" panose="05050102010706020507" pitchFamily="18" charset="2"/>
              </a:rPr>
              <a:t></a:t>
            </a:r>
            <a:r>
              <a:rPr lang="en-US" altLang="zh-CN" dirty="0"/>
              <a:t> R</a:t>
            </a:r>
            <a:r>
              <a:rPr lang="en-US" altLang="zh-CN" dirty="0">
                <a:sym typeface="Symbol" panose="05050102010706020507" pitchFamily="18" charset="2"/>
              </a:rPr>
              <a:t></a:t>
            </a:r>
            <a:r>
              <a:rPr lang="en-US" altLang="zh-CN" dirty="0"/>
              <a:t>Q                               </a:t>
            </a:r>
            <a:r>
              <a:rPr lang="en-US" altLang="zh-CN" dirty="0">
                <a:solidFill>
                  <a:schemeClr val="accent2"/>
                </a:solidFill>
              </a:rPr>
              <a:t>Q</a:t>
            </a:r>
            <a:r>
              <a:rPr lang="en-US" altLang="zh-CN" dirty="0">
                <a:solidFill>
                  <a:schemeClr val="accent2"/>
                </a:solidFill>
                <a:sym typeface="Symbol" panose="05050102010706020507" pitchFamily="18" charset="2"/>
              </a:rPr>
              <a:t></a:t>
            </a:r>
            <a:r>
              <a:rPr lang="en-US" altLang="zh-CN" dirty="0">
                <a:solidFill>
                  <a:schemeClr val="accent2"/>
                </a:solidFill>
              </a:rPr>
              <a:t>R</a:t>
            </a:r>
            <a:r>
              <a:rPr lang="zh-CN" altLang="zh-CN" dirty="0">
                <a:solidFill>
                  <a:schemeClr val="accent2"/>
                </a:solidFill>
              </a:rPr>
              <a:t>≡</a:t>
            </a:r>
            <a:r>
              <a:rPr lang="en-US" altLang="zh-CN" dirty="0">
                <a:solidFill>
                  <a:schemeClr val="accent2"/>
                </a:solidFill>
                <a:sym typeface="Symbol" panose="05050102010706020507" pitchFamily="18" charset="2"/>
              </a:rPr>
              <a:t></a:t>
            </a:r>
            <a:r>
              <a:rPr lang="en-US" altLang="zh-CN" dirty="0">
                <a:solidFill>
                  <a:schemeClr val="accent2"/>
                </a:solidFill>
              </a:rPr>
              <a:t>(Q</a:t>
            </a:r>
            <a:r>
              <a:rPr lang="en-US" altLang="zh-CN" dirty="0">
                <a:solidFill>
                  <a:schemeClr val="accent2"/>
                </a:solidFill>
                <a:sym typeface="Symbol" panose="05050102010706020507" pitchFamily="18" charset="2"/>
              </a:rPr>
              <a:t></a:t>
            </a:r>
            <a:r>
              <a:rPr lang="en-US" altLang="zh-CN" dirty="0">
                <a:solidFill>
                  <a:schemeClr val="accent2"/>
                </a:solidFill>
              </a:rPr>
              <a:t>R)</a:t>
            </a:r>
            <a:endParaRPr lang="zh-CN" altLang="zh-CN" dirty="0">
              <a:solidFill>
                <a:schemeClr val="accent2"/>
              </a:solidFill>
            </a:endParaRPr>
          </a:p>
          <a:p>
            <a:r>
              <a:rPr lang="zh-CN" altLang="zh-CN" dirty="0"/>
              <a:t>证毕</a:t>
            </a:r>
          </a:p>
          <a:p>
            <a:r>
              <a:rPr lang="en-US" altLang="zh-CN" dirty="0"/>
              <a:t> </a:t>
            </a:r>
            <a:endParaRPr lang="zh-CN" altLang="zh-CN" dirty="0"/>
          </a:p>
          <a:p>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2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2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2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25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25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2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a:extLst>
              <a:ext uri="{FF2B5EF4-FFF2-40B4-BE49-F238E27FC236}">
                <a16:creationId xmlns:a16="http://schemas.microsoft.com/office/drawing/2014/main" id="{8FFCE079-3205-4BEA-A8F0-4690E48098A3}"/>
              </a:ext>
            </a:extLst>
          </p:cNvPr>
          <p:cNvSpPr>
            <a:spLocks noGrp="1"/>
          </p:cNvSpPr>
          <p:nvPr>
            <p:ph type="title"/>
          </p:nvPr>
        </p:nvSpPr>
        <p:spPr/>
        <p:txBody>
          <a:bodyPr/>
          <a:lstStyle/>
          <a:p>
            <a:r>
              <a:rPr lang="pt-BR" altLang="zh-CN"/>
              <a:t>├ Q</a:t>
            </a:r>
            <a:r>
              <a:rPr lang="pt-BR" altLang="zh-CN">
                <a:sym typeface="Symbol" panose="05050102010706020507" pitchFamily="18" charset="2"/>
              </a:rPr>
              <a:t></a:t>
            </a:r>
            <a:r>
              <a:rPr lang="pt-BR" altLang="zh-CN"/>
              <a:t>R</a:t>
            </a:r>
            <a:r>
              <a:rPr lang="pt-BR" altLang="zh-CN">
                <a:sym typeface="Symbol" panose="05050102010706020507" pitchFamily="18" charset="2"/>
              </a:rPr>
              <a:t></a:t>
            </a:r>
            <a:r>
              <a:rPr lang="pt-BR" altLang="zh-CN"/>
              <a:t>Q</a:t>
            </a:r>
            <a:endParaRPr lang="zh-CN" altLang="en-US"/>
          </a:p>
        </p:txBody>
      </p:sp>
      <p:sp>
        <p:nvSpPr>
          <p:cNvPr id="54275" name="内容占位符 2">
            <a:extLst>
              <a:ext uri="{FF2B5EF4-FFF2-40B4-BE49-F238E27FC236}">
                <a16:creationId xmlns:a16="http://schemas.microsoft.com/office/drawing/2014/main" id="{1CB9CF45-1C39-4B9D-9BB9-538BB67C38A0}"/>
              </a:ext>
            </a:extLst>
          </p:cNvPr>
          <p:cNvSpPr>
            <a:spLocks noGrp="1"/>
          </p:cNvSpPr>
          <p:nvPr>
            <p:ph idx="1"/>
          </p:nvPr>
        </p:nvSpPr>
        <p:spPr/>
        <p:txBody>
          <a:bodyPr/>
          <a:lstStyle/>
          <a:p>
            <a:r>
              <a:rPr lang="zh-CN" altLang="zh-CN" dirty="0"/>
              <a:t>证明：</a:t>
            </a:r>
            <a:r>
              <a:rPr lang="en-US" altLang="zh-CN" dirty="0"/>
              <a:t>                                                    </a:t>
            </a:r>
            <a:r>
              <a:rPr lang="zh-CN" altLang="zh-CN" dirty="0">
                <a:solidFill>
                  <a:schemeClr val="accent2"/>
                </a:solidFill>
              </a:rPr>
              <a:t>证据：</a:t>
            </a:r>
          </a:p>
          <a:p>
            <a:r>
              <a:rPr lang="en-US" altLang="zh-CN" dirty="0"/>
              <a:t>A</a:t>
            </a:r>
            <a:r>
              <a:rPr lang="en-US" altLang="zh-CN" baseline="-25000" dirty="0"/>
              <a:t>1</a:t>
            </a:r>
            <a:r>
              <a:rPr lang="en-US" altLang="zh-CN" dirty="0"/>
              <a:t>= </a:t>
            </a:r>
            <a:r>
              <a:rPr lang="en-US" altLang="zh-CN" dirty="0">
                <a:sym typeface="Symbol" panose="05050102010706020507" pitchFamily="18" charset="2"/>
              </a:rPr>
              <a:t></a:t>
            </a:r>
            <a:r>
              <a:rPr lang="en-US" altLang="zh-CN" dirty="0"/>
              <a:t>Q</a:t>
            </a:r>
            <a:r>
              <a:rPr lang="en-US" altLang="zh-CN" dirty="0">
                <a:sym typeface="Symbol" panose="05050102010706020507" pitchFamily="18" charset="2"/>
              </a:rPr>
              <a:t></a:t>
            </a:r>
            <a:r>
              <a:rPr lang="en-US" altLang="zh-CN" dirty="0"/>
              <a:t>(R</a:t>
            </a:r>
            <a:r>
              <a:rPr lang="en-US" altLang="zh-CN" dirty="0">
                <a:sym typeface="Symbol" panose="05050102010706020507" pitchFamily="18" charset="2"/>
              </a:rPr>
              <a:t></a:t>
            </a:r>
            <a:r>
              <a:rPr lang="en-US" altLang="zh-CN" dirty="0"/>
              <a:t>Q)                                </a:t>
            </a:r>
            <a:r>
              <a:rPr lang="en-US" altLang="zh-CN" dirty="0">
                <a:solidFill>
                  <a:schemeClr val="accent2"/>
                </a:solidFill>
                <a:latin typeface="Palace Script MT" panose="030303020206070C0B05" pitchFamily="66" charset="0"/>
              </a:rPr>
              <a:t>A</a:t>
            </a:r>
            <a:r>
              <a:rPr lang="en-US" altLang="zh-CN" dirty="0">
                <a:solidFill>
                  <a:schemeClr val="accent2"/>
                </a:solidFill>
              </a:rPr>
              <a:t> </a:t>
            </a:r>
            <a:r>
              <a:rPr lang="en-US" altLang="zh-CN" baseline="-25000" dirty="0">
                <a:solidFill>
                  <a:schemeClr val="accent2"/>
                </a:solidFill>
              </a:rPr>
              <a:t>1</a:t>
            </a:r>
            <a:r>
              <a:rPr lang="en-US" altLang="zh-CN" dirty="0">
                <a:solidFill>
                  <a:schemeClr val="accent2"/>
                </a:solidFill>
              </a:rPr>
              <a:t> </a:t>
            </a:r>
            <a:endParaRPr lang="zh-CN" altLang="zh-CN" dirty="0">
              <a:solidFill>
                <a:schemeClr val="accent2"/>
              </a:solidFill>
            </a:endParaRPr>
          </a:p>
          <a:p>
            <a:r>
              <a:rPr lang="en-US" altLang="zh-CN" dirty="0"/>
              <a:t>A</a:t>
            </a:r>
            <a:r>
              <a:rPr lang="en-US" altLang="zh-CN" baseline="-25000" dirty="0"/>
              <a:t>2</a:t>
            </a:r>
            <a:r>
              <a:rPr lang="en-US" altLang="zh-CN" dirty="0"/>
              <a:t>= (R</a:t>
            </a:r>
            <a:r>
              <a:rPr lang="en-US" altLang="zh-CN" dirty="0">
                <a:sym typeface="Symbol" panose="05050102010706020507" pitchFamily="18" charset="2"/>
              </a:rPr>
              <a:t></a:t>
            </a:r>
            <a:r>
              <a:rPr lang="en-US" altLang="zh-CN" dirty="0"/>
              <a:t>Q)</a:t>
            </a:r>
            <a:r>
              <a:rPr lang="en-US" altLang="zh-CN" dirty="0">
                <a:sym typeface="Symbol" panose="05050102010706020507" pitchFamily="18" charset="2"/>
              </a:rPr>
              <a:t></a:t>
            </a:r>
            <a:r>
              <a:rPr lang="en-US" altLang="zh-CN" dirty="0"/>
              <a:t>(Q</a:t>
            </a:r>
            <a:r>
              <a:rPr lang="en-US" altLang="zh-CN" dirty="0">
                <a:sym typeface="Symbol" panose="05050102010706020507" pitchFamily="18" charset="2"/>
              </a:rPr>
              <a:t></a:t>
            </a:r>
            <a:r>
              <a:rPr lang="en-US" altLang="zh-CN" dirty="0"/>
              <a:t>R)                  </a:t>
            </a:r>
            <a:r>
              <a:rPr lang="en-US" altLang="zh-CN" dirty="0">
                <a:solidFill>
                  <a:schemeClr val="accent2"/>
                </a:solidFill>
              </a:rPr>
              <a:t>├ (Q</a:t>
            </a:r>
            <a:r>
              <a:rPr lang="en-US" altLang="zh-CN" dirty="0">
                <a:solidFill>
                  <a:schemeClr val="accent2"/>
                </a:solidFill>
                <a:sym typeface="Symbol" panose="05050102010706020507" pitchFamily="18" charset="2"/>
              </a:rPr>
              <a:t></a:t>
            </a:r>
            <a:r>
              <a:rPr lang="en-US" altLang="zh-CN" dirty="0">
                <a:solidFill>
                  <a:schemeClr val="accent2"/>
                </a:solidFill>
              </a:rPr>
              <a:t>R)</a:t>
            </a:r>
            <a:r>
              <a:rPr lang="en-US" altLang="zh-CN" dirty="0">
                <a:solidFill>
                  <a:schemeClr val="accent2"/>
                </a:solidFill>
                <a:sym typeface="Symbol" panose="05050102010706020507" pitchFamily="18" charset="2"/>
              </a:rPr>
              <a:t></a:t>
            </a:r>
            <a:r>
              <a:rPr lang="en-US" altLang="zh-CN" dirty="0">
                <a:solidFill>
                  <a:schemeClr val="accent2"/>
                </a:solidFill>
              </a:rPr>
              <a:t>(R</a:t>
            </a:r>
            <a:r>
              <a:rPr lang="en-US" altLang="zh-CN" dirty="0">
                <a:solidFill>
                  <a:schemeClr val="accent2"/>
                </a:solidFill>
                <a:sym typeface="Symbol" panose="05050102010706020507" pitchFamily="18" charset="2"/>
              </a:rPr>
              <a:t></a:t>
            </a:r>
            <a:r>
              <a:rPr lang="en-US" altLang="zh-CN" dirty="0">
                <a:solidFill>
                  <a:schemeClr val="accent2"/>
                </a:solidFill>
              </a:rPr>
              <a:t>Q) </a:t>
            </a:r>
            <a:endParaRPr lang="zh-CN" altLang="zh-CN" dirty="0">
              <a:solidFill>
                <a:schemeClr val="accent2"/>
              </a:solidFill>
            </a:endParaRPr>
          </a:p>
          <a:p>
            <a:r>
              <a:rPr lang="en-US" altLang="zh-CN" i="1" dirty="0"/>
              <a:t>A</a:t>
            </a:r>
            <a:r>
              <a:rPr lang="en-US" altLang="zh-CN" baseline="-25000" dirty="0"/>
              <a:t>3</a:t>
            </a:r>
            <a:r>
              <a:rPr lang="en-US" altLang="zh-CN" dirty="0"/>
              <a:t>= </a:t>
            </a:r>
            <a:r>
              <a:rPr lang="en-US" altLang="zh-CN" dirty="0">
                <a:sym typeface="Symbol" panose="05050102010706020507" pitchFamily="18" charset="2"/>
              </a:rPr>
              <a:t></a:t>
            </a:r>
            <a:r>
              <a:rPr lang="en-US" altLang="zh-CN" dirty="0"/>
              <a:t>Q</a:t>
            </a:r>
            <a:r>
              <a:rPr lang="en-US" altLang="zh-CN" dirty="0">
                <a:sym typeface="Symbol" panose="05050102010706020507" pitchFamily="18" charset="2"/>
              </a:rPr>
              <a:t></a:t>
            </a:r>
            <a:r>
              <a:rPr lang="en-US" altLang="zh-CN" dirty="0"/>
              <a:t>(Q</a:t>
            </a:r>
            <a:r>
              <a:rPr lang="en-US" altLang="zh-CN" dirty="0">
                <a:sym typeface="Symbol" panose="05050102010706020507" pitchFamily="18" charset="2"/>
              </a:rPr>
              <a:t></a:t>
            </a:r>
            <a:r>
              <a:rPr lang="en-US" altLang="zh-CN" dirty="0"/>
              <a:t>R)                                 </a:t>
            </a:r>
            <a:r>
              <a:rPr lang="pt-BR" altLang="zh-CN" dirty="0">
                <a:solidFill>
                  <a:schemeClr val="accent2"/>
                </a:solidFill>
              </a:rPr>
              <a:t>A</a:t>
            </a:r>
            <a:r>
              <a:rPr lang="pt-BR" altLang="zh-CN" baseline="-25000" dirty="0">
                <a:solidFill>
                  <a:schemeClr val="accent2"/>
                </a:solidFill>
              </a:rPr>
              <a:t>1</a:t>
            </a:r>
            <a:r>
              <a:rPr lang="pt-BR" altLang="zh-CN" dirty="0">
                <a:solidFill>
                  <a:schemeClr val="accent2"/>
                </a:solidFill>
              </a:rPr>
              <a:t> , A</a:t>
            </a:r>
            <a:r>
              <a:rPr lang="pt-BR" altLang="zh-CN" baseline="-25000" dirty="0">
                <a:solidFill>
                  <a:schemeClr val="accent2"/>
                </a:solidFill>
              </a:rPr>
              <a:t>2</a:t>
            </a:r>
            <a:endParaRPr lang="zh-CN" altLang="zh-CN" dirty="0">
              <a:solidFill>
                <a:schemeClr val="accent2"/>
              </a:solidFill>
            </a:endParaRPr>
          </a:p>
          <a:p>
            <a:r>
              <a:rPr lang="en-US" altLang="zh-CN" dirty="0"/>
              <a:t>A</a:t>
            </a:r>
            <a:r>
              <a:rPr lang="en-US" altLang="zh-CN" baseline="-25000" dirty="0"/>
              <a:t>4</a:t>
            </a:r>
            <a:r>
              <a:rPr lang="en-US" altLang="zh-CN" dirty="0"/>
              <a:t>= (</a:t>
            </a:r>
            <a:r>
              <a:rPr lang="en-US" altLang="zh-CN" dirty="0">
                <a:sym typeface="Symbol" panose="05050102010706020507" pitchFamily="18" charset="2"/>
              </a:rPr>
              <a:t></a:t>
            </a:r>
            <a:r>
              <a:rPr lang="en-US" altLang="zh-CN" dirty="0"/>
              <a:t>Q</a:t>
            </a:r>
            <a:r>
              <a:rPr lang="en-US" altLang="zh-CN" dirty="0">
                <a:sym typeface="Symbol" panose="05050102010706020507" pitchFamily="18" charset="2"/>
              </a:rPr>
              <a:t></a:t>
            </a:r>
            <a:r>
              <a:rPr lang="en-US" altLang="zh-CN" dirty="0"/>
              <a:t>(Q</a:t>
            </a:r>
            <a:r>
              <a:rPr lang="en-US" altLang="zh-CN" dirty="0">
                <a:sym typeface="Symbol" panose="05050102010706020507" pitchFamily="18" charset="2"/>
              </a:rPr>
              <a:t></a:t>
            </a:r>
            <a:r>
              <a:rPr lang="en-US" altLang="zh-CN" dirty="0"/>
              <a:t>R)) </a:t>
            </a:r>
            <a:r>
              <a:rPr lang="en-US" altLang="zh-CN" dirty="0">
                <a:sym typeface="Symbol" panose="05050102010706020507" pitchFamily="18" charset="2"/>
              </a:rPr>
              <a:t></a:t>
            </a:r>
            <a:r>
              <a:rPr lang="en-US" altLang="zh-CN" dirty="0"/>
              <a:t>(</a:t>
            </a:r>
            <a:r>
              <a:rPr lang="en-US" altLang="zh-CN" dirty="0">
                <a:sym typeface="Symbol" panose="05050102010706020507" pitchFamily="18" charset="2"/>
              </a:rPr>
              <a:t></a:t>
            </a:r>
            <a:r>
              <a:rPr lang="en-US" altLang="zh-CN" dirty="0"/>
              <a:t>(Q</a:t>
            </a:r>
            <a:r>
              <a:rPr lang="en-US" altLang="zh-CN" dirty="0">
                <a:sym typeface="Symbol" panose="05050102010706020507" pitchFamily="18" charset="2"/>
              </a:rPr>
              <a:t></a:t>
            </a:r>
            <a:r>
              <a:rPr lang="en-US" altLang="zh-CN" dirty="0"/>
              <a:t>R)</a:t>
            </a:r>
            <a:r>
              <a:rPr lang="en-US" altLang="zh-CN" dirty="0">
                <a:sym typeface="Symbol" panose="05050102010706020507" pitchFamily="18" charset="2"/>
              </a:rPr>
              <a:t></a:t>
            </a:r>
            <a:r>
              <a:rPr lang="en-US" altLang="zh-CN" dirty="0"/>
              <a:t>Q)                              </a:t>
            </a:r>
          </a:p>
          <a:p>
            <a:r>
              <a:rPr lang="en-US" altLang="zh-CN" dirty="0"/>
              <a:t>                                                           </a:t>
            </a:r>
            <a:r>
              <a:rPr lang="en-US" altLang="zh-CN" dirty="0">
                <a:solidFill>
                  <a:schemeClr val="accent2"/>
                </a:solidFill>
              </a:rPr>
              <a:t>├ (</a:t>
            </a:r>
            <a:r>
              <a:rPr lang="en-US" altLang="zh-CN" dirty="0">
                <a:solidFill>
                  <a:schemeClr val="accent2"/>
                </a:solidFill>
                <a:sym typeface="Symbol" panose="05050102010706020507" pitchFamily="18" charset="2"/>
              </a:rPr>
              <a:t></a:t>
            </a:r>
            <a:r>
              <a:rPr lang="en-US" altLang="zh-CN" dirty="0">
                <a:solidFill>
                  <a:schemeClr val="accent2"/>
                </a:solidFill>
              </a:rPr>
              <a:t>Q</a:t>
            </a:r>
            <a:r>
              <a:rPr lang="en-US" altLang="zh-CN" dirty="0">
                <a:solidFill>
                  <a:schemeClr val="accent2"/>
                </a:solidFill>
                <a:sym typeface="Symbol" panose="05050102010706020507" pitchFamily="18" charset="2"/>
              </a:rPr>
              <a:t></a:t>
            </a:r>
            <a:r>
              <a:rPr lang="en-US" altLang="zh-CN" dirty="0">
                <a:solidFill>
                  <a:schemeClr val="accent2"/>
                </a:solidFill>
              </a:rPr>
              <a:t>R)</a:t>
            </a:r>
            <a:r>
              <a:rPr lang="en-US" altLang="zh-CN" dirty="0">
                <a:solidFill>
                  <a:schemeClr val="accent2"/>
                </a:solidFill>
                <a:sym typeface="Symbol" panose="05050102010706020507" pitchFamily="18" charset="2"/>
              </a:rPr>
              <a:t></a:t>
            </a:r>
            <a:r>
              <a:rPr lang="en-US" altLang="zh-CN" dirty="0">
                <a:solidFill>
                  <a:schemeClr val="accent2"/>
                </a:solidFill>
              </a:rPr>
              <a:t>(</a:t>
            </a:r>
            <a:r>
              <a:rPr lang="en-US" altLang="zh-CN" dirty="0">
                <a:solidFill>
                  <a:schemeClr val="accent2"/>
                </a:solidFill>
                <a:sym typeface="Symbol" panose="05050102010706020507" pitchFamily="18" charset="2"/>
              </a:rPr>
              <a:t></a:t>
            </a:r>
            <a:r>
              <a:rPr lang="en-US" altLang="zh-CN" dirty="0">
                <a:solidFill>
                  <a:schemeClr val="accent2"/>
                </a:solidFill>
              </a:rPr>
              <a:t>R</a:t>
            </a:r>
            <a:r>
              <a:rPr lang="en-US" altLang="zh-CN" dirty="0">
                <a:solidFill>
                  <a:schemeClr val="accent2"/>
                </a:solidFill>
                <a:sym typeface="Symbol" panose="05050102010706020507" pitchFamily="18" charset="2"/>
              </a:rPr>
              <a:t></a:t>
            </a:r>
            <a:r>
              <a:rPr lang="en-US" altLang="zh-CN" dirty="0">
                <a:solidFill>
                  <a:schemeClr val="accent2"/>
                </a:solidFill>
              </a:rPr>
              <a:t>Q) </a:t>
            </a:r>
            <a:endParaRPr lang="zh-CN" altLang="zh-CN" dirty="0">
              <a:solidFill>
                <a:schemeClr val="accent2"/>
              </a:solidFill>
            </a:endParaRPr>
          </a:p>
          <a:p>
            <a:r>
              <a:rPr lang="en-US" altLang="zh-CN" dirty="0"/>
              <a:t>A</a:t>
            </a:r>
            <a:r>
              <a:rPr lang="en-US" altLang="zh-CN" baseline="-25000" dirty="0"/>
              <a:t>5</a:t>
            </a:r>
            <a:r>
              <a:rPr lang="en-US" altLang="zh-CN" dirty="0"/>
              <a:t>= (</a:t>
            </a:r>
            <a:r>
              <a:rPr lang="en-US" altLang="zh-CN" dirty="0">
                <a:sym typeface="Symbol" panose="05050102010706020507" pitchFamily="18" charset="2"/>
              </a:rPr>
              <a:t></a:t>
            </a:r>
            <a:r>
              <a:rPr lang="en-US" altLang="zh-CN" dirty="0"/>
              <a:t>(Q</a:t>
            </a:r>
            <a:r>
              <a:rPr lang="en-US" altLang="zh-CN" dirty="0">
                <a:sym typeface="Symbol" panose="05050102010706020507" pitchFamily="18" charset="2"/>
              </a:rPr>
              <a:t></a:t>
            </a:r>
            <a:r>
              <a:rPr lang="en-US" altLang="zh-CN" dirty="0"/>
              <a:t>R)</a:t>
            </a:r>
            <a:r>
              <a:rPr lang="en-US" altLang="zh-CN" dirty="0">
                <a:sym typeface="Symbol" panose="05050102010706020507" pitchFamily="18" charset="2"/>
              </a:rPr>
              <a:t></a:t>
            </a:r>
            <a:r>
              <a:rPr lang="en-US" altLang="zh-CN" dirty="0"/>
              <a:t>Q)</a:t>
            </a:r>
            <a:r>
              <a:rPr lang="pt-BR" altLang="zh-CN" dirty="0"/>
              <a:t>                               </a:t>
            </a:r>
            <a:r>
              <a:rPr lang="pt-BR" altLang="zh-CN" dirty="0">
                <a:solidFill>
                  <a:schemeClr val="accent2"/>
                </a:solidFill>
              </a:rPr>
              <a:t>A</a:t>
            </a:r>
            <a:r>
              <a:rPr lang="pt-BR" altLang="zh-CN" baseline="-25000" dirty="0">
                <a:solidFill>
                  <a:schemeClr val="accent2"/>
                </a:solidFill>
              </a:rPr>
              <a:t>4</a:t>
            </a:r>
            <a:r>
              <a:rPr lang="zh-CN" altLang="en-US" dirty="0">
                <a:solidFill>
                  <a:schemeClr val="accent2"/>
                </a:solidFill>
              </a:rPr>
              <a:t>，</a:t>
            </a:r>
            <a:r>
              <a:rPr lang="pt-BR" altLang="zh-CN" dirty="0">
                <a:solidFill>
                  <a:schemeClr val="accent2"/>
                </a:solidFill>
              </a:rPr>
              <a:t>A</a:t>
            </a:r>
            <a:r>
              <a:rPr lang="pt-BR" altLang="zh-CN" baseline="-25000" dirty="0">
                <a:solidFill>
                  <a:schemeClr val="accent2"/>
                </a:solidFill>
              </a:rPr>
              <a:t>3</a:t>
            </a:r>
            <a:endParaRPr lang="zh-CN" altLang="zh-CN" dirty="0">
              <a:solidFill>
                <a:schemeClr val="accent2"/>
              </a:solidFill>
            </a:endParaRPr>
          </a:p>
          <a:p>
            <a:r>
              <a:rPr lang="en-US" altLang="zh-CN" dirty="0"/>
              <a:t>A</a:t>
            </a:r>
            <a:r>
              <a:rPr lang="en-US" altLang="zh-CN" baseline="-25000" dirty="0"/>
              <a:t>6</a:t>
            </a:r>
            <a:r>
              <a:rPr lang="en-US" altLang="zh-CN" dirty="0"/>
              <a:t>= Q</a:t>
            </a:r>
            <a:r>
              <a:rPr lang="en-US" altLang="zh-CN" dirty="0">
                <a:sym typeface="Symbol" panose="05050102010706020507" pitchFamily="18" charset="2"/>
              </a:rPr>
              <a:t></a:t>
            </a:r>
            <a:r>
              <a:rPr lang="en-US" altLang="zh-CN" dirty="0"/>
              <a:t>R</a:t>
            </a:r>
            <a:r>
              <a:rPr lang="en-US" altLang="zh-CN" dirty="0">
                <a:sym typeface="Symbol" panose="05050102010706020507" pitchFamily="18" charset="2"/>
              </a:rPr>
              <a:t></a:t>
            </a:r>
            <a:r>
              <a:rPr lang="en-US" altLang="zh-CN" dirty="0"/>
              <a:t>Q                                           </a:t>
            </a:r>
            <a:r>
              <a:rPr lang="en-US" altLang="zh-CN" dirty="0">
                <a:solidFill>
                  <a:schemeClr val="accent2"/>
                </a:solidFill>
              </a:rPr>
              <a:t>Q</a:t>
            </a:r>
            <a:r>
              <a:rPr lang="en-US" altLang="zh-CN" dirty="0">
                <a:solidFill>
                  <a:schemeClr val="accent2"/>
                </a:solidFill>
                <a:sym typeface="Symbol" panose="05050102010706020507" pitchFamily="18" charset="2"/>
              </a:rPr>
              <a:t></a:t>
            </a:r>
            <a:r>
              <a:rPr lang="en-US" altLang="zh-CN" dirty="0">
                <a:solidFill>
                  <a:schemeClr val="accent2"/>
                </a:solidFill>
              </a:rPr>
              <a:t>R</a:t>
            </a:r>
            <a:r>
              <a:rPr lang="zh-CN" altLang="zh-CN" dirty="0">
                <a:solidFill>
                  <a:schemeClr val="accent2"/>
                </a:solidFill>
              </a:rPr>
              <a:t>≡</a:t>
            </a:r>
            <a:r>
              <a:rPr lang="en-US" altLang="zh-CN" dirty="0">
                <a:solidFill>
                  <a:schemeClr val="accent2"/>
                </a:solidFill>
                <a:sym typeface="Symbol" panose="05050102010706020507" pitchFamily="18" charset="2"/>
              </a:rPr>
              <a:t></a:t>
            </a:r>
            <a:r>
              <a:rPr lang="en-US" altLang="zh-CN" dirty="0">
                <a:solidFill>
                  <a:schemeClr val="accent2"/>
                </a:solidFill>
              </a:rPr>
              <a:t> (Q</a:t>
            </a:r>
            <a:r>
              <a:rPr lang="en-US" altLang="zh-CN" dirty="0">
                <a:solidFill>
                  <a:schemeClr val="accent2"/>
                </a:solidFill>
                <a:sym typeface="Symbol" panose="05050102010706020507" pitchFamily="18" charset="2"/>
              </a:rPr>
              <a:t></a:t>
            </a:r>
            <a:r>
              <a:rPr lang="en-US" altLang="zh-CN" dirty="0">
                <a:solidFill>
                  <a:schemeClr val="accent2"/>
                </a:solidFill>
              </a:rPr>
              <a:t>R) </a:t>
            </a:r>
            <a:endParaRPr lang="zh-CN" altLang="zh-CN" dirty="0">
              <a:solidFill>
                <a:schemeClr val="accent2"/>
              </a:solidFill>
            </a:endParaRPr>
          </a:p>
          <a:p>
            <a:r>
              <a:rPr lang="zh-CN" altLang="zh-CN" dirty="0"/>
              <a:t>证毕</a:t>
            </a:r>
          </a:p>
          <a:p>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2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27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27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427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42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D94BB7BF-550F-42BA-A594-B24639CC4B74}"/>
              </a:ext>
            </a:extLst>
          </p:cNvPr>
          <p:cNvSpPr>
            <a:spLocks noGrp="1"/>
          </p:cNvSpPr>
          <p:nvPr>
            <p:ph type="title"/>
          </p:nvPr>
        </p:nvSpPr>
        <p:spPr/>
        <p:txBody>
          <a:bodyPr/>
          <a:lstStyle/>
          <a:p>
            <a:r>
              <a:rPr lang="zh-CN" altLang="zh-CN"/>
              <a:t>├</a:t>
            </a:r>
            <a:r>
              <a:rPr lang="pt-BR" altLang="zh-CN"/>
              <a:t>(P</a:t>
            </a:r>
            <a:r>
              <a:rPr lang="pt-BR" altLang="zh-CN">
                <a:sym typeface="Symbol" panose="05050102010706020507" pitchFamily="18" charset="2"/>
              </a:rPr>
              <a:t></a:t>
            </a:r>
            <a:r>
              <a:rPr lang="pt-BR" altLang="zh-CN"/>
              <a:t>Q</a:t>
            </a:r>
            <a:r>
              <a:rPr lang="pt-BR" altLang="zh-CN">
                <a:sym typeface="Symbol" panose="05050102010706020507" pitchFamily="18" charset="2"/>
              </a:rPr>
              <a:t></a:t>
            </a:r>
            <a:r>
              <a:rPr lang="pt-BR" altLang="zh-CN"/>
              <a:t>R) </a:t>
            </a:r>
            <a:r>
              <a:rPr lang="pt-BR" altLang="zh-CN">
                <a:sym typeface="Symbol" panose="05050102010706020507" pitchFamily="18" charset="2"/>
              </a:rPr>
              <a:t></a:t>
            </a:r>
            <a:r>
              <a:rPr lang="pt-BR" altLang="zh-CN"/>
              <a:t>(P</a:t>
            </a:r>
            <a:r>
              <a:rPr lang="pt-BR" altLang="zh-CN">
                <a:sym typeface="Symbol" panose="05050102010706020507" pitchFamily="18" charset="2"/>
              </a:rPr>
              <a:t></a:t>
            </a:r>
            <a:r>
              <a:rPr lang="pt-BR" altLang="zh-CN"/>
              <a:t>(Q</a:t>
            </a:r>
            <a:r>
              <a:rPr lang="pt-BR" altLang="zh-CN">
                <a:sym typeface="Symbol" panose="05050102010706020507" pitchFamily="18" charset="2"/>
              </a:rPr>
              <a:t></a:t>
            </a:r>
            <a:r>
              <a:rPr lang="pt-BR" altLang="zh-CN"/>
              <a:t>R))</a:t>
            </a:r>
            <a:endParaRPr lang="zh-CN" altLang="en-US"/>
          </a:p>
        </p:txBody>
      </p:sp>
      <p:sp>
        <p:nvSpPr>
          <p:cNvPr id="76803" name="内容占位符 2">
            <a:extLst>
              <a:ext uri="{FF2B5EF4-FFF2-40B4-BE49-F238E27FC236}">
                <a16:creationId xmlns:a16="http://schemas.microsoft.com/office/drawing/2014/main" id="{CF0AC16D-B51D-400B-A361-0D0A4858BF93}"/>
              </a:ext>
            </a:extLst>
          </p:cNvPr>
          <p:cNvSpPr>
            <a:spLocks noGrp="1"/>
          </p:cNvSpPr>
          <p:nvPr>
            <p:ph idx="1"/>
          </p:nvPr>
        </p:nvSpPr>
        <p:spPr/>
        <p:txBody>
          <a:bodyPr/>
          <a:lstStyle/>
          <a:p>
            <a:r>
              <a:rPr lang="zh-CN" altLang="zh-CN" sz="1800" dirty="0"/>
              <a:t>证明：</a:t>
            </a:r>
            <a:r>
              <a:rPr lang="pt-BR" altLang="zh-CN" sz="1800" dirty="0"/>
              <a:t>                                                                            </a:t>
            </a:r>
            <a:r>
              <a:rPr lang="zh-CN" altLang="zh-CN" sz="1800" dirty="0">
                <a:solidFill>
                  <a:schemeClr val="accent2"/>
                </a:solidFill>
              </a:rPr>
              <a:t>证据：</a:t>
            </a:r>
          </a:p>
          <a:p>
            <a:r>
              <a:rPr lang="pt-BR" altLang="zh-CN" sz="1800" dirty="0"/>
              <a:t>A</a:t>
            </a:r>
            <a:r>
              <a:rPr lang="pt-BR" altLang="zh-CN" sz="1800" baseline="-25000" dirty="0"/>
              <a:t>1</a:t>
            </a:r>
            <a:r>
              <a:rPr lang="pt-BR" altLang="zh-CN" sz="1800" dirty="0"/>
              <a:t>= (P</a:t>
            </a:r>
            <a:r>
              <a:rPr lang="en-US" altLang="zh-CN" sz="1800" dirty="0">
                <a:sym typeface="Symbol" panose="05050102010706020507" pitchFamily="18" charset="2"/>
              </a:rPr>
              <a:t></a:t>
            </a:r>
            <a:r>
              <a:rPr lang="pt-BR" altLang="zh-CN" sz="1800" dirty="0"/>
              <a:t>Q </a:t>
            </a:r>
            <a:r>
              <a:rPr lang="en-US" altLang="zh-CN" sz="1800" dirty="0">
                <a:sym typeface="Symbol" panose="05050102010706020507" pitchFamily="18" charset="2"/>
              </a:rPr>
              <a:t></a:t>
            </a:r>
            <a:r>
              <a:rPr lang="pt-BR" altLang="zh-CN" sz="1800" dirty="0"/>
              <a:t>R) </a:t>
            </a:r>
            <a:r>
              <a:rPr lang="en-US" altLang="zh-CN" sz="1800" dirty="0">
                <a:sym typeface="Symbol" panose="05050102010706020507" pitchFamily="18" charset="2"/>
              </a:rPr>
              <a:t></a:t>
            </a:r>
            <a:r>
              <a:rPr lang="pt-BR" altLang="zh-CN" sz="1800" dirty="0"/>
              <a:t> (</a:t>
            </a:r>
            <a:r>
              <a:rPr lang="en-US" altLang="zh-CN" sz="1800" dirty="0">
                <a:sym typeface="Symbol" panose="05050102010706020507" pitchFamily="18" charset="2"/>
              </a:rPr>
              <a:t></a:t>
            </a:r>
            <a:r>
              <a:rPr lang="pt-BR" altLang="zh-CN" sz="1800" dirty="0"/>
              <a:t>R</a:t>
            </a:r>
            <a:r>
              <a:rPr lang="en-US" altLang="zh-CN" sz="1800" dirty="0">
                <a:sym typeface="Symbol" panose="05050102010706020507" pitchFamily="18" charset="2"/>
              </a:rPr>
              <a:t></a:t>
            </a:r>
            <a:r>
              <a:rPr lang="pt-BR" altLang="zh-CN" sz="1800" dirty="0"/>
              <a:t>(P</a:t>
            </a:r>
            <a:r>
              <a:rPr lang="en-US" altLang="zh-CN" sz="1800" dirty="0">
                <a:sym typeface="Symbol" panose="05050102010706020507" pitchFamily="18" charset="2"/>
              </a:rPr>
              <a:t></a:t>
            </a:r>
            <a:r>
              <a:rPr lang="pt-BR" altLang="zh-CN" sz="1800" dirty="0"/>
              <a:t>Q ))                              </a:t>
            </a:r>
            <a:r>
              <a:rPr lang="zh-CN" altLang="zh-CN" sz="1800" dirty="0">
                <a:solidFill>
                  <a:schemeClr val="accent2"/>
                </a:solidFill>
              </a:rPr>
              <a:t>├</a:t>
            </a:r>
            <a:r>
              <a:rPr lang="pt-BR" altLang="zh-CN" sz="1800" dirty="0">
                <a:solidFill>
                  <a:schemeClr val="accent2"/>
                </a:solidFill>
              </a:rPr>
              <a:t>(Q</a:t>
            </a:r>
            <a:r>
              <a:rPr lang="en-US" altLang="zh-CN" sz="1800" dirty="0">
                <a:solidFill>
                  <a:schemeClr val="accent2"/>
                </a:solidFill>
                <a:sym typeface="Symbol" panose="05050102010706020507" pitchFamily="18" charset="2"/>
              </a:rPr>
              <a:t></a:t>
            </a:r>
            <a:r>
              <a:rPr lang="pt-BR" altLang="zh-CN" sz="1800" dirty="0">
                <a:solidFill>
                  <a:schemeClr val="accent2"/>
                </a:solidFill>
              </a:rPr>
              <a:t>R) </a:t>
            </a:r>
            <a:r>
              <a:rPr lang="en-US" altLang="zh-CN" sz="1800" dirty="0">
                <a:solidFill>
                  <a:schemeClr val="accent2"/>
                </a:solidFill>
                <a:sym typeface="Symbol" panose="05050102010706020507" pitchFamily="18" charset="2"/>
              </a:rPr>
              <a:t></a:t>
            </a:r>
            <a:r>
              <a:rPr lang="pt-BR" altLang="zh-CN" sz="1800" dirty="0">
                <a:solidFill>
                  <a:schemeClr val="accent2"/>
                </a:solidFill>
              </a:rPr>
              <a:t>(</a:t>
            </a:r>
            <a:r>
              <a:rPr lang="en-US" altLang="zh-CN" sz="1800" dirty="0">
                <a:solidFill>
                  <a:schemeClr val="accent2"/>
                </a:solidFill>
                <a:sym typeface="Symbol" panose="05050102010706020507" pitchFamily="18" charset="2"/>
              </a:rPr>
              <a:t></a:t>
            </a:r>
            <a:r>
              <a:rPr lang="pt-BR" altLang="zh-CN" sz="1800" dirty="0">
                <a:solidFill>
                  <a:schemeClr val="accent2"/>
                </a:solidFill>
              </a:rPr>
              <a:t>R </a:t>
            </a:r>
            <a:r>
              <a:rPr lang="en-US" altLang="zh-CN" sz="1800" dirty="0">
                <a:solidFill>
                  <a:schemeClr val="accent2"/>
                </a:solidFill>
                <a:sym typeface="Symbol" panose="05050102010706020507" pitchFamily="18" charset="2"/>
              </a:rPr>
              <a:t></a:t>
            </a:r>
            <a:r>
              <a:rPr lang="pt-BR" altLang="zh-CN" sz="1800" dirty="0">
                <a:solidFill>
                  <a:schemeClr val="accent2"/>
                </a:solidFill>
              </a:rPr>
              <a:t>Q) </a:t>
            </a:r>
            <a:endParaRPr lang="zh-CN" altLang="zh-CN" sz="1800" dirty="0">
              <a:solidFill>
                <a:schemeClr val="accent2"/>
              </a:solidFill>
            </a:endParaRPr>
          </a:p>
          <a:p>
            <a:r>
              <a:rPr lang="pt-BR" altLang="zh-CN" sz="1800" dirty="0"/>
              <a:t>A</a:t>
            </a:r>
            <a:r>
              <a:rPr lang="pt-BR" altLang="zh-CN" sz="1800" baseline="-25000" dirty="0"/>
              <a:t>2</a:t>
            </a:r>
            <a:r>
              <a:rPr lang="pt-BR" altLang="zh-CN" sz="1800" dirty="0"/>
              <a:t>= (</a:t>
            </a:r>
            <a:r>
              <a:rPr lang="en-US" altLang="zh-CN" sz="1800" dirty="0">
                <a:sym typeface="Symbol" panose="05050102010706020507" pitchFamily="18" charset="2"/>
              </a:rPr>
              <a:t></a:t>
            </a:r>
            <a:r>
              <a:rPr lang="pt-BR" altLang="zh-CN" sz="1800" dirty="0"/>
              <a:t>R</a:t>
            </a:r>
            <a:r>
              <a:rPr lang="en-US" altLang="zh-CN" sz="1800" dirty="0">
                <a:sym typeface="Symbol" panose="05050102010706020507" pitchFamily="18" charset="2"/>
              </a:rPr>
              <a:t></a:t>
            </a:r>
            <a:r>
              <a:rPr lang="pt-BR" altLang="zh-CN" sz="1800" dirty="0"/>
              <a:t>(P</a:t>
            </a:r>
            <a:r>
              <a:rPr lang="en-US" altLang="zh-CN" sz="1800" dirty="0">
                <a:sym typeface="Symbol" panose="05050102010706020507" pitchFamily="18" charset="2"/>
              </a:rPr>
              <a:t></a:t>
            </a:r>
            <a:r>
              <a:rPr lang="pt-BR" altLang="zh-CN" sz="1800" dirty="0"/>
              <a:t>Q ))</a:t>
            </a:r>
            <a:r>
              <a:rPr lang="en-US" altLang="zh-CN" sz="1800" dirty="0">
                <a:sym typeface="Symbol" panose="05050102010706020507" pitchFamily="18" charset="2"/>
              </a:rPr>
              <a:t></a:t>
            </a:r>
            <a:r>
              <a:rPr lang="pt-BR" altLang="zh-CN" sz="1800" dirty="0"/>
              <a:t>(</a:t>
            </a:r>
            <a:r>
              <a:rPr lang="en-US" altLang="zh-CN" sz="1800" dirty="0">
                <a:sym typeface="Symbol" panose="05050102010706020507" pitchFamily="18" charset="2"/>
              </a:rPr>
              <a:t></a:t>
            </a:r>
            <a:r>
              <a:rPr lang="pt-BR" altLang="zh-CN" sz="1800" dirty="0"/>
              <a:t>R </a:t>
            </a:r>
            <a:r>
              <a:rPr lang="en-US" altLang="zh-CN" sz="1800" dirty="0">
                <a:sym typeface="Symbol" panose="05050102010706020507" pitchFamily="18" charset="2"/>
              </a:rPr>
              <a:t></a:t>
            </a:r>
            <a:r>
              <a:rPr lang="pt-BR" altLang="zh-CN" sz="1800" dirty="0"/>
              <a:t>(P </a:t>
            </a:r>
            <a:r>
              <a:rPr lang="en-US" altLang="zh-CN" sz="1800" dirty="0">
                <a:sym typeface="Symbol" panose="05050102010706020507" pitchFamily="18" charset="2"/>
              </a:rPr>
              <a:t></a:t>
            </a:r>
            <a:r>
              <a:rPr lang="pt-BR" altLang="zh-CN" sz="1800" dirty="0"/>
              <a:t>Q))                </a:t>
            </a:r>
            <a:r>
              <a:rPr lang="zh-CN" altLang="zh-CN" sz="1800" dirty="0"/>
              <a:t> </a:t>
            </a:r>
            <a:r>
              <a:rPr lang="pt-BR" altLang="zh-CN" sz="1800" dirty="0">
                <a:solidFill>
                  <a:schemeClr val="accent2"/>
                </a:solidFill>
              </a:rPr>
              <a:t>Q</a:t>
            </a:r>
            <a:r>
              <a:rPr lang="en-US" altLang="zh-CN" sz="1800" dirty="0">
                <a:solidFill>
                  <a:schemeClr val="accent2"/>
                </a:solidFill>
                <a:sym typeface="Symbol" panose="05050102010706020507" pitchFamily="18" charset="2"/>
              </a:rPr>
              <a:t></a:t>
            </a:r>
            <a:r>
              <a:rPr lang="pt-BR" altLang="zh-CN" sz="1800" dirty="0">
                <a:solidFill>
                  <a:schemeClr val="accent2"/>
                </a:solidFill>
              </a:rPr>
              <a:t>R</a:t>
            </a:r>
            <a:r>
              <a:rPr lang="zh-CN" altLang="zh-CN" sz="1800" dirty="0">
                <a:solidFill>
                  <a:schemeClr val="accent2"/>
                </a:solidFill>
              </a:rPr>
              <a:t>≡</a:t>
            </a:r>
            <a:r>
              <a:rPr lang="en-US" altLang="zh-CN" sz="1800" dirty="0">
                <a:solidFill>
                  <a:schemeClr val="accent2"/>
                </a:solidFill>
                <a:sym typeface="Symbol" panose="05050102010706020507" pitchFamily="18" charset="2"/>
              </a:rPr>
              <a:t></a:t>
            </a:r>
            <a:r>
              <a:rPr lang="en-US" altLang="zh-CN" sz="1800" dirty="0">
                <a:solidFill>
                  <a:schemeClr val="accent2"/>
                </a:solidFill>
              </a:rPr>
              <a:t> </a:t>
            </a:r>
            <a:r>
              <a:rPr lang="pt-BR" altLang="zh-CN" sz="1800" dirty="0">
                <a:solidFill>
                  <a:schemeClr val="accent2"/>
                </a:solidFill>
              </a:rPr>
              <a:t>(Q</a:t>
            </a:r>
            <a:r>
              <a:rPr lang="en-US" altLang="zh-CN" sz="1800" dirty="0">
                <a:solidFill>
                  <a:schemeClr val="accent2"/>
                </a:solidFill>
                <a:sym typeface="Symbol" panose="05050102010706020507" pitchFamily="18" charset="2"/>
              </a:rPr>
              <a:t></a:t>
            </a:r>
            <a:r>
              <a:rPr lang="pt-BR" altLang="zh-CN" sz="1800" dirty="0">
                <a:solidFill>
                  <a:schemeClr val="accent2"/>
                </a:solidFill>
              </a:rPr>
              <a:t>R) </a:t>
            </a:r>
            <a:endParaRPr lang="zh-CN" altLang="zh-CN" sz="1800" dirty="0">
              <a:solidFill>
                <a:schemeClr val="accent2"/>
              </a:solidFill>
            </a:endParaRPr>
          </a:p>
          <a:p>
            <a:r>
              <a:rPr lang="en-US" altLang="zh-CN" sz="1800" dirty="0"/>
              <a:t>A</a:t>
            </a:r>
            <a:r>
              <a:rPr lang="en-US" altLang="zh-CN" sz="1800" baseline="-25000" dirty="0"/>
              <a:t>3</a:t>
            </a:r>
            <a:r>
              <a:rPr lang="en-US" altLang="zh-CN" sz="1800" dirty="0"/>
              <a:t>= </a:t>
            </a:r>
            <a:r>
              <a:rPr lang="en-US" altLang="zh-CN" sz="1800" dirty="0">
                <a:sym typeface="Symbol" panose="05050102010706020507" pitchFamily="18" charset="2"/>
              </a:rPr>
              <a:t></a:t>
            </a:r>
            <a:r>
              <a:rPr lang="en-US" altLang="zh-CN" sz="1800" dirty="0"/>
              <a:t>(</a:t>
            </a:r>
            <a:r>
              <a:rPr lang="pt-BR" altLang="zh-CN" sz="1800" dirty="0"/>
              <a:t>P</a:t>
            </a:r>
            <a:r>
              <a:rPr lang="en-US" altLang="zh-CN" sz="1800" dirty="0">
                <a:sym typeface="Symbol" panose="05050102010706020507" pitchFamily="18" charset="2"/>
              </a:rPr>
              <a:t></a:t>
            </a:r>
            <a:r>
              <a:rPr lang="pt-BR" altLang="zh-CN" sz="1800" dirty="0"/>
              <a:t>Q</a:t>
            </a:r>
            <a:r>
              <a:rPr lang="en-US" altLang="zh-CN" sz="1800" dirty="0"/>
              <a:t>)</a:t>
            </a:r>
            <a:r>
              <a:rPr lang="en-US" altLang="zh-CN" sz="1800" dirty="0">
                <a:sym typeface="Symbol" panose="05050102010706020507" pitchFamily="18" charset="2"/>
              </a:rPr>
              <a:t></a:t>
            </a:r>
            <a:r>
              <a:rPr lang="en-US" altLang="zh-CN" sz="1800" dirty="0"/>
              <a:t>(</a:t>
            </a:r>
            <a:r>
              <a:rPr lang="pt-BR" altLang="zh-CN" sz="1800" dirty="0"/>
              <a:t>P </a:t>
            </a:r>
            <a:r>
              <a:rPr lang="en-US" altLang="zh-CN" sz="1800" dirty="0">
                <a:sym typeface="Symbol" panose="05050102010706020507" pitchFamily="18" charset="2"/>
              </a:rPr>
              <a:t></a:t>
            </a:r>
            <a:r>
              <a:rPr lang="pt-BR" altLang="zh-CN" sz="1800" dirty="0"/>
              <a:t>Q</a:t>
            </a:r>
            <a:r>
              <a:rPr lang="en-US" altLang="zh-CN" sz="1800" dirty="0"/>
              <a:t>)                                        </a:t>
            </a:r>
            <a:r>
              <a:rPr lang="zh-CN" altLang="zh-CN" sz="1800" dirty="0">
                <a:solidFill>
                  <a:schemeClr val="accent2"/>
                </a:solidFill>
              </a:rPr>
              <a:t>├ </a:t>
            </a:r>
            <a:r>
              <a:rPr lang="en-US" altLang="zh-CN" sz="1800" dirty="0">
                <a:solidFill>
                  <a:schemeClr val="accent2"/>
                </a:solidFill>
                <a:sym typeface="Symbol" panose="05050102010706020507" pitchFamily="18" charset="2"/>
              </a:rPr>
              <a:t></a:t>
            </a:r>
            <a:r>
              <a:rPr lang="en-US" altLang="zh-CN" sz="1800" dirty="0">
                <a:solidFill>
                  <a:schemeClr val="accent2"/>
                </a:solidFill>
              </a:rPr>
              <a:t>Q</a:t>
            </a:r>
            <a:r>
              <a:rPr lang="en-US" altLang="zh-CN" sz="1800" dirty="0">
                <a:solidFill>
                  <a:schemeClr val="accent2"/>
                </a:solidFill>
                <a:sym typeface="Symbol" panose="05050102010706020507" pitchFamily="18" charset="2"/>
              </a:rPr>
              <a:t></a:t>
            </a:r>
            <a:r>
              <a:rPr lang="en-US" altLang="zh-CN" sz="1800" dirty="0">
                <a:solidFill>
                  <a:schemeClr val="accent2"/>
                </a:solidFill>
              </a:rPr>
              <a:t>Q</a:t>
            </a:r>
            <a:r>
              <a:rPr lang="en-US" altLang="zh-CN" sz="1800" i="1" dirty="0">
                <a:solidFill>
                  <a:schemeClr val="accent2"/>
                </a:solidFill>
              </a:rPr>
              <a:t> </a:t>
            </a:r>
            <a:endParaRPr lang="zh-CN" altLang="zh-CN" sz="1800" dirty="0">
              <a:solidFill>
                <a:schemeClr val="accent2"/>
              </a:solidFill>
            </a:endParaRPr>
          </a:p>
          <a:p>
            <a:r>
              <a:rPr lang="en-US" altLang="zh-CN" sz="1800" dirty="0"/>
              <a:t>A</a:t>
            </a:r>
            <a:r>
              <a:rPr lang="en-US" altLang="zh-CN" sz="1800" baseline="-25000" dirty="0"/>
              <a:t>4</a:t>
            </a:r>
            <a:r>
              <a:rPr lang="en-US" altLang="zh-CN" sz="1800" dirty="0"/>
              <a:t>= (</a:t>
            </a:r>
            <a:r>
              <a:rPr lang="en-US" altLang="zh-CN" sz="1800" dirty="0">
                <a:sym typeface="Symbol" panose="05050102010706020507" pitchFamily="18" charset="2"/>
              </a:rPr>
              <a:t></a:t>
            </a:r>
            <a:r>
              <a:rPr lang="en-US" altLang="zh-CN" sz="1800" dirty="0"/>
              <a:t>R</a:t>
            </a:r>
            <a:r>
              <a:rPr lang="en-US" altLang="zh-CN" sz="1800" dirty="0">
                <a:sym typeface="Symbol" panose="05050102010706020507" pitchFamily="18" charset="2"/>
              </a:rPr>
              <a:t></a:t>
            </a:r>
            <a:r>
              <a:rPr lang="en-US" altLang="zh-CN" sz="1800" dirty="0"/>
              <a:t>(</a:t>
            </a:r>
            <a:r>
              <a:rPr lang="pt-BR" altLang="zh-CN" sz="1800" dirty="0"/>
              <a:t>P</a:t>
            </a:r>
            <a:r>
              <a:rPr lang="en-US" altLang="zh-CN" sz="1800" dirty="0">
                <a:sym typeface="Symbol" panose="05050102010706020507" pitchFamily="18" charset="2"/>
              </a:rPr>
              <a:t></a:t>
            </a:r>
            <a:r>
              <a:rPr lang="pt-BR" altLang="zh-CN" sz="1800" dirty="0"/>
              <a:t>Q</a:t>
            </a:r>
            <a:r>
              <a:rPr lang="en-US" altLang="zh-CN" sz="1800" dirty="0"/>
              <a:t>)) </a:t>
            </a:r>
            <a:r>
              <a:rPr lang="en-US" altLang="zh-CN" sz="1800" dirty="0">
                <a:sym typeface="Symbol" panose="05050102010706020507" pitchFamily="18" charset="2"/>
              </a:rPr>
              <a:t></a:t>
            </a:r>
            <a:r>
              <a:rPr lang="en-US" altLang="zh-CN" sz="1800" dirty="0"/>
              <a:t>(</a:t>
            </a:r>
            <a:r>
              <a:rPr lang="en-US" altLang="zh-CN" sz="1800" dirty="0">
                <a:sym typeface="Symbol" panose="05050102010706020507" pitchFamily="18" charset="2"/>
              </a:rPr>
              <a:t></a:t>
            </a:r>
            <a:r>
              <a:rPr lang="en-US" altLang="zh-CN" sz="1800" dirty="0"/>
              <a:t>R</a:t>
            </a:r>
            <a:r>
              <a:rPr lang="en-US" altLang="zh-CN" sz="1800" dirty="0">
                <a:sym typeface="Symbol" panose="05050102010706020507" pitchFamily="18" charset="2"/>
              </a:rPr>
              <a:t></a:t>
            </a:r>
            <a:r>
              <a:rPr lang="en-US" altLang="zh-CN" sz="1800" dirty="0"/>
              <a:t>(</a:t>
            </a:r>
            <a:r>
              <a:rPr lang="pt-BR" altLang="zh-CN" sz="1800" dirty="0"/>
              <a:t>P </a:t>
            </a:r>
            <a:r>
              <a:rPr lang="en-US" altLang="zh-CN" sz="1800" dirty="0">
                <a:sym typeface="Symbol" panose="05050102010706020507" pitchFamily="18" charset="2"/>
              </a:rPr>
              <a:t></a:t>
            </a:r>
            <a:r>
              <a:rPr lang="pt-BR" altLang="zh-CN" sz="1800" dirty="0"/>
              <a:t>Q</a:t>
            </a:r>
            <a:r>
              <a:rPr lang="en-US" altLang="zh-CN" sz="1800" dirty="0"/>
              <a:t>))               </a:t>
            </a:r>
            <a:r>
              <a:rPr lang="zh-CN" altLang="zh-CN" sz="1800" dirty="0">
                <a:solidFill>
                  <a:schemeClr val="accent2"/>
                </a:solidFill>
              </a:rPr>
              <a:t>├</a:t>
            </a:r>
            <a:r>
              <a:rPr lang="en-US" altLang="zh-CN" sz="1800" dirty="0">
                <a:solidFill>
                  <a:schemeClr val="accent2"/>
                </a:solidFill>
              </a:rPr>
              <a:t>(Q</a:t>
            </a:r>
            <a:r>
              <a:rPr lang="en-US" altLang="zh-CN" sz="1800" dirty="0">
                <a:solidFill>
                  <a:schemeClr val="accent2"/>
                </a:solidFill>
                <a:sym typeface="Symbol" panose="05050102010706020507" pitchFamily="18" charset="2"/>
              </a:rPr>
              <a:t></a:t>
            </a:r>
            <a:r>
              <a:rPr lang="en-US" altLang="zh-CN" sz="1800" dirty="0">
                <a:solidFill>
                  <a:schemeClr val="accent2"/>
                </a:solidFill>
              </a:rPr>
              <a:t>R)</a:t>
            </a:r>
            <a:r>
              <a:rPr lang="en-US" altLang="zh-CN" sz="1800" dirty="0">
                <a:solidFill>
                  <a:schemeClr val="accent2"/>
                </a:solidFill>
                <a:sym typeface="Symbol" panose="05050102010706020507" pitchFamily="18" charset="2"/>
              </a:rPr>
              <a:t></a:t>
            </a:r>
            <a:r>
              <a:rPr lang="en-US" altLang="zh-CN" sz="1800" dirty="0">
                <a:solidFill>
                  <a:schemeClr val="accent2"/>
                </a:solidFill>
              </a:rPr>
              <a:t>((P</a:t>
            </a:r>
            <a:r>
              <a:rPr lang="en-US" altLang="zh-CN" sz="1800" dirty="0">
                <a:solidFill>
                  <a:schemeClr val="accent2"/>
                </a:solidFill>
                <a:sym typeface="Symbol" panose="05050102010706020507" pitchFamily="18" charset="2"/>
              </a:rPr>
              <a:t></a:t>
            </a:r>
            <a:r>
              <a:rPr lang="en-US" altLang="zh-CN" sz="1800" dirty="0">
                <a:solidFill>
                  <a:schemeClr val="accent2"/>
                </a:solidFill>
              </a:rPr>
              <a:t>Q)</a:t>
            </a:r>
            <a:r>
              <a:rPr lang="en-US" altLang="zh-CN" sz="1800" dirty="0">
                <a:solidFill>
                  <a:schemeClr val="accent2"/>
                </a:solidFill>
                <a:sym typeface="Symbol" panose="05050102010706020507" pitchFamily="18" charset="2"/>
              </a:rPr>
              <a:t></a:t>
            </a:r>
            <a:r>
              <a:rPr lang="en-US" altLang="zh-CN" sz="1800" dirty="0">
                <a:solidFill>
                  <a:schemeClr val="accent2"/>
                </a:solidFill>
              </a:rPr>
              <a:t>(P</a:t>
            </a:r>
            <a:r>
              <a:rPr lang="en-US" altLang="zh-CN" sz="1800" dirty="0">
                <a:solidFill>
                  <a:schemeClr val="accent2"/>
                </a:solidFill>
                <a:sym typeface="Symbol" panose="05050102010706020507" pitchFamily="18" charset="2"/>
              </a:rPr>
              <a:t></a:t>
            </a:r>
            <a:r>
              <a:rPr lang="en-US" altLang="zh-CN" sz="1800" dirty="0">
                <a:solidFill>
                  <a:schemeClr val="accent2"/>
                </a:solidFill>
              </a:rPr>
              <a:t>R))</a:t>
            </a:r>
            <a:r>
              <a:rPr lang="en-US" altLang="zh-CN" sz="1800" i="1" dirty="0">
                <a:solidFill>
                  <a:schemeClr val="accent2"/>
                </a:solidFill>
              </a:rPr>
              <a:t> </a:t>
            </a:r>
            <a:endParaRPr lang="zh-CN" altLang="zh-CN" sz="1800" dirty="0">
              <a:solidFill>
                <a:schemeClr val="accent2"/>
              </a:solidFill>
            </a:endParaRPr>
          </a:p>
          <a:p>
            <a:r>
              <a:rPr lang="en-US" altLang="zh-CN" sz="1800" dirty="0"/>
              <a:t>A</a:t>
            </a:r>
            <a:r>
              <a:rPr lang="en-US" altLang="zh-CN" sz="1800" baseline="-25000" dirty="0"/>
              <a:t>5</a:t>
            </a:r>
            <a:r>
              <a:rPr lang="en-US" altLang="zh-CN" sz="1800" dirty="0"/>
              <a:t>= (</a:t>
            </a:r>
            <a:r>
              <a:rPr lang="en-US" altLang="zh-CN" sz="1800" dirty="0">
                <a:sym typeface="Symbol" panose="05050102010706020507" pitchFamily="18" charset="2"/>
              </a:rPr>
              <a:t></a:t>
            </a:r>
            <a:r>
              <a:rPr lang="en-US" altLang="zh-CN" sz="1800" dirty="0"/>
              <a:t>R </a:t>
            </a:r>
            <a:r>
              <a:rPr lang="en-US" altLang="zh-CN" sz="1800" dirty="0">
                <a:sym typeface="Symbol" panose="05050102010706020507" pitchFamily="18" charset="2"/>
              </a:rPr>
              <a:t></a:t>
            </a:r>
            <a:r>
              <a:rPr lang="en-US" altLang="zh-CN" sz="1800" dirty="0"/>
              <a:t>(</a:t>
            </a:r>
            <a:r>
              <a:rPr lang="pt-BR" altLang="zh-CN" sz="1800" dirty="0"/>
              <a:t>P </a:t>
            </a:r>
            <a:r>
              <a:rPr lang="en-US" altLang="zh-CN" sz="1800" dirty="0">
                <a:sym typeface="Symbol" panose="05050102010706020507" pitchFamily="18" charset="2"/>
              </a:rPr>
              <a:t></a:t>
            </a:r>
            <a:r>
              <a:rPr lang="pt-BR" altLang="zh-CN" sz="1800" dirty="0"/>
              <a:t>Q</a:t>
            </a:r>
            <a:r>
              <a:rPr lang="en-US" altLang="zh-CN" sz="1800" dirty="0"/>
              <a:t>) )</a:t>
            </a:r>
            <a:r>
              <a:rPr lang="en-US" altLang="zh-CN" sz="1800" dirty="0">
                <a:sym typeface="Symbol" panose="05050102010706020507" pitchFamily="18" charset="2"/>
              </a:rPr>
              <a:t></a:t>
            </a:r>
            <a:r>
              <a:rPr lang="en-US" altLang="zh-CN" sz="1800" dirty="0"/>
              <a:t> (</a:t>
            </a:r>
            <a:r>
              <a:rPr lang="pt-BR" altLang="zh-CN" sz="1800" dirty="0"/>
              <a:t>P</a:t>
            </a:r>
            <a:r>
              <a:rPr lang="en-US" altLang="zh-CN" sz="1800" dirty="0">
                <a:sym typeface="Symbol" panose="05050102010706020507" pitchFamily="18" charset="2"/>
              </a:rPr>
              <a:t></a:t>
            </a:r>
            <a:r>
              <a:rPr lang="en-US" altLang="zh-CN" sz="1800" dirty="0"/>
              <a:t>(</a:t>
            </a:r>
            <a:r>
              <a:rPr lang="en-US" altLang="zh-CN" sz="1800" dirty="0">
                <a:sym typeface="Symbol" panose="05050102010706020507" pitchFamily="18" charset="2"/>
              </a:rPr>
              <a:t></a:t>
            </a:r>
            <a:r>
              <a:rPr lang="en-US" altLang="zh-CN" sz="1800" dirty="0"/>
              <a:t>R </a:t>
            </a:r>
            <a:r>
              <a:rPr lang="en-US" altLang="zh-CN" sz="1800" dirty="0">
                <a:sym typeface="Symbol" panose="05050102010706020507" pitchFamily="18" charset="2"/>
              </a:rPr>
              <a:t></a:t>
            </a:r>
            <a:r>
              <a:rPr lang="pt-BR" altLang="zh-CN" sz="1800" dirty="0"/>
              <a:t>Q</a:t>
            </a:r>
            <a:r>
              <a:rPr lang="en-US" altLang="zh-CN" sz="1800" dirty="0"/>
              <a:t>)))                 </a:t>
            </a:r>
            <a:r>
              <a:rPr lang="zh-CN" altLang="zh-CN" sz="1800" dirty="0">
                <a:solidFill>
                  <a:schemeClr val="accent2"/>
                </a:solidFill>
              </a:rPr>
              <a:t>├</a:t>
            </a:r>
            <a:r>
              <a:rPr lang="en-US" altLang="zh-CN" sz="1800" dirty="0">
                <a:solidFill>
                  <a:schemeClr val="accent2"/>
                </a:solidFill>
              </a:rPr>
              <a:t>(P</a:t>
            </a:r>
            <a:r>
              <a:rPr lang="en-US" altLang="zh-CN" sz="1800" dirty="0">
                <a:solidFill>
                  <a:schemeClr val="accent2"/>
                </a:solidFill>
                <a:sym typeface="Symbol" panose="05050102010706020507" pitchFamily="18" charset="2"/>
              </a:rPr>
              <a:t></a:t>
            </a:r>
            <a:r>
              <a:rPr lang="en-US" altLang="zh-CN" sz="1800" dirty="0">
                <a:solidFill>
                  <a:schemeClr val="accent2"/>
                </a:solidFill>
              </a:rPr>
              <a:t>(Q</a:t>
            </a:r>
            <a:r>
              <a:rPr lang="en-US" altLang="zh-CN" sz="1800" dirty="0">
                <a:solidFill>
                  <a:schemeClr val="accent2"/>
                </a:solidFill>
                <a:sym typeface="Symbol" panose="05050102010706020507" pitchFamily="18" charset="2"/>
              </a:rPr>
              <a:t></a:t>
            </a:r>
            <a:r>
              <a:rPr lang="en-US" altLang="zh-CN" sz="1800" dirty="0">
                <a:solidFill>
                  <a:schemeClr val="accent2"/>
                </a:solidFill>
              </a:rPr>
              <a:t>R)) </a:t>
            </a:r>
            <a:r>
              <a:rPr lang="en-US" altLang="zh-CN" sz="1800" dirty="0">
                <a:solidFill>
                  <a:schemeClr val="accent2"/>
                </a:solidFill>
                <a:sym typeface="Symbol" panose="05050102010706020507" pitchFamily="18" charset="2"/>
              </a:rPr>
              <a:t></a:t>
            </a:r>
            <a:r>
              <a:rPr lang="en-US" altLang="zh-CN" sz="1800" dirty="0">
                <a:solidFill>
                  <a:schemeClr val="accent2"/>
                </a:solidFill>
              </a:rPr>
              <a:t>(Q</a:t>
            </a:r>
            <a:r>
              <a:rPr lang="en-US" altLang="zh-CN" sz="1800" dirty="0">
                <a:solidFill>
                  <a:schemeClr val="accent2"/>
                </a:solidFill>
                <a:sym typeface="Symbol" panose="05050102010706020507" pitchFamily="18" charset="2"/>
              </a:rPr>
              <a:t></a:t>
            </a:r>
            <a:r>
              <a:rPr lang="en-US" altLang="zh-CN" sz="1800" dirty="0">
                <a:solidFill>
                  <a:schemeClr val="accent2"/>
                </a:solidFill>
              </a:rPr>
              <a:t>(P</a:t>
            </a:r>
            <a:r>
              <a:rPr lang="en-US" altLang="zh-CN" sz="1800" dirty="0">
                <a:solidFill>
                  <a:schemeClr val="accent2"/>
                </a:solidFill>
                <a:sym typeface="Symbol" panose="05050102010706020507" pitchFamily="18" charset="2"/>
              </a:rPr>
              <a:t></a:t>
            </a:r>
            <a:r>
              <a:rPr lang="en-US" altLang="zh-CN" sz="1800" dirty="0">
                <a:solidFill>
                  <a:schemeClr val="accent2"/>
                </a:solidFill>
              </a:rPr>
              <a:t>R))</a:t>
            </a:r>
            <a:endParaRPr lang="zh-CN" altLang="zh-CN" sz="1800" dirty="0">
              <a:solidFill>
                <a:schemeClr val="accent2"/>
              </a:solidFill>
            </a:endParaRPr>
          </a:p>
          <a:p>
            <a:r>
              <a:rPr lang="en-US" altLang="zh-CN" sz="1800" dirty="0"/>
              <a:t>A</a:t>
            </a:r>
            <a:r>
              <a:rPr lang="en-US" altLang="zh-CN" sz="1800" baseline="-25000" dirty="0"/>
              <a:t>6</a:t>
            </a:r>
            <a:r>
              <a:rPr lang="en-US" altLang="zh-CN" sz="1800" dirty="0"/>
              <a:t>=(</a:t>
            </a:r>
            <a:r>
              <a:rPr lang="en-US" altLang="zh-CN" sz="1800" dirty="0">
                <a:sym typeface="Symbol" panose="05050102010706020507" pitchFamily="18" charset="2"/>
              </a:rPr>
              <a:t></a:t>
            </a:r>
            <a:r>
              <a:rPr lang="en-US" altLang="zh-CN" sz="1800" dirty="0"/>
              <a:t>R </a:t>
            </a:r>
            <a:r>
              <a:rPr lang="en-US" altLang="zh-CN" sz="1800" dirty="0">
                <a:sym typeface="Symbol" panose="05050102010706020507" pitchFamily="18" charset="2"/>
              </a:rPr>
              <a:t></a:t>
            </a:r>
            <a:r>
              <a:rPr lang="pt-BR" altLang="zh-CN" sz="1800" dirty="0"/>
              <a:t>Q</a:t>
            </a:r>
            <a:r>
              <a:rPr lang="en-US" altLang="zh-CN" sz="1800" dirty="0"/>
              <a:t>) </a:t>
            </a:r>
            <a:r>
              <a:rPr lang="en-US" altLang="zh-CN" sz="1800" dirty="0">
                <a:sym typeface="Symbol" panose="05050102010706020507" pitchFamily="18" charset="2"/>
              </a:rPr>
              <a:t></a:t>
            </a:r>
            <a:r>
              <a:rPr lang="en-US" altLang="zh-CN" sz="1800" dirty="0"/>
              <a:t>(Q</a:t>
            </a:r>
            <a:r>
              <a:rPr lang="en-US" altLang="zh-CN" sz="1800" dirty="0">
                <a:sym typeface="Symbol" panose="05050102010706020507" pitchFamily="18" charset="2"/>
              </a:rPr>
              <a:t></a:t>
            </a:r>
            <a:r>
              <a:rPr lang="en-US" altLang="zh-CN" sz="1800" dirty="0"/>
              <a:t>R)                                              </a:t>
            </a:r>
            <a:r>
              <a:rPr lang="en-US" altLang="zh-CN" sz="1800" dirty="0">
                <a:solidFill>
                  <a:schemeClr val="accent2"/>
                </a:solidFill>
                <a:latin typeface="Palace Script MT" panose="030303020206070C0B05" pitchFamily="66" charset="0"/>
              </a:rPr>
              <a:t>A </a:t>
            </a:r>
            <a:r>
              <a:rPr lang="en-US" altLang="zh-CN" sz="1800" baseline="-25000" dirty="0">
                <a:solidFill>
                  <a:schemeClr val="accent2"/>
                </a:solidFill>
              </a:rPr>
              <a:t>3</a:t>
            </a:r>
            <a:r>
              <a:rPr lang="en-US" altLang="zh-CN" sz="1800" dirty="0">
                <a:solidFill>
                  <a:schemeClr val="accent2"/>
                </a:solidFill>
              </a:rPr>
              <a:t> </a:t>
            </a:r>
            <a:endParaRPr lang="zh-CN" altLang="zh-CN" sz="1800" dirty="0">
              <a:solidFill>
                <a:schemeClr val="accent2"/>
              </a:solidFill>
            </a:endParaRPr>
          </a:p>
          <a:p>
            <a:r>
              <a:rPr lang="en-US" altLang="zh-CN" sz="1800" dirty="0"/>
              <a:t>A</a:t>
            </a:r>
            <a:r>
              <a:rPr lang="en-US" altLang="zh-CN" sz="1800" baseline="-25000" dirty="0"/>
              <a:t>7</a:t>
            </a:r>
            <a:r>
              <a:rPr lang="en-US" altLang="zh-CN" sz="1800" dirty="0"/>
              <a:t>=((</a:t>
            </a:r>
            <a:r>
              <a:rPr lang="en-US" altLang="zh-CN" sz="1800" dirty="0">
                <a:sym typeface="Symbol" panose="05050102010706020507" pitchFamily="18" charset="2"/>
              </a:rPr>
              <a:t></a:t>
            </a:r>
            <a:r>
              <a:rPr lang="en-US" altLang="zh-CN" sz="1800" dirty="0"/>
              <a:t>R </a:t>
            </a:r>
            <a:r>
              <a:rPr lang="en-US" altLang="zh-CN" sz="1800" dirty="0">
                <a:sym typeface="Symbol" panose="05050102010706020507" pitchFamily="18" charset="2"/>
              </a:rPr>
              <a:t></a:t>
            </a:r>
            <a:r>
              <a:rPr lang="pt-BR" altLang="zh-CN" sz="1800" dirty="0"/>
              <a:t>Q</a:t>
            </a:r>
            <a:r>
              <a:rPr lang="en-US" altLang="zh-CN" sz="1800" dirty="0"/>
              <a:t>) </a:t>
            </a:r>
            <a:r>
              <a:rPr lang="en-US" altLang="zh-CN" sz="1800" dirty="0">
                <a:sym typeface="Symbol" panose="05050102010706020507" pitchFamily="18" charset="2"/>
              </a:rPr>
              <a:t></a:t>
            </a:r>
            <a:r>
              <a:rPr lang="en-US" altLang="zh-CN" sz="1800" dirty="0"/>
              <a:t>(Q</a:t>
            </a:r>
            <a:r>
              <a:rPr lang="en-US" altLang="zh-CN" sz="1800" dirty="0">
                <a:sym typeface="Symbol" panose="05050102010706020507" pitchFamily="18" charset="2"/>
              </a:rPr>
              <a:t></a:t>
            </a:r>
            <a:r>
              <a:rPr lang="en-US" altLang="zh-CN" sz="1800" dirty="0"/>
              <a:t>R)) </a:t>
            </a:r>
          </a:p>
          <a:p>
            <a:pPr>
              <a:buFont typeface="Wingdings" panose="05000000000000000000" pitchFamily="2" charset="2"/>
              <a:buNone/>
            </a:pPr>
            <a:r>
              <a:rPr lang="en-US" altLang="zh-CN" sz="1800" dirty="0">
                <a:sym typeface="Symbol" panose="05050102010706020507" pitchFamily="18" charset="2"/>
              </a:rPr>
              <a:t>             </a:t>
            </a:r>
            <a:r>
              <a:rPr lang="en-US" altLang="zh-CN" sz="1800" dirty="0"/>
              <a:t> ((</a:t>
            </a:r>
            <a:r>
              <a:rPr lang="pt-BR" altLang="zh-CN" sz="1800" dirty="0"/>
              <a:t>P</a:t>
            </a:r>
            <a:r>
              <a:rPr lang="en-US" altLang="zh-CN" sz="1800" dirty="0">
                <a:sym typeface="Symbol" panose="05050102010706020507" pitchFamily="18" charset="2"/>
              </a:rPr>
              <a:t></a:t>
            </a:r>
            <a:r>
              <a:rPr lang="en-US" altLang="zh-CN" sz="1800" dirty="0"/>
              <a:t>(</a:t>
            </a:r>
            <a:r>
              <a:rPr lang="en-US" altLang="zh-CN" sz="1800" dirty="0">
                <a:sym typeface="Symbol" panose="05050102010706020507" pitchFamily="18" charset="2"/>
              </a:rPr>
              <a:t></a:t>
            </a:r>
            <a:r>
              <a:rPr lang="en-US" altLang="zh-CN" sz="1800" dirty="0"/>
              <a:t>R </a:t>
            </a:r>
            <a:r>
              <a:rPr lang="en-US" altLang="zh-CN" sz="1800" dirty="0">
                <a:sym typeface="Symbol" panose="05050102010706020507" pitchFamily="18" charset="2"/>
              </a:rPr>
              <a:t></a:t>
            </a:r>
            <a:r>
              <a:rPr lang="pt-BR" altLang="zh-CN" sz="1800" dirty="0"/>
              <a:t>Q</a:t>
            </a:r>
            <a:r>
              <a:rPr lang="en-US" altLang="zh-CN" sz="1800" dirty="0"/>
              <a:t>))</a:t>
            </a:r>
            <a:r>
              <a:rPr lang="en-US" altLang="zh-CN" sz="1800" dirty="0">
                <a:sym typeface="Symbol" panose="05050102010706020507" pitchFamily="18" charset="2"/>
              </a:rPr>
              <a:t></a:t>
            </a:r>
            <a:r>
              <a:rPr lang="en-US" altLang="zh-CN" sz="1800" dirty="0"/>
              <a:t>(</a:t>
            </a:r>
            <a:r>
              <a:rPr lang="pt-BR" altLang="zh-CN" sz="1800" dirty="0"/>
              <a:t>P</a:t>
            </a:r>
            <a:r>
              <a:rPr lang="en-US" altLang="zh-CN" sz="1800" dirty="0">
                <a:sym typeface="Symbol" panose="05050102010706020507" pitchFamily="18" charset="2"/>
              </a:rPr>
              <a:t></a:t>
            </a:r>
            <a:r>
              <a:rPr lang="en-US" altLang="zh-CN" sz="1800" dirty="0"/>
              <a:t>(Q</a:t>
            </a:r>
            <a:r>
              <a:rPr lang="en-US" altLang="zh-CN" sz="1800" dirty="0">
                <a:sym typeface="Symbol" panose="05050102010706020507" pitchFamily="18" charset="2"/>
              </a:rPr>
              <a:t></a:t>
            </a:r>
            <a:r>
              <a:rPr lang="en-US" altLang="zh-CN" sz="1800" dirty="0"/>
              <a:t>R)))                      </a:t>
            </a:r>
            <a:r>
              <a:rPr lang="zh-CN" altLang="zh-CN" sz="1800" dirty="0">
                <a:solidFill>
                  <a:schemeClr val="accent2"/>
                </a:solidFill>
              </a:rPr>
              <a:t>├</a:t>
            </a:r>
            <a:r>
              <a:rPr lang="en-US" altLang="zh-CN" sz="1800" dirty="0">
                <a:solidFill>
                  <a:schemeClr val="accent2"/>
                </a:solidFill>
              </a:rPr>
              <a:t>(Q</a:t>
            </a:r>
            <a:r>
              <a:rPr lang="en-US" altLang="zh-CN" sz="1800" dirty="0">
                <a:solidFill>
                  <a:schemeClr val="accent2"/>
                </a:solidFill>
                <a:sym typeface="Symbol" panose="05050102010706020507" pitchFamily="18" charset="2"/>
              </a:rPr>
              <a:t></a:t>
            </a:r>
            <a:r>
              <a:rPr lang="en-US" altLang="zh-CN" sz="1800" dirty="0">
                <a:solidFill>
                  <a:schemeClr val="accent2"/>
                </a:solidFill>
              </a:rPr>
              <a:t>R)</a:t>
            </a:r>
            <a:r>
              <a:rPr lang="en-US" altLang="zh-CN" sz="1800" dirty="0">
                <a:solidFill>
                  <a:schemeClr val="accent2"/>
                </a:solidFill>
                <a:sym typeface="Symbol" panose="05050102010706020507" pitchFamily="18" charset="2"/>
              </a:rPr>
              <a:t></a:t>
            </a:r>
            <a:r>
              <a:rPr lang="en-US" altLang="zh-CN" sz="1800" dirty="0">
                <a:solidFill>
                  <a:schemeClr val="accent2"/>
                </a:solidFill>
              </a:rPr>
              <a:t>((P</a:t>
            </a:r>
            <a:r>
              <a:rPr lang="en-US" altLang="zh-CN" sz="1800" dirty="0">
                <a:solidFill>
                  <a:schemeClr val="accent2"/>
                </a:solidFill>
                <a:sym typeface="Symbol" panose="05050102010706020507" pitchFamily="18" charset="2"/>
              </a:rPr>
              <a:t></a:t>
            </a:r>
            <a:r>
              <a:rPr lang="en-US" altLang="zh-CN" sz="1800" dirty="0">
                <a:solidFill>
                  <a:schemeClr val="accent2"/>
                </a:solidFill>
              </a:rPr>
              <a:t>Q)</a:t>
            </a:r>
            <a:r>
              <a:rPr lang="en-US" altLang="zh-CN" sz="1800" dirty="0">
                <a:solidFill>
                  <a:schemeClr val="accent2"/>
                </a:solidFill>
                <a:sym typeface="Symbol" panose="05050102010706020507" pitchFamily="18" charset="2"/>
              </a:rPr>
              <a:t></a:t>
            </a:r>
            <a:r>
              <a:rPr lang="en-US" altLang="zh-CN" sz="1800" dirty="0">
                <a:solidFill>
                  <a:schemeClr val="accent2"/>
                </a:solidFill>
              </a:rPr>
              <a:t>(P</a:t>
            </a:r>
            <a:r>
              <a:rPr lang="en-US" altLang="zh-CN" sz="1800" dirty="0">
                <a:solidFill>
                  <a:schemeClr val="accent2"/>
                </a:solidFill>
                <a:sym typeface="Symbol" panose="05050102010706020507" pitchFamily="18" charset="2"/>
              </a:rPr>
              <a:t></a:t>
            </a:r>
            <a:r>
              <a:rPr lang="en-US" altLang="zh-CN" sz="1800" dirty="0">
                <a:solidFill>
                  <a:schemeClr val="accent2"/>
                </a:solidFill>
              </a:rPr>
              <a:t>R)) </a:t>
            </a:r>
            <a:endParaRPr lang="zh-CN" altLang="zh-CN" sz="1800" dirty="0">
              <a:solidFill>
                <a:schemeClr val="accent2"/>
              </a:solidFill>
            </a:endParaRPr>
          </a:p>
          <a:p>
            <a:r>
              <a:rPr lang="en-US" altLang="zh-CN" sz="1800" dirty="0"/>
              <a:t>A</a:t>
            </a:r>
            <a:r>
              <a:rPr lang="en-US" altLang="zh-CN" sz="1800" baseline="-25000" dirty="0"/>
              <a:t>8</a:t>
            </a:r>
            <a:r>
              <a:rPr lang="en-US" altLang="zh-CN" sz="1800" dirty="0"/>
              <a:t>= (</a:t>
            </a:r>
            <a:r>
              <a:rPr lang="pt-BR" altLang="zh-CN" sz="1800" dirty="0"/>
              <a:t>P</a:t>
            </a:r>
            <a:r>
              <a:rPr lang="en-US" altLang="zh-CN" sz="1800" dirty="0">
                <a:sym typeface="Symbol" panose="05050102010706020507" pitchFamily="18" charset="2"/>
              </a:rPr>
              <a:t></a:t>
            </a:r>
            <a:r>
              <a:rPr lang="en-US" altLang="zh-CN" sz="1800" dirty="0"/>
              <a:t>(</a:t>
            </a:r>
            <a:r>
              <a:rPr lang="en-US" altLang="zh-CN" sz="1800" dirty="0">
                <a:sym typeface="Symbol" panose="05050102010706020507" pitchFamily="18" charset="2"/>
              </a:rPr>
              <a:t></a:t>
            </a:r>
            <a:r>
              <a:rPr lang="en-US" altLang="zh-CN" sz="1800" dirty="0"/>
              <a:t>R </a:t>
            </a:r>
            <a:r>
              <a:rPr lang="en-US" altLang="zh-CN" sz="1800" dirty="0">
                <a:sym typeface="Symbol" panose="05050102010706020507" pitchFamily="18" charset="2"/>
              </a:rPr>
              <a:t></a:t>
            </a:r>
            <a:r>
              <a:rPr lang="pt-BR" altLang="zh-CN" sz="1800" dirty="0"/>
              <a:t>Q</a:t>
            </a:r>
            <a:r>
              <a:rPr lang="en-US" altLang="zh-CN" sz="1800" dirty="0"/>
              <a:t>))</a:t>
            </a:r>
            <a:r>
              <a:rPr lang="en-US" altLang="zh-CN" sz="1800" dirty="0">
                <a:sym typeface="Symbol" panose="05050102010706020507" pitchFamily="18" charset="2"/>
              </a:rPr>
              <a:t></a:t>
            </a:r>
            <a:r>
              <a:rPr lang="en-US" altLang="zh-CN" sz="1800" dirty="0"/>
              <a:t>(</a:t>
            </a:r>
            <a:r>
              <a:rPr lang="pt-BR" altLang="zh-CN" sz="1800" dirty="0"/>
              <a:t>P</a:t>
            </a:r>
            <a:r>
              <a:rPr lang="en-US" altLang="zh-CN" sz="1800" dirty="0">
                <a:sym typeface="Symbol" panose="05050102010706020507" pitchFamily="18" charset="2"/>
              </a:rPr>
              <a:t></a:t>
            </a:r>
            <a:r>
              <a:rPr lang="en-US" altLang="zh-CN" sz="1800" dirty="0"/>
              <a:t>(Q</a:t>
            </a:r>
            <a:r>
              <a:rPr lang="en-US" altLang="zh-CN" sz="1800" dirty="0">
                <a:sym typeface="Symbol" panose="05050102010706020507" pitchFamily="18" charset="2"/>
              </a:rPr>
              <a:t></a:t>
            </a:r>
            <a:r>
              <a:rPr lang="en-US" altLang="zh-CN" sz="1800" dirty="0"/>
              <a:t>R))</a:t>
            </a:r>
            <a:r>
              <a:rPr lang="pt-BR" altLang="zh-CN" sz="1800" dirty="0"/>
              <a:t>                              </a:t>
            </a:r>
            <a:r>
              <a:rPr lang="pt-BR" altLang="zh-CN" sz="1800" dirty="0">
                <a:solidFill>
                  <a:schemeClr val="accent2"/>
                </a:solidFill>
              </a:rPr>
              <a:t>A</a:t>
            </a:r>
            <a:r>
              <a:rPr lang="pt-BR" altLang="zh-CN" sz="1800" baseline="-25000" dirty="0">
                <a:solidFill>
                  <a:schemeClr val="accent2"/>
                </a:solidFill>
              </a:rPr>
              <a:t>7</a:t>
            </a:r>
            <a:r>
              <a:rPr lang="zh-CN" altLang="en-US" sz="1800" dirty="0">
                <a:solidFill>
                  <a:schemeClr val="accent2"/>
                </a:solidFill>
              </a:rPr>
              <a:t>，</a:t>
            </a:r>
            <a:r>
              <a:rPr lang="pt-BR" altLang="zh-CN" sz="1800" dirty="0">
                <a:solidFill>
                  <a:schemeClr val="accent2"/>
                </a:solidFill>
              </a:rPr>
              <a:t>A</a:t>
            </a:r>
            <a:r>
              <a:rPr lang="pt-BR" altLang="zh-CN" sz="1800" baseline="-25000" dirty="0">
                <a:solidFill>
                  <a:schemeClr val="accent2"/>
                </a:solidFill>
              </a:rPr>
              <a:t>6</a:t>
            </a:r>
            <a:endParaRPr lang="zh-CN" altLang="zh-CN" sz="1800" dirty="0">
              <a:solidFill>
                <a:schemeClr val="accent2"/>
              </a:solidFill>
            </a:endParaRPr>
          </a:p>
          <a:p>
            <a:r>
              <a:rPr lang="en-US" altLang="zh-CN" sz="1800" dirty="0"/>
              <a:t>A</a:t>
            </a:r>
            <a:r>
              <a:rPr lang="en-US" altLang="zh-CN" sz="1800" baseline="-25000" dirty="0"/>
              <a:t>9</a:t>
            </a:r>
            <a:r>
              <a:rPr lang="en-US" altLang="zh-CN" sz="1800" dirty="0"/>
              <a:t>=</a:t>
            </a:r>
            <a:r>
              <a:rPr lang="pt-BR" altLang="zh-CN" sz="1800" dirty="0"/>
              <a:t> (P</a:t>
            </a:r>
            <a:r>
              <a:rPr lang="en-US" altLang="zh-CN" sz="1800" dirty="0">
                <a:sym typeface="Symbol" panose="05050102010706020507" pitchFamily="18" charset="2"/>
              </a:rPr>
              <a:t></a:t>
            </a:r>
            <a:r>
              <a:rPr lang="pt-BR" altLang="zh-CN" sz="1800" dirty="0"/>
              <a:t>Q </a:t>
            </a:r>
            <a:r>
              <a:rPr lang="en-US" altLang="zh-CN" sz="1800" dirty="0">
                <a:sym typeface="Symbol" panose="05050102010706020507" pitchFamily="18" charset="2"/>
              </a:rPr>
              <a:t></a:t>
            </a:r>
            <a:r>
              <a:rPr lang="pt-BR" altLang="zh-CN" sz="1800" dirty="0"/>
              <a:t>R) </a:t>
            </a:r>
            <a:r>
              <a:rPr lang="en-US" altLang="zh-CN" sz="1800" dirty="0">
                <a:sym typeface="Symbol" panose="05050102010706020507" pitchFamily="18" charset="2"/>
              </a:rPr>
              <a:t></a:t>
            </a:r>
            <a:r>
              <a:rPr lang="en-US" altLang="zh-CN" sz="1800" dirty="0"/>
              <a:t>(</a:t>
            </a:r>
            <a:r>
              <a:rPr lang="pt-BR" altLang="zh-CN" sz="1800" dirty="0"/>
              <a:t>P</a:t>
            </a:r>
            <a:r>
              <a:rPr lang="en-US" altLang="zh-CN" sz="1800" dirty="0">
                <a:sym typeface="Symbol" panose="05050102010706020507" pitchFamily="18" charset="2"/>
              </a:rPr>
              <a:t></a:t>
            </a:r>
            <a:r>
              <a:rPr lang="en-US" altLang="zh-CN" sz="1800" dirty="0"/>
              <a:t>(Q</a:t>
            </a:r>
            <a:r>
              <a:rPr lang="en-US" altLang="zh-CN" sz="1800" dirty="0">
                <a:sym typeface="Symbol" panose="05050102010706020507" pitchFamily="18" charset="2"/>
              </a:rPr>
              <a:t></a:t>
            </a:r>
            <a:r>
              <a:rPr lang="en-US" altLang="zh-CN" sz="1800" dirty="0"/>
              <a:t>R))</a:t>
            </a:r>
            <a:r>
              <a:rPr lang="pt-BR" altLang="zh-CN" sz="1800" dirty="0"/>
              <a:t>                                       </a:t>
            </a:r>
            <a:r>
              <a:rPr lang="pt-BR" altLang="zh-CN" sz="1800" dirty="0">
                <a:solidFill>
                  <a:schemeClr val="accent2"/>
                </a:solidFill>
              </a:rPr>
              <a:t>A</a:t>
            </a:r>
            <a:r>
              <a:rPr lang="pt-BR" altLang="zh-CN" sz="1800" baseline="-25000" dirty="0">
                <a:solidFill>
                  <a:schemeClr val="accent2"/>
                </a:solidFill>
              </a:rPr>
              <a:t>1</a:t>
            </a:r>
            <a:r>
              <a:rPr lang="pt-BR" altLang="zh-CN" sz="1800" dirty="0">
                <a:solidFill>
                  <a:schemeClr val="accent2"/>
                </a:solidFill>
              </a:rPr>
              <a:t>, A</a:t>
            </a:r>
            <a:r>
              <a:rPr lang="pt-BR" altLang="zh-CN" sz="1800" baseline="-25000" dirty="0">
                <a:solidFill>
                  <a:schemeClr val="accent2"/>
                </a:solidFill>
              </a:rPr>
              <a:t>2</a:t>
            </a:r>
            <a:r>
              <a:rPr lang="pt-BR" altLang="zh-CN" sz="1800" dirty="0">
                <a:solidFill>
                  <a:schemeClr val="accent2"/>
                </a:solidFill>
              </a:rPr>
              <a:t> , A</a:t>
            </a:r>
            <a:r>
              <a:rPr lang="pt-BR" altLang="zh-CN" sz="1800" baseline="-25000" dirty="0">
                <a:solidFill>
                  <a:schemeClr val="accent2"/>
                </a:solidFill>
              </a:rPr>
              <a:t>4</a:t>
            </a:r>
            <a:r>
              <a:rPr lang="pt-BR" altLang="zh-CN" sz="1800" dirty="0">
                <a:solidFill>
                  <a:schemeClr val="accent2"/>
                </a:solidFill>
              </a:rPr>
              <a:t> , A</a:t>
            </a:r>
            <a:r>
              <a:rPr lang="pt-BR" altLang="zh-CN" sz="1800" baseline="-25000" dirty="0">
                <a:solidFill>
                  <a:schemeClr val="accent2"/>
                </a:solidFill>
              </a:rPr>
              <a:t>5</a:t>
            </a:r>
            <a:r>
              <a:rPr lang="pt-BR" altLang="zh-CN" sz="1800" dirty="0">
                <a:solidFill>
                  <a:schemeClr val="accent2"/>
                </a:solidFill>
              </a:rPr>
              <a:t> , A</a:t>
            </a:r>
            <a:r>
              <a:rPr lang="pt-BR" altLang="zh-CN" sz="1800" baseline="-25000" dirty="0">
                <a:solidFill>
                  <a:schemeClr val="accent2"/>
                </a:solidFill>
              </a:rPr>
              <a:t>8 </a:t>
            </a:r>
            <a:r>
              <a:rPr lang="zh-CN" altLang="zh-CN" sz="1800" dirty="0">
                <a:solidFill>
                  <a:schemeClr val="accent2"/>
                </a:solidFill>
              </a:rPr>
              <a:t>├</a:t>
            </a:r>
            <a:r>
              <a:rPr lang="pt-BR" altLang="zh-CN" sz="1800" dirty="0">
                <a:solidFill>
                  <a:schemeClr val="accent2"/>
                </a:solidFill>
              </a:rPr>
              <a:t>A</a:t>
            </a:r>
            <a:r>
              <a:rPr lang="pt-BR" altLang="zh-CN" sz="1800" baseline="-25000" dirty="0">
                <a:solidFill>
                  <a:schemeClr val="accent2"/>
                </a:solidFill>
              </a:rPr>
              <a:t>9</a:t>
            </a:r>
            <a:r>
              <a:rPr lang="pt-BR" altLang="zh-CN" sz="1800" dirty="0">
                <a:solidFill>
                  <a:schemeClr val="accent2"/>
                </a:solidFill>
              </a:rPr>
              <a:t> </a:t>
            </a:r>
            <a:endParaRPr lang="zh-CN" altLang="zh-CN" sz="1800" dirty="0">
              <a:solidFill>
                <a:schemeClr val="accent2"/>
              </a:solidFill>
            </a:endParaRPr>
          </a:p>
          <a:p>
            <a:r>
              <a:rPr lang="zh-CN" altLang="zh-CN" sz="1800" dirty="0"/>
              <a:t>证毕</a:t>
            </a:r>
          </a:p>
          <a:p>
            <a:endParaRPr lang="zh-CN" altLang="en-US" sz="18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8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680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680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680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680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680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680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680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680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680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68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defTabSz="755650" eaLnBrk="1" hangingPunct="1"/>
            <a:r>
              <a:rPr lang="zh-CN" altLang="en-US"/>
              <a:t>逻辑公理系统</a:t>
            </a:r>
          </a:p>
        </p:txBody>
      </p:sp>
      <p:sp>
        <p:nvSpPr>
          <p:cNvPr id="25603" name="Rectangle 3"/>
          <p:cNvSpPr>
            <a:spLocks noGrp="1" noChangeArrowheads="1"/>
          </p:cNvSpPr>
          <p:nvPr>
            <p:ph type="body" idx="1"/>
          </p:nvPr>
        </p:nvSpPr>
        <p:spPr>
          <a:xfrm>
            <a:off x="300038" y="1046163"/>
            <a:ext cx="8237537" cy="5046662"/>
          </a:xfrm>
        </p:spPr>
        <p:txBody>
          <a:bodyPr/>
          <a:lstStyle/>
          <a:p>
            <a:pPr marL="311150" indent="-311150" defTabSz="755650" eaLnBrk="1" hangingPunct="1">
              <a:lnSpc>
                <a:spcPct val="100000"/>
              </a:lnSpc>
            </a:pPr>
            <a:r>
              <a:rPr lang="zh-CN" altLang="en-US" sz="2000" dirty="0"/>
              <a:t>公理系统</a:t>
            </a:r>
          </a:p>
          <a:p>
            <a:pPr marL="674688" lvl="1" indent="-249238" defTabSz="755650" eaLnBrk="1" hangingPunct="1">
              <a:lnSpc>
                <a:spcPct val="100000"/>
              </a:lnSpc>
            </a:pPr>
            <a:r>
              <a:rPr lang="zh-CN" altLang="en-US" sz="2000" dirty="0"/>
              <a:t>从一些公理出发，根据演绎法，推导出一系列定理，形成的演绎体系叫作公理系统。</a:t>
            </a:r>
          </a:p>
          <a:p>
            <a:pPr marL="311150" indent="-311150" defTabSz="755650" eaLnBrk="1" hangingPunct="1">
              <a:lnSpc>
                <a:spcPct val="100000"/>
              </a:lnSpc>
            </a:pPr>
            <a:r>
              <a:rPr lang="zh-CN" altLang="en-US" sz="2000" dirty="0"/>
              <a:t>公理系统的组成：</a:t>
            </a:r>
          </a:p>
          <a:p>
            <a:pPr marL="674688" lvl="1" indent="-249238" defTabSz="755650" eaLnBrk="1" hangingPunct="1">
              <a:lnSpc>
                <a:spcPct val="100000"/>
              </a:lnSpc>
            </a:pPr>
            <a:r>
              <a:rPr lang="zh-CN" altLang="en-US" sz="2000" dirty="0"/>
              <a:t>符号集；</a:t>
            </a:r>
          </a:p>
          <a:p>
            <a:pPr marL="674688" lvl="1" indent="-249238" defTabSz="755650" eaLnBrk="1" hangingPunct="1">
              <a:lnSpc>
                <a:spcPct val="100000"/>
              </a:lnSpc>
            </a:pPr>
            <a:r>
              <a:rPr lang="zh-CN" altLang="en-US" sz="2000" dirty="0"/>
              <a:t>公式集</a:t>
            </a:r>
          </a:p>
          <a:p>
            <a:pPr marL="1038225" lvl="2" indent="-206375" defTabSz="755650" eaLnBrk="1" hangingPunct="1">
              <a:lnSpc>
                <a:spcPct val="100000"/>
              </a:lnSpc>
            </a:pPr>
            <a:r>
              <a:rPr lang="zh-CN" altLang="en-US" dirty="0"/>
              <a:t>公式是用于表达命题的符号串；</a:t>
            </a:r>
          </a:p>
          <a:p>
            <a:pPr marL="674688" lvl="1" indent="-249238" defTabSz="755650" eaLnBrk="1" hangingPunct="1">
              <a:lnSpc>
                <a:spcPct val="100000"/>
              </a:lnSpc>
            </a:pPr>
            <a:r>
              <a:rPr lang="zh-CN" altLang="en-US" sz="2000" dirty="0"/>
              <a:t>公理集</a:t>
            </a:r>
          </a:p>
          <a:p>
            <a:pPr marL="1038225" lvl="2" indent="-206375" defTabSz="755650" eaLnBrk="1" hangingPunct="1">
              <a:lnSpc>
                <a:spcPct val="100000"/>
              </a:lnSpc>
            </a:pPr>
            <a:r>
              <a:rPr lang="zh-CN" altLang="en-US" dirty="0"/>
              <a:t>公理是用于表达推理由之出发的初始肯定命题；</a:t>
            </a:r>
          </a:p>
          <a:p>
            <a:pPr marL="674688" lvl="1" indent="-249238" defTabSz="755650" eaLnBrk="1" hangingPunct="1">
              <a:lnSpc>
                <a:spcPct val="100000"/>
              </a:lnSpc>
            </a:pPr>
            <a:r>
              <a:rPr lang="zh-CN" altLang="en-US" sz="2000" dirty="0"/>
              <a:t>推理规则集</a:t>
            </a:r>
          </a:p>
          <a:p>
            <a:pPr marL="1038225" lvl="2" indent="-206375" defTabSz="755650" eaLnBrk="1" hangingPunct="1">
              <a:lnSpc>
                <a:spcPct val="100000"/>
              </a:lnSpc>
            </a:pPr>
            <a:r>
              <a:rPr lang="zh-CN" altLang="en-US" dirty="0"/>
              <a:t>推理规则是由公理及已证定理得出新定理的规则；</a:t>
            </a:r>
          </a:p>
          <a:p>
            <a:pPr marL="674688" lvl="1" indent="-249238" defTabSz="755650" eaLnBrk="1" hangingPunct="1">
              <a:lnSpc>
                <a:spcPct val="100000"/>
              </a:lnSpc>
            </a:pPr>
            <a:r>
              <a:rPr lang="zh-CN" altLang="en-US" sz="2000" dirty="0"/>
              <a:t>定理集</a:t>
            </a:r>
          </a:p>
          <a:p>
            <a:pPr marL="1038225" lvl="2" indent="-206375" defTabSz="755650" eaLnBrk="1" hangingPunct="1">
              <a:lnSpc>
                <a:spcPct val="100000"/>
              </a:lnSpc>
            </a:pPr>
            <a:r>
              <a:rPr lang="zh-CN" altLang="en-US" dirty="0"/>
              <a:t>表达了肯定的所有命题。</a:t>
            </a:r>
          </a:p>
        </p:txBody>
      </p:sp>
    </p:spTree>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a:extLst>
              <a:ext uri="{FF2B5EF4-FFF2-40B4-BE49-F238E27FC236}">
                <a16:creationId xmlns:a16="http://schemas.microsoft.com/office/drawing/2014/main" id="{6F84C066-387F-4910-B84F-3AC3A2FB3A23}"/>
              </a:ext>
            </a:extLst>
          </p:cNvPr>
          <p:cNvSpPr>
            <a:spLocks noGrp="1"/>
          </p:cNvSpPr>
          <p:nvPr>
            <p:ph type="title"/>
          </p:nvPr>
        </p:nvSpPr>
        <p:spPr/>
        <p:txBody>
          <a:bodyPr/>
          <a:lstStyle/>
          <a:p>
            <a:r>
              <a:rPr lang="zh-CN" altLang="zh-CN"/>
              <a:t>├</a:t>
            </a:r>
            <a:r>
              <a:rPr lang="pt-BR" altLang="zh-CN"/>
              <a:t>Q</a:t>
            </a:r>
            <a:r>
              <a:rPr lang="pt-BR" altLang="zh-CN">
                <a:sym typeface="Symbol" panose="05050102010706020507" pitchFamily="18" charset="2"/>
              </a:rPr>
              <a:t></a:t>
            </a:r>
            <a:r>
              <a:rPr lang="pt-BR" altLang="zh-CN"/>
              <a:t>(R</a:t>
            </a:r>
            <a:r>
              <a:rPr lang="pt-BR" altLang="zh-CN">
                <a:sym typeface="Symbol" panose="05050102010706020507" pitchFamily="18" charset="2"/>
              </a:rPr>
              <a:t></a:t>
            </a:r>
            <a:r>
              <a:rPr lang="pt-BR" altLang="zh-CN"/>
              <a:t>(Q</a:t>
            </a:r>
            <a:r>
              <a:rPr lang="pt-BR" altLang="zh-CN">
                <a:sym typeface="Symbol" panose="05050102010706020507" pitchFamily="18" charset="2"/>
              </a:rPr>
              <a:t></a:t>
            </a:r>
            <a:r>
              <a:rPr lang="pt-BR" altLang="zh-CN"/>
              <a:t>R))</a:t>
            </a:r>
            <a:endParaRPr lang="zh-CN" altLang="en-US"/>
          </a:p>
        </p:txBody>
      </p:sp>
      <p:sp>
        <p:nvSpPr>
          <p:cNvPr id="77827" name="内容占位符 2">
            <a:extLst>
              <a:ext uri="{FF2B5EF4-FFF2-40B4-BE49-F238E27FC236}">
                <a16:creationId xmlns:a16="http://schemas.microsoft.com/office/drawing/2014/main" id="{D90D2B84-9508-42B6-B895-C400593D0774}"/>
              </a:ext>
            </a:extLst>
          </p:cNvPr>
          <p:cNvSpPr>
            <a:spLocks noGrp="1"/>
          </p:cNvSpPr>
          <p:nvPr>
            <p:ph idx="1"/>
          </p:nvPr>
        </p:nvSpPr>
        <p:spPr/>
        <p:txBody>
          <a:bodyPr/>
          <a:lstStyle/>
          <a:p>
            <a:r>
              <a:rPr lang="zh-CN" altLang="zh-CN" dirty="0"/>
              <a:t>证明：</a:t>
            </a:r>
            <a:r>
              <a:rPr lang="pt-BR" altLang="zh-CN" dirty="0"/>
              <a:t>                                                           </a:t>
            </a:r>
            <a:r>
              <a:rPr lang="zh-CN" altLang="zh-CN" dirty="0">
                <a:solidFill>
                  <a:schemeClr val="accent2"/>
                </a:solidFill>
              </a:rPr>
              <a:t>证据：</a:t>
            </a:r>
          </a:p>
          <a:p>
            <a:r>
              <a:rPr lang="pt-BR" altLang="zh-CN" dirty="0"/>
              <a:t>A</a:t>
            </a:r>
            <a:r>
              <a:rPr lang="pt-BR" altLang="zh-CN" baseline="-25000" dirty="0"/>
              <a:t>1</a:t>
            </a:r>
            <a:r>
              <a:rPr lang="pt-BR" altLang="zh-CN" dirty="0"/>
              <a:t>= (Q</a:t>
            </a:r>
            <a:r>
              <a:rPr lang="en-US" altLang="zh-CN" dirty="0">
                <a:sym typeface="Symbol" panose="05050102010706020507" pitchFamily="18" charset="2"/>
              </a:rPr>
              <a:t></a:t>
            </a:r>
            <a:r>
              <a:rPr lang="pt-BR" altLang="zh-CN" dirty="0"/>
              <a:t>R) </a:t>
            </a:r>
            <a:r>
              <a:rPr lang="en-US" altLang="zh-CN" dirty="0">
                <a:sym typeface="Symbol" panose="05050102010706020507" pitchFamily="18" charset="2"/>
              </a:rPr>
              <a:t></a:t>
            </a:r>
            <a:r>
              <a:rPr lang="pt-BR" altLang="zh-CN" dirty="0"/>
              <a:t>(Q </a:t>
            </a:r>
            <a:r>
              <a:rPr lang="en-US" altLang="zh-CN" dirty="0">
                <a:sym typeface="Symbol" panose="05050102010706020507" pitchFamily="18" charset="2"/>
              </a:rPr>
              <a:t></a:t>
            </a:r>
            <a:r>
              <a:rPr lang="pt-BR" altLang="zh-CN" dirty="0"/>
              <a:t>R)                           </a:t>
            </a:r>
            <a:r>
              <a:rPr lang="zh-CN" altLang="zh-CN" dirty="0">
                <a:solidFill>
                  <a:schemeClr val="accent2"/>
                </a:solidFill>
              </a:rPr>
              <a:t>├</a:t>
            </a:r>
            <a:r>
              <a:rPr lang="pt-BR" altLang="zh-CN" dirty="0">
                <a:solidFill>
                  <a:schemeClr val="accent2"/>
                </a:solidFill>
              </a:rPr>
              <a:t>Q</a:t>
            </a:r>
            <a:r>
              <a:rPr lang="en-US" altLang="zh-CN" dirty="0">
                <a:solidFill>
                  <a:schemeClr val="accent2"/>
                </a:solidFill>
                <a:sym typeface="Symbol" panose="05050102010706020507" pitchFamily="18" charset="2"/>
              </a:rPr>
              <a:t></a:t>
            </a:r>
            <a:r>
              <a:rPr lang="pt-BR" altLang="zh-CN" dirty="0">
                <a:solidFill>
                  <a:schemeClr val="accent2"/>
                </a:solidFill>
              </a:rPr>
              <a:t>Q </a:t>
            </a:r>
            <a:endParaRPr lang="zh-CN" altLang="zh-CN" dirty="0">
              <a:solidFill>
                <a:schemeClr val="accent2"/>
              </a:solidFill>
            </a:endParaRPr>
          </a:p>
          <a:p>
            <a:r>
              <a:rPr lang="pt-BR" altLang="zh-CN" dirty="0"/>
              <a:t>A</a:t>
            </a:r>
            <a:r>
              <a:rPr lang="pt-BR" altLang="zh-CN" baseline="-25000" dirty="0"/>
              <a:t>2</a:t>
            </a:r>
            <a:r>
              <a:rPr lang="pt-BR" altLang="zh-CN" dirty="0"/>
              <a:t>=((Q</a:t>
            </a:r>
            <a:r>
              <a:rPr lang="en-US" altLang="zh-CN" dirty="0">
                <a:sym typeface="Symbol" panose="05050102010706020507" pitchFamily="18" charset="2"/>
              </a:rPr>
              <a:t></a:t>
            </a:r>
            <a:r>
              <a:rPr lang="pt-BR" altLang="zh-CN" dirty="0"/>
              <a:t>R)</a:t>
            </a:r>
            <a:r>
              <a:rPr lang="en-US" altLang="zh-CN" dirty="0">
                <a:sym typeface="Symbol" panose="05050102010706020507" pitchFamily="18" charset="2"/>
              </a:rPr>
              <a:t></a:t>
            </a:r>
            <a:r>
              <a:rPr lang="pt-BR" altLang="zh-CN" dirty="0"/>
              <a:t>(Q</a:t>
            </a:r>
            <a:r>
              <a:rPr lang="en-US" altLang="zh-CN" dirty="0">
                <a:sym typeface="Symbol" panose="05050102010706020507" pitchFamily="18" charset="2"/>
              </a:rPr>
              <a:t></a:t>
            </a:r>
            <a:r>
              <a:rPr lang="pt-BR" altLang="zh-CN" dirty="0"/>
              <a:t>R))</a:t>
            </a:r>
          </a:p>
          <a:p>
            <a:pPr>
              <a:buFont typeface="Wingdings" panose="05000000000000000000" pitchFamily="2" charset="2"/>
              <a:buNone/>
            </a:pPr>
            <a:r>
              <a:rPr lang="pt-BR" altLang="zh-CN" dirty="0">
                <a:sym typeface="Symbol" panose="05050102010706020507" pitchFamily="18" charset="2"/>
              </a:rPr>
              <a:t>    </a:t>
            </a:r>
            <a:r>
              <a:rPr lang="en-US" altLang="zh-CN" dirty="0">
                <a:sym typeface="Symbol" panose="05050102010706020507" pitchFamily="18" charset="2"/>
              </a:rPr>
              <a:t></a:t>
            </a:r>
            <a:r>
              <a:rPr lang="pt-BR" altLang="zh-CN" dirty="0"/>
              <a:t>(Q</a:t>
            </a:r>
            <a:r>
              <a:rPr lang="en-US" altLang="zh-CN" dirty="0">
                <a:sym typeface="Symbol" panose="05050102010706020507" pitchFamily="18" charset="2"/>
              </a:rPr>
              <a:t></a:t>
            </a:r>
            <a:r>
              <a:rPr lang="pt-BR" altLang="zh-CN" dirty="0"/>
              <a:t>((Q </a:t>
            </a:r>
            <a:r>
              <a:rPr lang="en-US" altLang="zh-CN" dirty="0">
                <a:sym typeface="Symbol" panose="05050102010706020507" pitchFamily="18" charset="2"/>
              </a:rPr>
              <a:t></a:t>
            </a:r>
            <a:r>
              <a:rPr lang="pt-BR" altLang="zh-CN" dirty="0"/>
              <a:t>R) </a:t>
            </a:r>
            <a:r>
              <a:rPr lang="en-US" altLang="zh-CN" dirty="0">
                <a:sym typeface="Symbol" panose="05050102010706020507" pitchFamily="18" charset="2"/>
              </a:rPr>
              <a:t></a:t>
            </a:r>
            <a:r>
              <a:rPr lang="pt-BR" altLang="zh-CN" dirty="0"/>
              <a:t>R))      </a:t>
            </a:r>
            <a:r>
              <a:rPr lang="zh-CN" altLang="zh-CN" dirty="0">
                <a:solidFill>
                  <a:schemeClr val="accent2"/>
                </a:solidFill>
              </a:rPr>
              <a:t>├</a:t>
            </a:r>
            <a:r>
              <a:rPr lang="pt-BR" altLang="zh-CN" dirty="0">
                <a:solidFill>
                  <a:schemeClr val="accent2"/>
                </a:solidFill>
              </a:rPr>
              <a:t>(P</a:t>
            </a:r>
            <a:r>
              <a:rPr lang="en-US" altLang="zh-CN" dirty="0">
                <a:solidFill>
                  <a:schemeClr val="accent2"/>
                </a:solidFill>
                <a:sym typeface="Symbol" panose="05050102010706020507" pitchFamily="18" charset="2"/>
              </a:rPr>
              <a:t></a:t>
            </a:r>
            <a:r>
              <a:rPr lang="pt-BR" altLang="zh-CN" dirty="0">
                <a:solidFill>
                  <a:schemeClr val="accent2"/>
                </a:solidFill>
              </a:rPr>
              <a:t>(Q</a:t>
            </a:r>
            <a:r>
              <a:rPr lang="en-US" altLang="zh-CN" dirty="0">
                <a:solidFill>
                  <a:schemeClr val="accent2"/>
                </a:solidFill>
                <a:sym typeface="Symbol" panose="05050102010706020507" pitchFamily="18" charset="2"/>
              </a:rPr>
              <a:t></a:t>
            </a:r>
            <a:r>
              <a:rPr lang="pt-BR" altLang="zh-CN" dirty="0">
                <a:solidFill>
                  <a:schemeClr val="accent2"/>
                </a:solidFill>
              </a:rPr>
              <a:t>R)) </a:t>
            </a:r>
            <a:r>
              <a:rPr lang="en-US" altLang="zh-CN" dirty="0">
                <a:solidFill>
                  <a:schemeClr val="accent2"/>
                </a:solidFill>
                <a:sym typeface="Symbol" panose="05050102010706020507" pitchFamily="18" charset="2"/>
              </a:rPr>
              <a:t></a:t>
            </a:r>
            <a:r>
              <a:rPr lang="pt-BR" altLang="zh-CN" dirty="0">
                <a:solidFill>
                  <a:schemeClr val="accent2"/>
                </a:solidFill>
              </a:rPr>
              <a:t>(Q</a:t>
            </a:r>
            <a:r>
              <a:rPr lang="en-US" altLang="zh-CN" dirty="0">
                <a:solidFill>
                  <a:schemeClr val="accent2"/>
                </a:solidFill>
                <a:sym typeface="Symbol" panose="05050102010706020507" pitchFamily="18" charset="2"/>
              </a:rPr>
              <a:t></a:t>
            </a:r>
            <a:r>
              <a:rPr lang="pt-BR" altLang="zh-CN" dirty="0">
                <a:solidFill>
                  <a:schemeClr val="accent2"/>
                </a:solidFill>
              </a:rPr>
              <a:t>(P</a:t>
            </a:r>
            <a:r>
              <a:rPr lang="en-US" altLang="zh-CN" dirty="0">
                <a:solidFill>
                  <a:schemeClr val="accent2"/>
                </a:solidFill>
                <a:sym typeface="Symbol" panose="05050102010706020507" pitchFamily="18" charset="2"/>
              </a:rPr>
              <a:t></a:t>
            </a:r>
            <a:r>
              <a:rPr lang="pt-BR" altLang="zh-CN" dirty="0">
                <a:solidFill>
                  <a:schemeClr val="accent2"/>
                </a:solidFill>
              </a:rPr>
              <a:t>R)) </a:t>
            </a:r>
            <a:endParaRPr lang="zh-CN" altLang="zh-CN" dirty="0">
              <a:solidFill>
                <a:schemeClr val="accent2"/>
              </a:solidFill>
            </a:endParaRPr>
          </a:p>
          <a:p>
            <a:r>
              <a:rPr lang="en-US" altLang="zh-CN" dirty="0"/>
              <a:t>A</a:t>
            </a:r>
            <a:r>
              <a:rPr lang="en-US" altLang="zh-CN" baseline="-25000" dirty="0"/>
              <a:t>3</a:t>
            </a:r>
            <a:r>
              <a:rPr lang="en-US" altLang="zh-CN" dirty="0"/>
              <a:t>= </a:t>
            </a:r>
            <a:r>
              <a:rPr lang="pt-BR" altLang="zh-CN" dirty="0"/>
              <a:t>Q</a:t>
            </a:r>
            <a:r>
              <a:rPr lang="en-US" altLang="zh-CN" dirty="0">
                <a:sym typeface="Symbol" panose="05050102010706020507" pitchFamily="18" charset="2"/>
              </a:rPr>
              <a:t></a:t>
            </a:r>
            <a:r>
              <a:rPr lang="en-US" altLang="zh-CN" dirty="0"/>
              <a:t>(</a:t>
            </a:r>
            <a:r>
              <a:rPr lang="pt-BR" altLang="zh-CN" dirty="0"/>
              <a:t>(Q </a:t>
            </a:r>
            <a:r>
              <a:rPr lang="en-US" altLang="zh-CN" dirty="0">
                <a:sym typeface="Symbol" panose="05050102010706020507" pitchFamily="18" charset="2"/>
              </a:rPr>
              <a:t></a:t>
            </a:r>
            <a:r>
              <a:rPr lang="pt-BR" altLang="zh-CN" dirty="0"/>
              <a:t>R) </a:t>
            </a:r>
            <a:r>
              <a:rPr lang="en-US" altLang="zh-CN" dirty="0">
                <a:sym typeface="Symbol" panose="05050102010706020507" pitchFamily="18" charset="2"/>
              </a:rPr>
              <a:t></a:t>
            </a:r>
            <a:r>
              <a:rPr lang="en-US" altLang="zh-CN" dirty="0"/>
              <a:t>R))                           </a:t>
            </a:r>
            <a:r>
              <a:rPr lang="pt-BR" altLang="zh-CN" dirty="0"/>
              <a:t>A</a:t>
            </a:r>
            <a:r>
              <a:rPr lang="pt-BR" altLang="zh-CN" baseline="-25000" dirty="0"/>
              <a:t>2</a:t>
            </a:r>
            <a:r>
              <a:rPr lang="zh-CN" altLang="en-US" dirty="0"/>
              <a:t>，</a:t>
            </a:r>
            <a:r>
              <a:rPr lang="pt-BR" altLang="zh-CN" dirty="0"/>
              <a:t>A</a:t>
            </a:r>
            <a:r>
              <a:rPr lang="pt-BR" altLang="zh-CN" baseline="-25000" dirty="0"/>
              <a:t>1</a:t>
            </a:r>
            <a:endParaRPr lang="zh-CN" altLang="zh-CN" dirty="0"/>
          </a:p>
          <a:p>
            <a:r>
              <a:rPr lang="en-US" altLang="zh-CN" dirty="0"/>
              <a:t>A</a:t>
            </a:r>
            <a:r>
              <a:rPr lang="en-US" altLang="zh-CN" baseline="-25000" dirty="0"/>
              <a:t>4</a:t>
            </a:r>
            <a:r>
              <a:rPr lang="en-US" altLang="zh-CN" dirty="0"/>
              <a:t>= (</a:t>
            </a:r>
            <a:r>
              <a:rPr lang="pt-BR" altLang="zh-CN" dirty="0"/>
              <a:t>(Q </a:t>
            </a:r>
            <a:r>
              <a:rPr lang="en-US" altLang="zh-CN" dirty="0">
                <a:sym typeface="Symbol" panose="05050102010706020507" pitchFamily="18" charset="2"/>
              </a:rPr>
              <a:t></a:t>
            </a:r>
            <a:r>
              <a:rPr lang="pt-BR" altLang="zh-CN" dirty="0"/>
              <a:t>R) </a:t>
            </a:r>
            <a:r>
              <a:rPr lang="en-US" altLang="zh-CN" dirty="0">
                <a:sym typeface="Symbol" panose="05050102010706020507" pitchFamily="18" charset="2"/>
              </a:rPr>
              <a:t></a:t>
            </a:r>
            <a:r>
              <a:rPr lang="en-US" altLang="zh-CN" dirty="0"/>
              <a:t>R)</a:t>
            </a:r>
            <a:r>
              <a:rPr lang="en-US" altLang="zh-CN" dirty="0">
                <a:sym typeface="Symbol" panose="05050102010706020507" pitchFamily="18" charset="2"/>
              </a:rPr>
              <a:t></a:t>
            </a:r>
            <a:r>
              <a:rPr lang="en-US" altLang="zh-CN" dirty="0"/>
              <a:t>(R</a:t>
            </a:r>
            <a:r>
              <a:rPr lang="en-US" altLang="zh-CN" dirty="0">
                <a:sym typeface="Symbol" panose="05050102010706020507" pitchFamily="18" charset="2"/>
              </a:rPr>
              <a:t></a:t>
            </a:r>
            <a:r>
              <a:rPr lang="pt-BR" altLang="zh-CN" dirty="0"/>
              <a:t>(Q</a:t>
            </a:r>
            <a:r>
              <a:rPr lang="en-US" altLang="zh-CN" dirty="0">
                <a:sym typeface="Symbol" panose="05050102010706020507" pitchFamily="18" charset="2"/>
              </a:rPr>
              <a:t></a:t>
            </a:r>
            <a:r>
              <a:rPr lang="pt-BR" altLang="zh-CN" dirty="0"/>
              <a:t>R)</a:t>
            </a:r>
            <a:r>
              <a:rPr lang="en-US" altLang="zh-CN" dirty="0"/>
              <a:t>)   </a:t>
            </a:r>
          </a:p>
          <a:p>
            <a:pPr>
              <a:buFont typeface="Wingdings" panose="05000000000000000000" pitchFamily="2" charset="2"/>
              <a:buNone/>
            </a:pPr>
            <a:r>
              <a:rPr lang="en-US" altLang="zh-CN" dirty="0"/>
              <a:t>                                                             </a:t>
            </a:r>
            <a:r>
              <a:rPr lang="zh-CN" altLang="zh-CN" dirty="0">
                <a:solidFill>
                  <a:schemeClr val="accent2"/>
                </a:solidFill>
              </a:rPr>
              <a:t>├</a:t>
            </a:r>
            <a:r>
              <a:rPr lang="en-US" altLang="zh-CN" dirty="0">
                <a:solidFill>
                  <a:schemeClr val="accent2"/>
                </a:solidFill>
              </a:rPr>
              <a:t>(Q </a:t>
            </a:r>
            <a:r>
              <a:rPr lang="en-US" altLang="zh-CN" dirty="0">
                <a:solidFill>
                  <a:schemeClr val="accent2"/>
                </a:solidFill>
                <a:sym typeface="Symbol" panose="05050102010706020507" pitchFamily="18" charset="2"/>
              </a:rPr>
              <a:t></a:t>
            </a:r>
            <a:r>
              <a:rPr lang="en-US" altLang="zh-CN" dirty="0">
                <a:solidFill>
                  <a:schemeClr val="accent2"/>
                </a:solidFill>
              </a:rPr>
              <a:t>R) </a:t>
            </a:r>
            <a:r>
              <a:rPr lang="en-US" altLang="zh-CN" dirty="0">
                <a:solidFill>
                  <a:schemeClr val="accent2"/>
                </a:solidFill>
                <a:sym typeface="Symbol" panose="05050102010706020507" pitchFamily="18" charset="2"/>
              </a:rPr>
              <a:t></a:t>
            </a:r>
            <a:r>
              <a:rPr lang="en-US" altLang="zh-CN" dirty="0">
                <a:solidFill>
                  <a:schemeClr val="accent2"/>
                </a:solidFill>
              </a:rPr>
              <a:t>(R </a:t>
            </a:r>
            <a:r>
              <a:rPr lang="en-US" altLang="zh-CN" dirty="0">
                <a:solidFill>
                  <a:schemeClr val="accent2"/>
                </a:solidFill>
                <a:sym typeface="Symbol" panose="05050102010706020507" pitchFamily="18" charset="2"/>
              </a:rPr>
              <a:t></a:t>
            </a:r>
            <a:r>
              <a:rPr lang="en-US" altLang="zh-CN" dirty="0">
                <a:solidFill>
                  <a:schemeClr val="accent2"/>
                </a:solidFill>
              </a:rPr>
              <a:t>Q) </a:t>
            </a:r>
            <a:endParaRPr lang="zh-CN" altLang="zh-CN" dirty="0">
              <a:solidFill>
                <a:schemeClr val="accent2"/>
              </a:solidFill>
            </a:endParaRPr>
          </a:p>
          <a:p>
            <a:r>
              <a:rPr lang="en-US" altLang="zh-CN" dirty="0"/>
              <a:t>A</a:t>
            </a:r>
            <a:r>
              <a:rPr lang="en-US" altLang="zh-CN" baseline="-25000" dirty="0"/>
              <a:t>5</a:t>
            </a:r>
            <a:r>
              <a:rPr lang="en-US" altLang="zh-CN" dirty="0"/>
              <a:t>= </a:t>
            </a:r>
            <a:r>
              <a:rPr lang="pt-BR" altLang="zh-CN" dirty="0"/>
              <a:t>Q</a:t>
            </a:r>
            <a:r>
              <a:rPr lang="en-US" altLang="zh-CN" dirty="0">
                <a:sym typeface="Symbol" panose="05050102010706020507" pitchFamily="18" charset="2"/>
              </a:rPr>
              <a:t></a:t>
            </a:r>
            <a:r>
              <a:rPr lang="en-US" altLang="zh-CN" dirty="0"/>
              <a:t>(R</a:t>
            </a:r>
            <a:r>
              <a:rPr lang="en-US" altLang="zh-CN" dirty="0">
                <a:sym typeface="Symbol" panose="05050102010706020507" pitchFamily="18" charset="2"/>
              </a:rPr>
              <a:t></a:t>
            </a:r>
            <a:r>
              <a:rPr lang="en-US" altLang="zh-CN" dirty="0"/>
              <a:t> </a:t>
            </a:r>
            <a:r>
              <a:rPr lang="pt-BR" altLang="zh-CN" dirty="0"/>
              <a:t>(Q </a:t>
            </a:r>
            <a:r>
              <a:rPr lang="en-US" altLang="zh-CN" dirty="0">
                <a:sym typeface="Symbol" panose="05050102010706020507" pitchFamily="18" charset="2"/>
              </a:rPr>
              <a:t></a:t>
            </a:r>
            <a:r>
              <a:rPr lang="pt-BR" altLang="zh-CN" dirty="0"/>
              <a:t>R)</a:t>
            </a:r>
            <a:r>
              <a:rPr lang="en-US" altLang="zh-CN" dirty="0"/>
              <a:t>)</a:t>
            </a:r>
            <a:r>
              <a:rPr lang="pt-BR" altLang="zh-CN" dirty="0"/>
              <a:t>                            </a:t>
            </a:r>
            <a:r>
              <a:rPr lang="pt-BR" altLang="zh-CN" dirty="0">
                <a:solidFill>
                  <a:schemeClr val="accent2"/>
                </a:solidFill>
              </a:rPr>
              <a:t>A</a:t>
            </a:r>
            <a:r>
              <a:rPr lang="pt-BR" altLang="zh-CN" baseline="-25000" dirty="0">
                <a:solidFill>
                  <a:schemeClr val="accent2"/>
                </a:solidFill>
              </a:rPr>
              <a:t>3</a:t>
            </a:r>
            <a:r>
              <a:rPr lang="pt-BR" altLang="zh-CN" dirty="0">
                <a:solidFill>
                  <a:schemeClr val="accent2"/>
                </a:solidFill>
              </a:rPr>
              <a:t> , A</a:t>
            </a:r>
            <a:r>
              <a:rPr lang="pt-BR" altLang="zh-CN" baseline="-25000" dirty="0">
                <a:solidFill>
                  <a:schemeClr val="accent2"/>
                </a:solidFill>
              </a:rPr>
              <a:t>4</a:t>
            </a:r>
            <a:endParaRPr lang="zh-CN" altLang="zh-CN" dirty="0">
              <a:solidFill>
                <a:schemeClr val="accent2"/>
              </a:solidFill>
            </a:endParaRPr>
          </a:p>
          <a:p>
            <a:r>
              <a:rPr lang="en-US" altLang="zh-CN" dirty="0"/>
              <a:t>A</a:t>
            </a:r>
            <a:r>
              <a:rPr lang="en-US" altLang="zh-CN" baseline="-25000" dirty="0"/>
              <a:t>6</a:t>
            </a:r>
            <a:r>
              <a:rPr lang="en-US" altLang="zh-CN" dirty="0"/>
              <a:t>=</a:t>
            </a:r>
            <a:r>
              <a:rPr lang="pt-BR" altLang="zh-CN" dirty="0"/>
              <a:t> Q</a:t>
            </a:r>
            <a:r>
              <a:rPr lang="en-US" altLang="zh-CN" dirty="0">
                <a:sym typeface="Symbol" panose="05050102010706020507" pitchFamily="18" charset="2"/>
              </a:rPr>
              <a:t></a:t>
            </a:r>
            <a:r>
              <a:rPr lang="pt-BR" altLang="zh-CN" dirty="0"/>
              <a:t>(R</a:t>
            </a:r>
            <a:r>
              <a:rPr lang="en-US" altLang="zh-CN" dirty="0">
                <a:sym typeface="Symbol" panose="05050102010706020507" pitchFamily="18" charset="2"/>
              </a:rPr>
              <a:t></a:t>
            </a:r>
            <a:r>
              <a:rPr lang="pt-BR" altLang="zh-CN" dirty="0"/>
              <a:t>(Q</a:t>
            </a:r>
            <a:r>
              <a:rPr lang="en-US" altLang="zh-CN" dirty="0">
                <a:sym typeface="Symbol" panose="05050102010706020507" pitchFamily="18" charset="2"/>
              </a:rPr>
              <a:t></a:t>
            </a:r>
            <a:r>
              <a:rPr lang="pt-BR" altLang="zh-CN" dirty="0"/>
              <a:t>R)) </a:t>
            </a:r>
            <a:r>
              <a:rPr lang="en-US" altLang="zh-CN" dirty="0"/>
              <a:t>                                </a:t>
            </a:r>
            <a:r>
              <a:rPr lang="en-US" altLang="zh-CN" dirty="0">
                <a:solidFill>
                  <a:schemeClr val="accent2"/>
                </a:solidFill>
              </a:rPr>
              <a:t>Q</a:t>
            </a:r>
            <a:r>
              <a:rPr lang="en-US" altLang="zh-CN" dirty="0">
                <a:solidFill>
                  <a:schemeClr val="accent2"/>
                </a:solidFill>
                <a:sym typeface="Symbol" panose="05050102010706020507" pitchFamily="18" charset="2"/>
              </a:rPr>
              <a:t></a:t>
            </a:r>
            <a:r>
              <a:rPr lang="en-US" altLang="zh-CN" dirty="0">
                <a:solidFill>
                  <a:schemeClr val="accent2"/>
                </a:solidFill>
              </a:rPr>
              <a:t>R</a:t>
            </a:r>
            <a:r>
              <a:rPr lang="zh-CN" altLang="zh-CN" dirty="0">
                <a:solidFill>
                  <a:schemeClr val="accent2"/>
                </a:solidFill>
              </a:rPr>
              <a:t>≡</a:t>
            </a:r>
            <a:r>
              <a:rPr lang="en-US" altLang="zh-CN" dirty="0">
                <a:solidFill>
                  <a:schemeClr val="accent2"/>
                </a:solidFill>
                <a:sym typeface="Symbol" panose="05050102010706020507" pitchFamily="18" charset="2"/>
              </a:rPr>
              <a:t></a:t>
            </a:r>
            <a:r>
              <a:rPr lang="en-US" altLang="zh-CN" dirty="0">
                <a:solidFill>
                  <a:schemeClr val="accent2"/>
                </a:solidFill>
              </a:rPr>
              <a:t> (Q</a:t>
            </a:r>
            <a:r>
              <a:rPr lang="en-US" altLang="zh-CN" dirty="0">
                <a:solidFill>
                  <a:schemeClr val="accent2"/>
                </a:solidFill>
                <a:sym typeface="Symbol" panose="05050102010706020507" pitchFamily="18" charset="2"/>
              </a:rPr>
              <a:t></a:t>
            </a:r>
            <a:r>
              <a:rPr lang="en-US" altLang="zh-CN" dirty="0">
                <a:solidFill>
                  <a:schemeClr val="accent2"/>
                </a:solidFill>
              </a:rPr>
              <a:t>R)</a:t>
            </a:r>
            <a:endParaRPr lang="zh-CN" altLang="zh-CN" dirty="0">
              <a:solidFill>
                <a:schemeClr val="accent2"/>
              </a:solidFill>
            </a:endParaRPr>
          </a:p>
          <a:p>
            <a:r>
              <a:rPr lang="zh-CN" altLang="zh-CN" dirty="0"/>
              <a:t>证毕</a:t>
            </a:r>
          </a:p>
          <a:p>
            <a:r>
              <a:rPr lang="en-US" altLang="zh-CN" dirty="0"/>
              <a:t> </a:t>
            </a:r>
            <a:endParaRPr lang="zh-CN" altLang="zh-CN" dirty="0"/>
          </a:p>
          <a:p>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782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782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782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782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782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782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782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78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a:extLst>
              <a:ext uri="{FF2B5EF4-FFF2-40B4-BE49-F238E27FC236}">
                <a16:creationId xmlns:a16="http://schemas.microsoft.com/office/drawing/2014/main" id="{F0A9D372-BC32-49B4-B948-DB8FC0B0275A}"/>
              </a:ext>
            </a:extLst>
          </p:cNvPr>
          <p:cNvSpPr>
            <a:spLocks noGrp="1"/>
          </p:cNvSpPr>
          <p:nvPr>
            <p:ph type="title"/>
          </p:nvPr>
        </p:nvSpPr>
        <p:spPr/>
        <p:txBody>
          <a:bodyPr/>
          <a:lstStyle/>
          <a:p>
            <a:r>
              <a:rPr lang="zh-CN" altLang="zh-CN"/>
              <a:t>├</a:t>
            </a:r>
            <a:r>
              <a:rPr lang="pt-BR" altLang="zh-CN"/>
              <a:t>Q</a:t>
            </a:r>
            <a:r>
              <a:rPr lang="pt-BR" altLang="zh-CN">
                <a:sym typeface="Symbol" panose="05050102010706020507" pitchFamily="18" charset="2"/>
              </a:rPr>
              <a:t></a:t>
            </a:r>
            <a:r>
              <a:rPr lang="pt-BR" altLang="zh-CN"/>
              <a:t>(</a:t>
            </a:r>
            <a:r>
              <a:rPr lang="pt-BR" altLang="zh-CN">
                <a:sym typeface="Symbol" panose="05050102010706020507" pitchFamily="18" charset="2"/>
              </a:rPr>
              <a:t></a:t>
            </a:r>
            <a:r>
              <a:rPr lang="pt-BR" altLang="zh-CN"/>
              <a:t>R</a:t>
            </a:r>
            <a:r>
              <a:rPr lang="pt-BR" altLang="zh-CN">
                <a:sym typeface="Symbol" panose="05050102010706020507" pitchFamily="18" charset="2"/>
              </a:rPr>
              <a:t></a:t>
            </a:r>
            <a:r>
              <a:rPr lang="pt-BR" altLang="zh-CN"/>
              <a:t>(Q</a:t>
            </a:r>
            <a:r>
              <a:rPr lang="pt-BR" altLang="zh-CN">
                <a:sym typeface="Symbol" panose="05050102010706020507" pitchFamily="18" charset="2"/>
              </a:rPr>
              <a:t></a:t>
            </a:r>
            <a:r>
              <a:rPr lang="pt-BR" altLang="zh-CN"/>
              <a:t>R))</a:t>
            </a:r>
            <a:endParaRPr lang="zh-CN" altLang="en-US"/>
          </a:p>
        </p:txBody>
      </p:sp>
      <p:sp>
        <p:nvSpPr>
          <p:cNvPr id="78851" name="内容占位符 2">
            <a:extLst>
              <a:ext uri="{FF2B5EF4-FFF2-40B4-BE49-F238E27FC236}">
                <a16:creationId xmlns:a16="http://schemas.microsoft.com/office/drawing/2014/main" id="{F8CD8D8F-28EC-4948-847E-8C09123F887E}"/>
              </a:ext>
            </a:extLst>
          </p:cNvPr>
          <p:cNvSpPr>
            <a:spLocks noGrp="1"/>
          </p:cNvSpPr>
          <p:nvPr>
            <p:ph idx="1"/>
          </p:nvPr>
        </p:nvSpPr>
        <p:spPr/>
        <p:txBody>
          <a:bodyPr/>
          <a:lstStyle/>
          <a:p>
            <a:r>
              <a:rPr lang="zh-CN" altLang="zh-CN"/>
              <a:t>证明：</a:t>
            </a:r>
            <a:r>
              <a:rPr lang="pt-BR" altLang="zh-CN"/>
              <a:t>                                                   </a:t>
            </a:r>
            <a:r>
              <a:rPr lang="zh-CN" altLang="zh-CN">
                <a:solidFill>
                  <a:schemeClr val="accent2"/>
                </a:solidFill>
              </a:rPr>
              <a:t>证据：</a:t>
            </a:r>
          </a:p>
          <a:p>
            <a:r>
              <a:rPr lang="pt-BR" altLang="zh-CN"/>
              <a:t>A</a:t>
            </a:r>
            <a:r>
              <a:rPr lang="pt-BR" altLang="zh-CN" baseline="-25000"/>
              <a:t>1</a:t>
            </a:r>
            <a:r>
              <a:rPr lang="pt-BR" altLang="zh-CN"/>
              <a:t>=(Q </a:t>
            </a:r>
            <a:r>
              <a:rPr lang="en-US" altLang="zh-CN">
                <a:sym typeface="Symbol" panose="05050102010706020507" pitchFamily="18" charset="2"/>
              </a:rPr>
              <a:t></a:t>
            </a:r>
            <a:r>
              <a:rPr lang="pt-BR" altLang="zh-CN"/>
              <a:t> R)</a:t>
            </a:r>
            <a:r>
              <a:rPr lang="en-US" altLang="zh-CN">
                <a:sym typeface="Symbol" panose="05050102010706020507" pitchFamily="18" charset="2"/>
              </a:rPr>
              <a:t></a:t>
            </a:r>
            <a:r>
              <a:rPr lang="pt-BR" altLang="zh-CN"/>
              <a:t>(Q</a:t>
            </a:r>
            <a:r>
              <a:rPr lang="en-US" altLang="zh-CN">
                <a:sym typeface="Symbol" panose="05050102010706020507" pitchFamily="18" charset="2"/>
              </a:rPr>
              <a:t></a:t>
            </a:r>
            <a:r>
              <a:rPr lang="pt-BR" altLang="zh-CN"/>
              <a:t>R)                           </a:t>
            </a:r>
            <a:r>
              <a:rPr lang="de-DE" altLang="zh-CN">
                <a:solidFill>
                  <a:schemeClr val="accent2"/>
                </a:solidFill>
                <a:latin typeface="Palace Script MT" panose="030303020206070C0B05" pitchFamily="66" charset="0"/>
              </a:rPr>
              <a:t>A</a:t>
            </a:r>
            <a:r>
              <a:rPr lang="de-DE" altLang="zh-CN">
                <a:solidFill>
                  <a:schemeClr val="accent2"/>
                </a:solidFill>
              </a:rPr>
              <a:t> </a:t>
            </a:r>
            <a:r>
              <a:rPr lang="de-DE" altLang="zh-CN" baseline="-25000">
                <a:solidFill>
                  <a:schemeClr val="accent2"/>
                </a:solidFill>
              </a:rPr>
              <a:t>1</a:t>
            </a:r>
            <a:endParaRPr lang="zh-CN" altLang="zh-CN">
              <a:solidFill>
                <a:schemeClr val="accent2"/>
              </a:solidFill>
            </a:endParaRPr>
          </a:p>
          <a:p>
            <a:r>
              <a:rPr lang="pt-BR" altLang="zh-CN"/>
              <a:t>A</a:t>
            </a:r>
            <a:r>
              <a:rPr lang="pt-BR" altLang="zh-CN" baseline="-25000"/>
              <a:t>2</a:t>
            </a:r>
            <a:r>
              <a:rPr lang="pt-BR" altLang="zh-CN"/>
              <a:t>=((Q </a:t>
            </a:r>
            <a:r>
              <a:rPr lang="en-US" altLang="zh-CN">
                <a:sym typeface="Symbol" panose="05050102010706020507" pitchFamily="18" charset="2"/>
              </a:rPr>
              <a:t></a:t>
            </a:r>
            <a:r>
              <a:rPr lang="pt-BR" altLang="zh-CN"/>
              <a:t>R)</a:t>
            </a:r>
            <a:r>
              <a:rPr lang="en-US" altLang="zh-CN">
                <a:sym typeface="Symbol" panose="05050102010706020507" pitchFamily="18" charset="2"/>
              </a:rPr>
              <a:t></a:t>
            </a:r>
            <a:r>
              <a:rPr lang="pt-BR" altLang="zh-CN"/>
              <a:t>(Q</a:t>
            </a:r>
            <a:r>
              <a:rPr lang="en-US" altLang="zh-CN">
                <a:sym typeface="Symbol" panose="05050102010706020507" pitchFamily="18" charset="2"/>
              </a:rPr>
              <a:t></a:t>
            </a:r>
            <a:r>
              <a:rPr lang="pt-BR" altLang="zh-CN"/>
              <a:t>R))</a:t>
            </a:r>
          </a:p>
          <a:p>
            <a:pPr>
              <a:buFont typeface="Wingdings" panose="05000000000000000000" pitchFamily="2" charset="2"/>
              <a:buNone/>
            </a:pPr>
            <a:r>
              <a:rPr lang="pt-BR" altLang="zh-CN">
                <a:sym typeface="Symbol" panose="05050102010706020507" pitchFamily="18" charset="2"/>
              </a:rPr>
              <a:t>    </a:t>
            </a:r>
            <a:r>
              <a:rPr lang="en-US" altLang="zh-CN">
                <a:sym typeface="Symbol" panose="05050102010706020507" pitchFamily="18" charset="2"/>
              </a:rPr>
              <a:t></a:t>
            </a:r>
            <a:r>
              <a:rPr lang="pt-BR" altLang="zh-CN"/>
              <a:t>(Q</a:t>
            </a:r>
            <a:r>
              <a:rPr lang="en-US" altLang="zh-CN">
                <a:sym typeface="Symbol" panose="05050102010706020507" pitchFamily="18" charset="2"/>
              </a:rPr>
              <a:t></a:t>
            </a:r>
            <a:r>
              <a:rPr lang="pt-BR" altLang="zh-CN"/>
              <a:t>((Q</a:t>
            </a:r>
            <a:r>
              <a:rPr lang="en-US" altLang="zh-CN">
                <a:sym typeface="Symbol" panose="05050102010706020507" pitchFamily="18" charset="2"/>
              </a:rPr>
              <a:t></a:t>
            </a:r>
            <a:r>
              <a:rPr lang="pt-BR" altLang="zh-CN"/>
              <a:t>R)</a:t>
            </a:r>
            <a:r>
              <a:rPr lang="en-US" altLang="zh-CN">
                <a:sym typeface="Symbol" panose="05050102010706020507" pitchFamily="18" charset="2"/>
              </a:rPr>
              <a:t></a:t>
            </a:r>
            <a:r>
              <a:rPr lang="pt-BR" altLang="zh-CN"/>
              <a:t>R))        </a:t>
            </a:r>
            <a:r>
              <a:rPr lang="zh-CN" altLang="zh-CN">
                <a:solidFill>
                  <a:schemeClr val="accent2"/>
                </a:solidFill>
              </a:rPr>
              <a:t>├</a:t>
            </a:r>
            <a:r>
              <a:rPr lang="pt-BR" altLang="zh-CN">
                <a:solidFill>
                  <a:schemeClr val="accent2"/>
                </a:solidFill>
              </a:rPr>
              <a:t> (P </a:t>
            </a:r>
            <a:r>
              <a:rPr lang="en-US" altLang="zh-CN">
                <a:solidFill>
                  <a:schemeClr val="accent2"/>
                </a:solidFill>
                <a:sym typeface="Symbol" panose="05050102010706020507" pitchFamily="18" charset="2"/>
              </a:rPr>
              <a:t></a:t>
            </a:r>
            <a:r>
              <a:rPr lang="pt-BR" altLang="zh-CN">
                <a:solidFill>
                  <a:schemeClr val="accent2"/>
                </a:solidFill>
              </a:rPr>
              <a:t>(Q </a:t>
            </a:r>
            <a:r>
              <a:rPr lang="en-US" altLang="zh-CN">
                <a:solidFill>
                  <a:schemeClr val="accent2"/>
                </a:solidFill>
                <a:sym typeface="Symbol" panose="05050102010706020507" pitchFamily="18" charset="2"/>
              </a:rPr>
              <a:t></a:t>
            </a:r>
            <a:r>
              <a:rPr lang="pt-BR" altLang="zh-CN">
                <a:solidFill>
                  <a:schemeClr val="accent2"/>
                </a:solidFill>
              </a:rPr>
              <a:t>R)) </a:t>
            </a:r>
            <a:r>
              <a:rPr lang="en-US" altLang="zh-CN">
                <a:solidFill>
                  <a:schemeClr val="accent2"/>
                </a:solidFill>
                <a:sym typeface="Symbol" panose="05050102010706020507" pitchFamily="18" charset="2"/>
              </a:rPr>
              <a:t></a:t>
            </a:r>
            <a:r>
              <a:rPr lang="pt-BR" altLang="zh-CN">
                <a:solidFill>
                  <a:schemeClr val="accent2"/>
                </a:solidFill>
              </a:rPr>
              <a:t>(Q </a:t>
            </a:r>
            <a:r>
              <a:rPr lang="en-US" altLang="zh-CN">
                <a:solidFill>
                  <a:schemeClr val="accent2"/>
                </a:solidFill>
                <a:sym typeface="Symbol" panose="05050102010706020507" pitchFamily="18" charset="2"/>
              </a:rPr>
              <a:t></a:t>
            </a:r>
            <a:r>
              <a:rPr lang="pt-BR" altLang="zh-CN">
                <a:solidFill>
                  <a:schemeClr val="accent2"/>
                </a:solidFill>
              </a:rPr>
              <a:t>(P </a:t>
            </a:r>
            <a:r>
              <a:rPr lang="en-US" altLang="zh-CN">
                <a:solidFill>
                  <a:schemeClr val="accent2"/>
                </a:solidFill>
                <a:sym typeface="Symbol" panose="05050102010706020507" pitchFamily="18" charset="2"/>
              </a:rPr>
              <a:t></a:t>
            </a:r>
            <a:r>
              <a:rPr lang="pt-BR" altLang="zh-CN">
                <a:solidFill>
                  <a:schemeClr val="accent2"/>
                </a:solidFill>
              </a:rPr>
              <a:t>R))</a:t>
            </a:r>
            <a:endParaRPr lang="zh-CN" altLang="zh-CN">
              <a:solidFill>
                <a:schemeClr val="accent2"/>
              </a:solidFill>
            </a:endParaRPr>
          </a:p>
          <a:p>
            <a:r>
              <a:rPr lang="en-US" altLang="zh-CN"/>
              <a:t>A</a:t>
            </a:r>
            <a:r>
              <a:rPr lang="en-US" altLang="zh-CN" baseline="-25000"/>
              <a:t>3</a:t>
            </a:r>
            <a:r>
              <a:rPr lang="en-US" altLang="zh-CN"/>
              <a:t>= Q</a:t>
            </a:r>
            <a:r>
              <a:rPr lang="en-US" altLang="zh-CN">
                <a:sym typeface="Symbol" panose="05050102010706020507" pitchFamily="18" charset="2"/>
              </a:rPr>
              <a:t></a:t>
            </a:r>
            <a:r>
              <a:rPr lang="en-US" altLang="zh-CN"/>
              <a:t>((Q</a:t>
            </a:r>
            <a:r>
              <a:rPr lang="en-US" altLang="zh-CN">
                <a:sym typeface="Symbol" panose="05050102010706020507" pitchFamily="18" charset="2"/>
              </a:rPr>
              <a:t></a:t>
            </a:r>
            <a:r>
              <a:rPr lang="en-US" altLang="zh-CN"/>
              <a:t>R)</a:t>
            </a:r>
            <a:r>
              <a:rPr lang="en-US" altLang="zh-CN">
                <a:sym typeface="Symbol" panose="05050102010706020507" pitchFamily="18" charset="2"/>
              </a:rPr>
              <a:t></a:t>
            </a:r>
            <a:r>
              <a:rPr lang="en-US" altLang="zh-CN"/>
              <a:t>R)                              </a:t>
            </a:r>
            <a:r>
              <a:rPr lang="en-US" altLang="zh-CN">
                <a:solidFill>
                  <a:schemeClr val="accent2"/>
                </a:solidFill>
              </a:rPr>
              <a:t>A</a:t>
            </a:r>
            <a:r>
              <a:rPr lang="en-US" altLang="zh-CN" baseline="-25000">
                <a:solidFill>
                  <a:schemeClr val="accent2"/>
                </a:solidFill>
              </a:rPr>
              <a:t>2</a:t>
            </a:r>
            <a:r>
              <a:rPr lang="en-US" altLang="zh-CN">
                <a:solidFill>
                  <a:schemeClr val="accent2"/>
                </a:solidFill>
              </a:rPr>
              <a:t>=A</a:t>
            </a:r>
            <a:r>
              <a:rPr lang="en-US" altLang="zh-CN" baseline="-25000">
                <a:solidFill>
                  <a:schemeClr val="accent2"/>
                </a:solidFill>
              </a:rPr>
              <a:t>1</a:t>
            </a:r>
            <a:r>
              <a:rPr lang="en-US" altLang="zh-CN">
                <a:solidFill>
                  <a:schemeClr val="accent2"/>
                </a:solidFill>
                <a:sym typeface="Symbol" panose="05050102010706020507" pitchFamily="18" charset="2"/>
              </a:rPr>
              <a:t></a:t>
            </a:r>
            <a:r>
              <a:rPr lang="en-US" altLang="zh-CN">
                <a:solidFill>
                  <a:schemeClr val="accent2"/>
                </a:solidFill>
              </a:rPr>
              <a:t> A</a:t>
            </a:r>
            <a:r>
              <a:rPr lang="en-US" altLang="zh-CN" baseline="-25000">
                <a:solidFill>
                  <a:schemeClr val="accent2"/>
                </a:solidFill>
              </a:rPr>
              <a:t>3</a:t>
            </a:r>
            <a:endParaRPr lang="zh-CN" altLang="zh-CN">
              <a:solidFill>
                <a:schemeClr val="accent2"/>
              </a:solidFill>
            </a:endParaRPr>
          </a:p>
          <a:p>
            <a:r>
              <a:rPr lang="en-US" altLang="zh-CN"/>
              <a:t>A</a:t>
            </a:r>
            <a:r>
              <a:rPr lang="en-US" altLang="zh-CN" baseline="-25000"/>
              <a:t>4</a:t>
            </a:r>
            <a:r>
              <a:rPr lang="en-US" altLang="zh-CN"/>
              <a:t>=((Q</a:t>
            </a:r>
            <a:r>
              <a:rPr lang="en-US" altLang="zh-CN">
                <a:sym typeface="Symbol" panose="05050102010706020507" pitchFamily="18" charset="2"/>
              </a:rPr>
              <a:t></a:t>
            </a:r>
            <a:r>
              <a:rPr lang="en-US" altLang="zh-CN"/>
              <a:t>R)</a:t>
            </a:r>
            <a:r>
              <a:rPr lang="en-US" altLang="zh-CN">
                <a:sym typeface="Symbol" panose="05050102010706020507" pitchFamily="18" charset="2"/>
              </a:rPr>
              <a:t></a:t>
            </a:r>
            <a:r>
              <a:rPr lang="en-US" altLang="zh-CN"/>
              <a:t>R)</a:t>
            </a:r>
          </a:p>
          <a:p>
            <a:pPr>
              <a:buFont typeface="Wingdings" panose="05000000000000000000" pitchFamily="2" charset="2"/>
              <a:buNone/>
            </a:pPr>
            <a:r>
              <a:rPr lang="en-US" altLang="zh-CN">
                <a:sym typeface="Symbol" panose="05050102010706020507" pitchFamily="18" charset="2"/>
              </a:rPr>
              <a:t>        </a:t>
            </a:r>
            <a:r>
              <a:rPr lang="en-US" altLang="zh-CN"/>
              <a:t>(</a:t>
            </a:r>
            <a:r>
              <a:rPr lang="en-US" altLang="zh-CN">
                <a:sym typeface="Symbol" panose="05050102010706020507" pitchFamily="18" charset="2"/>
              </a:rPr>
              <a:t></a:t>
            </a:r>
            <a:r>
              <a:rPr lang="en-US" altLang="zh-CN"/>
              <a:t>R</a:t>
            </a:r>
            <a:r>
              <a:rPr lang="en-US" altLang="zh-CN">
                <a:sym typeface="Symbol" panose="05050102010706020507" pitchFamily="18" charset="2"/>
              </a:rPr>
              <a:t></a:t>
            </a:r>
            <a:r>
              <a:rPr lang="en-US" altLang="zh-CN"/>
              <a:t>(Q</a:t>
            </a:r>
            <a:r>
              <a:rPr lang="en-US" altLang="zh-CN">
                <a:sym typeface="Symbol" panose="05050102010706020507" pitchFamily="18" charset="2"/>
              </a:rPr>
              <a:t></a:t>
            </a:r>
            <a:r>
              <a:rPr lang="en-US" altLang="zh-CN"/>
              <a:t>R))                         </a:t>
            </a:r>
            <a:r>
              <a:rPr lang="zh-CN" altLang="zh-CN">
                <a:solidFill>
                  <a:schemeClr val="accent2"/>
                </a:solidFill>
              </a:rPr>
              <a:t>├</a:t>
            </a:r>
            <a:r>
              <a:rPr lang="en-US" altLang="zh-CN">
                <a:solidFill>
                  <a:schemeClr val="accent2"/>
                </a:solidFill>
              </a:rPr>
              <a:t>(Q</a:t>
            </a:r>
            <a:r>
              <a:rPr lang="en-US" altLang="zh-CN">
                <a:solidFill>
                  <a:schemeClr val="accent2"/>
                </a:solidFill>
                <a:sym typeface="Symbol" panose="05050102010706020507" pitchFamily="18" charset="2"/>
              </a:rPr>
              <a:t></a:t>
            </a:r>
            <a:r>
              <a:rPr lang="en-US" altLang="zh-CN">
                <a:solidFill>
                  <a:schemeClr val="accent2"/>
                </a:solidFill>
              </a:rPr>
              <a:t>R) </a:t>
            </a:r>
            <a:r>
              <a:rPr lang="en-US" altLang="zh-CN">
                <a:solidFill>
                  <a:schemeClr val="accent2"/>
                </a:solidFill>
                <a:sym typeface="Symbol" panose="05050102010706020507" pitchFamily="18" charset="2"/>
              </a:rPr>
              <a:t></a:t>
            </a:r>
            <a:r>
              <a:rPr lang="en-US" altLang="zh-CN">
                <a:solidFill>
                  <a:schemeClr val="accent2"/>
                </a:solidFill>
              </a:rPr>
              <a:t>(</a:t>
            </a:r>
            <a:r>
              <a:rPr lang="en-US" altLang="zh-CN">
                <a:solidFill>
                  <a:schemeClr val="accent2"/>
                </a:solidFill>
                <a:sym typeface="Symbol" panose="05050102010706020507" pitchFamily="18" charset="2"/>
              </a:rPr>
              <a:t></a:t>
            </a:r>
            <a:r>
              <a:rPr lang="en-US" altLang="zh-CN">
                <a:solidFill>
                  <a:schemeClr val="accent2"/>
                </a:solidFill>
              </a:rPr>
              <a:t>R</a:t>
            </a:r>
            <a:r>
              <a:rPr lang="en-US" altLang="zh-CN">
                <a:solidFill>
                  <a:schemeClr val="accent2"/>
                </a:solidFill>
                <a:sym typeface="Symbol" panose="05050102010706020507" pitchFamily="18" charset="2"/>
              </a:rPr>
              <a:t></a:t>
            </a:r>
            <a:r>
              <a:rPr lang="en-US" altLang="zh-CN">
                <a:solidFill>
                  <a:schemeClr val="accent2"/>
                </a:solidFill>
              </a:rPr>
              <a:t>Q)</a:t>
            </a:r>
            <a:endParaRPr lang="zh-CN" altLang="zh-CN">
              <a:solidFill>
                <a:schemeClr val="accent2"/>
              </a:solidFill>
            </a:endParaRPr>
          </a:p>
          <a:p>
            <a:r>
              <a:rPr lang="en-US" altLang="zh-CN"/>
              <a:t>A</a:t>
            </a:r>
            <a:r>
              <a:rPr lang="en-US" altLang="zh-CN" baseline="-25000"/>
              <a:t>5</a:t>
            </a:r>
            <a:r>
              <a:rPr lang="en-US" altLang="zh-CN"/>
              <a:t>= Q</a:t>
            </a:r>
            <a:r>
              <a:rPr lang="en-US" altLang="zh-CN">
                <a:sym typeface="Symbol" panose="05050102010706020507" pitchFamily="18" charset="2"/>
              </a:rPr>
              <a:t></a:t>
            </a:r>
            <a:r>
              <a:rPr lang="en-US" altLang="zh-CN"/>
              <a:t>(</a:t>
            </a:r>
            <a:r>
              <a:rPr lang="en-US" altLang="zh-CN">
                <a:sym typeface="Symbol" panose="05050102010706020507" pitchFamily="18" charset="2"/>
              </a:rPr>
              <a:t></a:t>
            </a:r>
            <a:r>
              <a:rPr lang="en-US" altLang="zh-CN"/>
              <a:t>R </a:t>
            </a:r>
            <a:r>
              <a:rPr lang="en-US" altLang="zh-CN">
                <a:sym typeface="Symbol" panose="05050102010706020507" pitchFamily="18" charset="2"/>
              </a:rPr>
              <a:t></a:t>
            </a:r>
            <a:r>
              <a:rPr lang="en-US" altLang="zh-CN"/>
              <a:t>(Q </a:t>
            </a:r>
            <a:r>
              <a:rPr lang="en-US" altLang="zh-CN">
                <a:sym typeface="Symbol" panose="05050102010706020507" pitchFamily="18" charset="2"/>
              </a:rPr>
              <a:t></a:t>
            </a:r>
            <a:r>
              <a:rPr lang="en-US" altLang="zh-CN"/>
              <a:t> R))                       </a:t>
            </a:r>
            <a:r>
              <a:rPr lang="en-US" altLang="zh-CN">
                <a:solidFill>
                  <a:schemeClr val="accent2"/>
                </a:solidFill>
              </a:rPr>
              <a:t>A</a:t>
            </a:r>
            <a:r>
              <a:rPr lang="en-US" altLang="zh-CN" baseline="-25000">
                <a:solidFill>
                  <a:schemeClr val="accent2"/>
                </a:solidFill>
              </a:rPr>
              <a:t>3</a:t>
            </a:r>
            <a:r>
              <a:rPr lang="en-US" altLang="zh-CN">
                <a:solidFill>
                  <a:schemeClr val="accent2"/>
                </a:solidFill>
              </a:rPr>
              <a:t>, A</a:t>
            </a:r>
            <a:r>
              <a:rPr lang="en-US" altLang="zh-CN" baseline="-25000">
                <a:solidFill>
                  <a:schemeClr val="accent2"/>
                </a:solidFill>
              </a:rPr>
              <a:t>4</a:t>
            </a:r>
            <a:r>
              <a:rPr lang="zh-CN" altLang="zh-CN">
                <a:solidFill>
                  <a:schemeClr val="accent2"/>
                </a:solidFill>
              </a:rPr>
              <a:t>├</a:t>
            </a:r>
            <a:r>
              <a:rPr lang="en-US" altLang="zh-CN">
                <a:solidFill>
                  <a:schemeClr val="accent2"/>
                </a:solidFill>
              </a:rPr>
              <a:t>A</a:t>
            </a:r>
            <a:r>
              <a:rPr lang="en-US" altLang="zh-CN" baseline="-25000">
                <a:solidFill>
                  <a:schemeClr val="accent2"/>
                </a:solidFill>
              </a:rPr>
              <a:t>5</a:t>
            </a:r>
            <a:endParaRPr lang="zh-CN" altLang="zh-CN">
              <a:solidFill>
                <a:schemeClr val="accent2"/>
              </a:solidFill>
            </a:endParaRPr>
          </a:p>
          <a:p>
            <a:r>
              <a:rPr lang="zh-CN" altLang="zh-CN"/>
              <a:t>证毕</a:t>
            </a:r>
          </a:p>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885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88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85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885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885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885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885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88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zh-CN" altLang="en-US" dirty="0"/>
              <a:t>可靠性定理</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sz="2200" dirty="0"/>
                  <a:t> 定理</a:t>
                </a:r>
                <a:r>
                  <a:rPr lang="en-US" altLang="zh-CN" sz="2200" dirty="0"/>
                  <a:t>3.1</a:t>
                </a:r>
                <a:r>
                  <a:rPr lang="zh-CN" altLang="en-US" sz="2200" dirty="0"/>
                  <a:t> ：若</a:t>
                </a:r>
                <a:r>
                  <a:rPr lang="zh-CN" altLang="en-US" sz="2200" dirty="0">
                    <a:sym typeface="Symbol" panose="05050102010706020507" pitchFamily="18" charset="2"/>
                  </a:rPr>
                  <a:t></a:t>
                </a:r>
                <a14:m>
                  <m:oMath xmlns:m="http://schemas.openxmlformats.org/officeDocument/2006/math">
                    <m:r>
                      <a:rPr lang="zh-CN" altLang="en-US" sz="2200" i="1">
                        <a:latin typeface="Cambria Math" panose="02040503050406030204" pitchFamily="18" charset="0"/>
                        <a:cs typeface="Times New Roman" panose="02020603050405020304" pitchFamily="18" charset="0"/>
                      </a:rPr>
                      <m:t>⊢</m:t>
                    </m:r>
                  </m:oMath>
                </a14:m>
                <a:r>
                  <a:rPr lang="en-US" altLang="zh-CN" sz="2200" dirty="0"/>
                  <a:t>A, </a:t>
                </a:r>
                <a:r>
                  <a:rPr lang="zh-CN" altLang="en-US" sz="2200" dirty="0"/>
                  <a:t>则</a:t>
                </a:r>
                <a:r>
                  <a:rPr lang="zh-CN" altLang="en-US" sz="2200" dirty="0">
                    <a:sym typeface="Symbol" panose="05050102010706020507" pitchFamily="18" charset="2"/>
                  </a:rPr>
                  <a:t></a:t>
                </a:r>
                <a14:m>
                  <m:oMath xmlns:m="http://schemas.openxmlformats.org/officeDocument/2006/math">
                    <m:r>
                      <a:rPr lang="zh-CN" altLang="en-US" sz="2200" i="1" smtClean="0">
                        <a:latin typeface="Cambria Math" panose="02040503050406030204" pitchFamily="18" charset="0"/>
                        <a:cs typeface="Times New Roman" panose="02020603050405020304" pitchFamily="18" charset="0"/>
                      </a:rPr>
                      <m:t>⊨</m:t>
                    </m:r>
                  </m:oMath>
                </a14:m>
                <a:r>
                  <a:rPr lang="en-US" altLang="zh-CN" sz="2200" dirty="0"/>
                  <a:t>A</a:t>
                </a:r>
              </a:p>
              <a:p>
                <a:pPr marL="0" indent="0" defTabSz="755650" eaLnBrk="1" hangingPunct="1">
                  <a:lnSpc>
                    <a:spcPct val="100000"/>
                  </a:lnSpc>
                  <a:buNone/>
                </a:pPr>
                <a:r>
                  <a:rPr lang="zh-CN" altLang="en-US" sz="2200" dirty="0"/>
                  <a:t>      证明：</a:t>
                </a:r>
                <a:r>
                  <a:rPr lang="zh-CN" altLang="en-US" sz="2200" dirty="0">
                    <a:latin typeface="Times New Roman" pitchFamily="18" charset="0"/>
                    <a:cs typeface="Times New Roman" panose="02020603050405020304" pitchFamily="18" charset="0"/>
                  </a:rPr>
                  <a:t>设</a:t>
                </a:r>
                <a:r>
                  <a:rPr lang="en-US" altLang="zh-CN" sz="2200" dirty="0">
                    <a:latin typeface="Times New Roman" pitchFamily="18" charset="0"/>
                    <a:cs typeface="Times New Roman" panose="02020603050405020304" pitchFamily="18" charset="0"/>
                  </a:rPr>
                  <a:t>A</a:t>
                </a:r>
                <a:r>
                  <a:rPr lang="en-US" altLang="zh-CN" sz="2200" baseline="-25000" dirty="0">
                    <a:latin typeface="Times New Roman" pitchFamily="18" charset="0"/>
                    <a:cs typeface="Times New Roman" panose="02020603050405020304" pitchFamily="18" charset="0"/>
                  </a:rPr>
                  <a:t>1</a:t>
                </a:r>
                <a:r>
                  <a:rPr lang="en-US" altLang="zh-CN" sz="2200" dirty="0">
                    <a:latin typeface="Times New Roman" pitchFamily="18" charset="0"/>
                    <a:cs typeface="Times New Roman" panose="02020603050405020304" pitchFamily="18" charset="0"/>
                  </a:rPr>
                  <a:t>,…,A</a:t>
                </a:r>
                <a:r>
                  <a:rPr lang="en-US" altLang="zh-CN" sz="2200" baseline="-25000" dirty="0">
                    <a:latin typeface="Times New Roman" pitchFamily="18" charset="0"/>
                    <a:cs typeface="Times New Roman" panose="02020603050405020304" pitchFamily="18" charset="0"/>
                  </a:rPr>
                  <a:t>n</a:t>
                </a:r>
                <a:r>
                  <a:rPr lang="zh-CN" altLang="en-US" sz="2200" dirty="0">
                    <a:latin typeface="Times New Roman" pitchFamily="18" charset="0"/>
                    <a:cs typeface="Times New Roman" panose="02020603050405020304" pitchFamily="18" charset="0"/>
                  </a:rPr>
                  <a:t>是</a:t>
                </a:r>
                <a:r>
                  <a:rPr lang="en-US" altLang="zh-CN" sz="2200" dirty="0">
                    <a:latin typeface="Times New Roman" pitchFamily="18" charset="0"/>
                    <a:cs typeface="Times New Roman" panose="02020603050405020304" pitchFamily="18" charset="0"/>
                  </a:rPr>
                  <a:t>A</a:t>
                </a:r>
                <a:r>
                  <a:rPr lang="zh-CN" altLang="en-US" sz="2200" dirty="0">
                    <a:latin typeface="Times New Roman" pitchFamily="18" charset="0"/>
                    <a:cs typeface="Times New Roman" panose="02020603050405020304" pitchFamily="18" charset="0"/>
                  </a:rPr>
                  <a:t>的从</a:t>
                </a:r>
                <a:r>
                  <a:rPr lang="el-GR" altLang="zh-CN" sz="2200" dirty="0">
                    <a:latin typeface="Times New Roman" pitchFamily="18" charset="0"/>
                    <a:cs typeface="Times New Roman" panose="02020603050405020304" pitchFamily="18" charset="0"/>
                  </a:rPr>
                  <a:t>Γ</a:t>
                </a:r>
                <a:r>
                  <a:rPr lang="zh-CN" altLang="en-US" sz="2200" dirty="0">
                    <a:latin typeface="Times New Roman" pitchFamily="18" charset="0"/>
                    <a:cs typeface="Times New Roman" panose="02020603050405020304" pitchFamily="18" charset="0"/>
                  </a:rPr>
                  <a:t>的一个推演，归纳证明</a:t>
                </a:r>
                <a:r>
                  <a:rPr lang="el-GR" altLang="zh-CN" sz="2200" dirty="0">
                    <a:latin typeface="Times New Roman" pitchFamily="18" charset="0"/>
                    <a:cs typeface="Times New Roman" panose="02020603050405020304" pitchFamily="18" charset="0"/>
                  </a:rPr>
                  <a:t>Γ</a:t>
                </a:r>
                <a14:m>
                  <m:oMath xmlns:m="http://schemas.openxmlformats.org/officeDocument/2006/math">
                    <m:r>
                      <a:rPr lang="zh-CN" altLang="en-US" sz="2200" i="1">
                        <a:latin typeface="Cambria Math" panose="02040503050406030204" pitchFamily="18" charset="0"/>
                        <a:cs typeface="Times New Roman" panose="02020603050405020304" pitchFamily="18" charset="0"/>
                      </a:rPr>
                      <m:t>⊨</m:t>
                    </m:r>
                  </m:oMath>
                </a14:m>
                <a:r>
                  <a:rPr lang="en-US" altLang="zh-CN" sz="2200" dirty="0">
                    <a:latin typeface="Times New Roman" pitchFamily="18" charset="0"/>
                    <a:cs typeface="Times New Roman" panose="02020603050405020304" pitchFamily="18" charset="0"/>
                    <a:sym typeface="Symbol" pitchFamily="18" charset="2"/>
                  </a:rPr>
                  <a:t>A</a:t>
                </a:r>
                <a:r>
                  <a:rPr lang="en-US" altLang="zh-CN" sz="2200" baseline="-25000" dirty="0">
                    <a:latin typeface="Times New Roman" pitchFamily="18" charset="0"/>
                    <a:cs typeface="Times New Roman" panose="02020603050405020304" pitchFamily="18" charset="0"/>
                    <a:sym typeface="Symbol" pitchFamily="18" charset="2"/>
                  </a:rPr>
                  <a:t>i</a:t>
                </a:r>
                <a:r>
                  <a:rPr lang="zh-CN" altLang="en-US" sz="2200" dirty="0">
                    <a:latin typeface="Times New Roman" pitchFamily="18" charset="0"/>
                    <a:cs typeface="Times New Roman" panose="02020603050405020304" pitchFamily="18" charset="0"/>
                  </a:rPr>
                  <a:t>，</a:t>
                </a:r>
                <a:endParaRPr lang="en-US" altLang="zh-CN" sz="2200" dirty="0">
                  <a:latin typeface="Times New Roman" pitchFamily="18" charset="0"/>
                  <a:cs typeface="Times New Roman" panose="02020603050405020304" pitchFamily="18" charset="0"/>
                </a:endParaRPr>
              </a:p>
              <a:p>
                <a:pPr marL="0" indent="0" defTabSz="755650" eaLnBrk="1" hangingPunct="1">
                  <a:lnSpc>
                    <a:spcPct val="100000"/>
                  </a:lnSpc>
                  <a:buNone/>
                </a:pPr>
                <a:r>
                  <a:rPr lang="zh-CN" altLang="en-US" sz="2200" dirty="0">
                    <a:latin typeface="Times New Roman" pitchFamily="18" charset="0"/>
                    <a:cs typeface="Times New Roman" panose="02020603050405020304" pitchFamily="18" charset="0"/>
                  </a:rPr>
                  <a:t>       </a:t>
                </a:r>
                <a:r>
                  <a:rPr lang="en-US" altLang="zh-CN" sz="2200" dirty="0" err="1">
                    <a:latin typeface="Times New Roman" pitchFamily="18" charset="0"/>
                    <a:cs typeface="Times New Roman" panose="02020603050405020304" pitchFamily="18" charset="0"/>
                  </a:rPr>
                  <a:t>i</a:t>
                </a:r>
                <a:r>
                  <a:rPr lang="en-US" altLang="zh-CN" sz="2200" dirty="0">
                    <a:latin typeface="Times New Roman" pitchFamily="18" charset="0"/>
                    <a:cs typeface="Times New Roman" panose="02020603050405020304" pitchFamily="18" charset="0"/>
                  </a:rPr>
                  <a:t>=1,…,n</a:t>
                </a:r>
                <a:r>
                  <a:rPr lang="zh-CN" altLang="en-US" sz="2200" dirty="0">
                    <a:latin typeface="Times New Roman" pitchFamily="18" charset="0"/>
                    <a:cs typeface="Times New Roman" panose="02020603050405020304" pitchFamily="18" charset="0"/>
                  </a:rPr>
                  <a:t>。</a:t>
                </a:r>
              </a:p>
              <a:p>
                <a:pPr marL="674688" lvl="1" indent="-249238" defTabSz="755650" eaLnBrk="1" hangingPunct="1">
                  <a:lnSpc>
                    <a:spcPct val="100000"/>
                  </a:lnSpc>
                </a:pPr>
                <a:r>
                  <a:rPr lang="zh-CN" altLang="en-US" sz="2200" dirty="0">
                    <a:latin typeface="Times New Roman" pitchFamily="18" charset="0"/>
                    <a:cs typeface="Times New Roman" panose="02020603050405020304" pitchFamily="18" charset="0"/>
                  </a:rPr>
                  <a:t>若</a:t>
                </a:r>
                <a:r>
                  <a:rPr lang="en-US" altLang="zh-CN" sz="2200" dirty="0">
                    <a:latin typeface="Times New Roman" pitchFamily="18" charset="0"/>
                    <a:cs typeface="Times New Roman" panose="02020603050405020304" pitchFamily="18" charset="0"/>
                    <a:sym typeface="Symbol" pitchFamily="18" charset="2"/>
                  </a:rPr>
                  <a:t>A</a:t>
                </a:r>
                <a:r>
                  <a:rPr lang="en-US" altLang="zh-CN" sz="2200" baseline="-25000" dirty="0">
                    <a:latin typeface="Times New Roman" pitchFamily="18" charset="0"/>
                    <a:cs typeface="Times New Roman" panose="02020603050405020304" pitchFamily="18" charset="0"/>
                    <a:sym typeface="Symbol" pitchFamily="18" charset="2"/>
                  </a:rPr>
                  <a:t>i</a:t>
                </a:r>
                <a:r>
                  <a:rPr lang="zh-CN" altLang="en-US" sz="2200" dirty="0">
                    <a:latin typeface="Times New Roman" pitchFamily="18" charset="0"/>
                    <a:cs typeface="Times New Roman" panose="02020603050405020304" pitchFamily="18" charset="0"/>
                  </a:rPr>
                  <a:t>是公理，则 </a:t>
                </a:r>
                <a:r>
                  <a:rPr lang="en-US" altLang="zh-CN" sz="2200" dirty="0">
                    <a:latin typeface="Times New Roman" pitchFamily="18" charset="0"/>
                    <a:cs typeface="Times New Roman" panose="02020603050405020304" pitchFamily="18" charset="0"/>
                    <a:sym typeface="Symbol" pitchFamily="18" charset="2"/>
                  </a:rPr>
                  <a:t>A</a:t>
                </a:r>
                <a:r>
                  <a:rPr lang="en-US" altLang="zh-CN" sz="2200" baseline="-25000" dirty="0">
                    <a:latin typeface="Times New Roman" pitchFamily="18" charset="0"/>
                    <a:cs typeface="Times New Roman" panose="02020603050405020304" pitchFamily="18" charset="0"/>
                    <a:sym typeface="Symbol" pitchFamily="18" charset="2"/>
                  </a:rPr>
                  <a:t>i</a:t>
                </a:r>
                <a:r>
                  <a:rPr lang="zh-CN" altLang="en-US" sz="2200" dirty="0">
                    <a:latin typeface="Times New Roman" pitchFamily="18" charset="0"/>
                    <a:cs typeface="Times New Roman" panose="02020603050405020304" pitchFamily="18" charset="0"/>
                    <a:sym typeface="Symbol" pitchFamily="18" charset="2"/>
                  </a:rPr>
                  <a:t>为永真式，因此</a:t>
                </a:r>
                <a:r>
                  <a:rPr lang="el-GR" altLang="zh-CN" sz="2200" dirty="0">
                    <a:latin typeface="Times New Roman" pitchFamily="18" charset="0"/>
                    <a:cs typeface="Times New Roman" panose="02020603050405020304" pitchFamily="18" charset="0"/>
                  </a:rPr>
                  <a:t>Γ</a:t>
                </a:r>
                <a14:m>
                  <m:oMath xmlns:m="http://schemas.openxmlformats.org/officeDocument/2006/math">
                    <m:r>
                      <a:rPr lang="zh-CN" altLang="en-US" sz="2200" i="1">
                        <a:latin typeface="Cambria Math" panose="02040503050406030204" pitchFamily="18" charset="0"/>
                        <a:cs typeface="Times New Roman" panose="02020603050405020304" pitchFamily="18" charset="0"/>
                      </a:rPr>
                      <m:t>⊨</m:t>
                    </m:r>
                  </m:oMath>
                </a14:m>
                <a:r>
                  <a:rPr lang="en-US" altLang="zh-CN" sz="2200" dirty="0">
                    <a:latin typeface="Times New Roman" pitchFamily="18" charset="0"/>
                    <a:cs typeface="Times New Roman" panose="02020603050405020304" pitchFamily="18" charset="0"/>
                    <a:sym typeface="Symbol" pitchFamily="18" charset="2"/>
                  </a:rPr>
                  <a:t>A</a:t>
                </a:r>
                <a:r>
                  <a:rPr lang="en-US" altLang="zh-CN" sz="2200" baseline="-25000" dirty="0">
                    <a:latin typeface="Times New Roman" pitchFamily="18" charset="0"/>
                    <a:cs typeface="Times New Roman" panose="02020603050405020304" pitchFamily="18" charset="0"/>
                    <a:sym typeface="Symbol" pitchFamily="18" charset="2"/>
                  </a:rPr>
                  <a:t>i</a:t>
                </a:r>
                <a:endParaRPr lang="en-US" altLang="zh-CN" sz="2200" dirty="0">
                  <a:latin typeface="Times New Roman" pitchFamily="18" charset="0"/>
                  <a:cs typeface="Times New Roman" panose="02020603050405020304" pitchFamily="18" charset="0"/>
                </a:endParaRPr>
              </a:p>
              <a:p>
                <a:pPr marL="674688" lvl="1" indent="-249238" defTabSz="755650"/>
                <a:r>
                  <a:rPr lang="zh-CN" altLang="en-US" sz="2200" dirty="0">
                    <a:latin typeface="Times New Roman" panose="02020603050405020304" pitchFamily="18" charset="0"/>
                    <a:cs typeface="Times New Roman" panose="02020603050405020304" pitchFamily="18" charset="0"/>
                  </a:rPr>
                  <a:t>若</a:t>
                </a:r>
                <a:r>
                  <a:rPr lang="en-US" altLang="zh-CN" sz="2200" dirty="0">
                    <a:latin typeface="Times New Roman" pitchFamily="18" charset="0"/>
                    <a:cs typeface="Times New Roman" panose="02020603050405020304" pitchFamily="18" charset="0"/>
                    <a:sym typeface="Symbol" pitchFamily="18" charset="2"/>
                  </a:rPr>
                  <a:t>A</a:t>
                </a:r>
                <a:r>
                  <a:rPr lang="en-US" altLang="zh-CN" sz="2200" baseline="-25000" dirty="0">
                    <a:latin typeface="Times New Roman" pitchFamily="18" charset="0"/>
                    <a:cs typeface="Times New Roman" panose="02020603050405020304" pitchFamily="18" charset="0"/>
                    <a:sym typeface="Symbol" pitchFamily="18" charset="2"/>
                  </a:rPr>
                  <a:t>i </a:t>
                </a:r>
                <a:r>
                  <a:rPr lang="en-US" altLang="zh-CN" sz="2200" dirty="0">
                    <a:latin typeface="Times New Roman" panose="02020603050405020304" pitchFamily="18" charset="0"/>
                    <a:cs typeface="Times New Roman" panose="02020603050405020304" pitchFamily="18" charset="0"/>
                    <a:sym typeface="Symbol" pitchFamily="18" charset="2"/>
                  </a:rPr>
                  <a:t></a:t>
                </a:r>
                <a:r>
                  <a:rPr lang="el-GR" altLang="zh-CN" sz="2200" dirty="0">
                    <a:latin typeface="Times New Roman" panose="02020603050405020304" pitchFamily="18" charset="0"/>
                    <a:cs typeface="Times New Roman" panose="02020603050405020304" pitchFamily="18" charset="0"/>
                  </a:rPr>
                  <a:t>Γ</a:t>
                </a:r>
                <a:r>
                  <a:rPr lang="zh-CN" altLang="en-US" sz="2200" dirty="0">
                    <a:latin typeface="Times New Roman" panose="02020603050405020304" pitchFamily="18" charset="0"/>
                    <a:cs typeface="Times New Roman" panose="02020603050405020304" pitchFamily="18" charset="0"/>
                  </a:rPr>
                  <a:t>，则显然</a:t>
                </a:r>
                <a:r>
                  <a:rPr lang="el-GR" altLang="zh-CN" sz="2200" dirty="0">
                    <a:latin typeface="Times New Roman" pitchFamily="18" charset="0"/>
                    <a:cs typeface="Times New Roman" panose="02020603050405020304" pitchFamily="18" charset="0"/>
                  </a:rPr>
                  <a:t>Γ</a:t>
                </a:r>
                <a14:m>
                  <m:oMath xmlns:m="http://schemas.openxmlformats.org/officeDocument/2006/math">
                    <m:r>
                      <a:rPr lang="zh-CN" altLang="en-US" sz="2200" i="1">
                        <a:latin typeface="Cambria Math" panose="02040503050406030204" pitchFamily="18" charset="0"/>
                        <a:cs typeface="Times New Roman" panose="02020603050405020304" pitchFamily="18" charset="0"/>
                      </a:rPr>
                      <m:t>⊨</m:t>
                    </m:r>
                  </m:oMath>
                </a14:m>
                <a:r>
                  <a:rPr lang="en-US" altLang="zh-CN" sz="2200" dirty="0">
                    <a:latin typeface="Times New Roman" pitchFamily="18" charset="0"/>
                    <a:cs typeface="Times New Roman" panose="02020603050405020304" pitchFamily="18" charset="0"/>
                    <a:sym typeface="Symbol" pitchFamily="18" charset="2"/>
                  </a:rPr>
                  <a:t>A</a:t>
                </a:r>
                <a:r>
                  <a:rPr lang="en-US" altLang="zh-CN" sz="2200" baseline="-25000" dirty="0">
                    <a:latin typeface="Times New Roman" pitchFamily="18" charset="0"/>
                    <a:cs typeface="Times New Roman" panose="02020603050405020304" pitchFamily="18" charset="0"/>
                    <a:sym typeface="Symbol" pitchFamily="18" charset="2"/>
                  </a:rPr>
                  <a:t>i</a:t>
                </a:r>
                <a:endParaRPr lang="en-US" altLang="zh-CN" sz="2200" dirty="0">
                  <a:latin typeface="Times New Roman" pitchFamily="18" charset="0"/>
                  <a:cs typeface="Times New Roman" panose="02020603050405020304" pitchFamily="18" charset="0"/>
                </a:endParaRPr>
              </a:p>
              <a:p>
                <a:pPr marL="674688" lvl="1" indent="-249238" defTabSz="755650"/>
                <a:r>
                  <a:rPr lang="zh-CN" altLang="en-US" sz="2200" dirty="0">
                    <a:latin typeface="Times New Roman" panose="02020603050405020304" pitchFamily="18" charset="0"/>
                    <a:cs typeface="Times New Roman" panose="02020603050405020304" pitchFamily="18" charset="0"/>
                  </a:rPr>
                  <a:t>若</a:t>
                </a:r>
                <a:r>
                  <a:rPr lang="en-US" altLang="zh-CN" sz="2200" dirty="0">
                    <a:latin typeface="Times New Roman" panose="02020603050405020304" pitchFamily="18" charset="0"/>
                    <a:cs typeface="Times New Roman" panose="02020603050405020304" pitchFamily="18" charset="0"/>
                  </a:rPr>
                  <a:t>A</a:t>
                </a:r>
                <a:r>
                  <a:rPr lang="en-US" altLang="zh-CN" sz="2200" baseline="-25000" dirty="0">
                    <a:latin typeface="Times New Roman" panose="02020603050405020304" pitchFamily="18" charset="0"/>
                    <a:cs typeface="Times New Roman" panose="02020603050405020304" pitchFamily="18" charset="0"/>
                  </a:rPr>
                  <a:t>i</a:t>
                </a:r>
                <a:r>
                  <a:rPr lang="zh-CN" altLang="en-US" sz="2200" dirty="0">
                    <a:latin typeface="Times New Roman" panose="02020603050405020304" pitchFamily="18" charset="0"/>
                    <a:cs typeface="Times New Roman" panose="02020603050405020304" pitchFamily="18" charset="0"/>
                  </a:rPr>
                  <a:t>是由</a:t>
                </a:r>
                <a:r>
                  <a:rPr lang="en-US" altLang="zh-CN" sz="2200" dirty="0" err="1">
                    <a:latin typeface="Times New Roman" panose="02020603050405020304" pitchFamily="18" charset="0"/>
                    <a:cs typeface="Times New Roman" panose="02020603050405020304" pitchFamily="18" charset="0"/>
                  </a:rPr>
                  <a:t>A</a:t>
                </a:r>
                <a:r>
                  <a:rPr lang="en-US" altLang="zh-CN" sz="2200" baseline="-25000" dirty="0" err="1">
                    <a:latin typeface="Times New Roman" panose="02020603050405020304" pitchFamily="18" charset="0"/>
                    <a:cs typeface="Times New Roman" panose="02020603050405020304" pitchFamily="18" charset="0"/>
                  </a:rPr>
                  <a:t>j</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A</a:t>
                </a:r>
                <a:r>
                  <a:rPr lang="en-US" altLang="zh-CN" sz="2200" baseline="-25000" dirty="0" err="1">
                    <a:latin typeface="Times New Roman" panose="02020603050405020304" pitchFamily="18" charset="0"/>
                    <a:cs typeface="Times New Roman" panose="02020603050405020304" pitchFamily="18" charset="0"/>
                  </a:rPr>
                  <a:t>k</a:t>
                </a:r>
                <a:r>
                  <a:rPr lang="zh-CN" altLang="en-US" sz="2200" dirty="0">
                    <a:latin typeface="Times New Roman" panose="02020603050405020304" pitchFamily="18" charset="0"/>
                    <a:cs typeface="Times New Roman" panose="02020603050405020304" pitchFamily="18" charset="0"/>
                  </a:rPr>
                  <a:t>根据</a:t>
                </a:r>
                <a:r>
                  <a:rPr lang="en-US" altLang="zh-CN" sz="2200" dirty="0">
                    <a:latin typeface="Times New Roman" panose="02020603050405020304" pitchFamily="18" charset="0"/>
                    <a:cs typeface="Times New Roman" panose="02020603050405020304" pitchFamily="18" charset="0"/>
                  </a:rPr>
                  <a:t>MP</a:t>
                </a:r>
                <a:r>
                  <a:rPr lang="zh-CN" altLang="en-US" sz="2200" dirty="0">
                    <a:latin typeface="Times New Roman" panose="02020603050405020304" pitchFamily="18" charset="0"/>
                    <a:cs typeface="Times New Roman" panose="02020603050405020304" pitchFamily="18" charset="0"/>
                  </a:rPr>
                  <a:t>规则生成，设</a:t>
                </a:r>
                <a:r>
                  <a:rPr lang="en-US" altLang="zh-CN" sz="2200" dirty="0" err="1">
                    <a:latin typeface="Times New Roman" panose="02020603050405020304" pitchFamily="18" charset="0"/>
                    <a:cs typeface="Times New Roman" panose="02020603050405020304" pitchFamily="18" charset="0"/>
                  </a:rPr>
                  <a:t>A</a:t>
                </a:r>
                <a:r>
                  <a:rPr lang="en-US" altLang="zh-CN" sz="2200" baseline="-25000" dirty="0" err="1">
                    <a:latin typeface="Times New Roman" panose="02020603050405020304" pitchFamily="18" charset="0"/>
                    <a:cs typeface="Times New Roman" panose="02020603050405020304" pitchFamily="18" charset="0"/>
                  </a:rPr>
                  <a:t>k</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a:t>
                </a:r>
                <a:r>
                  <a:rPr lang="zh-CN" altLang="en-US"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A</a:t>
                </a:r>
                <a:r>
                  <a:rPr lang="en-US" altLang="zh-CN" sz="2200" baseline="-25000" dirty="0" err="1">
                    <a:latin typeface="Times New Roman" panose="02020603050405020304" pitchFamily="18" charset="0"/>
                    <a:cs typeface="Times New Roman" panose="02020603050405020304" pitchFamily="18" charset="0"/>
                  </a:rPr>
                  <a:t>j</a:t>
                </a:r>
                <a:r>
                  <a:rPr lang="zh-CN" altLang="en-US" sz="2200" dirty="0">
                    <a:latin typeface="Times New Roman" panose="02020603050405020304" pitchFamily="18" charset="0"/>
                    <a:cs typeface="Times New Roman" panose="02020603050405020304" pitchFamily="18" charset="0"/>
                  </a:rPr>
                  <a:t> </a:t>
                </a:r>
                <a:r>
                  <a:rPr lang="zh-CN" altLang="en-US" sz="2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200" dirty="0">
                    <a:latin typeface="Times New Roman" panose="02020603050405020304" pitchFamily="18" charset="0"/>
                    <a:cs typeface="Times New Roman" panose="02020603050405020304" pitchFamily="18" charset="0"/>
                    <a:sym typeface="Symbol" panose="05050102010706020507" pitchFamily="18" charset="2"/>
                  </a:rPr>
                  <a:t>A</a:t>
                </a:r>
                <a:r>
                  <a:rPr lang="en-US" altLang="zh-CN" sz="2200" baseline="-25000" dirty="0">
                    <a:latin typeface="Times New Roman" panose="02020603050405020304" pitchFamily="18" charset="0"/>
                    <a:cs typeface="Times New Roman" panose="02020603050405020304" pitchFamily="18" charset="0"/>
                    <a:sym typeface="Symbol" panose="05050102010706020507" pitchFamily="18" charset="2"/>
                  </a:rPr>
                  <a:t>i</a:t>
                </a:r>
                <a:r>
                  <a:rPr lang="zh-CN" altLang="en-US" sz="2200"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sz="2200" dirty="0">
                  <a:latin typeface="Times New Roman" panose="02020603050405020304" pitchFamily="18" charset="0"/>
                  <a:cs typeface="Times New Roman" panose="02020603050405020304" pitchFamily="18" charset="0"/>
                  <a:sym typeface="Symbol" panose="05050102010706020507" pitchFamily="18" charset="2"/>
                </a:endParaRPr>
              </a:p>
              <a:p>
                <a:pPr marL="457200" lvl="1" indent="0">
                  <a:lnSpc>
                    <a:spcPct val="100000"/>
                  </a:lnSpc>
                  <a:buNone/>
                </a:pPr>
                <a:r>
                  <a:rPr lang="zh-CN" altLang="en-US" sz="2200" dirty="0">
                    <a:latin typeface="Times New Roman" panose="02020603050405020304" pitchFamily="18" charset="0"/>
                    <a:cs typeface="Times New Roman" panose="02020603050405020304" pitchFamily="18" charset="0"/>
                    <a:sym typeface="Symbol" panose="05050102010706020507" pitchFamily="18" charset="2"/>
                  </a:rPr>
                  <a:t>   根据归纳假设有：</a:t>
                </a:r>
                <a:endParaRPr lang="en-US" altLang="zh-CN" sz="2200" dirty="0">
                  <a:latin typeface="Times New Roman" panose="02020603050405020304" pitchFamily="18" charset="0"/>
                  <a:cs typeface="Times New Roman" panose="02020603050405020304" pitchFamily="18" charset="0"/>
                  <a:sym typeface="Symbol" panose="05050102010706020507" pitchFamily="18" charset="2"/>
                </a:endParaRPr>
              </a:p>
              <a:p>
                <a:pPr marL="457200" lvl="1" indent="0">
                  <a:lnSpc>
                    <a:spcPct val="100000"/>
                  </a:lnSpc>
                  <a:buNone/>
                </a:pPr>
                <a:r>
                  <a:rPr lang="zh-CN" altLang="en-US" sz="2200" dirty="0">
                    <a:latin typeface="Times New Roman" panose="02020603050405020304" pitchFamily="18" charset="0"/>
                    <a:cs typeface="Times New Roman" panose="02020603050405020304" pitchFamily="18" charset="0"/>
                    <a:sym typeface="Symbol" panose="05050102010706020507" pitchFamily="18" charset="2"/>
                  </a:rPr>
                  <a:t>    </a:t>
                </a:r>
                <a:r>
                  <a:rPr lang="el-GR" altLang="zh-CN" sz="2200" dirty="0">
                    <a:latin typeface="Times New Roman" pitchFamily="18" charset="0"/>
                    <a:cs typeface="Times New Roman" panose="02020603050405020304" pitchFamily="18" charset="0"/>
                  </a:rPr>
                  <a:t>Γ</a:t>
                </a:r>
                <a14:m>
                  <m:oMath xmlns:m="http://schemas.openxmlformats.org/officeDocument/2006/math">
                    <m:r>
                      <a:rPr lang="zh-CN" altLang="en-US" sz="2200" i="1">
                        <a:latin typeface="Cambria Math" panose="02040503050406030204" pitchFamily="18" charset="0"/>
                        <a:cs typeface="Times New Roman" panose="02020603050405020304" pitchFamily="18" charset="0"/>
                      </a:rPr>
                      <m:t>⊨</m:t>
                    </m:r>
                  </m:oMath>
                </a14:m>
                <a:r>
                  <a:rPr lang="en-US" altLang="zh-CN" sz="2200" dirty="0" err="1">
                    <a:latin typeface="Times New Roman" pitchFamily="18" charset="0"/>
                    <a:cs typeface="Times New Roman" panose="02020603050405020304" pitchFamily="18" charset="0"/>
                    <a:sym typeface="Symbol" pitchFamily="18" charset="2"/>
                  </a:rPr>
                  <a:t>A</a:t>
                </a:r>
                <a:r>
                  <a:rPr lang="en-US" altLang="zh-CN" sz="2200" baseline="-25000" dirty="0" err="1">
                    <a:latin typeface="Times New Roman" pitchFamily="18" charset="0"/>
                    <a:cs typeface="Times New Roman" panose="02020603050405020304" pitchFamily="18" charset="0"/>
                    <a:sym typeface="Symbol" pitchFamily="18" charset="2"/>
                  </a:rPr>
                  <a:t>j</a:t>
                </a:r>
                <a:r>
                  <a:rPr lang="zh-CN" altLang="en-US" sz="2200" dirty="0">
                    <a:latin typeface="Times New Roman" pitchFamily="18" charset="0"/>
                    <a:cs typeface="Times New Roman" panose="02020603050405020304" pitchFamily="18" charset="0"/>
                    <a:sym typeface="Symbol" pitchFamily="18" charset="2"/>
                  </a:rPr>
                  <a:t>且</a:t>
                </a:r>
                <a:r>
                  <a:rPr lang="el-GR" altLang="zh-CN" sz="2200" dirty="0">
                    <a:latin typeface="Times New Roman" pitchFamily="18" charset="0"/>
                    <a:cs typeface="Times New Roman" panose="02020603050405020304" pitchFamily="18" charset="0"/>
                  </a:rPr>
                  <a:t>Γ</a:t>
                </a:r>
                <a:r>
                  <a:rPr lang="zh-CN" altLang="en-US" sz="2200"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200" i="1">
                        <a:latin typeface="Cambria Math" panose="02040503050406030204" pitchFamily="18" charset="0"/>
                        <a:cs typeface="Times New Roman" panose="02020603050405020304" pitchFamily="18" charset="0"/>
                      </a:rPr>
                      <m:t>⊨ </m:t>
                    </m:r>
                  </m:oMath>
                </a14:m>
                <a:r>
                  <a:rPr lang="en-US" altLang="zh-CN" sz="2200" dirty="0">
                    <a:latin typeface="Times New Roman" panose="02020603050405020304" pitchFamily="18" charset="0"/>
                    <a:cs typeface="Times New Roman" panose="02020603050405020304" pitchFamily="18" charset="0"/>
                  </a:rPr>
                  <a:t>A</a:t>
                </a:r>
                <a:r>
                  <a:rPr lang="en-US" altLang="zh-CN" sz="2200" baseline="-25000" dirty="0">
                    <a:latin typeface="Times New Roman" panose="02020603050405020304" pitchFamily="18" charset="0"/>
                    <a:cs typeface="Times New Roman" panose="02020603050405020304" pitchFamily="18" charset="0"/>
                  </a:rPr>
                  <a:t>j</a:t>
                </a:r>
                <a:r>
                  <a:rPr lang="zh-CN" altLang="en-US" sz="2200" dirty="0">
                    <a:latin typeface="Times New Roman" panose="02020603050405020304" pitchFamily="18" charset="0"/>
                    <a:cs typeface="Times New Roman" panose="02020603050405020304" pitchFamily="18" charset="0"/>
                  </a:rPr>
                  <a:t> </a:t>
                </a:r>
                <a:r>
                  <a:rPr lang="zh-CN" altLang="en-US" sz="2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200" dirty="0">
                    <a:latin typeface="Times New Roman" panose="02020603050405020304" pitchFamily="18" charset="0"/>
                    <a:cs typeface="Times New Roman" panose="02020603050405020304" pitchFamily="18" charset="0"/>
                    <a:sym typeface="Symbol" panose="05050102010706020507" pitchFamily="18" charset="2"/>
                  </a:rPr>
                  <a:t>A</a:t>
                </a:r>
                <a:r>
                  <a:rPr lang="en-US" altLang="zh-CN" sz="2200" baseline="-25000" dirty="0">
                    <a:latin typeface="Times New Roman" panose="02020603050405020304" pitchFamily="18" charset="0"/>
                    <a:cs typeface="Times New Roman" panose="02020603050405020304" pitchFamily="18" charset="0"/>
                    <a:sym typeface="Symbol" panose="05050102010706020507" pitchFamily="18" charset="2"/>
                  </a:rPr>
                  <a:t>i</a:t>
                </a:r>
                <a:r>
                  <a:rPr lang="zh-CN" altLang="en-US" sz="2200" baseline="-25000" dirty="0">
                    <a:latin typeface="Times New Roman" pitchFamily="18" charset="0"/>
                    <a:cs typeface="Times New Roman" panose="02020603050405020304" pitchFamily="18" charset="0"/>
                    <a:sym typeface="Symbol" pitchFamily="18" charset="2"/>
                  </a:rPr>
                  <a:t> </a:t>
                </a:r>
                <a:r>
                  <a:rPr lang="en-US" altLang="zh-CN" sz="2200" dirty="0">
                    <a:latin typeface="Times New Roman" pitchFamily="18" charset="0"/>
                    <a:cs typeface="Times New Roman" panose="02020603050405020304" pitchFamily="18" charset="0"/>
                    <a:sym typeface="Symbol" pitchFamily="18" charset="2"/>
                  </a:rPr>
                  <a:t>,   </a:t>
                </a:r>
                <a:r>
                  <a:rPr lang="zh-CN" altLang="en-US" sz="2200" dirty="0">
                    <a:latin typeface="Times New Roman" pitchFamily="18" charset="0"/>
                    <a:cs typeface="Times New Roman" panose="02020603050405020304" pitchFamily="18" charset="0"/>
                    <a:sym typeface="Symbol" pitchFamily="18" charset="2"/>
                  </a:rPr>
                  <a:t>即对赋值</a:t>
                </a:r>
                <a:r>
                  <a:rPr lang="en-US" altLang="zh-CN" sz="2200" dirty="0">
                    <a:latin typeface="Times New Roman" pitchFamily="18" charset="0"/>
                    <a:cs typeface="Times New Roman" panose="02020603050405020304" pitchFamily="18" charset="0"/>
                    <a:sym typeface="Symbol" pitchFamily="18" charset="2"/>
                  </a:rPr>
                  <a:t>v,</a:t>
                </a:r>
                <a:r>
                  <a:rPr lang="zh-CN" altLang="en-US" sz="2200" dirty="0">
                    <a:latin typeface="Times New Roman" pitchFamily="18" charset="0"/>
                    <a:cs typeface="Times New Roman" panose="02020603050405020304" pitchFamily="18" charset="0"/>
                    <a:sym typeface="Symbol" pitchFamily="18" charset="2"/>
                  </a:rPr>
                  <a:t>若满足</a:t>
                </a:r>
                <a:r>
                  <a:rPr lang="el-GR" altLang="zh-CN" sz="2200" dirty="0">
                    <a:latin typeface="Times New Roman" pitchFamily="18" charset="0"/>
                    <a:cs typeface="Times New Roman" panose="02020603050405020304" pitchFamily="18" charset="0"/>
                  </a:rPr>
                  <a:t>Γ</a:t>
                </a:r>
                <a:r>
                  <a:rPr lang="en-US" altLang="zh-CN" sz="2200" dirty="0">
                    <a:latin typeface="Times New Roman" pitchFamily="18" charset="0"/>
                    <a:cs typeface="Times New Roman" panose="02020603050405020304" pitchFamily="18" charset="0"/>
                  </a:rPr>
                  <a:t>,</a:t>
                </a:r>
                <a:r>
                  <a:rPr lang="zh-CN" altLang="en-US" sz="2200" dirty="0">
                    <a:latin typeface="Times New Roman" pitchFamily="18" charset="0"/>
                    <a:cs typeface="Times New Roman" panose="02020603050405020304" pitchFamily="18" charset="0"/>
                  </a:rPr>
                  <a:t>则</a:t>
                </a:r>
                <a:endParaRPr lang="en-US" altLang="zh-CN" sz="2200" dirty="0">
                  <a:latin typeface="Times New Roman" pitchFamily="18" charset="0"/>
                  <a:cs typeface="Times New Roman" panose="02020603050405020304" pitchFamily="18" charset="0"/>
                </a:endParaRPr>
              </a:p>
              <a:p>
                <a:pPr marL="457200" lvl="1" indent="0">
                  <a:lnSpc>
                    <a:spcPct val="100000"/>
                  </a:lnSpc>
                  <a:buNone/>
                </a:pPr>
                <a:r>
                  <a:rPr lang="en-US" altLang="zh-CN" sz="2200" dirty="0">
                    <a:latin typeface="Times New Roman" pitchFamily="18" charset="0"/>
                    <a:cs typeface="Times New Roman" panose="02020603050405020304" pitchFamily="18" charset="0"/>
                  </a:rPr>
                  <a:t>                     v(</a:t>
                </a:r>
                <a:r>
                  <a:rPr lang="en-US" altLang="zh-CN" sz="2200" dirty="0" err="1">
                    <a:latin typeface="Times New Roman" pitchFamily="18" charset="0"/>
                    <a:cs typeface="Times New Roman" panose="02020603050405020304" pitchFamily="18" charset="0"/>
                    <a:sym typeface="Symbol" pitchFamily="18" charset="2"/>
                  </a:rPr>
                  <a:t>A</a:t>
                </a:r>
                <a:r>
                  <a:rPr lang="en-US" altLang="zh-CN" sz="2200" baseline="-25000" dirty="0" err="1">
                    <a:latin typeface="Times New Roman" pitchFamily="18" charset="0"/>
                    <a:cs typeface="Times New Roman" panose="02020603050405020304" pitchFamily="18" charset="0"/>
                    <a:sym typeface="Symbol" pitchFamily="18" charset="2"/>
                  </a:rPr>
                  <a:t>j</a:t>
                </a:r>
                <a:r>
                  <a:rPr lang="en-US" altLang="zh-CN" sz="2200" dirty="0">
                    <a:latin typeface="Times New Roman" pitchFamily="18" charset="0"/>
                    <a:cs typeface="Times New Roman" panose="02020603050405020304" pitchFamily="18" charset="0"/>
                  </a:rPr>
                  <a:t>) = v(</a:t>
                </a:r>
                <a:r>
                  <a:rPr lang="en-US" altLang="zh-CN" sz="2200" dirty="0" err="1">
                    <a:latin typeface="Times New Roman" panose="02020603050405020304" pitchFamily="18" charset="0"/>
                    <a:cs typeface="Times New Roman" panose="02020603050405020304" pitchFamily="18" charset="0"/>
                  </a:rPr>
                  <a:t>A</a:t>
                </a:r>
                <a:r>
                  <a:rPr lang="en-US" altLang="zh-CN" sz="2200" baseline="-25000" dirty="0" err="1">
                    <a:latin typeface="Times New Roman" panose="02020603050405020304" pitchFamily="18" charset="0"/>
                    <a:cs typeface="Times New Roman" panose="02020603050405020304" pitchFamily="18" charset="0"/>
                  </a:rPr>
                  <a:t>j</a:t>
                </a:r>
                <a:r>
                  <a:rPr lang="zh-CN" altLang="en-US" sz="2200" dirty="0">
                    <a:latin typeface="Times New Roman" panose="02020603050405020304" pitchFamily="18" charset="0"/>
                    <a:cs typeface="Times New Roman" panose="02020603050405020304" pitchFamily="18" charset="0"/>
                  </a:rPr>
                  <a:t> </a:t>
                </a:r>
                <a:r>
                  <a:rPr lang="zh-CN" altLang="en-US" sz="2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200" dirty="0">
                    <a:latin typeface="Times New Roman" panose="02020603050405020304" pitchFamily="18" charset="0"/>
                    <a:cs typeface="Times New Roman" panose="02020603050405020304" pitchFamily="18" charset="0"/>
                    <a:sym typeface="Symbol" panose="05050102010706020507" pitchFamily="18" charset="2"/>
                  </a:rPr>
                  <a:t>A</a:t>
                </a:r>
                <a:r>
                  <a:rPr lang="en-US" altLang="zh-CN" sz="2200" baseline="-25000" dirty="0">
                    <a:latin typeface="Times New Roman" panose="02020603050405020304" pitchFamily="18" charset="0"/>
                    <a:cs typeface="Times New Roman" panose="02020603050405020304" pitchFamily="18" charset="0"/>
                    <a:sym typeface="Symbol" panose="05050102010706020507" pitchFamily="18" charset="2"/>
                  </a:rPr>
                  <a:t>i</a:t>
                </a:r>
                <a:r>
                  <a:rPr lang="zh-CN" altLang="en-US" sz="2200" baseline="-25000" dirty="0">
                    <a:latin typeface="Times New Roman" pitchFamily="18" charset="0"/>
                    <a:cs typeface="Times New Roman" panose="02020603050405020304" pitchFamily="18" charset="0"/>
                    <a:sym typeface="Symbol" pitchFamily="18" charset="2"/>
                  </a:rPr>
                  <a:t> </a:t>
                </a:r>
                <a:r>
                  <a:rPr lang="en-US" altLang="zh-CN" sz="2200" dirty="0">
                    <a:latin typeface="Times New Roman" pitchFamily="18" charset="0"/>
                    <a:cs typeface="Times New Roman" panose="02020603050405020304" pitchFamily="18" charset="0"/>
                  </a:rPr>
                  <a:t>)=1</a:t>
                </a:r>
              </a:p>
              <a:p>
                <a:pPr marL="457200" lvl="1" indent="0">
                  <a:lnSpc>
                    <a:spcPct val="100000"/>
                  </a:lnSpc>
                  <a:buNone/>
                </a:pPr>
                <a:r>
                  <a:rPr lang="en-US" altLang="zh-CN" sz="2200" dirty="0">
                    <a:latin typeface="Times New Roman" pitchFamily="18" charset="0"/>
                    <a:cs typeface="Times New Roman" panose="02020603050405020304" pitchFamily="18" charset="0"/>
                    <a:sym typeface="Symbol" pitchFamily="18" charset="2"/>
                  </a:rPr>
                  <a:t>   </a:t>
                </a:r>
                <a:r>
                  <a:rPr lang="zh-CN" altLang="en-US" sz="2200" dirty="0">
                    <a:latin typeface="Times New Roman" pitchFamily="18" charset="0"/>
                    <a:cs typeface="Times New Roman" panose="02020603050405020304" pitchFamily="18" charset="0"/>
                    <a:sym typeface="Symbol" pitchFamily="18" charset="2"/>
                  </a:rPr>
                  <a:t>有</a:t>
                </a:r>
                <a:r>
                  <a:rPr lang="en-US" altLang="zh-CN" sz="2200" dirty="0">
                    <a:latin typeface="Times New Roman" pitchFamily="18" charset="0"/>
                    <a:cs typeface="Times New Roman" panose="02020603050405020304" pitchFamily="18" charset="0"/>
                    <a:sym typeface="Symbol" pitchFamily="18" charset="2"/>
                  </a:rPr>
                  <a:t>v(A</a:t>
                </a:r>
                <a:r>
                  <a:rPr lang="en-US" altLang="zh-CN" sz="2200" baseline="-25000" dirty="0">
                    <a:latin typeface="Times New Roman" panose="02020603050405020304" pitchFamily="18" charset="0"/>
                    <a:cs typeface="Times New Roman" panose="02020603050405020304" pitchFamily="18" charset="0"/>
                    <a:sym typeface="Symbol" panose="05050102010706020507" pitchFamily="18" charset="2"/>
                  </a:rPr>
                  <a:t>i</a:t>
                </a:r>
                <a:r>
                  <a:rPr lang="zh-CN" altLang="en-US" sz="2200" baseline="-25000" dirty="0">
                    <a:latin typeface="Times New Roman" pitchFamily="18" charset="0"/>
                    <a:cs typeface="Times New Roman" panose="02020603050405020304" pitchFamily="18" charset="0"/>
                    <a:sym typeface="Symbol" pitchFamily="18" charset="2"/>
                  </a:rPr>
                  <a:t> </a:t>
                </a:r>
                <a:r>
                  <a:rPr lang="en-US" altLang="zh-CN" sz="2200" dirty="0">
                    <a:latin typeface="Times New Roman" pitchFamily="18" charset="0"/>
                    <a:cs typeface="Times New Roman" panose="02020603050405020304" pitchFamily="18" charset="0"/>
                    <a:sym typeface="Symbol" pitchFamily="18" charset="2"/>
                  </a:rPr>
                  <a:t>)=1</a:t>
                </a:r>
              </a:p>
              <a:p>
                <a:pPr marL="0" lvl="1" indent="0">
                  <a:spcAft>
                    <a:spcPct val="20000"/>
                  </a:spcAft>
                  <a:buNone/>
                </a:pPr>
                <a:r>
                  <a:rPr lang="zh-CN" altLang="en-US" sz="2200" dirty="0">
                    <a:cs typeface="+mn-cs"/>
                    <a:sym typeface="Symbol" pitchFamily="18" charset="2"/>
                  </a:rPr>
                  <a:t>      因此，</a:t>
                </a:r>
                <a:r>
                  <a:rPr lang="el-GR" altLang="zh-CN" sz="2200" dirty="0">
                    <a:cs typeface="+mn-cs"/>
                  </a:rPr>
                  <a:t>Γ</a:t>
                </a:r>
                <a:r>
                  <a:rPr lang="zh-CN" altLang="en-US" sz="2200" dirty="0">
                    <a:cs typeface="+mn-cs"/>
                  </a:rPr>
                  <a:t> </a:t>
                </a:r>
                <a14:m>
                  <m:oMath xmlns:m="http://schemas.openxmlformats.org/officeDocument/2006/math">
                    <m:r>
                      <a:rPr lang="zh-CN" altLang="en-US" sz="2200">
                        <a:latin typeface="Cambria Math" panose="02040503050406030204" pitchFamily="18" charset="0"/>
                        <a:cs typeface="+mn-cs"/>
                      </a:rPr>
                      <m:t>⊨</m:t>
                    </m:r>
                  </m:oMath>
                </a14:m>
                <a:r>
                  <a:rPr lang="zh-CN" altLang="en-US" sz="2200" dirty="0">
                    <a:cs typeface="+mn-cs"/>
                  </a:rPr>
                  <a:t> </a:t>
                </a:r>
                <a:r>
                  <a:rPr lang="en-US" altLang="zh-CN" sz="2200" dirty="0">
                    <a:cs typeface="+mn-cs"/>
                    <a:sym typeface="Symbol" panose="05050102010706020507" pitchFamily="18" charset="2"/>
                  </a:rPr>
                  <a:t>A</a:t>
                </a:r>
                <a:r>
                  <a:rPr lang="en-US" altLang="zh-CN" sz="2200" baseline="-25000" dirty="0">
                    <a:cs typeface="+mn-cs"/>
                    <a:sym typeface="Symbol" panose="05050102010706020507" pitchFamily="18" charset="2"/>
                  </a:rPr>
                  <a:t>i</a:t>
                </a:r>
                <a:r>
                  <a:rPr lang="zh-CN" altLang="en-US" sz="2200" baseline="-25000" dirty="0">
                    <a:cs typeface="+mn-cs"/>
                    <a:sym typeface="Symbol" pitchFamily="18" charset="2"/>
                  </a:rPr>
                  <a:t> </a:t>
                </a:r>
                <a:r>
                  <a:rPr lang="zh-CN" altLang="en-US" sz="2200" dirty="0">
                    <a:cs typeface="+mn-cs"/>
                    <a:sym typeface="Symbol" pitchFamily="18" charset="2"/>
                  </a:rPr>
                  <a:t> </a:t>
                </a:r>
                <a:endParaRPr lang="en-US" altLang="zh-CN" sz="2200" dirty="0">
                  <a:cs typeface="+mn-cs"/>
                  <a:sym typeface="Symbol" pitchFamily="18" charset="2"/>
                </a:endParaRPr>
              </a:p>
              <a:p>
                <a:pPr marL="342900" lvl="1" indent="-342900">
                  <a:spcAft>
                    <a:spcPct val="20000"/>
                  </a:spcAft>
                  <a:buFont typeface="Wingdings" pitchFamily="2" charset="2"/>
                  <a:buChar char="§"/>
                </a:pPr>
                <a:r>
                  <a:rPr lang="zh-CN" altLang="en-US" sz="2200" dirty="0">
                    <a:cs typeface="+mn-cs"/>
                    <a:sym typeface="Symbol" pitchFamily="18" charset="2"/>
                  </a:rPr>
                  <a:t>推论（可证则永真）：若</a:t>
                </a:r>
                <a14:m>
                  <m:oMath xmlns:m="http://schemas.openxmlformats.org/officeDocument/2006/math">
                    <m:r>
                      <a:rPr lang="zh-CN" altLang="en-US" sz="2200">
                        <a:latin typeface="Cambria Math" panose="02040503050406030204" pitchFamily="18" charset="0"/>
                        <a:cs typeface="+mn-cs"/>
                      </a:rPr>
                      <m:t>⊢</m:t>
                    </m:r>
                  </m:oMath>
                </a14:m>
                <a:r>
                  <a:rPr lang="en-US" altLang="zh-CN" sz="2200" dirty="0">
                    <a:cs typeface="+mn-cs"/>
                  </a:rPr>
                  <a:t>A, </a:t>
                </a:r>
                <a:r>
                  <a:rPr lang="zh-CN" altLang="en-US" sz="2200" dirty="0">
                    <a:cs typeface="+mn-cs"/>
                  </a:rPr>
                  <a:t>则</a:t>
                </a:r>
                <a14:m>
                  <m:oMath xmlns:m="http://schemas.openxmlformats.org/officeDocument/2006/math">
                    <m:r>
                      <a:rPr lang="zh-CN" altLang="en-US" sz="2200">
                        <a:latin typeface="Cambria Math" panose="02040503050406030204" pitchFamily="18" charset="0"/>
                        <a:cs typeface="+mn-cs"/>
                      </a:rPr>
                      <m:t>⊨</m:t>
                    </m:r>
                  </m:oMath>
                </a14:m>
                <a:r>
                  <a:rPr lang="en-US" altLang="zh-CN" sz="2200" dirty="0">
                    <a:cs typeface="+mn-cs"/>
                  </a:rPr>
                  <a:t>A</a:t>
                </a:r>
                <a:r>
                  <a:rPr lang="zh-CN" altLang="en-US" sz="2200" dirty="0">
                    <a:cs typeface="+mn-cs"/>
                    <a:sym typeface="Symbol" pitchFamily="18" charset="2"/>
                  </a:rPr>
                  <a:t>      </a:t>
                </a:r>
                <a:r>
                  <a:rPr lang="zh-CN" altLang="en-US" sz="2200" baseline="-25000" dirty="0">
                    <a:latin typeface="Times New Roman" pitchFamily="18" charset="0"/>
                    <a:cs typeface="Times New Roman" panose="02020603050405020304" pitchFamily="18" charset="0"/>
                    <a:sym typeface="Symbol" pitchFamily="18" charset="2"/>
                  </a:rPr>
                  <a:t>              </a:t>
                </a:r>
                <a:endParaRPr lang="en-US" altLang="zh-CN" sz="2200" dirty="0">
                  <a:latin typeface="Times New Roman" pitchFamily="18" charset="0"/>
                  <a:cs typeface="Times New Roman" panose="02020603050405020304" pitchFamily="18" charset="0"/>
                  <a:sym typeface="Symbol" pitchFamily="18" charset="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81" t="-1742" b="-3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58432846"/>
      </p:ext>
    </p:extLst>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协调</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76225" y="804102"/>
                <a:ext cx="8589963" cy="5667714"/>
              </a:xfrm>
            </p:spPr>
            <p:txBody>
              <a:bodyPr/>
              <a:lstStyle/>
              <a:p>
                <a:r>
                  <a:rPr lang="zh-CN" altLang="en-US" sz="2400" dirty="0">
                    <a:latin typeface="Times New Roman" panose="02020603050405020304" pitchFamily="18" charset="0"/>
                    <a:cs typeface="Times New Roman" panose="02020603050405020304" pitchFamily="18" charset="0"/>
                  </a:rPr>
                  <a:t>定义：如果对于每个公式</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都有</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a:t>
                </a:r>
                <a14:m>
                  <m:oMath xmlns:m="http://schemas.openxmlformats.org/officeDocument/2006/math">
                    <m:r>
                      <a:rPr lang="zh-CN" altLang="en-US" sz="2400" b="1" i="1">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则称公式集</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是</a:t>
                </a:r>
                <a:r>
                  <a:rPr lang="zh-CN" altLang="en-US" sz="2400" dirty="0">
                    <a:latin typeface="Times New Roman" panose="02020603050405020304" pitchFamily="18" charset="0"/>
                    <a:cs typeface="Times New Roman" panose="02020603050405020304" pitchFamily="18" charset="0"/>
                  </a:rPr>
                  <a:t>不协</a:t>
                </a:r>
                <a:endParaRPr lang="en-US"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调的</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否则称</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是</a:t>
                </a:r>
                <a:r>
                  <a:rPr lang="zh-CN" altLang="en-US" sz="2400" dirty="0">
                    <a:latin typeface="Times New Roman" panose="02020603050405020304" pitchFamily="18" charset="0"/>
                    <a:cs typeface="Times New Roman" panose="02020603050405020304" pitchFamily="18" charset="0"/>
                  </a:rPr>
                  <a:t>协调</a:t>
                </a:r>
                <a:r>
                  <a:rPr lang="en-US" altLang="zh-CN" sz="2400" dirty="0">
                    <a:latin typeface="Times New Roman" panose="02020603050405020304" pitchFamily="18" charset="0"/>
                    <a:cs typeface="Times New Roman" panose="02020603050405020304" pitchFamily="18" charset="0"/>
                  </a:rPr>
                  <a:t>.</a:t>
                </a:r>
              </a:p>
              <a:p>
                <a:r>
                  <a:rPr lang="zh-CN" altLang="en-US" sz="2400" dirty="0">
                    <a:latin typeface="Times New Roman" panose="02020603050405020304" pitchFamily="18" charset="0"/>
                    <a:cs typeface="Times New Roman" panose="02020603050405020304" pitchFamily="18" charset="0"/>
                  </a:rPr>
                  <a:t>定理（协调）：若</a:t>
                </a:r>
                <a:r>
                  <a:rPr lang="zh-CN" altLang="en-US" sz="2400" dirty="0">
                    <a:sym typeface="Symbol" panose="05050102010706020507" pitchFamily="18" charset="2"/>
                  </a:rPr>
                  <a:t></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sym typeface="Symbol" panose="05050102010706020507" pitchFamily="18" charset="2"/>
                  </a:rPr>
                  <a:t></a:t>
                </a:r>
                <a:r>
                  <a:rPr lang="en-US" altLang="zh-CN" sz="2400" dirty="0" err="1">
                    <a:sym typeface="Symbol" panose="05050102010706020507" pitchFamily="18" charset="2"/>
                  </a:rPr>
                  <a:t>pp</a:t>
                </a:r>
                <a:r>
                  <a:rPr lang="zh-CN" altLang="en-US" sz="2400" dirty="0">
                    <a:sym typeface="Symbol" panose="05050102010706020507" pitchFamily="18" charset="2"/>
                  </a:rPr>
                  <a:t>，则称是不协调的。</a:t>
                </a:r>
                <a:endParaRPr lang="en-US" altLang="zh-CN" sz="2400" dirty="0">
                  <a:sym typeface="Symbol" panose="05050102010706020507" pitchFamily="18" charset="2"/>
                </a:endParaRPr>
              </a:p>
              <a:p>
                <a:pPr marL="0" lvl="1" indent="0">
                  <a:spcAft>
                    <a:spcPct val="20000"/>
                  </a:spcAft>
                  <a:buNone/>
                </a:pP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    证明：</a:t>
                </a:r>
                <a:r>
                  <a:rPr lang="zh-CN" altLang="en-US" sz="2200" dirty="0">
                    <a:latin typeface="Times New Roman" panose="02020603050405020304" pitchFamily="18" charset="0"/>
                    <a:cs typeface="Times New Roman" panose="02020603050405020304" pitchFamily="18" charset="0"/>
                    <a:sym typeface="Symbol" panose="05050102010706020507" pitchFamily="18" charset="2"/>
                  </a:rPr>
                  <a:t>根据</a:t>
                </a:r>
                <a:r>
                  <a:rPr lang="pt-BR" altLang="zh-CN" sz="2200" dirty="0"/>
                  <a:t>A</a:t>
                </a:r>
                <a:r>
                  <a:rPr lang="pt-BR" altLang="zh-CN" sz="2200" dirty="0">
                    <a:sym typeface="Symbol" pitchFamily="18" charset="2"/>
                  </a:rPr>
                  <a:t></a:t>
                </a:r>
                <a:r>
                  <a:rPr lang="pt-BR" altLang="zh-CN" sz="2200" dirty="0"/>
                  <a:t>B   </a:t>
                </a:r>
                <a:r>
                  <a:rPr lang="zh-CN" altLang="zh-CN" sz="2200" dirty="0"/>
                  <a:t>≡</a:t>
                </a:r>
                <a:r>
                  <a:rPr lang="en-US" altLang="zh-CN" sz="2200" dirty="0"/>
                  <a:t> </a:t>
                </a:r>
                <a:r>
                  <a:rPr lang="pt-BR" altLang="zh-CN" sz="2200" dirty="0">
                    <a:sym typeface="Symbol" pitchFamily="18" charset="2"/>
                  </a:rPr>
                  <a:t></a:t>
                </a:r>
                <a:r>
                  <a:rPr lang="pt-BR" altLang="zh-CN" sz="2200" dirty="0"/>
                  <a:t> (A</a:t>
                </a:r>
                <a:r>
                  <a:rPr lang="pt-BR" altLang="zh-CN" sz="2200" dirty="0">
                    <a:sym typeface="Symbol" pitchFamily="18" charset="2"/>
                  </a:rPr>
                  <a:t></a:t>
                </a:r>
                <a:r>
                  <a:rPr lang="pt-BR" altLang="zh-CN" sz="2200" dirty="0"/>
                  <a:t>B)</a:t>
                </a:r>
                <a:endParaRPr lang="en-US" altLang="zh-CN" sz="2200" dirty="0"/>
              </a:p>
              <a:p>
                <a:pPr marL="0" lvl="1" indent="0">
                  <a:spcAft>
                    <a:spcPct val="20000"/>
                  </a:spcAft>
                  <a:buNone/>
                </a:pPr>
                <a:r>
                  <a:rPr lang="zh-CN" altLang="en-US" sz="2200" dirty="0">
                    <a:latin typeface="Times New Roman" panose="02020603050405020304" pitchFamily="18" charset="0"/>
                    <a:cs typeface="Times New Roman" panose="02020603050405020304" pitchFamily="18" charset="0"/>
                    <a:sym typeface="Symbol" panose="05050102010706020507" pitchFamily="18" charset="2"/>
                  </a:rPr>
                  <a:t>                 公式</a:t>
                </a:r>
                <a:r>
                  <a:rPr lang="en-US" altLang="zh-CN" sz="2200" dirty="0">
                    <a:sym typeface="Symbol" panose="05050102010706020507" pitchFamily="18" charset="2"/>
                  </a:rPr>
                  <a:t></a:t>
                </a:r>
                <a:r>
                  <a:rPr lang="en-US" altLang="zh-CN" sz="2200" dirty="0" err="1">
                    <a:sym typeface="Symbol" panose="05050102010706020507" pitchFamily="18" charset="2"/>
                  </a:rPr>
                  <a:t>pp</a:t>
                </a:r>
                <a:r>
                  <a:rPr lang="zh-CN" altLang="en-US" sz="2200" dirty="0">
                    <a:sym typeface="Symbol" panose="05050102010706020507" pitchFamily="18" charset="2"/>
                  </a:rPr>
                  <a:t> </a:t>
                </a:r>
                <a:r>
                  <a:rPr lang="zh-CN" altLang="zh-CN" sz="2200" dirty="0"/>
                  <a:t>≡</a:t>
                </a:r>
                <a:r>
                  <a:rPr lang="zh-CN" altLang="en-US" sz="2200" dirty="0"/>
                  <a:t> </a:t>
                </a:r>
                <a:r>
                  <a:rPr lang="pt-BR" altLang="zh-CN" sz="2200" dirty="0">
                    <a:sym typeface="Symbol" pitchFamily="18" charset="2"/>
                  </a:rPr>
                  <a:t>(p p)</a:t>
                </a:r>
                <a:r>
                  <a:rPr lang="zh-CN" altLang="en-US" sz="2200" dirty="0">
                    <a:sym typeface="Symbol" panose="05050102010706020507" pitchFamily="18" charset="2"/>
                  </a:rPr>
                  <a:t> </a:t>
                </a:r>
                <a:r>
                  <a:rPr lang="en-US" altLang="zh-CN" sz="2200" dirty="0">
                    <a:sym typeface="Symbol" panose="05050102010706020507" pitchFamily="18" charset="2"/>
                  </a:rPr>
                  <a:t>,</a:t>
                </a:r>
                <a:r>
                  <a:rPr lang="zh-CN" altLang="en-US" sz="2200" dirty="0">
                    <a:sym typeface="Symbol" panose="05050102010706020507" pitchFamily="18" charset="2"/>
                  </a:rPr>
                  <a:t>则对任意公式</a:t>
                </a:r>
                <a:r>
                  <a:rPr lang="en-US" altLang="zh-CN" sz="2200" dirty="0">
                    <a:sym typeface="Symbol" panose="05050102010706020507" pitchFamily="18" charset="2"/>
                  </a:rPr>
                  <a:t>A,</a:t>
                </a:r>
                <a:r>
                  <a:rPr lang="zh-CN" altLang="en-US" sz="2200" dirty="0">
                    <a:sym typeface="Symbol" panose="05050102010706020507" pitchFamily="18" charset="2"/>
                  </a:rPr>
                  <a:t>有：</a:t>
                </a:r>
                <a:endParaRPr lang="en-US" altLang="zh-CN" sz="2200" dirty="0">
                  <a:sym typeface="Symbol" panose="05050102010706020507" pitchFamily="18" charset="2"/>
                </a:endParaRPr>
              </a:p>
              <a:p>
                <a:pPr marL="0" lvl="1" indent="0">
                  <a:spcAft>
                    <a:spcPct val="20000"/>
                  </a:spcAft>
                  <a:buNone/>
                </a:pPr>
                <a:r>
                  <a:rPr lang="zh-CN" altLang="en-US" sz="2200" dirty="0">
                    <a:sym typeface="Symbol" panose="05050102010706020507" pitchFamily="18" charset="2"/>
                  </a:rPr>
                  <a:t>                  </a:t>
                </a:r>
                <a14:m>
                  <m:oMath xmlns:m="http://schemas.openxmlformats.org/officeDocument/2006/math">
                    <m:r>
                      <a:rPr lang="zh-CN" altLang="en-US" sz="2200" i="1">
                        <a:latin typeface="Cambria Math" panose="02040503050406030204" pitchFamily="18" charset="0"/>
                        <a:cs typeface="Times New Roman" panose="02020603050405020304" pitchFamily="18" charset="0"/>
                      </a:rPr>
                      <m:t>⊢</m:t>
                    </m:r>
                  </m:oMath>
                </a14:m>
                <a:r>
                  <a:rPr lang="pt-BR" altLang="zh-CN" sz="2200" dirty="0">
                    <a:sym typeface="Symbol" pitchFamily="18" charset="2"/>
                  </a:rPr>
                  <a:t> (p p)</a:t>
                </a:r>
                <a:r>
                  <a:rPr lang="zh-CN" altLang="en-US" sz="2200" dirty="0">
                    <a:sym typeface="Symbol" panose="05050102010706020507" pitchFamily="18" charset="2"/>
                  </a:rPr>
                  <a:t> </a:t>
                </a:r>
                <a:endParaRPr lang="en-US" altLang="zh-CN" sz="2200" dirty="0">
                  <a:sym typeface="Symbol" panose="05050102010706020507" pitchFamily="18" charset="2"/>
                </a:endParaRPr>
              </a:p>
              <a:p>
                <a:pPr marL="0" lvl="1" indent="0">
                  <a:spcAft>
                    <a:spcPct val="20000"/>
                  </a:spcAft>
                  <a:buNone/>
                </a:pPr>
                <a:r>
                  <a:rPr lang="zh-CN" altLang="en-US" sz="2200" dirty="0">
                    <a:sym typeface="Symbol" panose="05050102010706020507" pitchFamily="18" charset="2"/>
                  </a:rPr>
                  <a:t>                  </a:t>
                </a:r>
                <a14:m>
                  <m:oMath xmlns:m="http://schemas.openxmlformats.org/officeDocument/2006/math">
                    <m:r>
                      <a:rPr lang="zh-CN" altLang="en-US" sz="2200" i="1">
                        <a:latin typeface="Cambria Math" panose="02040503050406030204" pitchFamily="18" charset="0"/>
                        <a:cs typeface="Times New Roman" panose="02020603050405020304" pitchFamily="18" charset="0"/>
                      </a:rPr>
                      <m:t>⊢</m:t>
                    </m:r>
                  </m:oMath>
                </a14:m>
                <a:r>
                  <a:rPr lang="pt-BR" altLang="zh-CN" sz="2200" dirty="0">
                    <a:sym typeface="Symbol" pitchFamily="18" charset="2"/>
                  </a:rPr>
                  <a:t> p p</a:t>
                </a:r>
                <a:r>
                  <a:rPr lang="zh-CN" altLang="en-US" sz="2200" dirty="0">
                    <a:sym typeface="Symbol" pitchFamily="18" charset="2"/>
                  </a:rPr>
                  <a:t>                       例</a:t>
                </a:r>
                <a:r>
                  <a:rPr lang="en-US" altLang="zh-CN" sz="2200" dirty="0">
                    <a:sym typeface="Symbol" pitchFamily="18" charset="2"/>
                  </a:rPr>
                  <a:t>1</a:t>
                </a:r>
              </a:p>
              <a:p>
                <a:pPr marL="0" lvl="1" indent="0">
                  <a:spcAft>
                    <a:spcPct val="20000"/>
                  </a:spcAft>
                  <a:buNone/>
                </a:pPr>
                <a:r>
                  <a:rPr lang="zh-CN" altLang="en-US" sz="2200" dirty="0">
                    <a:sym typeface="Symbol" pitchFamily="18" charset="2"/>
                  </a:rPr>
                  <a:t>                  </a:t>
                </a:r>
                <a14:m>
                  <m:oMath xmlns:m="http://schemas.openxmlformats.org/officeDocument/2006/math">
                    <m:r>
                      <a:rPr lang="zh-CN" altLang="en-US" sz="2200" i="1">
                        <a:latin typeface="Cambria Math" panose="02040503050406030204" pitchFamily="18" charset="0"/>
                        <a:cs typeface="Times New Roman" panose="02020603050405020304" pitchFamily="18" charset="0"/>
                      </a:rPr>
                      <m:t>⊢</m:t>
                    </m:r>
                  </m:oMath>
                </a14:m>
                <a:r>
                  <a:rPr lang="pt-BR" altLang="zh-CN" sz="2200" dirty="0">
                    <a:sym typeface="Symbol" pitchFamily="18" charset="2"/>
                  </a:rPr>
                  <a:t> (p p)</a:t>
                </a:r>
                <a:r>
                  <a:rPr lang="zh-CN" altLang="en-US" sz="2200" dirty="0">
                    <a:sym typeface="Symbol" panose="05050102010706020507" pitchFamily="18" charset="2"/>
                  </a:rPr>
                  <a:t> </a:t>
                </a:r>
                <a:r>
                  <a:rPr lang="pt-BR" altLang="zh-CN" sz="2200" dirty="0">
                    <a:sym typeface="Symbol" pitchFamily="18" charset="2"/>
                  </a:rPr>
                  <a:t></a:t>
                </a:r>
                <a:r>
                  <a:rPr lang="zh-CN" altLang="en-US" sz="2200" dirty="0">
                    <a:sym typeface="Symbol" pitchFamily="18" charset="2"/>
                  </a:rPr>
                  <a:t> </a:t>
                </a:r>
                <a:r>
                  <a:rPr lang="en-US" altLang="zh-CN" sz="2200" dirty="0">
                    <a:sym typeface="Symbol" pitchFamily="18" charset="2"/>
                  </a:rPr>
                  <a:t>(</a:t>
                </a:r>
                <a:r>
                  <a:rPr lang="pt-BR" altLang="zh-CN" sz="2200" dirty="0">
                    <a:sym typeface="Symbol" pitchFamily="18" charset="2"/>
                  </a:rPr>
                  <a:t>(p p)</a:t>
                </a:r>
                <a:r>
                  <a:rPr lang="zh-CN" altLang="en-US" sz="2200" dirty="0">
                    <a:sym typeface="Symbol" panose="05050102010706020507" pitchFamily="18" charset="2"/>
                  </a:rPr>
                  <a:t> </a:t>
                </a:r>
                <a:r>
                  <a:rPr lang="pt-BR" altLang="zh-CN" sz="2200" dirty="0">
                    <a:sym typeface="Symbol" pitchFamily="18" charset="2"/>
                  </a:rPr>
                  <a:t></a:t>
                </a:r>
                <a:r>
                  <a:rPr lang="zh-CN" altLang="en-US" sz="2200" dirty="0">
                    <a:sym typeface="Symbol" pitchFamily="18" charset="2"/>
                  </a:rPr>
                  <a:t> </a:t>
                </a:r>
                <a:r>
                  <a:rPr lang="en-US" altLang="zh-CN" sz="2200" dirty="0">
                    <a:sym typeface="Symbol" pitchFamily="18" charset="2"/>
                  </a:rPr>
                  <a:t>A)          </a:t>
                </a:r>
                <a:r>
                  <a:rPr lang="zh-CN" altLang="en-US" sz="2200" dirty="0">
                    <a:sym typeface="Symbol" pitchFamily="18" charset="2"/>
                  </a:rPr>
                  <a:t>例</a:t>
                </a:r>
                <a:r>
                  <a:rPr lang="en-US" altLang="zh-CN" sz="2200" dirty="0">
                    <a:sym typeface="Symbol" pitchFamily="18" charset="2"/>
                  </a:rPr>
                  <a:t>6   </a:t>
                </a:r>
              </a:p>
              <a:p>
                <a:pPr marL="0" lvl="1" indent="0">
                  <a:spcAft>
                    <a:spcPct val="20000"/>
                  </a:spcAft>
                  <a:buNone/>
                </a:pPr>
                <a:r>
                  <a:rPr lang="zh-CN" altLang="en-US" sz="2200" dirty="0">
                    <a:sym typeface="Symbol" pitchFamily="18" charset="2"/>
                  </a:rPr>
                  <a:t>                  </a:t>
                </a:r>
                <a14:m>
                  <m:oMath xmlns:m="http://schemas.openxmlformats.org/officeDocument/2006/math">
                    <m:r>
                      <a:rPr lang="zh-CN" altLang="en-US" sz="2200" i="1">
                        <a:latin typeface="Cambria Math" panose="02040503050406030204" pitchFamily="18" charset="0"/>
                        <a:cs typeface="Times New Roman" panose="02020603050405020304" pitchFamily="18" charset="0"/>
                      </a:rPr>
                      <m:t>⊢</m:t>
                    </m:r>
                  </m:oMath>
                </a14:m>
                <a:r>
                  <a:rPr lang="pt-BR" altLang="zh-CN" sz="2200" dirty="0">
                    <a:sym typeface="Symbol" pitchFamily="18" charset="2"/>
                  </a:rPr>
                  <a:t> (p p)</a:t>
                </a:r>
                <a:r>
                  <a:rPr lang="zh-CN" altLang="en-US" sz="2200" dirty="0">
                    <a:sym typeface="Symbol" panose="05050102010706020507" pitchFamily="18" charset="2"/>
                  </a:rPr>
                  <a:t> </a:t>
                </a:r>
                <a:r>
                  <a:rPr lang="pt-BR" altLang="zh-CN" sz="2200" dirty="0">
                    <a:sym typeface="Symbol" pitchFamily="18" charset="2"/>
                  </a:rPr>
                  <a:t></a:t>
                </a:r>
                <a:r>
                  <a:rPr lang="zh-CN" altLang="en-US" sz="2200" dirty="0">
                    <a:sym typeface="Symbol" panose="05050102010706020507" pitchFamily="18" charset="2"/>
                  </a:rPr>
                  <a:t> </a:t>
                </a:r>
                <a:r>
                  <a:rPr lang="en-US" altLang="zh-CN" sz="2200" dirty="0">
                    <a:sym typeface="Symbol" pitchFamily="18" charset="2"/>
                  </a:rPr>
                  <a:t>A</a:t>
                </a:r>
              </a:p>
              <a:p>
                <a:pPr marL="0" lvl="1" indent="0">
                  <a:spcAft>
                    <a:spcPct val="20000"/>
                  </a:spcAft>
                  <a:buNone/>
                </a:pPr>
                <a:r>
                  <a:rPr lang="zh-CN" altLang="en-US" sz="2200" dirty="0">
                    <a:sym typeface="Symbol" pitchFamily="18" charset="2"/>
                  </a:rPr>
                  <a:t>                  </a:t>
                </a:r>
                <a14:m>
                  <m:oMath xmlns:m="http://schemas.openxmlformats.org/officeDocument/2006/math">
                    <m:r>
                      <a:rPr lang="zh-CN" altLang="en-US" sz="2200" i="1">
                        <a:latin typeface="Cambria Math" panose="02040503050406030204" pitchFamily="18" charset="0"/>
                        <a:cs typeface="Times New Roman" panose="02020603050405020304" pitchFamily="18" charset="0"/>
                      </a:rPr>
                      <m:t>⊢</m:t>
                    </m:r>
                  </m:oMath>
                </a14:m>
                <a:r>
                  <a:rPr lang="pt-BR" altLang="zh-CN" sz="2200" dirty="0">
                    <a:sym typeface="Symbol" pitchFamily="18" charset="2"/>
                  </a:rPr>
                  <a:t> </a:t>
                </a:r>
                <a:r>
                  <a:rPr lang="en-US" altLang="zh-CN" sz="2200" dirty="0">
                    <a:sym typeface="Symbol" pitchFamily="18" charset="2"/>
                  </a:rPr>
                  <a:t>A</a:t>
                </a:r>
              </a:p>
              <a:p>
                <a:pPr marL="0" lvl="1" indent="0">
                  <a:spcAft>
                    <a:spcPct val="20000"/>
                  </a:spcAft>
                  <a:buNone/>
                </a:pPr>
                <a:r>
                  <a:rPr lang="zh-CN" altLang="en-US" sz="2200" dirty="0">
                    <a:sym typeface="Symbol" pitchFamily="18" charset="2"/>
                  </a:rPr>
                  <a:t>                 故</a:t>
                </a:r>
                <a:r>
                  <a:rPr lang="zh-CN" altLang="en-US" sz="2000" dirty="0">
                    <a:sym typeface="Symbol" panose="05050102010706020507" pitchFamily="18" charset="2"/>
                  </a:rPr>
                  <a:t>是不协调的。</a:t>
                </a:r>
                <a:endParaRPr lang="en-US" altLang="zh-CN" sz="2200" dirty="0">
                  <a:sym typeface="Symbol" pitchFamily="18" charset="2"/>
                </a:endParaRPr>
              </a:p>
              <a:p>
                <a:pPr marL="0" lvl="1" indent="0">
                  <a:spcAft>
                    <a:spcPct val="20000"/>
                  </a:spcAft>
                  <a:buNone/>
                </a:pPr>
                <a:endParaRPr lang="en-US" altLang="zh-CN" dirty="0">
                  <a:sym typeface="Symbol" panose="05050102010706020507" pitchFamily="18" charset="2"/>
                </a:endParaRPr>
              </a:p>
              <a:p>
                <a:pPr marL="0" lvl="1" indent="0">
                  <a:spcAft>
                    <a:spcPct val="20000"/>
                  </a:spcAft>
                  <a:buNone/>
                </a:pPr>
                <a:endParaRPr lang="en-US" altLang="zh-CN" dirty="0">
                  <a:sym typeface="Symbol" panose="05050102010706020507" pitchFamily="18" charset="2"/>
                </a:endParaRPr>
              </a:p>
              <a:p>
                <a:pPr marL="0" lvl="1" indent="0">
                  <a:spcAft>
                    <a:spcPct val="20000"/>
                  </a:spcAft>
                  <a:buNone/>
                </a:pPr>
                <a:endParaRPr lang="zh-CN" altLang="zh-CN" dirty="0"/>
              </a:p>
              <a:p>
                <a:pPr marL="0" indent="0">
                  <a:buNone/>
                </a:pPr>
                <a:endParaRPr lang="en-US" altLang="zh-CN" sz="2400" dirty="0">
                  <a:latin typeface="Times New Roman" panose="02020603050405020304" pitchFamily="18" charset="0"/>
                  <a:cs typeface="Times New Roman" panose="02020603050405020304" pitchFamily="18" charset="0"/>
                </a:endParaRPr>
              </a:p>
              <a:p>
                <a:pPr marL="0" indent="0">
                  <a:buNone/>
                </a:pP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76225" y="804102"/>
                <a:ext cx="8589963" cy="5667714"/>
              </a:xfrm>
              <a:blipFill rotWithShape="0">
                <a:blip r:embed="rId2"/>
                <a:stretch>
                  <a:fillRect l="-923" t="-17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13631559"/>
      </p:ext>
    </p:extLst>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400" dirty="0"/>
                  <a:t>对任意公式</a:t>
                </a:r>
                <a:r>
                  <a:rPr lang="en-US" altLang="zh-CN" sz="2400" dirty="0"/>
                  <a:t>A</a:t>
                </a:r>
                <a:r>
                  <a:rPr lang="zh-CN" altLang="en-US" sz="2400" dirty="0"/>
                  <a:t> </a:t>
                </a:r>
                <a:r>
                  <a:rPr lang="en-US" altLang="zh-CN" sz="2400" dirty="0"/>
                  <a:t>, </a:t>
                </a:r>
                <a:r>
                  <a:rPr lang="zh-CN" altLang="en-US" sz="2400" dirty="0"/>
                  <a:t>公式集合</a:t>
                </a:r>
                <a:r>
                  <a:rPr lang="en-US" altLang="zh-CN" sz="2400" dirty="0"/>
                  <a:t>{A,</a:t>
                </a:r>
                <a:r>
                  <a:rPr lang="en-US" altLang="zh-CN" sz="2400" dirty="0">
                    <a:sym typeface="Symbol" panose="05050102010706020507" pitchFamily="18" charset="2"/>
                  </a:rPr>
                  <a:t>A</a:t>
                </a:r>
                <a:r>
                  <a:rPr lang="en-US" altLang="zh-CN" sz="2400" dirty="0"/>
                  <a:t>}</a:t>
                </a:r>
                <a:r>
                  <a:rPr lang="zh-CN" altLang="en-US" sz="2400" dirty="0"/>
                  <a:t>是不协调的</a:t>
                </a:r>
                <a:r>
                  <a:rPr lang="en-US" altLang="zh-CN" sz="2400" dirty="0"/>
                  <a:t>.</a:t>
                </a:r>
              </a:p>
              <a:p>
                <a:r>
                  <a:rPr lang="zh-CN" altLang="en-US" sz="2400" dirty="0"/>
                  <a:t>证明：对任意公式</a:t>
                </a:r>
                <a:r>
                  <a:rPr lang="en-US" altLang="zh-CN" sz="2400" dirty="0"/>
                  <a:t>B</a:t>
                </a:r>
                <a:r>
                  <a:rPr lang="zh-CN" altLang="en-US" sz="2400" dirty="0"/>
                  <a:t>，</a:t>
                </a:r>
                <a:r>
                  <a:rPr lang="en-US" altLang="zh-CN" sz="2400" dirty="0"/>
                  <a:t> </a:t>
                </a:r>
              </a:p>
              <a:p>
                <a:pPr marL="0" indent="0">
                  <a:buNone/>
                </a:pPr>
                <a:r>
                  <a:rPr lang="zh-CN" altLang="en-US" sz="2400" dirty="0"/>
                  <a:t>                 </a:t>
                </a:r>
                <a:r>
                  <a:rPr lang="en-US" altLang="zh-CN" sz="2400" dirty="0"/>
                  <a:t>A,</a:t>
                </a:r>
                <a:r>
                  <a:rPr lang="en-US" altLang="zh-CN" sz="2400" dirty="0">
                    <a:sym typeface="Symbol" panose="05050102010706020507" pitchFamily="18" charset="2"/>
                  </a:rPr>
                  <a:t>A</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sym typeface="Symbol" panose="05050102010706020507" pitchFamily="18" charset="2"/>
                  </a:rPr>
                  <a:t> A</a:t>
                </a:r>
              </a:p>
              <a:p>
                <a:pPr marL="0" indent="0">
                  <a:buNone/>
                </a:pPr>
                <a:r>
                  <a:rPr lang="zh-CN" altLang="en-US" sz="2400" dirty="0">
                    <a:sym typeface="Symbol" panose="05050102010706020507" pitchFamily="18" charset="2"/>
                  </a:rPr>
                  <a:t>                 </a:t>
                </a:r>
                <a:r>
                  <a:rPr lang="en-US" altLang="zh-CN" sz="2400" dirty="0"/>
                  <a:t>A,</a:t>
                </a:r>
                <a:r>
                  <a:rPr lang="en-US" altLang="zh-CN" sz="2400" dirty="0">
                    <a:sym typeface="Symbol" panose="05050102010706020507" pitchFamily="18" charset="2"/>
                  </a:rPr>
                  <a:t>A</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sym typeface="Symbol" panose="05050102010706020507" pitchFamily="18" charset="2"/>
                  </a:rPr>
                  <a:t> A(A B)                  </a:t>
                </a:r>
                <a:r>
                  <a:rPr lang="zh-CN" altLang="en-US" sz="2400" dirty="0">
                    <a:sym typeface="Symbol" panose="05050102010706020507" pitchFamily="18" charset="2"/>
                  </a:rPr>
                  <a:t>例</a:t>
                </a:r>
                <a:r>
                  <a:rPr lang="en-US" altLang="zh-CN" sz="2400" dirty="0">
                    <a:sym typeface="Symbol" panose="05050102010706020507" pitchFamily="18" charset="2"/>
                  </a:rPr>
                  <a:t>6</a:t>
                </a:r>
              </a:p>
              <a:p>
                <a:pPr marL="0" indent="0">
                  <a:buNone/>
                </a:pPr>
                <a:r>
                  <a:rPr lang="en-US" altLang="zh-CN" sz="2400" dirty="0">
                    <a:sym typeface="Symbol" panose="05050102010706020507" pitchFamily="18" charset="2"/>
                  </a:rPr>
                  <a:t>                 </a:t>
                </a:r>
                <a:r>
                  <a:rPr lang="en-US" altLang="zh-CN" sz="2400" dirty="0"/>
                  <a:t>A,</a:t>
                </a:r>
                <a:r>
                  <a:rPr lang="en-US" altLang="zh-CN" sz="2400" dirty="0">
                    <a:sym typeface="Symbol" panose="05050102010706020507" pitchFamily="18" charset="2"/>
                  </a:rPr>
                  <a:t>A</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sym typeface="Symbol" panose="05050102010706020507" pitchFamily="18" charset="2"/>
                  </a:rPr>
                  <a:t> A B</a:t>
                </a:r>
              </a:p>
              <a:p>
                <a:pPr marL="0" indent="0">
                  <a:buNone/>
                </a:pPr>
                <a:r>
                  <a:rPr lang="en-US" altLang="zh-CN" sz="2400" dirty="0">
                    <a:sym typeface="Symbol" panose="05050102010706020507" pitchFamily="18" charset="2"/>
                  </a:rPr>
                  <a:t>                 </a:t>
                </a:r>
                <a:r>
                  <a:rPr lang="en-US" altLang="zh-CN" sz="2400" dirty="0"/>
                  <a:t>A,</a:t>
                </a:r>
                <a:r>
                  <a:rPr lang="en-US" altLang="zh-CN" sz="2400" dirty="0">
                    <a:sym typeface="Symbol" panose="05050102010706020507" pitchFamily="18" charset="2"/>
                  </a:rPr>
                  <a:t>A</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sym typeface="Symbol" panose="05050102010706020507" pitchFamily="18" charset="2"/>
                  </a:rPr>
                  <a:t> A </a:t>
                </a:r>
              </a:p>
              <a:p>
                <a:pPr marL="0" indent="0">
                  <a:buNone/>
                </a:pPr>
                <a:r>
                  <a:rPr lang="en-US" altLang="zh-CN" sz="2400" dirty="0">
                    <a:sym typeface="Symbol" panose="05050102010706020507" pitchFamily="18" charset="2"/>
                  </a:rPr>
                  <a:t>                 </a:t>
                </a:r>
                <a:r>
                  <a:rPr lang="en-US" altLang="zh-CN" sz="2400" dirty="0"/>
                  <a:t>A,</a:t>
                </a:r>
                <a:r>
                  <a:rPr lang="en-US" altLang="zh-CN" sz="2400" dirty="0">
                    <a:sym typeface="Symbol" panose="05050102010706020507" pitchFamily="18" charset="2"/>
                  </a:rPr>
                  <a:t>A</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sym typeface="Symbol" panose="05050102010706020507" pitchFamily="18" charset="2"/>
                  </a:rPr>
                  <a:t> B</a:t>
                </a:r>
              </a:p>
              <a:p>
                <a:pPr marL="0" indent="0">
                  <a:buNone/>
                </a:pPr>
                <a:r>
                  <a:rPr lang="en-US" altLang="zh-CN" sz="2400" dirty="0">
                    <a:sym typeface="Symbol" panose="05050102010706020507" pitchFamily="18" charset="2"/>
                  </a:rPr>
                  <a:t>                 </a:t>
                </a:r>
                <a:r>
                  <a:rPr lang="zh-CN" altLang="en-US" sz="2400" dirty="0">
                    <a:sym typeface="Symbol" panose="05050102010706020507" pitchFamily="18" charset="2"/>
                  </a:rPr>
                  <a:t>因此，</a:t>
                </a:r>
                <a:r>
                  <a:rPr lang="en-US" altLang="zh-CN" sz="2400" dirty="0"/>
                  <a:t> {A,</a:t>
                </a:r>
                <a:r>
                  <a:rPr lang="en-US" altLang="zh-CN" sz="2400" dirty="0">
                    <a:sym typeface="Symbol" panose="05050102010706020507" pitchFamily="18" charset="2"/>
                  </a:rPr>
                  <a:t>A</a:t>
                </a:r>
                <a:r>
                  <a:rPr lang="en-US" altLang="zh-CN" sz="2400" dirty="0"/>
                  <a:t>}</a:t>
                </a:r>
                <a:r>
                  <a:rPr lang="zh-CN" altLang="en-US" sz="2400" dirty="0"/>
                  <a:t>是不协调的。</a:t>
                </a:r>
                <a:endParaRPr lang="en-US" altLang="zh-CN" sz="2400" dirty="0">
                  <a:sym typeface="Symbol" panose="05050102010706020507" pitchFamily="18" charset="2"/>
                </a:endParaRPr>
              </a:p>
              <a:p>
                <a:pPr marL="0" indent="0">
                  <a:buNone/>
                </a:pP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923" t="-18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00822689"/>
      </p:ext>
    </p:extLst>
  </p:cSld>
  <p:clrMapOvr>
    <a:masterClrMapping/>
  </p:clrMapOvr>
  <p:transition>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nSpc>
                    <a:spcPct val="100000"/>
                  </a:lnSpc>
                </a:pPr>
                <a:r>
                  <a:rPr lang="zh-CN" altLang="en-US" sz="2400" dirty="0"/>
                  <a:t>空公式集合</a:t>
                </a:r>
                <a:r>
                  <a:rPr lang="zh-CN" altLang="en-US" sz="2400" dirty="0">
                    <a:sym typeface="Symbol" panose="05050102010706020507" pitchFamily="18" charset="2"/>
                  </a:rPr>
                  <a:t></a:t>
                </a:r>
                <a:r>
                  <a:rPr lang="zh-CN" altLang="en-US" sz="2400" dirty="0"/>
                  <a:t>是协调的</a:t>
                </a:r>
                <a:r>
                  <a:rPr lang="en-US" altLang="zh-CN" sz="2400" dirty="0"/>
                  <a:t>.</a:t>
                </a:r>
              </a:p>
              <a:p>
                <a:pPr marL="0" indent="0">
                  <a:lnSpc>
                    <a:spcPct val="100000"/>
                  </a:lnSpc>
                  <a:buNone/>
                </a:pPr>
                <a:r>
                  <a:rPr lang="zh-CN" altLang="en-US" sz="2400" dirty="0"/>
                  <a:t>    证明：若空公式集合</a:t>
                </a:r>
                <a:r>
                  <a:rPr lang="zh-CN" altLang="en-US" sz="2400" dirty="0">
                    <a:sym typeface="Symbol" panose="05050102010706020507" pitchFamily="18" charset="2"/>
                  </a:rPr>
                  <a:t></a:t>
                </a:r>
                <a:r>
                  <a:rPr lang="zh-CN" altLang="en-US" sz="2400" dirty="0"/>
                  <a:t>是不协调的</a:t>
                </a:r>
                <a:r>
                  <a:rPr lang="en-US" altLang="zh-CN" sz="2400" dirty="0"/>
                  <a:t>.</a:t>
                </a:r>
                <a:r>
                  <a:rPr lang="zh-CN" altLang="en-US" sz="2400" dirty="0"/>
                  <a:t> 则对任意公式</a:t>
                </a:r>
                <a:r>
                  <a:rPr lang="en-US" altLang="zh-CN" sz="2400" dirty="0"/>
                  <a:t>A,</a:t>
                </a:r>
              </a:p>
              <a:p>
                <a:pPr marL="0" indent="0">
                  <a:lnSpc>
                    <a:spcPct val="100000"/>
                  </a:lnSpc>
                  <a:buNone/>
                </a:pPr>
                <a:r>
                  <a:rPr lang="en-US" altLang="zh-CN" sz="2400" dirty="0">
                    <a:sym typeface="Symbol" panose="05050102010706020507" pitchFamily="18" charset="2"/>
                  </a:rPr>
                  <a:t>     </a:t>
                </a:r>
                <a:r>
                  <a:rPr lang="zh-CN" altLang="en-US" sz="2400" dirty="0">
                    <a:sym typeface="Symbol" panose="05050102010706020507" pitchFamily="18" charset="2"/>
                  </a:rPr>
                  <a:t></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不妨设</a:t>
                </a:r>
                <a:r>
                  <a:rPr lang="en-US" altLang="zh-CN" sz="2400" dirty="0">
                    <a:latin typeface="Times New Roman" panose="02020603050405020304" pitchFamily="18" charset="0"/>
                    <a:cs typeface="Times New Roman" panose="02020603050405020304" pitchFamily="18" charset="0"/>
                  </a:rPr>
                  <a:t>A =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err="1">
                    <a:latin typeface="Times New Roman" panose="02020603050405020304" pitchFamily="18" charset="0"/>
                    <a:cs typeface="Times New Roman" panose="02020603050405020304" pitchFamily="18" charset="0"/>
                    <a:sym typeface="Symbol" panose="05050102010706020507" pitchFamily="18" charset="2"/>
                  </a:rPr>
                  <a:t>pp</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，则</a:t>
                </a:r>
                <a:r>
                  <a:rPr lang="zh-CN" altLang="en-US" sz="2400" dirty="0">
                    <a:sym typeface="Symbol" panose="05050102010706020507" pitchFamily="18" charset="2"/>
                  </a:rPr>
                  <a:t></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dirty="0" err="1">
                    <a:latin typeface="Times New Roman" panose="02020603050405020304" pitchFamily="18" charset="0"/>
                    <a:cs typeface="Times New Roman" panose="02020603050405020304" pitchFamily="18" charset="0"/>
                    <a:sym typeface="Symbol" panose="05050102010706020507" pitchFamily="18" charset="2"/>
                  </a:rPr>
                  <a:t>pp</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。即</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err="1">
                    <a:latin typeface="Times New Roman" panose="02020603050405020304" pitchFamily="18" charset="0"/>
                    <a:cs typeface="Times New Roman" panose="02020603050405020304" pitchFamily="18" charset="0"/>
                    <a:sym typeface="Symbol" panose="05050102010706020507" pitchFamily="18" charset="2"/>
                  </a:rPr>
                  <a:t>pp</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sz="2400" dirty="0">
                  <a:latin typeface="Times New Roman" panose="02020603050405020304" pitchFamily="18" charset="0"/>
                  <a:cs typeface="Times New Roman" panose="02020603050405020304" pitchFamily="18" charset="0"/>
                  <a:sym typeface="Symbol" panose="05050102010706020507" pitchFamily="18" charset="2"/>
                </a:endParaRPr>
              </a:p>
              <a:p>
                <a:pPr marL="0" indent="0">
                  <a:lnSpc>
                    <a:spcPct val="100000"/>
                  </a:lnSpc>
                  <a:buNone/>
                </a:pP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    则</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err="1">
                    <a:latin typeface="Times New Roman" panose="02020603050405020304" pitchFamily="18" charset="0"/>
                    <a:cs typeface="Times New Roman" panose="02020603050405020304" pitchFamily="18" charset="0"/>
                    <a:sym typeface="Symbol" panose="05050102010706020507" pitchFamily="18" charset="2"/>
                  </a:rPr>
                  <a:t>pp</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为永真式，矛盾。故</a:t>
                </a:r>
                <a:r>
                  <a:rPr lang="zh-CN" altLang="en-US" sz="2400" dirty="0"/>
                  <a:t>空公式集合</a:t>
                </a:r>
                <a:r>
                  <a:rPr lang="zh-CN" altLang="en-US" sz="2400" dirty="0">
                    <a:sym typeface="Symbol" panose="05050102010706020507" pitchFamily="18" charset="2"/>
                  </a:rPr>
                  <a:t></a:t>
                </a:r>
                <a:r>
                  <a:rPr lang="zh-CN" altLang="en-US" sz="2400" dirty="0"/>
                  <a:t>是协调的</a:t>
                </a:r>
                <a:r>
                  <a:rPr lang="en-US" altLang="zh-CN" sz="2400" dirty="0"/>
                  <a:t>.</a:t>
                </a:r>
              </a:p>
              <a:p>
                <a:pPr marL="0" indent="0">
                  <a:lnSpc>
                    <a:spcPct val="100000"/>
                  </a:lnSpc>
                  <a:buNone/>
                </a:pPr>
                <a:endParaRPr lang="en-US" altLang="zh-CN" sz="2400" dirty="0"/>
              </a:p>
              <a:p>
                <a:pPr>
                  <a:lnSpc>
                    <a:spcPct val="100000"/>
                  </a:lnSpc>
                </a:pPr>
                <a:r>
                  <a:rPr lang="zh-CN" altLang="en-US" sz="2400" dirty="0"/>
                  <a:t>可满足的集合是协调的</a:t>
                </a:r>
                <a:r>
                  <a:rPr lang="en-US" altLang="zh-CN" sz="2400" dirty="0"/>
                  <a:t>.</a:t>
                </a:r>
              </a:p>
              <a:p>
                <a:pPr marL="0" indent="0">
                  <a:lnSpc>
                    <a:spcPct val="100000"/>
                  </a:lnSpc>
                  <a:buNone/>
                </a:pPr>
                <a:r>
                  <a:rPr lang="zh-CN" altLang="en-US" sz="2400" dirty="0"/>
                  <a:t>    证明：假设</a:t>
                </a:r>
                <a:r>
                  <a:rPr lang="zh-CN" altLang="en-US" sz="2400" dirty="0">
                    <a:sym typeface="Symbol" panose="05050102010706020507" pitchFamily="18" charset="2"/>
                  </a:rPr>
                  <a:t></a:t>
                </a:r>
                <a:r>
                  <a:rPr lang="zh-CN" altLang="en-US" sz="2400" dirty="0"/>
                  <a:t>是可满足的</a:t>
                </a:r>
                <a:r>
                  <a:rPr lang="en-US" altLang="zh-CN" sz="2400" dirty="0"/>
                  <a:t>, </a:t>
                </a:r>
                <a:r>
                  <a:rPr lang="zh-CN" altLang="en-US" sz="2400" dirty="0"/>
                  <a:t>这时有真值赋值</a:t>
                </a:r>
                <a:r>
                  <a:rPr lang="en-US" altLang="zh-CN" sz="2400" dirty="0"/>
                  <a:t>v</a:t>
                </a:r>
                <a:r>
                  <a:rPr lang="zh-CN" altLang="en-US" sz="2400" dirty="0"/>
                  <a:t>使得</a:t>
                </a:r>
                <a:r>
                  <a:rPr lang="en-US" altLang="zh-CN" sz="2400" dirty="0"/>
                  <a:t>v(</a:t>
                </a:r>
                <a:r>
                  <a:rPr lang="zh-CN" altLang="en-US" sz="2400" dirty="0">
                    <a:sym typeface="Symbol" panose="05050102010706020507" pitchFamily="18" charset="2"/>
                  </a:rPr>
                  <a:t></a:t>
                </a:r>
                <a:r>
                  <a:rPr lang="en-US" altLang="zh-CN" sz="2400" dirty="0"/>
                  <a:t>)=1</a:t>
                </a:r>
                <a:r>
                  <a:rPr lang="zh-CN" altLang="en-US" sz="2400" dirty="0"/>
                  <a:t> </a:t>
                </a:r>
                <a:r>
                  <a:rPr lang="en-US" altLang="zh-CN" sz="2400" dirty="0"/>
                  <a:t>. </a:t>
                </a:r>
              </a:p>
              <a:p>
                <a:pPr marL="0" indent="0">
                  <a:lnSpc>
                    <a:spcPct val="100000"/>
                  </a:lnSpc>
                  <a:buNone/>
                </a:pPr>
                <a:r>
                  <a:rPr lang="zh-CN" altLang="en-US" sz="2400" dirty="0"/>
                  <a:t>    若</a:t>
                </a:r>
                <a:r>
                  <a:rPr lang="zh-CN" altLang="en-US" sz="2400" dirty="0">
                    <a:sym typeface="Symbol" panose="05050102010706020507" pitchFamily="18" charset="2"/>
                  </a:rPr>
                  <a:t></a:t>
                </a:r>
                <a:r>
                  <a:rPr lang="zh-CN" altLang="en-US" sz="2400" dirty="0"/>
                  <a:t>是不协调的</a:t>
                </a:r>
                <a:r>
                  <a:rPr lang="en-US" altLang="zh-CN" sz="2400" dirty="0"/>
                  <a:t>, </a:t>
                </a:r>
                <a:r>
                  <a:rPr lang="zh-CN" altLang="en-US" sz="2400" dirty="0"/>
                  <a:t>则</a:t>
                </a:r>
                <a:r>
                  <a:rPr lang="zh-CN" altLang="en-US" sz="2400" dirty="0">
                    <a:sym typeface="Symbol" panose="05050102010706020507" pitchFamily="18" charset="2"/>
                  </a:rPr>
                  <a:t></a:t>
                </a:r>
                <a:r>
                  <a:rPr lang="zh-CN" altLang="en-US" sz="2400" dirty="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dirty="0" err="1">
                    <a:latin typeface="Times New Roman" panose="02020603050405020304" pitchFamily="18" charset="0"/>
                    <a:cs typeface="Times New Roman" panose="02020603050405020304" pitchFamily="18" charset="0"/>
                    <a:sym typeface="Symbol" panose="05050102010706020507" pitchFamily="18" charset="2"/>
                  </a:rPr>
                  <a:t>pp</a:t>
                </a:r>
                <a:r>
                  <a:rPr lang="en-US" altLang="zh-CN" sz="2400" dirty="0"/>
                  <a:t>,</a:t>
                </a:r>
                <a:r>
                  <a:rPr lang="zh-CN" altLang="en-US" sz="2400" dirty="0"/>
                  <a:t>则</a:t>
                </a:r>
                <a:r>
                  <a:rPr lang="zh-CN" altLang="en-US" sz="2400" dirty="0">
                    <a:sym typeface="Symbol" panose="05050102010706020507" pitchFamily="18" charset="2"/>
                  </a:rPr>
                  <a:t></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err="1">
                    <a:latin typeface="Times New Roman" panose="02020603050405020304" pitchFamily="18" charset="0"/>
                    <a:cs typeface="Times New Roman" panose="02020603050405020304" pitchFamily="18" charset="0"/>
                    <a:sym typeface="Symbol" panose="05050102010706020507" pitchFamily="18" charset="2"/>
                  </a:rPr>
                  <a:t>pp</a:t>
                </a:r>
                <a:r>
                  <a:rPr lang="zh-CN" altLang="en-US" sz="2400" dirty="0"/>
                  <a:t> </a:t>
                </a:r>
                <a:r>
                  <a:rPr lang="en-US" altLang="zh-CN" sz="2400" dirty="0"/>
                  <a:t>, </a:t>
                </a:r>
                <a:r>
                  <a:rPr lang="zh-CN" altLang="en-US" sz="2400" dirty="0"/>
                  <a:t>则</a:t>
                </a:r>
                <a:r>
                  <a:rPr lang="en-US" altLang="zh-CN" sz="2400" dirty="0"/>
                  <a:t>v(</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err="1">
                    <a:latin typeface="Times New Roman" panose="02020603050405020304" pitchFamily="18" charset="0"/>
                    <a:cs typeface="Times New Roman" panose="02020603050405020304" pitchFamily="18" charset="0"/>
                    <a:sym typeface="Symbol" panose="05050102010706020507" pitchFamily="18" charset="2"/>
                  </a:rPr>
                  <a:t>pp</a:t>
                </a:r>
                <a:r>
                  <a:rPr lang="en-US" altLang="zh-CN" sz="2400" dirty="0"/>
                  <a:t>)=1</a:t>
                </a:r>
                <a:endParaRPr lang="zh-CN" altLang="en-US" sz="2400" dirty="0"/>
              </a:p>
              <a:p>
                <a:pPr marL="0" indent="0">
                  <a:lnSpc>
                    <a:spcPct val="100000"/>
                  </a:lnSpc>
                  <a:buNone/>
                </a:pPr>
                <a:r>
                  <a:rPr lang="zh-CN" altLang="en-US" sz="2400" dirty="0"/>
                  <a:t>    矛盾</a:t>
                </a:r>
                <a:r>
                  <a:rPr lang="en-US" altLang="zh-CN" sz="2400" dirty="0"/>
                  <a:t>.</a:t>
                </a:r>
                <a:r>
                  <a:rPr lang="zh-CN" altLang="en-US" sz="2400" dirty="0"/>
                  <a:t>故</a:t>
                </a:r>
                <a:r>
                  <a:rPr lang="zh-CN" altLang="en-US" sz="2400" dirty="0">
                    <a:sym typeface="Symbol" panose="05050102010706020507" pitchFamily="18" charset="2"/>
                  </a:rPr>
                  <a:t></a:t>
                </a:r>
                <a:r>
                  <a:rPr lang="zh-CN" altLang="en-US" sz="2400" dirty="0"/>
                  <a:t>是协调的</a:t>
                </a:r>
                <a:r>
                  <a:rPr lang="en-US" altLang="zh-CN" sz="2400" dirty="0"/>
                  <a:t>.</a:t>
                </a: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923" t="-11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20495511"/>
      </p:ext>
    </p:extLst>
  </p:cSld>
  <p:clrMapOvr>
    <a:masterClrMapping/>
  </p:clrMapOvr>
  <p:transition>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sz="2800" dirty="0"/>
              <a:t>定理</a:t>
            </a:r>
            <a:r>
              <a:rPr lang="en-US" altLang="zh-CN" sz="2800" dirty="0"/>
              <a:t>3.4</a:t>
            </a:r>
            <a:r>
              <a:rPr lang="zh-CN" altLang="en-US" sz="2800" dirty="0"/>
              <a:t>：若</a:t>
            </a:r>
            <a:r>
              <a:rPr lang="zh-CN" altLang="en-US" sz="2800" dirty="0">
                <a:sym typeface="Symbol" panose="05050102010706020507" pitchFamily="18" charset="2"/>
              </a:rPr>
              <a:t></a:t>
            </a:r>
            <a:r>
              <a:rPr lang="zh-CN" altLang="en-US" sz="2800" dirty="0"/>
              <a:t>协调</a:t>
            </a:r>
            <a:r>
              <a:rPr lang="en-US" altLang="zh-CN" sz="2800" dirty="0"/>
              <a:t>,</a:t>
            </a:r>
            <a:r>
              <a:rPr lang="zh-CN" altLang="en-US" sz="2800" dirty="0"/>
              <a:t>则</a:t>
            </a:r>
            <a:r>
              <a:rPr lang="zh-CN" altLang="en-US" sz="2800" dirty="0">
                <a:sym typeface="Symbol" panose="05050102010706020507" pitchFamily="18" charset="2"/>
              </a:rPr>
              <a:t></a:t>
            </a:r>
            <a:r>
              <a:rPr lang="zh-CN" altLang="en-US" sz="2800" dirty="0"/>
              <a:t>可满足</a:t>
            </a:r>
            <a:r>
              <a:rPr lang="en-US" altLang="zh-CN" sz="2800" dirty="0"/>
              <a:t>.</a:t>
            </a:r>
          </a:p>
        </p:txBody>
      </p:sp>
    </p:spTree>
    <p:extLst>
      <p:ext uri="{BB962C8B-B14F-4D97-AF65-F5344CB8AC3E}">
        <p14:creationId xmlns:p14="http://schemas.microsoft.com/office/powerpoint/2010/main" val="2101724498"/>
      </p:ext>
    </p:extLst>
  </p:cSld>
  <p:clrMapOvr>
    <a:masterClrMapping/>
  </p:clrMapOvr>
  <p:transition>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完备性</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400" dirty="0"/>
                  <a:t>定理</a:t>
                </a:r>
                <a:r>
                  <a:rPr lang="en-US" altLang="zh-CN" sz="2400" dirty="0"/>
                  <a:t>3.5</a:t>
                </a:r>
                <a:r>
                  <a:rPr lang="zh-CN" altLang="en-US" sz="2400" dirty="0"/>
                  <a:t> ：若</a:t>
                </a:r>
                <a:r>
                  <a:rPr lang="zh-CN" altLang="en-US" sz="2400" dirty="0">
                    <a:sym typeface="Symbol" panose="05050102010706020507" pitchFamily="18" charset="2"/>
                  </a:rPr>
                  <a:t></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t>A, </a:t>
                </a:r>
                <a:r>
                  <a:rPr lang="zh-CN" altLang="en-US" sz="2400" dirty="0"/>
                  <a:t>则</a:t>
                </a:r>
                <a:r>
                  <a:rPr lang="zh-CN" altLang="en-US" sz="2400" dirty="0">
                    <a:sym typeface="Symbol" panose="05050102010706020507" pitchFamily="18" charset="2"/>
                  </a:rPr>
                  <a:t></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t>A</a:t>
                </a:r>
              </a:p>
              <a:p>
                <a:pPr marL="0" indent="0">
                  <a:buNone/>
                </a:pPr>
                <a:r>
                  <a:rPr lang="zh-CN" altLang="en-US" sz="2400" dirty="0"/>
                  <a:t>    证明：对任意满足</a:t>
                </a:r>
                <a:r>
                  <a:rPr lang="zh-CN" altLang="en-US" sz="2400" dirty="0">
                    <a:sym typeface="Symbol" panose="05050102010706020507" pitchFamily="18" charset="2"/>
                  </a:rPr>
                  <a:t></a:t>
                </a:r>
                <a:r>
                  <a:rPr lang="zh-CN" altLang="en-US" sz="2400" dirty="0"/>
                  <a:t>赋值</a:t>
                </a:r>
                <a:r>
                  <a:rPr lang="en-US" altLang="zh-CN" sz="2400" dirty="0"/>
                  <a:t>v</a:t>
                </a:r>
                <a:r>
                  <a:rPr lang="zh-CN" altLang="en-US" sz="2400" dirty="0">
                    <a:sym typeface="Symbol" panose="05050102010706020507" pitchFamily="18" charset="2"/>
                  </a:rPr>
                  <a:t>，则</a:t>
                </a:r>
                <a:r>
                  <a:rPr lang="en-US" altLang="zh-CN" sz="2400" dirty="0">
                    <a:sym typeface="Symbol" panose="05050102010706020507" pitchFamily="18" charset="2"/>
                  </a:rPr>
                  <a:t>v</a:t>
                </a:r>
                <a:r>
                  <a:rPr lang="zh-CN" altLang="en-US" sz="2400" dirty="0">
                    <a:sym typeface="Symbol" panose="05050102010706020507" pitchFamily="18" charset="2"/>
                  </a:rPr>
                  <a:t>满足</a:t>
                </a:r>
                <a:r>
                  <a:rPr lang="en-US" altLang="zh-CN" sz="2400" dirty="0">
                    <a:sym typeface="Symbol" panose="05050102010706020507" pitchFamily="18" charset="2"/>
                  </a:rPr>
                  <a:t>A. </a:t>
                </a:r>
                <a:r>
                  <a:rPr lang="zh-CN" altLang="en-US" sz="2400" dirty="0">
                    <a:sym typeface="Symbol" panose="05050102010706020507" pitchFamily="18" charset="2"/>
                  </a:rPr>
                  <a:t>则</a:t>
                </a:r>
                <a:r>
                  <a:rPr lang="en-US" altLang="zh-CN" sz="2400" dirty="0">
                    <a:sym typeface="Symbol" panose="05050102010706020507" pitchFamily="18" charset="2"/>
                  </a:rPr>
                  <a:t>{</a:t>
                </a:r>
                <a:r>
                  <a:rPr lang="zh-CN" altLang="en-US" sz="2400" dirty="0">
                    <a:sym typeface="Symbol" panose="05050102010706020507" pitchFamily="18" charset="2"/>
                  </a:rPr>
                  <a:t></a:t>
                </a:r>
                <a:r>
                  <a:rPr lang="en-US" altLang="zh-CN" sz="2400" dirty="0">
                    <a:sym typeface="Symbol" panose="05050102010706020507" pitchFamily="18" charset="2"/>
                  </a:rPr>
                  <a:t>A}</a:t>
                </a:r>
                <a:r>
                  <a:rPr lang="zh-CN" altLang="en-US" sz="2400" dirty="0">
                    <a:sym typeface="Symbol" panose="05050102010706020507" pitchFamily="18" charset="2"/>
                  </a:rPr>
                  <a:t>是不可满足</a:t>
                </a:r>
                <a:endParaRPr lang="en-US" altLang="zh-CN" sz="2400" dirty="0">
                  <a:sym typeface="Symbol" panose="05050102010706020507" pitchFamily="18" charset="2"/>
                </a:endParaRPr>
              </a:p>
              <a:p>
                <a:pPr marL="0" indent="0">
                  <a:buNone/>
                </a:pPr>
                <a:r>
                  <a:rPr lang="en-US" altLang="zh-CN" sz="2400" dirty="0">
                    <a:sym typeface="Symbol" panose="05050102010706020507" pitchFamily="18" charset="2"/>
                  </a:rPr>
                  <a:t>    </a:t>
                </a:r>
                <a:r>
                  <a:rPr lang="zh-CN" altLang="en-US" sz="2400" dirty="0">
                    <a:sym typeface="Symbol" panose="05050102010706020507" pitchFamily="18" charset="2"/>
                  </a:rPr>
                  <a:t>的，则</a:t>
                </a:r>
                <a:r>
                  <a:rPr lang="en-US" altLang="zh-CN" sz="2400" dirty="0">
                    <a:sym typeface="Symbol" panose="05050102010706020507" pitchFamily="18" charset="2"/>
                  </a:rPr>
                  <a:t>{</a:t>
                </a:r>
                <a:r>
                  <a:rPr lang="zh-CN" altLang="en-US" sz="2400" dirty="0">
                    <a:sym typeface="Symbol" panose="05050102010706020507" pitchFamily="18" charset="2"/>
                  </a:rPr>
                  <a:t></a:t>
                </a:r>
                <a:r>
                  <a:rPr lang="en-US" altLang="zh-CN" sz="2400" dirty="0">
                    <a:sym typeface="Symbol" panose="05050102010706020507" pitchFamily="18" charset="2"/>
                  </a:rPr>
                  <a:t>A}</a:t>
                </a:r>
                <a:r>
                  <a:rPr lang="zh-CN" altLang="en-US" sz="2400" dirty="0">
                    <a:sym typeface="Symbol" panose="05050102010706020507" pitchFamily="18" charset="2"/>
                  </a:rPr>
                  <a:t>是不协调的。因此，</a:t>
                </a:r>
                <a:r>
                  <a:rPr lang="en-US" altLang="zh-CN" sz="2400" dirty="0">
                    <a:sym typeface="Symbol" panose="05050102010706020507" pitchFamily="18" charset="2"/>
                  </a:rPr>
                  <a:t>{</a:t>
                </a:r>
                <a:r>
                  <a:rPr lang="zh-CN" altLang="en-US" sz="2400" dirty="0">
                    <a:sym typeface="Symbol" panose="05050102010706020507" pitchFamily="18" charset="2"/>
                  </a:rPr>
                  <a:t></a:t>
                </a:r>
                <a:r>
                  <a:rPr lang="en-US" altLang="zh-CN" sz="2400" dirty="0">
                    <a:sym typeface="Symbol" panose="05050102010706020507" pitchFamily="18" charset="2"/>
                  </a:rPr>
                  <a:t>A}</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t>A</a:t>
                </a:r>
                <a:r>
                  <a:rPr lang="zh-CN" altLang="en-US" sz="2400" dirty="0"/>
                  <a:t>，根据演绎</a:t>
                </a:r>
                <a:endParaRPr lang="en-US" altLang="zh-CN" sz="2400" dirty="0"/>
              </a:p>
              <a:p>
                <a:pPr marL="0" indent="0">
                  <a:buNone/>
                </a:pPr>
                <a:r>
                  <a:rPr lang="en-US" altLang="zh-CN" sz="2400" dirty="0"/>
                  <a:t>    </a:t>
                </a:r>
                <a:r>
                  <a:rPr lang="zh-CN" altLang="en-US" sz="2400" dirty="0"/>
                  <a:t>定理有：</a:t>
                </a:r>
                <a:r>
                  <a:rPr lang="zh-CN" altLang="en-US" sz="2400" dirty="0">
                    <a:sym typeface="Symbol" panose="05050102010706020507" pitchFamily="18" charset="2"/>
                  </a:rPr>
                  <a:t></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zh-CN" altLang="en-US" sz="2400" dirty="0">
                    <a:sym typeface="Symbol" panose="05050102010706020507" pitchFamily="18" charset="2"/>
                  </a:rPr>
                  <a:t> </a:t>
                </a:r>
                <a:r>
                  <a:rPr lang="en-US" altLang="zh-CN" sz="2400" dirty="0">
                    <a:sym typeface="Symbol" panose="05050102010706020507" pitchFamily="18" charset="2"/>
                  </a:rPr>
                  <a:t>A </a:t>
                </a:r>
                <a:r>
                  <a:rPr lang="en-US" altLang="zh-CN" sz="2400" dirty="0"/>
                  <a:t>A</a:t>
                </a:r>
                <a:r>
                  <a:rPr lang="zh-CN" altLang="en-US" sz="2400" dirty="0"/>
                  <a:t>，根据例</a:t>
                </a:r>
                <a:r>
                  <a:rPr lang="en-US" altLang="zh-CN" sz="2400" dirty="0"/>
                  <a:t>6</a:t>
                </a:r>
                <a:r>
                  <a:rPr lang="zh-CN" altLang="en-US" sz="2400" dirty="0"/>
                  <a:t>有：</a:t>
                </a:r>
                <a:r>
                  <a:rPr lang="zh-CN" altLang="en-US" sz="2400" dirty="0">
                    <a:sym typeface="Symbol" panose="05050102010706020507" pitchFamily="18" charset="2"/>
                  </a:rPr>
                  <a:t></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zh-CN" altLang="en-US" sz="2400" dirty="0">
                    <a:sym typeface="Symbol" panose="05050102010706020507" pitchFamily="18" charset="2"/>
                  </a:rPr>
                  <a:t> </a:t>
                </a:r>
                <a:r>
                  <a:rPr lang="en-US" altLang="zh-CN" sz="2400" dirty="0">
                    <a:sym typeface="Symbol" panose="05050102010706020507" pitchFamily="18" charset="2"/>
                  </a:rPr>
                  <a:t>(</a:t>
                </a:r>
                <a:r>
                  <a:rPr lang="zh-CN" altLang="en-US" sz="2400" dirty="0">
                    <a:sym typeface="Symbol" panose="05050102010706020507" pitchFamily="18" charset="2"/>
                  </a:rPr>
                  <a:t></a:t>
                </a:r>
                <a:r>
                  <a:rPr lang="en-US" altLang="zh-CN" sz="2400" dirty="0">
                    <a:sym typeface="Symbol" panose="05050102010706020507" pitchFamily="18" charset="2"/>
                  </a:rPr>
                  <a:t>A </a:t>
                </a:r>
                <a:r>
                  <a:rPr lang="en-US" altLang="zh-CN" sz="2400" dirty="0"/>
                  <a:t>A)</a:t>
                </a:r>
                <a:r>
                  <a:rPr lang="zh-CN" altLang="en-US" sz="2400" dirty="0"/>
                  <a:t> </a:t>
                </a:r>
                <a:r>
                  <a:rPr lang="en-US" altLang="zh-CN" sz="2400" dirty="0">
                    <a:sym typeface="Symbol" panose="05050102010706020507" pitchFamily="18" charset="2"/>
                  </a:rPr>
                  <a:t></a:t>
                </a:r>
                <a:r>
                  <a:rPr lang="en-US" altLang="zh-CN" sz="2400" dirty="0"/>
                  <a:t>A</a:t>
                </a:r>
              </a:p>
              <a:p>
                <a:pPr marL="0" indent="0">
                  <a:buNone/>
                </a:pPr>
                <a:r>
                  <a:rPr lang="en-US" altLang="zh-CN" sz="2400" dirty="0"/>
                  <a:t>     </a:t>
                </a:r>
                <a:r>
                  <a:rPr lang="zh-CN" altLang="en-US" sz="2400" dirty="0"/>
                  <a:t>则   </a:t>
                </a:r>
                <a:r>
                  <a:rPr lang="zh-CN" altLang="en-US" sz="2400" dirty="0">
                    <a:sym typeface="Symbol" panose="05050102010706020507" pitchFamily="18" charset="2"/>
                  </a:rPr>
                  <a:t></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zh-CN" altLang="en-US" sz="2400" dirty="0">
                    <a:sym typeface="Symbol" panose="05050102010706020507" pitchFamily="18" charset="2"/>
                  </a:rPr>
                  <a:t> </a:t>
                </a:r>
                <a:r>
                  <a:rPr lang="en-US" altLang="zh-CN" sz="2400" dirty="0">
                    <a:sym typeface="Symbol" panose="05050102010706020507" pitchFamily="18" charset="2"/>
                  </a:rPr>
                  <a:t>A </a:t>
                </a:r>
                <a:r>
                  <a:rPr lang="zh-CN" altLang="en-US" sz="2400" dirty="0">
                    <a:sym typeface="Symbol" panose="05050102010706020507" pitchFamily="18" charset="2"/>
                  </a:rPr>
                  <a:t>。</a:t>
                </a:r>
                <a:endParaRPr lang="en-US" altLang="zh-CN" sz="2400" dirty="0">
                  <a:sym typeface="Symbol" panose="05050102010706020507" pitchFamily="18" charset="2"/>
                </a:endParaRPr>
              </a:p>
              <a:p>
                <a:pPr marL="0" indent="0">
                  <a:buNone/>
                </a:pPr>
                <a:endParaRPr lang="en-US" altLang="zh-CN" sz="2400" dirty="0"/>
              </a:p>
              <a:p>
                <a:r>
                  <a:rPr lang="zh-CN" altLang="en-US" sz="2400" dirty="0"/>
                  <a:t>推论（永真则可证）：若</a:t>
                </a:r>
                <a14:m>
                  <m:oMath xmlns:m="http://schemas.openxmlformats.org/officeDocument/2006/math">
                    <m:r>
                      <a:rPr lang="zh-CN" altLang="en-US" sz="2400">
                        <a:latin typeface="Cambria Math" panose="02040503050406030204" pitchFamily="18" charset="0"/>
                      </a:rPr>
                      <m:t>⊨</m:t>
                    </m:r>
                  </m:oMath>
                </a14:m>
                <a:r>
                  <a:rPr lang="en-US" altLang="zh-CN" sz="2400" dirty="0"/>
                  <a:t>A, </a:t>
                </a:r>
                <a:r>
                  <a:rPr lang="zh-CN" altLang="en-US" sz="2400" dirty="0"/>
                  <a:t>则</a:t>
                </a:r>
                <a14:m>
                  <m:oMath xmlns:m="http://schemas.openxmlformats.org/officeDocument/2006/math">
                    <m:r>
                      <a:rPr lang="zh-CN" altLang="en-US" sz="2400">
                        <a:latin typeface="Cambria Math" panose="02040503050406030204" pitchFamily="18" charset="0"/>
                      </a:rPr>
                      <m:t>⊢</m:t>
                    </m:r>
                  </m:oMath>
                </a14:m>
                <a:r>
                  <a:rPr lang="en-US" altLang="zh-CN" sz="2400" dirty="0"/>
                  <a:t>A</a:t>
                </a:r>
              </a:p>
              <a:p>
                <a:pPr marL="0" indent="0">
                  <a:buNone/>
                </a:pPr>
                <a:endParaRPr lang="en-US" altLang="zh-CN" sz="2400" dirty="0"/>
              </a:p>
              <a:p>
                <a:pPr marL="0" indent="0">
                  <a:buNone/>
                </a:pPr>
                <a:r>
                  <a:rPr lang="zh-CN" altLang="en-US" sz="2400" dirty="0"/>
                  <a:t>         </a:t>
                </a:r>
                <a:endParaRPr lang="en-US"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923" t="-1858" r="-7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43625539"/>
      </p:ext>
    </p:extLst>
  </p:cSld>
  <p:clrMapOvr>
    <a:masterClrMapping/>
  </p:clrMapOvr>
  <p:transition>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紧致性定理</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400" dirty="0"/>
                  <a:t> 定理</a:t>
                </a:r>
                <a:r>
                  <a:rPr lang="en-US" altLang="zh-CN" sz="2400" dirty="0"/>
                  <a:t>3.6</a:t>
                </a:r>
                <a:r>
                  <a:rPr lang="zh-CN" altLang="en-US" sz="2400" dirty="0"/>
                  <a:t>：若</a:t>
                </a:r>
                <a:r>
                  <a:rPr lang="zh-CN" altLang="en-US" sz="2400" dirty="0">
                    <a:sym typeface="Symbol" panose="05050102010706020507" pitchFamily="18" charset="2"/>
                  </a:rPr>
                  <a:t></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t>A</a:t>
                </a:r>
                <a:r>
                  <a:rPr lang="zh-CN" altLang="en-US" sz="2400" dirty="0"/>
                  <a:t> </a:t>
                </a:r>
                <a:r>
                  <a:rPr lang="en-US" altLang="zh-CN" sz="2400" dirty="0"/>
                  <a:t>,</a:t>
                </a:r>
                <a:r>
                  <a:rPr lang="zh-CN" altLang="en-US" sz="2400" dirty="0"/>
                  <a:t>则有</a:t>
                </a:r>
                <a:r>
                  <a:rPr lang="zh-CN" altLang="en-US" sz="2400" dirty="0">
                    <a:sym typeface="Symbol" panose="05050102010706020507" pitchFamily="18" charset="2"/>
                  </a:rPr>
                  <a:t></a:t>
                </a:r>
                <a:r>
                  <a:rPr lang="zh-CN" altLang="en-US" sz="2400" dirty="0"/>
                  <a:t>的有穷子集</a:t>
                </a:r>
                <a:r>
                  <a:rPr lang="zh-CN" altLang="en-US" sz="2400" dirty="0">
                    <a:sym typeface="Symbol" panose="05050102010706020507" pitchFamily="18" charset="2"/>
                  </a:rPr>
                  <a:t></a:t>
                </a:r>
                <a:r>
                  <a:rPr lang="en-US" altLang="zh-CN" sz="2400" baseline="-25000" dirty="0">
                    <a:sym typeface="Symbol" panose="05050102010706020507" pitchFamily="18" charset="2"/>
                  </a:rPr>
                  <a:t>1</a:t>
                </a:r>
                <a:r>
                  <a:rPr lang="zh-CN" altLang="en-US" sz="2400" dirty="0"/>
                  <a:t>使得</a:t>
                </a:r>
                <a:r>
                  <a:rPr lang="zh-CN" altLang="en-US" sz="2400" dirty="0">
                    <a:sym typeface="Symbol" panose="05050102010706020507" pitchFamily="18" charset="2"/>
                  </a:rPr>
                  <a:t></a:t>
                </a:r>
                <a:r>
                  <a:rPr lang="en-US" altLang="zh-CN" sz="2400" baseline="-25000" dirty="0">
                    <a:sym typeface="Symbol" panose="05050102010706020507" pitchFamily="18" charset="2"/>
                  </a:rPr>
                  <a:t>1</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t>A</a:t>
                </a:r>
                <a:r>
                  <a:rPr lang="zh-CN" altLang="en-US" sz="2400" dirty="0"/>
                  <a:t> </a:t>
                </a:r>
                <a:r>
                  <a:rPr lang="en-US" altLang="zh-CN" sz="2400" dirty="0"/>
                  <a:t>.</a:t>
                </a:r>
              </a:p>
              <a:p>
                <a:pPr marL="0" indent="0">
                  <a:buNone/>
                </a:pPr>
                <a:r>
                  <a:rPr lang="zh-CN" altLang="en-US" sz="2400" dirty="0"/>
                  <a:t>     证明：</a:t>
                </a:r>
                <a:r>
                  <a:rPr lang="zh-CN" altLang="en-US" sz="2400" dirty="0">
                    <a:sym typeface="Symbol" panose="05050102010706020507" pitchFamily="18" charset="2"/>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t>A</a:t>
                </a:r>
                <a:r>
                  <a:rPr lang="zh-CN" altLang="en-US" sz="2400" dirty="0"/>
                  <a:t>，有</a:t>
                </a:r>
                <a:r>
                  <a:rPr lang="zh-CN" altLang="en-US" sz="2400" dirty="0">
                    <a:sym typeface="Symbol" panose="05050102010706020507" pitchFamily="18" charset="2"/>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t>A</a:t>
                </a:r>
                <a:r>
                  <a:rPr lang="zh-CN" altLang="en-US" sz="2400" dirty="0"/>
                  <a:t>，则存在一推演序列</a:t>
                </a:r>
                <a:r>
                  <a:rPr lang="en-US" altLang="zh-CN" sz="2400" dirty="0"/>
                  <a:t>A</a:t>
                </a:r>
                <a:r>
                  <a:rPr lang="en-US" altLang="zh-CN" sz="2400" baseline="-25000" dirty="0"/>
                  <a:t>1</a:t>
                </a:r>
                <a:r>
                  <a:rPr lang="en-US" altLang="zh-CN" sz="2400" dirty="0"/>
                  <a:t>,…,A</a:t>
                </a:r>
                <a:r>
                  <a:rPr lang="en-US" altLang="zh-CN" sz="2400" baseline="-25000" dirty="0"/>
                  <a:t>n</a:t>
                </a:r>
                <a:r>
                  <a:rPr lang="zh-CN" altLang="en-US" sz="2400" dirty="0"/>
                  <a:t>，使得</a:t>
                </a:r>
                <a:endParaRPr lang="en-US" altLang="zh-CN" sz="2400" dirty="0"/>
              </a:p>
              <a:p>
                <a:pPr marL="0" indent="0">
                  <a:buNone/>
                </a:pPr>
                <a:r>
                  <a:rPr lang="en-US" altLang="zh-CN" sz="2400" dirty="0"/>
                  <a:t>     </a:t>
                </a:r>
                <a:r>
                  <a:rPr lang="zh-CN" altLang="en-US" sz="2400" dirty="0"/>
                  <a:t>该序列是</a:t>
                </a:r>
                <a:r>
                  <a:rPr lang="en-US" altLang="zh-CN" sz="2400" dirty="0"/>
                  <a:t>A</a:t>
                </a:r>
                <a:r>
                  <a:rPr lang="zh-CN" altLang="en-US" sz="2400" dirty="0"/>
                  <a:t>的</a:t>
                </a:r>
                <a:r>
                  <a:rPr lang="zh-CN" altLang="en-US" sz="2400" dirty="0">
                    <a:sym typeface="Symbol" panose="05050102010706020507" pitchFamily="18" charset="2"/>
                  </a:rPr>
                  <a:t></a:t>
                </a:r>
                <a:r>
                  <a:rPr lang="en-US" altLang="zh-CN" sz="2400" dirty="0">
                    <a:sym typeface="Symbol" panose="05050102010706020507" pitchFamily="18" charset="2"/>
                  </a:rPr>
                  <a:t>-</a:t>
                </a:r>
                <a:r>
                  <a:rPr lang="zh-CN" altLang="en-US" sz="2400" dirty="0">
                    <a:sym typeface="Symbol" panose="05050102010706020507" pitchFamily="18" charset="2"/>
                  </a:rPr>
                  <a:t>推演，设其中涉及的公式</a:t>
                </a:r>
                <a:r>
                  <a:rPr lang="en-US" altLang="zh-CN" sz="2400" dirty="0">
                    <a:sym typeface="Symbol" panose="05050102010706020507" pitchFamily="18" charset="2"/>
                  </a:rPr>
                  <a:t>B</a:t>
                </a:r>
                <a:r>
                  <a:rPr lang="en-US" altLang="zh-CN" sz="2400" baseline="-25000" dirty="0">
                    <a:sym typeface="Symbol" panose="05050102010706020507" pitchFamily="18" charset="2"/>
                  </a:rPr>
                  <a:t>1</a:t>
                </a:r>
                <a:r>
                  <a:rPr lang="en-US" altLang="zh-CN" sz="2400" dirty="0">
                    <a:sym typeface="Symbol" panose="05050102010706020507" pitchFamily="18" charset="2"/>
                  </a:rPr>
                  <a:t>,…,</a:t>
                </a:r>
                <a:r>
                  <a:rPr lang="en-US" altLang="zh-CN" sz="2400" dirty="0" err="1">
                    <a:sym typeface="Symbol" panose="05050102010706020507" pitchFamily="18" charset="2"/>
                  </a:rPr>
                  <a:t>B</a:t>
                </a:r>
                <a:r>
                  <a:rPr lang="en-US" altLang="zh-CN" sz="2400" baseline="-25000" dirty="0" err="1">
                    <a:sym typeface="Symbol" panose="05050102010706020507" pitchFamily="18" charset="2"/>
                  </a:rPr>
                  <a:t>n</a:t>
                </a:r>
                <a:r>
                  <a:rPr lang="zh-CN" altLang="en-US" sz="2400" dirty="0">
                    <a:sym typeface="Symbol" panose="05050102010706020507" pitchFamily="18" charset="2"/>
                  </a:rPr>
                  <a:t> ，令</a:t>
                </a:r>
                <a:endParaRPr lang="en-US" altLang="zh-CN" sz="2400" dirty="0">
                  <a:sym typeface="Symbol" panose="05050102010706020507" pitchFamily="18" charset="2"/>
                </a:endParaRPr>
              </a:p>
              <a:p>
                <a:pPr marL="0" indent="0">
                  <a:buNone/>
                </a:pPr>
                <a:r>
                  <a:rPr lang="en-US" altLang="zh-CN" sz="2400" dirty="0">
                    <a:sym typeface="Symbol" panose="05050102010706020507" pitchFamily="18" charset="2"/>
                  </a:rPr>
                  <a:t>      </a:t>
                </a:r>
                <a:r>
                  <a:rPr lang="zh-CN" altLang="en-US" sz="2400" dirty="0">
                    <a:sym typeface="Symbol" panose="05050102010706020507" pitchFamily="18" charset="2"/>
                  </a:rPr>
                  <a:t></a:t>
                </a:r>
                <a:r>
                  <a:rPr lang="en-US" altLang="zh-CN" sz="2400" baseline="-25000" dirty="0">
                    <a:sym typeface="Symbol" panose="05050102010706020507" pitchFamily="18" charset="2"/>
                  </a:rPr>
                  <a:t>1 </a:t>
                </a:r>
                <a:r>
                  <a:rPr lang="en-US" altLang="zh-CN" sz="2400" dirty="0">
                    <a:sym typeface="Symbol" panose="05050102010706020507" pitchFamily="18" charset="2"/>
                  </a:rPr>
                  <a:t>={B</a:t>
                </a:r>
                <a:r>
                  <a:rPr lang="en-US" altLang="zh-CN" sz="2400" baseline="-25000" dirty="0">
                    <a:sym typeface="Symbol" panose="05050102010706020507" pitchFamily="18" charset="2"/>
                  </a:rPr>
                  <a:t>1</a:t>
                </a:r>
                <a:r>
                  <a:rPr lang="en-US" altLang="zh-CN" sz="2400" dirty="0">
                    <a:sym typeface="Symbol" panose="05050102010706020507" pitchFamily="18" charset="2"/>
                  </a:rPr>
                  <a:t>,…,</a:t>
                </a:r>
                <a:r>
                  <a:rPr lang="en-US" altLang="zh-CN" sz="2400" dirty="0" err="1">
                    <a:sym typeface="Symbol" panose="05050102010706020507" pitchFamily="18" charset="2"/>
                  </a:rPr>
                  <a:t>B</a:t>
                </a:r>
                <a:r>
                  <a:rPr lang="en-US" altLang="zh-CN" sz="2400" baseline="-25000" dirty="0" err="1">
                    <a:sym typeface="Symbol" panose="05050102010706020507" pitchFamily="18" charset="2"/>
                  </a:rPr>
                  <a:t>n</a:t>
                </a:r>
                <a:r>
                  <a:rPr lang="en-US" altLang="zh-CN" sz="2400" dirty="0">
                    <a:sym typeface="Symbol" panose="05050102010706020507" pitchFamily="18" charset="2"/>
                  </a:rPr>
                  <a:t>}</a:t>
                </a:r>
                <a:r>
                  <a:rPr lang="zh-CN" altLang="en-US" sz="2400" dirty="0">
                    <a:sym typeface="Symbol" panose="05050102010706020507" pitchFamily="18" charset="2"/>
                  </a:rPr>
                  <a:t>，则</a:t>
                </a:r>
                <a:r>
                  <a:rPr lang="en-US" altLang="zh-CN" sz="2400" baseline="-25000" dirty="0">
                    <a:sym typeface="Symbol" panose="05050102010706020507" pitchFamily="18" charset="2"/>
                  </a:rPr>
                  <a:t>1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sym typeface="Symbol" panose="05050102010706020507" pitchFamily="18" charset="2"/>
                  </a:rPr>
                  <a:t>A</a:t>
                </a:r>
                <a:r>
                  <a:rPr lang="zh-CN" altLang="en-US" sz="2400" dirty="0">
                    <a:sym typeface="Symbol" panose="05050102010706020507" pitchFamily="18" charset="2"/>
                  </a:rPr>
                  <a:t>，因此</a:t>
                </a:r>
                <a:r>
                  <a:rPr lang="en-US" altLang="zh-CN" sz="2400" baseline="-25000" dirty="0">
                    <a:sym typeface="Symbol" panose="05050102010706020507" pitchFamily="18" charset="2"/>
                  </a:rPr>
                  <a:t>1</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t>A</a:t>
                </a:r>
                <a:r>
                  <a:rPr lang="zh-CN" altLang="en-US" sz="2400" dirty="0"/>
                  <a:t> 。</a:t>
                </a:r>
                <a:endParaRPr lang="en-US" altLang="zh-CN" sz="2400" dirty="0"/>
              </a:p>
              <a:p>
                <a:pPr marL="0" indent="0">
                  <a:buNone/>
                </a:pPr>
                <a:endParaRPr lang="en-US" altLang="zh-CN" sz="2400" dirty="0"/>
              </a:p>
              <a:p>
                <a:r>
                  <a:rPr lang="zh-CN" altLang="en-US" sz="2400" dirty="0"/>
                  <a:t> 定理</a:t>
                </a:r>
                <a:r>
                  <a:rPr lang="en-US" altLang="zh-CN" sz="2400" dirty="0"/>
                  <a:t>3.7</a:t>
                </a:r>
                <a:r>
                  <a:rPr lang="zh-CN" altLang="en-US" sz="2400" dirty="0"/>
                  <a:t> ：若</a:t>
                </a:r>
                <a:r>
                  <a:rPr lang="zh-CN" altLang="en-US" sz="2400" dirty="0">
                    <a:sym typeface="Symbol" panose="05050102010706020507" pitchFamily="18" charset="2"/>
                  </a:rPr>
                  <a:t></a:t>
                </a:r>
                <a:r>
                  <a:rPr lang="zh-CN" altLang="en-US" sz="2400" dirty="0"/>
                  <a:t>不可满足</a:t>
                </a:r>
                <a:r>
                  <a:rPr lang="en-US" altLang="zh-CN" sz="2400" dirty="0"/>
                  <a:t>,</a:t>
                </a:r>
                <a:r>
                  <a:rPr lang="zh-CN" altLang="en-US" sz="2400" dirty="0"/>
                  <a:t>则存在</a:t>
                </a:r>
                <a:r>
                  <a:rPr lang="zh-CN" altLang="en-US" sz="2400" dirty="0">
                    <a:sym typeface="Symbol" panose="05050102010706020507" pitchFamily="18" charset="2"/>
                  </a:rPr>
                  <a:t></a:t>
                </a:r>
                <a:r>
                  <a:rPr lang="zh-CN" altLang="en-US" sz="2400" dirty="0"/>
                  <a:t>的有穷子集不可满足</a:t>
                </a:r>
                <a:r>
                  <a:rPr lang="en-US" altLang="zh-CN" sz="2400" dirty="0"/>
                  <a:t>.</a:t>
                </a:r>
              </a:p>
              <a:p>
                <a:pPr marL="0" indent="0">
                  <a:buNone/>
                </a:pPr>
                <a:r>
                  <a:rPr lang="en-US" altLang="zh-CN" sz="2400" dirty="0"/>
                  <a:t>      </a:t>
                </a:r>
                <a:r>
                  <a:rPr lang="zh-CN" altLang="en-US" sz="2400" dirty="0"/>
                  <a:t>证明：若 </a:t>
                </a:r>
                <a:r>
                  <a:rPr lang="zh-CN" altLang="en-US" sz="2400" dirty="0">
                    <a:sym typeface="Symbol" panose="05050102010706020507" pitchFamily="18" charset="2"/>
                  </a:rPr>
                  <a:t></a:t>
                </a:r>
                <a:r>
                  <a:rPr lang="zh-CN" altLang="en-US" sz="2400" dirty="0"/>
                  <a:t>不可满足</a:t>
                </a:r>
                <a:r>
                  <a:rPr lang="en-US" altLang="zh-CN" sz="2400" dirty="0"/>
                  <a:t>,</a:t>
                </a:r>
                <a:r>
                  <a:rPr lang="zh-CN" altLang="en-US" sz="2400" dirty="0"/>
                  <a:t>则</a:t>
                </a:r>
                <a:r>
                  <a:rPr lang="zh-CN" altLang="en-US" sz="2400" dirty="0">
                    <a:sym typeface="Symbol" panose="05050102010706020507" pitchFamily="18" charset="2"/>
                  </a:rPr>
                  <a:t></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err="1">
                    <a:latin typeface="Times New Roman" panose="02020603050405020304" pitchFamily="18" charset="0"/>
                    <a:cs typeface="Times New Roman" panose="02020603050405020304" pitchFamily="18" charset="0"/>
                    <a:sym typeface="Symbol" panose="05050102010706020507" pitchFamily="18" charset="2"/>
                  </a:rPr>
                  <a:t>pp</a:t>
                </a:r>
                <a:r>
                  <a:rPr lang="zh-CN" altLang="en-US" sz="2400" dirty="0"/>
                  <a:t> </a:t>
                </a:r>
                <a:r>
                  <a:rPr lang="en-US" altLang="zh-CN" sz="2400" dirty="0"/>
                  <a:t>, </a:t>
                </a:r>
                <a:r>
                  <a:rPr lang="zh-CN" altLang="en-US" sz="2400" dirty="0"/>
                  <a:t>根据定理</a:t>
                </a:r>
                <a:r>
                  <a:rPr lang="en-US" altLang="zh-CN" sz="2400" dirty="0"/>
                  <a:t>3.6</a:t>
                </a:r>
                <a:r>
                  <a:rPr lang="zh-CN" altLang="en-US" sz="2400" dirty="0"/>
                  <a:t>，存在</a:t>
                </a:r>
                <a:r>
                  <a:rPr lang="zh-CN" altLang="en-US" sz="2400" dirty="0">
                    <a:sym typeface="Symbol" panose="05050102010706020507" pitchFamily="18" charset="2"/>
                  </a:rPr>
                  <a:t></a:t>
                </a:r>
                <a:r>
                  <a:rPr lang="zh-CN" altLang="en-US" sz="2400" dirty="0"/>
                  <a:t>的有</a:t>
                </a:r>
                <a:endParaRPr lang="en-US" altLang="zh-CN" sz="2400" dirty="0"/>
              </a:p>
              <a:p>
                <a:pPr marL="0" indent="0">
                  <a:buNone/>
                </a:pPr>
                <a:r>
                  <a:rPr lang="en-US" altLang="zh-CN" sz="2400" dirty="0"/>
                  <a:t>      </a:t>
                </a:r>
                <a:r>
                  <a:rPr lang="zh-CN" altLang="en-US" sz="2400" dirty="0"/>
                  <a:t>穷子集</a:t>
                </a:r>
                <a:r>
                  <a:rPr lang="zh-CN" altLang="en-US" sz="2400" dirty="0">
                    <a:sym typeface="Symbol" panose="05050102010706020507" pitchFamily="18" charset="2"/>
                  </a:rPr>
                  <a:t></a:t>
                </a:r>
                <a:r>
                  <a:rPr lang="en-US" altLang="zh-CN" sz="2400" baseline="-25000" dirty="0">
                    <a:sym typeface="Symbol" panose="05050102010706020507" pitchFamily="18" charset="2"/>
                  </a:rPr>
                  <a:t>1</a:t>
                </a:r>
                <a:r>
                  <a:rPr lang="zh-CN" altLang="en-US" sz="2400" dirty="0"/>
                  <a:t>使得</a:t>
                </a:r>
                <a:r>
                  <a:rPr lang="zh-CN" altLang="en-US" sz="2400" dirty="0">
                    <a:sym typeface="Symbol" panose="05050102010706020507" pitchFamily="18" charset="2"/>
                  </a:rPr>
                  <a:t></a:t>
                </a:r>
                <a:r>
                  <a:rPr lang="en-US" altLang="zh-CN" sz="2400" baseline="-25000" dirty="0">
                    <a:sym typeface="Symbol" panose="05050102010706020507" pitchFamily="18" charset="2"/>
                  </a:rPr>
                  <a:t>1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err="1">
                    <a:latin typeface="Times New Roman" panose="02020603050405020304" pitchFamily="18" charset="0"/>
                    <a:cs typeface="Times New Roman" panose="02020603050405020304" pitchFamily="18" charset="0"/>
                    <a:sym typeface="Symbol" panose="05050102010706020507" pitchFamily="18" charset="2"/>
                  </a:rPr>
                  <a:t>pp</a:t>
                </a:r>
                <a:r>
                  <a:rPr lang="zh-CN" altLang="en-US" sz="2400" dirty="0"/>
                  <a:t>，因此</a:t>
                </a:r>
                <a:r>
                  <a:rPr lang="zh-CN" altLang="en-US" sz="2400" dirty="0">
                    <a:sym typeface="Symbol" panose="05050102010706020507" pitchFamily="18" charset="2"/>
                  </a:rPr>
                  <a:t></a:t>
                </a:r>
                <a:r>
                  <a:rPr lang="en-US" altLang="zh-CN" sz="2400" baseline="-25000" dirty="0">
                    <a:sym typeface="Symbol" panose="05050102010706020507" pitchFamily="18" charset="2"/>
                  </a:rPr>
                  <a:t>1</a:t>
                </a:r>
                <a:r>
                  <a:rPr lang="zh-CN" altLang="en-US" sz="2400" dirty="0"/>
                  <a:t>不可满足</a:t>
                </a:r>
                <a:r>
                  <a:rPr lang="en-US" altLang="zh-CN" sz="2400" dirty="0"/>
                  <a:t>.</a:t>
                </a: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923" t="-18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05997324"/>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66A727BF-D2C6-46A3-9656-C42722ACCF51}"/>
              </a:ext>
            </a:extLst>
          </p:cNvPr>
          <p:cNvSpPr>
            <a:spLocks noGrp="1"/>
          </p:cNvSpPr>
          <p:nvPr>
            <p:ph type="title"/>
          </p:nvPr>
        </p:nvSpPr>
        <p:spPr/>
        <p:txBody>
          <a:bodyPr/>
          <a:lstStyle/>
          <a:p>
            <a:r>
              <a:rPr lang="zh-CN" altLang="en-US">
                <a:latin typeface="Times New Roman" panose="02020603050405020304" pitchFamily="18" charset="0"/>
                <a:sym typeface="Symbol" panose="05050102010706020507" pitchFamily="18" charset="2"/>
              </a:rPr>
              <a:t>公理系统</a:t>
            </a:r>
            <a:endParaRPr lang="zh-CN" altLang="en-US"/>
          </a:p>
        </p:txBody>
      </p:sp>
      <p:sp>
        <p:nvSpPr>
          <p:cNvPr id="22531" name="内容占位符 2">
            <a:extLst>
              <a:ext uri="{FF2B5EF4-FFF2-40B4-BE49-F238E27FC236}">
                <a16:creationId xmlns:a16="http://schemas.microsoft.com/office/drawing/2014/main" id="{EFFFA6AF-E44C-4C3D-A130-111AF112E317}"/>
              </a:ext>
            </a:extLst>
          </p:cNvPr>
          <p:cNvSpPr>
            <a:spLocks noGrp="1"/>
          </p:cNvSpPr>
          <p:nvPr>
            <p:ph idx="1"/>
          </p:nvPr>
        </p:nvSpPr>
        <p:spPr>
          <a:xfrm>
            <a:off x="276225" y="946150"/>
            <a:ext cx="4783138" cy="5245100"/>
          </a:xfrm>
        </p:spPr>
        <p:txBody>
          <a:bodyPr/>
          <a:lstStyle/>
          <a:p>
            <a:r>
              <a:rPr lang="zh-CN" altLang="en-US" sz="2400">
                <a:latin typeface="Times New Roman" panose="02020603050405020304" pitchFamily="18" charset="0"/>
                <a:sym typeface="Symbol" panose="05050102010706020507" pitchFamily="18" charset="2"/>
              </a:rPr>
              <a:t>弗雷格公理系统</a:t>
            </a:r>
            <a:endParaRPr lang="en-US" altLang="zh-CN" sz="2400">
              <a:latin typeface="Times New Roman" panose="02020603050405020304" pitchFamily="18" charset="0"/>
              <a:sym typeface="Symbol" panose="05050102010706020507" pitchFamily="18" charset="2"/>
            </a:endParaRPr>
          </a:p>
          <a:p>
            <a:pPr lvl="1" eaLnBrk="1" hangingPunct="1"/>
            <a:r>
              <a:rPr lang="en-US" altLang="zh-CN" sz="2000" b="0">
                <a:latin typeface="Times New Roman" panose="02020603050405020304" pitchFamily="18" charset="0"/>
                <a:sym typeface="Symbol" panose="05050102010706020507" pitchFamily="18" charset="2"/>
              </a:rPr>
              <a:t>Q(RQ)</a:t>
            </a:r>
          </a:p>
          <a:p>
            <a:pPr lvl="1" eaLnBrk="1" hangingPunct="1"/>
            <a:r>
              <a:rPr lang="en-US" altLang="zh-CN" sz="2000" b="0">
                <a:latin typeface="Times New Roman" panose="02020603050405020304" pitchFamily="18" charset="0"/>
                <a:sym typeface="Symbol" panose="05050102010706020507" pitchFamily="18" charset="2"/>
              </a:rPr>
              <a:t>(P(QR)) ((PQ) (PR))</a:t>
            </a:r>
          </a:p>
          <a:p>
            <a:pPr lvl="1" eaLnBrk="1" hangingPunct="1"/>
            <a:r>
              <a:rPr lang="en-US" altLang="zh-CN" sz="2000" b="0">
                <a:latin typeface="Times New Roman" panose="02020603050405020304" pitchFamily="18" charset="0"/>
                <a:sym typeface="Symbol" panose="05050102010706020507" pitchFamily="18" charset="2"/>
              </a:rPr>
              <a:t>(P(QR)) (Q(PR))</a:t>
            </a:r>
          </a:p>
          <a:p>
            <a:pPr lvl="1" eaLnBrk="1" hangingPunct="1"/>
            <a:r>
              <a:rPr lang="en-US" altLang="zh-CN" sz="2000" b="0">
                <a:latin typeface="Times New Roman" panose="02020603050405020304" pitchFamily="18" charset="0"/>
                <a:sym typeface="Symbol" panose="05050102010706020507" pitchFamily="18" charset="2"/>
              </a:rPr>
              <a:t>(QR) (RQ)</a:t>
            </a:r>
          </a:p>
          <a:p>
            <a:pPr lvl="1" eaLnBrk="1" hangingPunct="1"/>
            <a:r>
              <a:rPr lang="en-US" altLang="zh-CN" sz="2000" b="0">
                <a:latin typeface="Times New Roman" panose="02020603050405020304" pitchFamily="18" charset="0"/>
                <a:sym typeface="Symbol" panose="05050102010706020507" pitchFamily="18" charset="2"/>
              </a:rPr>
              <a:t>QQ</a:t>
            </a:r>
          </a:p>
          <a:p>
            <a:pPr lvl="1" eaLnBrk="1" hangingPunct="1"/>
            <a:r>
              <a:rPr lang="en-US" altLang="zh-CN" sz="2000" b="0">
                <a:latin typeface="Times New Roman" panose="02020603050405020304" pitchFamily="18" charset="0"/>
                <a:sym typeface="Symbol" panose="05050102010706020507" pitchFamily="18" charset="2"/>
              </a:rPr>
              <a:t>QQ</a:t>
            </a:r>
          </a:p>
          <a:p>
            <a:r>
              <a:rPr lang="zh-CN" altLang="en-US" sz="2400">
                <a:latin typeface="Times New Roman" panose="02020603050405020304" pitchFamily="18" charset="0"/>
                <a:sym typeface="Symbol" panose="05050102010706020507" pitchFamily="18" charset="2"/>
              </a:rPr>
              <a:t>卢卡西维茨公理系统</a:t>
            </a:r>
            <a:endParaRPr lang="en-US" altLang="zh-CN" sz="2400">
              <a:latin typeface="Times New Roman" panose="02020603050405020304" pitchFamily="18" charset="0"/>
              <a:sym typeface="Symbol" panose="05050102010706020507" pitchFamily="18" charset="2"/>
            </a:endParaRPr>
          </a:p>
          <a:p>
            <a:pPr lvl="1" eaLnBrk="1" hangingPunct="1"/>
            <a:r>
              <a:rPr lang="en-US" altLang="zh-CN" sz="2000" b="0">
                <a:latin typeface="Times New Roman" panose="02020603050405020304" pitchFamily="18" charset="0"/>
                <a:sym typeface="Symbol" panose="05050102010706020507" pitchFamily="18" charset="2"/>
              </a:rPr>
              <a:t>Q(RQ)</a:t>
            </a:r>
          </a:p>
          <a:p>
            <a:pPr lvl="1" eaLnBrk="1" hangingPunct="1"/>
            <a:r>
              <a:rPr lang="en-US" altLang="zh-CN" sz="2000" b="0">
                <a:latin typeface="Times New Roman" panose="02020603050405020304" pitchFamily="18" charset="0"/>
                <a:sym typeface="Symbol" panose="05050102010706020507" pitchFamily="18" charset="2"/>
              </a:rPr>
              <a:t>(P(QR)) ((PQ) (PR))</a:t>
            </a:r>
          </a:p>
          <a:p>
            <a:pPr lvl="1" eaLnBrk="1" hangingPunct="1"/>
            <a:r>
              <a:rPr lang="en-US" altLang="zh-CN" sz="2000">
                <a:latin typeface="Times New Roman" panose="02020603050405020304" pitchFamily="18" charset="0"/>
              </a:rPr>
              <a:t>(</a:t>
            </a:r>
            <a:r>
              <a:rPr lang="en-US" altLang="zh-CN" sz="2000" b="0">
                <a:latin typeface="Times New Roman" panose="02020603050405020304" pitchFamily="18" charset="0"/>
                <a:sym typeface="Symbol" panose="05050102010706020507" pitchFamily="18" charset="2"/>
              </a:rPr>
              <a:t>QR) (R Q)</a:t>
            </a:r>
            <a:endParaRPr lang="en-US" altLang="zh-CN" sz="2000">
              <a:latin typeface="Times New Roman" panose="02020603050405020304" pitchFamily="18" charset="0"/>
            </a:endParaRPr>
          </a:p>
          <a:p>
            <a:endParaRPr lang="en-US" altLang="zh-CN" sz="2800">
              <a:latin typeface="Times New Roman" panose="02020603050405020304" pitchFamily="18" charset="0"/>
              <a:sym typeface="Symbol" panose="05050102010706020507" pitchFamily="18" charset="2"/>
            </a:endParaRPr>
          </a:p>
          <a:p>
            <a:endParaRPr lang="zh-CN" altLang="en-US"/>
          </a:p>
        </p:txBody>
      </p:sp>
      <p:sp>
        <p:nvSpPr>
          <p:cNvPr id="4" name="内容占位符 2">
            <a:extLst>
              <a:ext uri="{FF2B5EF4-FFF2-40B4-BE49-F238E27FC236}">
                <a16:creationId xmlns:a16="http://schemas.microsoft.com/office/drawing/2014/main" id="{999D2F94-F73C-4CB1-9070-F94009A31536}"/>
              </a:ext>
            </a:extLst>
          </p:cNvPr>
          <p:cNvSpPr txBox="1">
            <a:spLocks/>
          </p:cNvSpPr>
          <p:nvPr/>
        </p:nvSpPr>
        <p:spPr bwMode="auto">
          <a:xfrm>
            <a:off x="4776788" y="887413"/>
            <a:ext cx="3998912" cy="5245100"/>
          </a:xfrm>
          <a:prstGeom prst="rect">
            <a:avLst/>
          </a:prstGeom>
          <a:noFill/>
          <a:ln w="9525">
            <a:noFill/>
            <a:miter lim="800000"/>
            <a:headEnd/>
            <a:tailEnd/>
          </a:ln>
        </p:spPr>
        <p:txBody>
          <a:bodyPr/>
          <a:lstStyle/>
          <a:p>
            <a:pPr marL="342900" indent="-342900" algn="l" eaLnBrk="0" hangingPunct="0">
              <a:lnSpc>
                <a:spcPct val="90000"/>
              </a:lnSpc>
              <a:spcBef>
                <a:spcPct val="25000"/>
              </a:spcBef>
              <a:spcAft>
                <a:spcPct val="20000"/>
              </a:spcAft>
              <a:buClr>
                <a:srgbClr val="336699"/>
              </a:buClr>
              <a:buFont typeface="Wingdings" pitchFamily="2" charset="2"/>
              <a:buChar char="§"/>
              <a:defRPr/>
            </a:pPr>
            <a:r>
              <a:rPr lang="zh-CN" altLang="en-US" sz="2400" b="1" kern="0" dirty="0">
                <a:ea typeface="+mn-ea"/>
                <a:sym typeface="Symbol" pitchFamily="18" charset="2"/>
              </a:rPr>
              <a:t>罗素</a:t>
            </a:r>
            <a:r>
              <a:rPr lang="zh-CN" altLang="en-US" sz="2400" b="1" dirty="0">
                <a:sym typeface="Symbol" pitchFamily="18" charset="2"/>
              </a:rPr>
              <a:t>公理系统</a:t>
            </a:r>
            <a:endParaRPr lang="en-US" altLang="zh-CN" sz="2400" b="1" dirty="0">
              <a:sym typeface="Symbol" pitchFamily="18" charset="2"/>
            </a:endParaRPr>
          </a:p>
          <a:p>
            <a:pPr marL="800100" lvl="1" indent="-342900" algn="l" eaLnBrk="0" hangingPunct="0">
              <a:lnSpc>
                <a:spcPct val="90000"/>
              </a:lnSpc>
              <a:spcBef>
                <a:spcPct val="25000"/>
              </a:spcBef>
              <a:spcAft>
                <a:spcPct val="20000"/>
              </a:spcAft>
              <a:buClr>
                <a:srgbClr val="336699"/>
              </a:buClr>
              <a:buFont typeface="Wingdings" pitchFamily="2" charset="2"/>
              <a:buChar char="§"/>
              <a:defRPr/>
            </a:pPr>
            <a:r>
              <a:rPr lang="en-US" altLang="zh-CN" sz="2400" kern="0" dirty="0">
                <a:ea typeface="+mn-ea"/>
                <a:sym typeface="Symbol" pitchFamily="18" charset="2"/>
              </a:rPr>
              <a:t>QQ Q</a:t>
            </a:r>
          </a:p>
          <a:p>
            <a:pPr marL="800100" lvl="1" indent="-342900" algn="l" eaLnBrk="0" hangingPunct="0">
              <a:lnSpc>
                <a:spcPct val="90000"/>
              </a:lnSpc>
              <a:spcBef>
                <a:spcPct val="25000"/>
              </a:spcBef>
              <a:spcAft>
                <a:spcPct val="20000"/>
              </a:spcAft>
              <a:buClr>
                <a:srgbClr val="336699"/>
              </a:buClr>
              <a:buFont typeface="Wingdings" pitchFamily="2" charset="2"/>
              <a:buChar char="§"/>
              <a:defRPr/>
            </a:pPr>
            <a:r>
              <a:rPr lang="en-US" altLang="zh-CN" sz="2400" kern="0" dirty="0">
                <a:ea typeface="+mn-ea"/>
                <a:sym typeface="Symbol" pitchFamily="18" charset="2"/>
              </a:rPr>
              <a:t>QQR</a:t>
            </a:r>
          </a:p>
          <a:p>
            <a:pPr marL="800100" lvl="1" indent="-342900" algn="l" eaLnBrk="0" hangingPunct="0">
              <a:lnSpc>
                <a:spcPct val="90000"/>
              </a:lnSpc>
              <a:spcBef>
                <a:spcPct val="25000"/>
              </a:spcBef>
              <a:spcAft>
                <a:spcPct val="20000"/>
              </a:spcAft>
              <a:buClr>
                <a:srgbClr val="336699"/>
              </a:buClr>
              <a:buFont typeface="Wingdings" pitchFamily="2" charset="2"/>
              <a:buChar char="§"/>
              <a:defRPr/>
            </a:pPr>
            <a:r>
              <a:rPr lang="en-US" altLang="zh-CN" sz="2400" kern="0" dirty="0">
                <a:ea typeface="+mn-ea"/>
                <a:sym typeface="Symbol" pitchFamily="18" charset="2"/>
              </a:rPr>
              <a:t>QRRQ</a:t>
            </a:r>
          </a:p>
          <a:p>
            <a:pPr marL="800100" lvl="1" indent="-342900" algn="l" eaLnBrk="0" hangingPunct="0">
              <a:lnSpc>
                <a:spcPct val="90000"/>
              </a:lnSpc>
              <a:spcBef>
                <a:spcPct val="25000"/>
              </a:spcBef>
              <a:spcAft>
                <a:spcPct val="20000"/>
              </a:spcAft>
              <a:buClr>
                <a:srgbClr val="336699"/>
              </a:buClr>
              <a:buFont typeface="Wingdings" pitchFamily="2" charset="2"/>
              <a:buChar char="§"/>
              <a:defRPr/>
            </a:pPr>
            <a:r>
              <a:rPr lang="en-US" altLang="zh-CN" sz="2400" kern="0" dirty="0">
                <a:ea typeface="+mn-ea"/>
                <a:sym typeface="Symbol" pitchFamily="18" charset="2"/>
              </a:rPr>
              <a:t>(PQ)(PRQR)</a:t>
            </a:r>
          </a:p>
          <a:p>
            <a:pPr marL="342900" indent="-342900" algn="l" eaLnBrk="0" hangingPunct="0">
              <a:lnSpc>
                <a:spcPct val="90000"/>
              </a:lnSpc>
              <a:spcBef>
                <a:spcPct val="25000"/>
              </a:spcBef>
              <a:spcAft>
                <a:spcPct val="20000"/>
              </a:spcAft>
              <a:buClr>
                <a:srgbClr val="336699"/>
              </a:buClr>
              <a:buFont typeface="Wingdings" pitchFamily="2" charset="2"/>
              <a:buChar char="§"/>
              <a:defRPr/>
            </a:pPr>
            <a:endParaRPr lang="zh-CN" altLang="en-US" sz="2600" b="1" kern="0" dirty="0">
              <a:latin typeface="+mn-lt"/>
              <a:ea typeface="+mn-ea"/>
            </a:endParaRPr>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可靠性与完备性</a:t>
            </a:r>
          </a:p>
        </p:txBody>
      </p:sp>
      <p:sp>
        <p:nvSpPr>
          <p:cNvPr id="3" name="内容占位符 2"/>
          <p:cNvSpPr>
            <a:spLocks noGrp="1"/>
          </p:cNvSpPr>
          <p:nvPr>
            <p:ph idx="1"/>
          </p:nvPr>
        </p:nvSpPr>
        <p:spPr/>
        <p:txBody>
          <a:bodyPr/>
          <a:lstStyle/>
          <a:p>
            <a:pPr>
              <a:lnSpc>
                <a:spcPct val="100000"/>
              </a:lnSpc>
            </a:pPr>
            <a:r>
              <a:rPr lang="en-US" altLang="zh-CN" sz="2800" dirty="0"/>
              <a:t> </a:t>
            </a:r>
            <a:r>
              <a:rPr lang="zh-CN" altLang="en-US" sz="2800" dirty="0"/>
              <a:t>可靠性：公理系统中的每条定理都是永真式</a:t>
            </a:r>
            <a:endParaRPr lang="en-US" altLang="zh-CN" sz="2800" dirty="0"/>
          </a:p>
          <a:p>
            <a:pPr>
              <a:lnSpc>
                <a:spcPct val="100000"/>
              </a:lnSpc>
            </a:pPr>
            <a:r>
              <a:rPr lang="en-US" altLang="zh-CN" sz="2800" dirty="0"/>
              <a:t> </a:t>
            </a:r>
            <a:r>
              <a:rPr lang="zh-CN" altLang="en-US" sz="2800" dirty="0"/>
              <a:t>完备性</a:t>
            </a:r>
            <a:r>
              <a:rPr lang="en-US" altLang="zh-CN" sz="2800" dirty="0"/>
              <a:t> </a:t>
            </a:r>
            <a:r>
              <a:rPr lang="zh-CN" altLang="en-US" sz="2800" dirty="0"/>
              <a:t>：通过公理系统能推出一切永真式，即每个</a:t>
            </a:r>
            <a:endParaRPr lang="en-US" altLang="zh-CN" sz="2800" dirty="0"/>
          </a:p>
          <a:p>
            <a:pPr marL="0" indent="0">
              <a:lnSpc>
                <a:spcPct val="100000"/>
              </a:lnSpc>
              <a:buNone/>
            </a:pPr>
            <a:r>
              <a:rPr lang="en-US" altLang="zh-CN" sz="2800" dirty="0"/>
              <a:t>                      </a:t>
            </a:r>
            <a:r>
              <a:rPr lang="zh-CN" altLang="en-US" sz="2800" dirty="0"/>
              <a:t>永真式都是公理系统的定理。</a:t>
            </a:r>
            <a:endParaRPr lang="en-US" altLang="zh-CN" sz="2800" dirty="0"/>
          </a:p>
          <a:p>
            <a:pPr>
              <a:lnSpc>
                <a:spcPct val="100000"/>
              </a:lnSpc>
            </a:pPr>
            <a:r>
              <a:rPr lang="zh-CN" altLang="en-US" sz="2800" dirty="0"/>
              <a:t>独立性：如果一个公理系统没有多余的公理模式和</a:t>
            </a:r>
            <a:endParaRPr lang="en-US" altLang="zh-CN" sz="2800" dirty="0"/>
          </a:p>
          <a:p>
            <a:pPr marL="0" indent="0">
              <a:lnSpc>
                <a:spcPct val="100000"/>
              </a:lnSpc>
              <a:buNone/>
            </a:pPr>
            <a:r>
              <a:rPr lang="zh-CN" altLang="en-US" sz="2800" dirty="0"/>
              <a:t>                   推理规则。即，去掉任何一个公理模式或</a:t>
            </a:r>
            <a:endParaRPr lang="en-US" altLang="zh-CN" sz="2800" dirty="0"/>
          </a:p>
          <a:p>
            <a:pPr marL="0" indent="0">
              <a:lnSpc>
                <a:spcPct val="100000"/>
              </a:lnSpc>
              <a:buNone/>
            </a:pPr>
            <a:r>
              <a:rPr lang="zh-CN" altLang="en-US" sz="2800" dirty="0"/>
              <a:t>                   推理规则，定理都会减少。</a:t>
            </a:r>
          </a:p>
        </p:txBody>
      </p:sp>
    </p:spTree>
    <p:extLst>
      <p:ext uri="{BB962C8B-B14F-4D97-AF65-F5344CB8AC3E}">
        <p14:creationId xmlns:p14="http://schemas.microsoft.com/office/powerpoint/2010/main" val="1521152"/>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zh-CN"/>
              <a:t>命题逻辑公理系统</a:t>
            </a:r>
            <a:endParaRPr lang="zh-CN" altLang="en-US"/>
          </a:p>
        </p:txBody>
      </p:sp>
      <p:sp>
        <p:nvSpPr>
          <p:cNvPr id="27651" name="内容占位符 2"/>
          <p:cNvSpPr>
            <a:spLocks noGrp="1"/>
          </p:cNvSpPr>
          <p:nvPr>
            <p:ph idx="1"/>
          </p:nvPr>
        </p:nvSpPr>
        <p:spPr/>
        <p:txBody>
          <a:bodyPr/>
          <a:lstStyle/>
          <a:p>
            <a:pPr>
              <a:lnSpc>
                <a:spcPct val="100000"/>
              </a:lnSpc>
            </a:pPr>
            <a:r>
              <a:rPr lang="zh-CN" altLang="zh-CN" dirty="0">
                <a:solidFill>
                  <a:srgbClr val="C00000"/>
                </a:solidFill>
              </a:rPr>
              <a:t>定义：</a:t>
            </a:r>
            <a:r>
              <a:rPr lang="zh-CN" altLang="zh-CN" dirty="0"/>
              <a:t>命题逻辑的公理系统定义</a:t>
            </a:r>
            <a:r>
              <a:rPr lang="pt-BR" altLang="zh-CN" dirty="0"/>
              <a:t>:</a:t>
            </a:r>
            <a:endParaRPr lang="zh-CN" altLang="zh-CN" dirty="0"/>
          </a:p>
          <a:p>
            <a:pPr lvl="1">
              <a:lnSpc>
                <a:spcPct val="100000"/>
              </a:lnSpc>
            </a:pPr>
            <a:r>
              <a:rPr lang="zh-CN" altLang="zh-CN" dirty="0">
                <a:solidFill>
                  <a:srgbClr val="C00000"/>
                </a:solidFill>
              </a:rPr>
              <a:t>符号集合：</a:t>
            </a:r>
          </a:p>
          <a:p>
            <a:pPr marL="457200" lvl="1" indent="0">
              <a:lnSpc>
                <a:spcPct val="100000"/>
              </a:lnSpc>
              <a:buNone/>
            </a:pPr>
            <a:r>
              <a:rPr lang="en-US" altLang="zh-CN" dirty="0"/>
              <a:t>    </a:t>
            </a:r>
            <a:r>
              <a:rPr lang="zh-CN" altLang="zh-CN" dirty="0"/>
              <a:t>命题变元</a:t>
            </a:r>
            <a:r>
              <a:rPr lang="en-US" altLang="zh-CN" dirty="0"/>
              <a:t>p</a:t>
            </a:r>
            <a:r>
              <a:rPr lang="pt-BR" altLang="zh-CN" baseline="-25000" dirty="0"/>
              <a:t>1</a:t>
            </a:r>
            <a:r>
              <a:rPr lang="pt-BR" altLang="zh-CN" dirty="0"/>
              <a:t>, p</a:t>
            </a:r>
            <a:r>
              <a:rPr lang="pt-BR" altLang="zh-CN" baseline="-25000" dirty="0"/>
              <a:t>2</a:t>
            </a:r>
            <a:r>
              <a:rPr lang="pt-BR" altLang="zh-CN" dirty="0"/>
              <a:t>, </a:t>
            </a:r>
            <a:r>
              <a:rPr lang="zh-CN" altLang="zh-CN" dirty="0"/>
              <a:t>…</a:t>
            </a:r>
            <a:r>
              <a:rPr lang="en-US" altLang="zh-CN" dirty="0"/>
              <a:t>, </a:t>
            </a:r>
            <a:r>
              <a:rPr lang="pt-BR" altLang="zh-CN" dirty="0"/>
              <a:t>q</a:t>
            </a:r>
            <a:r>
              <a:rPr lang="pt-BR" altLang="zh-CN" baseline="-25000" dirty="0"/>
              <a:t>n</a:t>
            </a:r>
            <a:endParaRPr lang="zh-CN" altLang="zh-CN" dirty="0"/>
          </a:p>
          <a:p>
            <a:pPr marL="457200" lvl="1" indent="0">
              <a:lnSpc>
                <a:spcPct val="100000"/>
              </a:lnSpc>
              <a:buNone/>
            </a:pPr>
            <a:r>
              <a:rPr lang="en-US" altLang="zh-CN" dirty="0"/>
              <a:t>    </a:t>
            </a:r>
            <a:r>
              <a:rPr lang="zh-CN" altLang="zh-CN" dirty="0"/>
              <a:t>联结词符号：</a:t>
            </a:r>
            <a:r>
              <a:rPr lang="pt-BR" altLang="zh-CN" dirty="0">
                <a:sym typeface="Symbol" pitchFamily="18" charset="2"/>
              </a:rPr>
              <a:t></a:t>
            </a:r>
            <a:r>
              <a:rPr lang="zh-CN" altLang="zh-CN" dirty="0"/>
              <a:t>，</a:t>
            </a:r>
            <a:r>
              <a:rPr lang="pt-BR" altLang="zh-CN" dirty="0">
                <a:sym typeface="Symbol" pitchFamily="18" charset="2"/>
              </a:rPr>
              <a:t></a:t>
            </a:r>
            <a:r>
              <a:rPr lang="pt-BR" altLang="zh-CN" dirty="0"/>
              <a:t>;</a:t>
            </a:r>
            <a:endParaRPr lang="zh-CN" altLang="zh-CN" dirty="0"/>
          </a:p>
          <a:p>
            <a:pPr marL="457200" lvl="1" indent="0">
              <a:lnSpc>
                <a:spcPct val="100000"/>
              </a:lnSpc>
              <a:buNone/>
            </a:pPr>
            <a:r>
              <a:rPr lang="en-US" altLang="zh-CN" dirty="0"/>
              <a:t>    </a:t>
            </a:r>
            <a:r>
              <a:rPr lang="zh-CN" altLang="zh-CN" dirty="0"/>
              <a:t>括号：</a:t>
            </a:r>
            <a:r>
              <a:rPr lang="pt-BR" altLang="zh-CN" dirty="0"/>
              <a:t>(, )</a:t>
            </a:r>
            <a:endParaRPr lang="zh-CN" altLang="zh-CN" dirty="0"/>
          </a:p>
          <a:p>
            <a:pPr lvl="1">
              <a:lnSpc>
                <a:spcPct val="100000"/>
              </a:lnSpc>
            </a:pPr>
            <a:r>
              <a:rPr lang="zh-CN" altLang="zh-CN" dirty="0">
                <a:solidFill>
                  <a:srgbClr val="C00000"/>
                </a:solidFill>
              </a:rPr>
              <a:t>形成规则</a:t>
            </a:r>
            <a:r>
              <a:rPr lang="pt-BR" altLang="zh-CN" dirty="0">
                <a:solidFill>
                  <a:srgbClr val="C00000"/>
                </a:solidFill>
              </a:rPr>
              <a:t>(</a:t>
            </a:r>
            <a:r>
              <a:rPr lang="zh-CN" altLang="zh-CN" dirty="0">
                <a:solidFill>
                  <a:srgbClr val="C00000"/>
                </a:solidFill>
              </a:rPr>
              <a:t>公式定义</a:t>
            </a:r>
            <a:r>
              <a:rPr lang="pt-BR" altLang="zh-CN" dirty="0">
                <a:solidFill>
                  <a:srgbClr val="C00000"/>
                </a:solidFill>
              </a:rPr>
              <a:t>)</a:t>
            </a:r>
            <a:r>
              <a:rPr lang="zh-CN" altLang="zh-CN" dirty="0">
                <a:solidFill>
                  <a:srgbClr val="C00000"/>
                </a:solidFill>
              </a:rPr>
              <a:t>：</a:t>
            </a:r>
          </a:p>
          <a:p>
            <a:pPr marL="457200" lvl="1" indent="0">
              <a:lnSpc>
                <a:spcPct val="100000"/>
              </a:lnSpc>
              <a:buNone/>
            </a:pPr>
            <a:r>
              <a:rPr lang="en-US" altLang="zh-CN" dirty="0"/>
              <a:t>   </a:t>
            </a:r>
            <a:r>
              <a:rPr lang="zh-CN" altLang="zh-CN" dirty="0"/>
              <a:t>若</a:t>
            </a:r>
            <a:r>
              <a:rPr lang="pt-BR" altLang="zh-CN" dirty="0"/>
              <a:t>A</a:t>
            </a:r>
            <a:r>
              <a:rPr lang="zh-CN" altLang="zh-CN" dirty="0"/>
              <a:t>是命题变元，则</a:t>
            </a:r>
            <a:r>
              <a:rPr lang="pt-BR" altLang="zh-CN" dirty="0"/>
              <a:t>A</a:t>
            </a:r>
            <a:r>
              <a:rPr lang="zh-CN" altLang="zh-CN" dirty="0"/>
              <a:t>是公式；</a:t>
            </a:r>
          </a:p>
          <a:p>
            <a:pPr marL="457200" lvl="1" indent="0">
              <a:lnSpc>
                <a:spcPct val="100000"/>
              </a:lnSpc>
              <a:buNone/>
            </a:pPr>
            <a:r>
              <a:rPr lang="en-US" altLang="zh-CN" dirty="0"/>
              <a:t>   </a:t>
            </a:r>
            <a:r>
              <a:rPr lang="zh-CN" altLang="zh-CN" dirty="0"/>
              <a:t>若</a:t>
            </a:r>
            <a:r>
              <a:rPr lang="pt-BR" altLang="zh-CN" dirty="0"/>
              <a:t>A</a:t>
            </a:r>
            <a:r>
              <a:rPr lang="zh-CN" altLang="zh-CN" dirty="0"/>
              <a:t>是公式，则</a:t>
            </a:r>
            <a:r>
              <a:rPr lang="pt-BR" altLang="zh-CN" dirty="0"/>
              <a:t>(</a:t>
            </a:r>
            <a:r>
              <a:rPr lang="pt-BR" altLang="zh-CN" dirty="0">
                <a:sym typeface="Symbol" pitchFamily="18" charset="2"/>
              </a:rPr>
              <a:t></a:t>
            </a:r>
            <a:r>
              <a:rPr lang="pt-BR" altLang="zh-CN" dirty="0"/>
              <a:t>A)</a:t>
            </a:r>
            <a:r>
              <a:rPr lang="zh-CN" altLang="zh-CN" dirty="0"/>
              <a:t>是公式；</a:t>
            </a:r>
          </a:p>
          <a:p>
            <a:pPr marL="457200" lvl="1" indent="0">
              <a:lnSpc>
                <a:spcPct val="100000"/>
              </a:lnSpc>
              <a:buNone/>
            </a:pPr>
            <a:r>
              <a:rPr lang="en-US" altLang="zh-CN" dirty="0"/>
              <a:t>   </a:t>
            </a:r>
            <a:r>
              <a:rPr lang="zh-CN" altLang="zh-CN" dirty="0"/>
              <a:t>若</a:t>
            </a:r>
            <a:r>
              <a:rPr lang="pt-BR" altLang="zh-CN" dirty="0"/>
              <a:t>A, B</a:t>
            </a:r>
            <a:r>
              <a:rPr lang="zh-CN" altLang="zh-CN" dirty="0"/>
              <a:t>是公式，则</a:t>
            </a:r>
            <a:r>
              <a:rPr lang="pt-BR" altLang="zh-CN" dirty="0"/>
              <a:t>(A</a:t>
            </a:r>
            <a:r>
              <a:rPr lang="pt-BR" altLang="zh-CN" dirty="0">
                <a:sym typeface="Symbol" pitchFamily="18" charset="2"/>
              </a:rPr>
              <a:t></a:t>
            </a:r>
            <a:r>
              <a:rPr lang="pt-BR" altLang="zh-CN" dirty="0"/>
              <a:t>B)</a:t>
            </a:r>
            <a:r>
              <a:rPr lang="zh-CN" altLang="zh-CN" dirty="0"/>
              <a:t>是公式。</a:t>
            </a:r>
            <a:endParaRPr lang="en-US" altLang="zh-CN" dirty="0"/>
          </a:p>
          <a:p>
            <a:pPr marL="457200" lvl="1" indent="0">
              <a:lnSpc>
                <a:spcPct val="100000"/>
              </a:lnSpc>
              <a:buNone/>
            </a:pPr>
            <a:r>
              <a:rPr lang="en-US" altLang="zh-CN" dirty="0"/>
              <a:t>    </a:t>
            </a:r>
            <a:r>
              <a:rPr lang="zh-CN" altLang="en-US" dirty="0"/>
              <a:t>以上构成语言集</a:t>
            </a:r>
            <a:endParaRPr lang="zh-CN" altLang="zh-CN" dirty="0"/>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zh-CN"/>
              <a:t>命题逻辑公理系统</a:t>
            </a:r>
            <a:r>
              <a:rPr lang="en-US" altLang="zh-CN"/>
              <a:t>(</a:t>
            </a:r>
            <a:r>
              <a:rPr lang="zh-CN" altLang="en-US"/>
              <a:t>续</a:t>
            </a:r>
            <a:r>
              <a:rPr lang="en-US" altLang="zh-CN"/>
              <a:t>)</a:t>
            </a:r>
            <a:endParaRPr lang="zh-CN" altLang="en-US"/>
          </a:p>
        </p:txBody>
      </p:sp>
      <p:sp>
        <p:nvSpPr>
          <p:cNvPr id="28675" name="内容占位符 2"/>
          <p:cNvSpPr>
            <a:spLocks noGrp="1"/>
          </p:cNvSpPr>
          <p:nvPr>
            <p:ph idx="1"/>
          </p:nvPr>
        </p:nvSpPr>
        <p:spPr/>
        <p:txBody>
          <a:bodyPr/>
          <a:lstStyle/>
          <a:p>
            <a:pPr lvl="1">
              <a:lnSpc>
                <a:spcPct val="150000"/>
              </a:lnSpc>
            </a:pPr>
            <a:r>
              <a:rPr lang="zh-CN" altLang="zh-CN" dirty="0">
                <a:solidFill>
                  <a:srgbClr val="C00000"/>
                </a:solidFill>
                <a:latin typeface="Times New Roman" panose="02020603050405020304" pitchFamily="18" charset="0"/>
                <a:cs typeface="Times New Roman" panose="02020603050405020304" pitchFamily="18" charset="0"/>
              </a:rPr>
              <a:t>公理：</a:t>
            </a:r>
            <a:r>
              <a:rPr lang="zh-CN" altLang="zh-CN" dirty="0">
                <a:latin typeface="Times New Roman" panose="02020603050405020304" pitchFamily="18" charset="0"/>
                <a:cs typeface="Times New Roman" panose="02020603050405020304" pitchFamily="18" charset="0"/>
              </a:rPr>
              <a:t>公理模式中</a:t>
            </a:r>
            <a:r>
              <a:rPr lang="pt-BR" altLang="zh-CN" dirty="0">
                <a:latin typeface="Times New Roman" panose="02020603050405020304" pitchFamily="18" charset="0"/>
                <a:cs typeface="Times New Roman" panose="02020603050405020304" pitchFamily="18" charset="0"/>
              </a:rPr>
              <a:t>A, B, C</a:t>
            </a:r>
            <a:r>
              <a:rPr lang="zh-CN" altLang="zh-CN" dirty="0">
                <a:latin typeface="Times New Roman" panose="02020603050405020304" pitchFamily="18" charset="0"/>
                <a:cs typeface="Times New Roman" panose="02020603050405020304" pitchFamily="18" charset="0"/>
              </a:rPr>
              <a:t>为任意公式</a:t>
            </a:r>
          </a:p>
          <a:p>
            <a:pPr marL="457200" lvl="1" indent="0">
              <a:lnSpc>
                <a:spcPct val="150000"/>
              </a:lnSpc>
              <a:buNone/>
            </a:pP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公理模式</a:t>
            </a:r>
            <a:r>
              <a:rPr lang="en-US" altLang="zh-CN" dirty="0">
                <a:latin typeface="Kunstler Script" pitchFamily="66" charset="0"/>
              </a:rPr>
              <a:t>A</a:t>
            </a:r>
            <a:r>
              <a:rPr lang="en-US" altLang="zh-CN" i="1" baseline="-25000" dirty="0">
                <a:latin typeface="Times New Roman" pitchFamily="18" charset="0"/>
              </a:rPr>
              <a:t>1</a:t>
            </a:r>
            <a:r>
              <a:rPr lang="zh-CN" altLang="zh-CN" dirty="0">
                <a:latin typeface="Times New Roman" panose="02020603050405020304" pitchFamily="18" charset="0"/>
                <a:cs typeface="Times New Roman" panose="02020603050405020304" pitchFamily="18" charset="0"/>
              </a:rPr>
              <a:t>： </a:t>
            </a:r>
            <a:r>
              <a:rPr lang="pt-BR" altLang="zh-CN" dirty="0">
                <a:latin typeface="Times New Roman" panose="02020603050405020304" pitchFamily="18" charset="0"/>
                <a:cs typeface="Times New Roman" panose="02020603050405020304" pitchFamily="18" charset="0"/>
              </a:rPr>
              <a:t>A</a:t>
            </a:r>
            <a:r>
              <a:rPr lang="pt-BR" altLang="zh-CN" dirty="0">
                <a:latin typeface="Times New Roman" panose="02020603050405020304" pitchFamily="18" charset="0"/>
                <a:cs typeface="Times New Roman" panose="02020603050405020304" pitchFamily="18" charset="0"/>
                <a:sym typeface="Symbol" pitchFamily="18" charset="2"/>
              </a:rPr>
              <a:t></a:t>
            </a:r>
            <a:r>
              <a:rPr lang="pt-BR" altLang="zh-CN" dirty="0">
                <a:latin typeface="Times New Roman" panose="02020603050405020304" pitchFamily="18" charset="0"/>
                <a:cs typeface="Times New Roman" panose="02020603050405020304" pitchFamily="18" charset="0"/>
              </a:rPr>
              <a:t> (B</a:t>
            </a:r>
            <a:r>
              <a:rPr lang="pt-BR" altLang="zh-CN" dirty="0">
                <a:latin typeface="Times New Roman" panose="02020603050405020304" pitchFamily="18" charset="0"/>
                <a:cs typeface="Times New Roman" panose="02020603050405020304" pitchFamily="18" charset="0"/>
                <a:sym typeface="Symbol" pitchFamily="18" charset="2"/>
              </a:rPr>
              <a:t></a:t>
            </a:r>
            <a:r>
              <a:rPr lang="pt-BR" altLang="zh-CN" dirty="0">
                <a:latin typeface="Times New Roman" panose="02020603050405020304" pitchFamily="18" charset="0"/>
                <a:cs typeface="Times New Roman" panose="02020603050405020304" pitchFamily="18" charset="0"/>
              </a:rPr>
              <a:t>A)</a:t>
            </a:r>
            <a:endParaRPr lang="zh-CN" altLang="zh-CN" dirty="0">
              <a:latin typeface="Times New Roman" panose="02020603050405020304" pitchFamily="18" charset="0"/>
              <a:cs typeface="Times New Roman" panose="02020603050405020304" pitchFamily="18" charset="0"/>
            </a:endParaRPr>
          </a:p>
          <a:p>
            <a:pPr marL="457200" lvl="1" indent="0">
              <a:lnSpc>
                <a:spcPct val="150000"/>
              </a:lnSpc>
              <a:buNone/>
            </a:pP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公理模式</a:t>
            </a:r>
            <a:r>
              <a:rPr lang="en-US" altLang="zh-CN" dirty="0">
                <a:latin typeface="Kunstler Script" pitchFamily="66" charset="0"/>
              </a:rPr>
              <a:t>A</a:t>
            </a:r>
            <a:r>
              <a:rPr lang="pt-BR" altLang="zh-CN" baseline="-25000" dirty="0">
                <a:latin typeface="Times New Roman" panose="02020603050405020304" pitchFamily="18" charset="0"/>
                <a:cs typeface="Times New Roman" panose="02020603050405020304" pitchFamily="18" charset="0"/>
              </a:rPr>
              <a:t>2</a:t>
            </a:r>
            <a:r>
              <a:rPr lang="zh-CN" altLang="zh-CN" dirty="0">
                <a:latin typeface="Times New Roman" panose="02020603050405020304" pitchFamily="18" charset="0"/>
                <a:cs typeface="Times New Roman" panose="02020603050405020304" pitchFamily="18" charset="0"/>
              </a:rPr>
              <a:t>： </a:t>
            </a:r>
            <a:r>
              <a:rPr lang="pt-BR" altLang="zh-CN" dirty="0">
                <a:latin typeface="Times New Roman" panose="02020603050405020304" pitchFamily="18" charset="0"/>
                <a:cs typeface="Times New Roman" panose="02020603050405020304" pitchFamily="18" charset="0"/>
              </a:rPr>
              <a:t>(A</a:t>
            </a:r>
            <a:r>
              <a:rPr lang="pt-BR" altLang="zh-CN" dirty="0">
                <a:latin typeface="Times New Roman" panose="02020603050405020304" pitchFamily="18" charset="0"/>
                <a:cs typeface="Times New Roman" panose="02020603050405020304" pitchFamily="18" charset="0"/>
                <a:sym typeface="Symbol" pitchFamily="18" charset="2"/>
              </a:rPr>
              <a:t></a:t>
            </a:r>
            <a:r>
              <a:rPr lang="pt-BR" altLang="zh-CN" dirty="0">
                <a:latin typeface="Times New Roman" panose="02020603050405020304" pitchFamily="18" charset="0"/>
                <a:cs typeface="Times New Roman" panose="02020603050405020304" pitchFamily="18" charset="0"/>
              </a:rPr>
              <a:t> (B</a:t>
            </a:r>
            <a:r>
              <a:rPr lang="pt-BR" altLang="zh-CN" dirty="0">
                <a:latin typeface="Times New Roman" panose="02020603050405020304" pitchFamily="18" charset="0"/>
                <a:cs typeface="Times New Roman" panose="02020603050405020304" pitchFamily="18" charset="0"/>
                <a:sym typeface="Symbol" pitchFamily="18" charset="2"/>
              </a:rPr>
              <a:t></a:t>
            </a:r>
            <a:r>
              <a:rPr lang="pt-BR" altLang="zh-CN" dirty="0">
                <a:latin typeface="Times New Roman" panose="02020603050405020304" pitchFamily="18" charset="0"/>
                <a:cs typeface="Times New Roman" panose="02020603050405020304" pitchFamily="18" charset="0"/>
              </a:rPr>
              <a:t>C)) </a:t>
            </a:r>
            <a:r>
              <a:rPr lang="pt-BR" altLang="zh-CN" dirty="0">
                <a:latin typeface="Times New Roman" panose="02020603050405020304" pitchFamily="18" charset="0"/>
                <a:cs typeface="Times New Roman" panose="02020603050405020304" pitchFamily="18" charset="0"/>
                <a:sym typeface="Symbol" pitchFamily="18" charset="2"/>
              </a:rPr>
              <a:t></a:t>
            </a:r>
            <a:r>
              <a:rPr lang="pt-BR" altLang="zh-CN" dirty="0">
                <a:latin typeface="Times New Roman" panose="02020603050405020304" pitchFamily="18" charset="0"/>
                <a:cs typeface="Times New Roman" panose="02020603050405020304" pitchFamily="18" charset="0"/>
              </a:rPr>
              <a:t> ((A</a:t>
            </a:r>
            <a:r>
              <a:rPr lang="pt-BR" altLang="zh-CN" dirty="0">
                <a:latin typeface="Times New Roman" panose="02020603050405020304" pitchFamily="18" charset="0"/>
                <a:cs typeface="Times New Roman" panose="02020603050405020304" pitchFamily="18" charset="0"/>
                <a:sym typeface="Symbol" pitchFamily="18" charset="2"/>
              </a:rPr>
              <a:t></a:t>
            </a:r>
            <a:r>
              <a:rPr lang="pt-BR" altLang="zh-CN" dirty="0">
                <a:latin typeface="Times New Roman" panose="02020603050405020304" pitchFamily="18" charset="0"/>
                <a:cs typeface="Times New Roman" panose="02020603050405020304" pitchFamily="18" charset="0"/>
              </a:rPr>
              <a:t>B) </a:t>
            </a:r>
            <a:r>
              <a:rPr lang="pt-BR" altLang="zh-CN" dirty="0">
                <a:latin typeface="Times New Roman" panose="02020603050405020304" pitchFamily="18" charset="0"/>
                <a:cs typeface="Times New Roman" panose="02020603050405020304" pitchFamily="18" charset="0"/>
                <a:sym typeface="Symbol" pitchFamily="18" charset="2"/>
              </a:rPr>
              <a:t></a:t>
            </a:r>
            <a:r>
              <a:rPr lang="pt-BR" altLang="zh-CN" dirty="0">
                <a:latin typeface="Times New Roman" panose="02020603050405020304" pitchFamily="18" charset="0"/>
                <a:cs typeface="Times New Roman" panose="02020603050405020304" pitchFamily="18" charset="0"/>
              </a:rPr>
              <a:t> (A</a:t>
            </a:r>
            <a:r>
              <a:rPr lang="pt-BR" altLang="zh-CN" dirty="0">
                <a:latin typeface="Times New Roman" panose="02020603050405020304" pitchFamily="18" charset="0"/>
                <a:cs typeface="Times New Roman" panose="02020603050405020304" pitchFamily="18" charset="0"/>
                <a:sym typeface="Symbol" pitchFamily="18" charset="2"/>
              </a:rPr>
              <a:t></a:t>
            </a:r>
            <a:r>
              <a:rPr lang="pt-BR" altLang="zh-CN" dirty="0">
                <a:latin typeface="Times New Roman" panose="02020603050405020304" pitchFamily="18" charset="0"/>
                <a:cs typeface="Times New Roman" panose="02020603050405020304" pitchFamily="18" charset="0"/>
              </a:rPr>
              <a:t>C))</a:t>
            </a:r>
            <a:endParaRPr lang="zh-CN" altLang="zh-CN" dirty="0">
              <a:latin typeface="Times New Roman" panose="02020603050405020304" pitchFamily="18" charset="0"/>
              <a:cs typeface="Times New Roman" panose="02020603050405020304" pitchFamily="18" charset="0"/>
            </a:endParaRPr>
          </a:p>
          <a:p>
            <a:pPr marL="457200" lvl="1" indent="0">
              <a:lnSpc>
                <a:spcPct val="150000"/>
              </a:lnSpc>
              <a:buNone/>
            </a:pP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公理模式</a:t>
            </a:r>
            <a:r>
              <a:rPr lang="en-US" altLang="zh-CN" dirty="0">
                <a:latin typeface="Kunstler Script" pitchFamily="66" charset="0"/>
              </a:rPr>
              <a:t>A</a:t>
            </a:r>
            <a:r>
              <a:rPr lang="pt-BR" altLang="zh-CN" baseline="-25000" dirty="0">
                <a:latin typeface="Times New Roman" panose="02020603050405020304" pitchFamily="18" charset="0"/>
                <a:cs typeface="Times New Roman" panose="02020603050405020304" pitchFamily="18" charset="0"/>
              </a:rPr>
              <a:t>3</a:t>
            </a:r>
            <a:r>
              <a:rPr lang="zh-CN" altLang="zh-CN" dirty="0">
                <a:latin typeface="Times New Roman" panose="02020603050405020304" pitchFamily="18" charset="0"/>
                <a:cs typeface="Times New Roman" panose="02020603050405020304" pitchFamily="18" charset="0"/>
              </a:rPr>
              <a:t>： </a:t>
            </a:r>
            <a:r>
              <a:rPr lang="pt-BR" altLang="zh-CN" dirty="0">
                <a:latin typeface="Times New Roman" panose="02020603050405020304" pitchFamily="18" charset="0"/>
                <a:cs typeface="Times New Roman" panose="02020603050405020304" pitchFamily="18" charset="0"/>
              </a:rPr>
              <a:t>(</a:t>
            </a:r>
            <a:r>
              <a:rPr lang="pt-BR" altLang="zh-CN" dirty="0">
                <a:latin typeface="Times New Roman" panose="02020603050405020304" pitchFamily="18" charset="0"/>
                <a:cs typeface="Times New Roman" panose="02020603050405020304" pitchFamily="18" charset="0"/>
                <a:sym typeface="Symbol" pitchFamily="18" charset="2"/>
              </a:rPr>
              <a:t></a:t>
            </a:r>
            <a:r>
              <a:rPr lang="pt-BR" altLang="zh-CN" dirty="0">
                <a:latin typeface="Times New Roman" panose="02020603050405020304" pitchFamily="18" charset="0"/>
                <a:cs typeface="Times New Roman" panose="02020603050405020304" pitchFamily="18" charset="0"/>
              </a:rPr>
              <a:t>A</a:t>
            </a:r>
            <a:r>
              <a:rPr lang="pt-BR" altLang="zh-CN" dirty="0">
                <a:latin typeface="Times New Roman" panose="02020603050405020304" pitchFamily="18" charset="0"/>
                <a:cs typeface="Times New Roman" panose="02020603050405020304" pitchFamily="18" charset="0"/>
                <a:sym typeface="Symbol" pitchFamily="18" charset="2"/>
              </a:rPr>
              <a:t></a:t>
            </a:r>
            <a:r>
              <a:rPr lang="pt-BR" altLang="zh-CN" dirty="0">
                <a:latin typeface="Times New Roman" panose="02020603050405020304" pitchFamily="18" charset="0"/>
                <a:cs typeface="Times New Roman" panose="02020603050405020304" pitchFamily="18" charset="0"/>
              </a:rPr>
              <a:t>B) </a:t>
            </a:r>
            <a:r>
              <a:rPr lang="pt-BR" altLang="zh-CN" dirty="0">
                <a:latin typeface="Times New Roman" panose="02020603050405020304" pitchFamily="18" charset="0"/>
                <a:cs typeface="Times New Roman" panose="02020603050405020304" pitchFamily="18" charset="0"/>
                <a:sym typeface="Symbol" pitchFamily="18" charset="2"/>
              </a:rPr>
              <a:t></a:t>
            </a:r>
            <a:r>
              <a:rPr lang="pt-BR" altLang="zh-CN" dirty="0">
                <a:latin typeface="Times New Roman" panose="02020603050405020304" pitchFamily="18" charset="0"/>
                <a:cs typeface="Times New Roman" panose="02020603050405020304" pitchFamily="18" charset="0"/>
              </a:rPr>
              <a:t> (B</a:t>
            </a:r>
            <a:r>
              <a:rPr lang="pt-BR" altLang="zh-CN" dirty="0">
                <a:latin typeface="Times New Roman" panose="02020603050405020304" pitchFamily="18" charset="0"/>
                <a:cs typeface="Times New Roman" panose="02020603050405020304" pitchFamily="18" charset="0"/>
                <a:sym typeface="Symbol" pitchFamily="18" charset="2"/>
              </a:rPr>
              <a:t></a:t>
            </a:r>
            <a:r>
              <a:rPr lang="pt-BR" altLang="zh-CN" dirty="0">
                <a:latin typeface="Times New Roman" panose="02020603050405020304" pitchFamily="18" charset="0"/>
                <a:cs typeface="Times New Roman" panose="02020603050405020304" pitchFamily="18" charset="0"/>
              </a:rPr>
              <a:t>A)</a:t>
            </a:r>
            <a:endParaRPr lang="zh-CN" altLang="zh-CN" dirty="0">
              <a:latin typeface="Times New Roman" panose="02020603050405020304" pitchFamily="18" charset="0"/>
              <a:cs typeface="Times New Roman" panose="02020603050405020304" pitchFamily="18" charset="0"/>
            </a:endParaRPr>
          </a:p>
          <a:p>
            <a:pPr lvl="1">
              <a:lnSpc>
                <a:spcPct val="150000"/>
              </a:lnSpc>
            </a:pPr>
            <a:r>
              <a:rPr lang="zh-CN" altLang="zh-CN" dirty="0">
                <a:solidFill>
                  <a:srgbClr val="C00000"/>
                </a:solidFill>
                <a:latin typeface="Times New Roman" panose="02020603050405020304" pitchFamily="18" charset="0"/>
                <a:cs typeface="Times New Roman" panose="02020603050405020304" pitchFamily="18" charset="0"/>
              </a:rPr>
              <a:t>推理规则</a:t>
            </a:r>
            <a:r>
              <a:rPr lang="zh-CN" altLang="en-US" dirty="0">
                <a:solidFill>
                  <a:srgbClr val="C00000"/>
                </a:solidFill>
                <a:latin typeface="Times New Roman" panose="02020603050405020304" pitchFamily="18" charset="0"/>
                <a:cs typeface="Times New Roman" panose="02020603050405020304" pitchFamily="18" charset="0"/>
              </a:rPr>
              <a:t>：</a:t>
            </a:r>
            <a:r>
              <a:rPr lang="pt-BR" altLang="zh-CN" dirty="0">
                <a:solidFill>
                  <a:srgbClr val="C00000"/>
                </a:solidFill>
                <a:latin typeface="Times New Roman" panose="02020603050405020304" pitchFamily="18" charset="0"/>
                <a:cs typeface="Times New Roman" panose="02020603050405020304" pitchFamily="18" charset="0"/>
              </a:rPr>
              <a:t>(</a:t>
            </a:r>
            <a:r>
              <a:rPr lang="zh-CN" altLang="zh-CN" dirty="0">
                <a:solidFill>
                  <a:srgbClr val="C00000"/>
                </a:solidFill>
                <a:latin typeface="Times New Roman" panose="02020603050405020304" pitchFamily="18" charset="0"/>
                <a:cs typeface="Times New Roman" panose="02020603050405020304" pitchFamily="18" charset="0"/>
              </a:rPr>
              <a:t>分离规则</a:t>
            </a:r>
            <a:r>
              <a:rPr lang="zh-CN" altLang="en-US" dirty="0">
                <a:solidFill>
                  <a:srgbClr val="C00000"/>
                </a:solidFill>
                <a:latin typeface="Times New Roman" panose="02020603050405020304" pitchFamily="18" charset="0"/>
                <a:cs typeface="Times New Roman" panose="02020603050405020304" pitchFamily="18" charset="0"/>
              </a:rPr>
              <a:t>，</a:t>
            </a:r>
            <a:r>
              <a:rPr lang="pt-BR" altLang="zh-CN" dirty="0">
                <a:solidFill>
                  <a:srgbClr val="C00000"/>
                </a:solidFill>
                <a:latin typeface="Times New Roman" panose="02020603050405020304" pitchFamily="18" charset="0"/>
                <a:cs typeface="Times New Roman" panose="02020603050405020304" pitchFamily="18" charset="0"/>
              </a:rPr>
              <a:t>MP</a:t>
            </a:r>
            <a:r>
              <a:rPr lang="en-US" altLang="zh-CN" dirty="0">
                <a:solidFill>
                  <a:srgbClr val="C00000"/>
                </a:solidFill>
                <a:latin typeface="Times New Roman" panose="02020603050405020304" pitchFamily="18" charset="0"/>
                <a:cs typeface="Times New Roman" panose="02020603050405020304" pitchFamily="18" charset="0"/>
              </a:rPr>
              <a:t>(Modus Ponents)</a:t>
            </a:r>
            <a:r>
              <a:rPr lang="zh-CN" altLang="zh-CN" dirty="0">
                <a:solidFill>
                  <a:srgbClr val="C00000"/>
                </a:solidFill>
                <a:latin typeface="Times New Roman" panose="02020603050405020304" pitchFamily="18" charset="0"/>
                <a:cs typeface="Times New Roman" panose="02020603050405020304" pitchFamily="18" charset="0"/>
              </a:rPr>
              <a:t>规则</a:t>
            </a:r>
            <a:r>
              <a:rPr lang="pt-BR" altLang="zh-CN" dirty="0">
                <a:solidFill>
                  <a:srgbClr val="C00000"/>
                </a:solidFill>
                <a:latin typeface="Times New Roman" panose="02020603050405020304" pitchFamily="18" charset="0"/>
                <a:cs typeface="Times New Roman" panose="02020603050405020304" pitchFamily="18" charset="0"/>
              </a:rPr>
              <a:t>)</a:t>
            </a:r>
            <a:endParaRPr lang="zh-CN" altLang="zh-CN" dirty="0">
              <a:solidFill>
                <a:srgbClr val="C00000"/>
              </a:solidFill>
              <a:latin typeface="Times New Roman" panose="02020603050405020304" pitchFamily="18" charset="0"/>
              <a:cs typeface="Times New Roman" panose="02020603050405020304" pitchFamily="18" charset="0"/>
            </a:endParaRPr>
          </a:p>
          <a:p>
            <a:pPr marL="457200" lvl="1" indent="0">
              <a:lnSpc>
                <a:spcPct val="150000"/>
              </a:lnSpc>
              <a:buNone/>
            </a:pP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若</a:t>
            </a:r>
            <a:r>
              <a:rPr lang="en-US" altLang="zh-CN"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B</a:t>
            </a:r>
            <a:r>
              <a:rPr lang="zh-CN" altLang="zh-CN" dirty="0">
                <a:latin typeface="Times New Roman" panose="02020603050405020304" pitchFamily="18" charset="0"/>
                <a:cs typeface="Times New Roman" panose="02020603050405020304" pitchFamily="18" charset="0"/>
              </a:rPr>
              <a:t>成立，则</a:t>
            </a:r>
            <a:r>
              <a:rPr lang="en-US" altLang="zh-CN" dirty="0">
                <a:latin typeface="Times New Roman" panose="02020603050405020304" pitchFamily="18" charset="0"/>
                <a:cs typeface="Times New Roman" panose="02020603050405020304" pitchFamily="18" charset="0"/>
              </a:rPr>
              <a:t>B</a:t>
            </a:r>
            <a:r>
              <a:rPr lang="zh-CN" altLang="zh-CN" dirty="0">
                <a:latin typeface="Times New Roman" panose="02020603050405020304" pitchFamily="18" charset="0"/>
                <a:cs typeface="Times New Roman" panose="02020603050405020304" pitchFamily="18" charset="0"/>
              </a:rPr>
              <a:t>成立。其中， </a:t>
            </a:r>
            <a:r>
              <a:rPr lang="en-US" altLang="zh-CN"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B</a:t>
            </a:r>
            <a:r>
              <a:rPr lang="zh-CN" altLang="zh-CN" dirty="0">
                <a:latin typeface="Times New Roman" panose="02020603050405020304" pitchFamily="18" charset="0"/>
                <a:cs typeface="Times New Roman" panose="02020603050405020304" pitchFamily="18" charset="0"/>
              </a:rPr>
              <a:t>称为前提</a:t>
            </a:r>
            <a:endParaRPr lang="en-US" altLang="zh-CN" dirty="0">
              <a:latin typeface="Times New Roman" panose="02020603050405020304" pitchFamily="18" charset="0"/>
              <a:cs typeface="Times New Roman" panose="02020603050405020304" pitchFamily="18" charset="0"/>
            </a:endParaRPr>
          </a:p>
          <a:p>
            <a:pPr marL="457200" lvl="1" indent="0">
              <a:lnSpc>
                <a:spcPct val="150000"/>
              </a:lnSpc>
              <a:buNone/>
            </a:pPr>
            <a:r>
              <a:rPr lang="en-US" altLang="zh-CN" dirty="0">
                <a:latin typeface="Times New Roman" panose="02020603050405020304" pitchFamily="18" charset="0"/>
                <a:cs typeface="Times New Roman" panose="02020603050405020304" pitchFamily="18" charset="0"/>
              </a:rPr>
              <a:t>    B</a:t>
            </a:r>
            <a:r>
              <a:rPr lang="zh-CN" altLang="zh-CN" dirty="0">
                <a:latin typeface="Times New Roman" panose="02020603050405020304" pitchFamily="18" charset="0"/>
                <a:cs typeface="Times New Roman" panose="02020603050405020304" pitchFamily="18" charset="0"/>
              </a:rPr>
              <a:t>称为结论。</a:t>
            </a:r>
            <a:endParaRPr lang="en-US" altLang="zh-CN" dirty="0">
              <a:latin typeface="Times New Roman" panose="02020603050405020304" pitchFamily="18" charset="0"/>
              <a:cs typeface="Times New Roman" panose="02020603050405020304" pitchFamily="18" charset="0"/>
            </a:endParaRPr>
          </a:p>
          <a:p>
            <a:pPr lvl="1">
              <a:lnSpc>
                <a:spcPct val="150000"/>
              </a:lnSpc>
            </a:pPr>
            <a:r>
              <a:rPr lang="zh-CN" altLang="en-US" dirty="0">
                <a:solidFill>
                  <a:srgbClr val="C00000"/>
                </a:solidFill>
                <a:latin typeface="Times New Roman" panose="02020603050405020304" pitchFamily="18" charset="0"/>
                <a:cs typeface="Times New Roman" panose="02020603050405020304" pitchFamily="18" charset="0"/>
              </a:rPr>
              <a:t> 定理集</a:t>
            </a:r>
          </a:p>
        </p:txBody>
      </p:sp>
    </p:spTree>
  </p:cSld>
  <p:clrMapOvr>
    <a:masterClrMapping/>
  </p:clrMapOvr>
  <p:transition>
    <p:wipe dir="r"/>
  </p:transition>
</p:sld>
</file>

<file path=ppt/theme/theme1.xml><?xml version="1.0" encoding="utf-8"?>
<a:theme xmlns:a="http://schemas.openxmlformats.org/drawingml/2006/main" name="Grid">
  <a:themeElements>
    <a:clrScheme name="Gri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rid">
      <a:majorFont>
        <a:latin typeface="华文中宋"/>
        <a:ea typeface="华文中宋"/>
        <a:cs typeface=""/>
      </a:majorFont>
      <a:minorFont>
        <a:latin typeface="华文仿宋"/>
        <a:ea typeface="华文仿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CC00">
                <a:gamma/>
                <a:shade val="46275"/>
                <a:invGamma/>
              </a:srgbClr>
            </a:gs>
            <a:gs pos="50000">
              <a:srgbClr val="FFCC00"/>
            </a:gs>
            <a:gs pos="100000">
              <a:srgbClr val="FFCC00">
                <a:gamma/>
                <a:shade val="46275"/>
                <a:invGamma/>
              </a:srgbClr>
            </a:gs>
          </a:gsLst>
          <a:lin ang="0" scaled="1"/>
        </a:gradFill>
        <a:ln w="9525" cap="flat" cmpd="sng" algn="ctr">
          <a:noFill/>
          <a:prstDash val="solid"/>
          <a:round/>
          <a:headEnd type="none" w="med" len="med"/>
          <a:tailEnd type="none" w="med" len="med"/>
        </a:ln>
        <a:effectLst>
          <a:outerShdw dist="74053" dir="7257825"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gradFill rotWithShape="1">
          <a:gsLst>
            <a:gs pos="0">
              <a:srgbClr val="FFCC00">
                <a:gamma/>
                <a:shade val="46275"/>
                <a:invGamma/>
              </a:srgbClr>
            </a:gs>
            <a:gs pos="50000">
              <a:srgbClr val="FFCC00"/>
            </a:gs>
            <a:gs pos="100000">
              <a:srgbClr val="FFCC00">
                <a:gamma/>
                <a:shade val="46275"/>
                <a:invGamma/>
              </a:srgbClr>
            </a:gs>
          </a:gsLst>
          <a:lin ang="0" scaled="1"/>
        </a:gradFill>
        <a:ln w="9525" cap="flat" cmpd="sng" algn="ctr">
          <a:noFill/>
          <a:prstDash val="solid"/>
          <a:round/>
          <a:headEnd type="none" w="med" len="med"/>
          <a:tailEnd type="none" w="med" len="med"/>
        </a:ln>
        <a:effectLst>
          <a:outerShdw dist="74053" dir="7257825"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rid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ri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rid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rid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ri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ri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ri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ri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43155</TotalTime>
  <Words>7024</Words>
  <Application>Microsoft Office PowerPoint</Application>
  <PresentationFormat>全屏显示(4:3)</PresentationFormat>
  <Paragraphs>577</Paragraphs>
  <Slides>58</Slides>
  <Notes>3</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58</vt:i4>
      </vt:variant>
    </vt:vector>
  </HeadingPairs>
  <TitlesOfParts>
    <vt:vector size="72" baseType="lpstr">
      <vt:lpstr>仿宋_GB2312</vt:lpstr>
      <vt:lpstr>黑体</vt:lpstr>
      <vt:lpstr>华文仿宋</vt:lpstr>
      <vt:lpstr>华文行楷</vt:lpstr>
      <vt:lpstr>华文中宋</vt:lpstr>
      <vt:lpstr>Arial</vt:lpstr>
      <vt:lpstr>Cambria Math</vt:lpstr>
      <vt:lpstr>Kunstler Script</vt:lpstr>
      <vt:lpstr>Palace Script MT</vt:lpstr>
      <vt:lpstr>Tahoma</vt:lpstr>
      <vt:lpstr>Times New Roman</vt:lpstr>
      <vt:lpstr>Wingdings</vt:lpstr>
      <vt:lpstr>Grid</vt:lpstr>
      <vt:lpstr>位图图像</vt:lpstr>
      <vt:lpstr>第三章 公理系统</vt:lpstr>
      <vt:lpstr>希尔伯特证明论</vt:lpstr>
      <vt:lpstr>逻辑公理—表达思想的初始概念</vt:lpstr>
      <vt:lpstr>形式系统</vt:lpstr>
      <vt:lpstr>逻辑公理系统</vt:lpstr>
      <vt:lpstr>公理系统</vt:lpstr>
      <vt:lpstr>可靠性与完备性</vt:lpstr>
      <vt:lpstr>命题逻辑公理系统</vt:lpstr>
      <vt:lpstr>命题逻辑公理系统(续)</vt:lpstr>
      <vt:lpstr>缩写定义</vt:lpstr>
      <vt:lpstr>推理序列</vt:lpstr>
      <vt:lpstr>形式推演</vt:lpstr>
      <vt:lpstr>性质</vt:lpstr>
      <vt:lpstr>例1</vt:lpstr>
      <vt:lpstr>例2</vt:lpstr>
      <vt:lpstr>例3</vt:lpstr>
      <vt:lpstr>例4</vt:lpstr>
      <vt:lpstr>例5</vt:lpstr>
      <vt:lpstr>例6</vt:lpstr>
      <vt:lpstr>演绎定理</vt:lpstr>
      <vt:lpstr>PowerPoint 演示文稿</vt:lpstr>
      <vt:lpstr>例6</vt:lpstr>
      <vt:lpstr>例7</vt:lpstr>
      <vt:lpstr>例8：反证律</vt:lpstr>
      <vt:lpstr>例8 双重否定率</vt:lpstr>
      <vt:lpstr>例9：归谬律</vt:lpstr>
      <vt:lpstr>├ (P(QR))(Q(PR))</vt:lpstr>
      <vt:lpstr>├(QR)((PQ)(PR))</vt:lpstr>
      <vt:lpstr>├ (QR)(QR)</vt:lpstr>
      <vt:lpstr>├ (QR)(QR) </vt:lpstr>
      <vt:lpstr>├(QR) (R Q)</vt:lpstr>
      <vt:lpstr>├(QR )(RQ)</vt:lpstr>
      <vt:lpstr>├(QR )(RQ)</vt:lpstr>
      <vt:lpstr>├(QQ)(RQ)</vt:lpstr>
      <vt:lpstr>├(PQ)((QR)(PR))</vt:lpstr>
      <vt:lpstr>├ QQQ </vt:lpstr>
      <vt:lpstr>├(QQ) </vt:lpstr>
      <vt:lpstr>├(QQ)</vt:lpstr>
      <vt:lpstr>├(QR)(RQ)</vt:lpstr>
      <vt:lpstr>├(QR)(QR)</vt:lpstr>
      <vt:lpstr>├Q((QR) R) </vt:lpstr>
      <vt:lpstr>├ Q(QR)R</vt:lpstr>
      <vt:lpstr>├(QR)((QR)Q)</vt:lpstr>
      <vt:lpstr>├(QR)((QR)Q)</vt:lpstr>
      <vt:lpstr>├(QRR)Q</vt:lpstr>
      <vt:lpstr>├QRQ</vt:lpstr>
      <vt:lpstr>├ QRRQ</vt:lpstr>
      <vt:lpstr>├ QRQ</vt:lpstr>
      <vt:lpstr>├(PQR) (P(QR))</vt:lpstr>
      <vt:lpstr>├Q(R(QR))</vt:lpstr>
      <vt:lpstr>├Q(R(QR))</vt:lpstr>
      <vt:lpstr> 可靠性定理</vt:lpstr>
      <vt:lpstr>协调</vt:lpstr>
      <vt:lpstr>例：</vt:lpstr>
      <vt:lpstr>PowerPoint 演示文稿</vt:lpstr>
      <vt:lpstr>PowerPoint 演示文稿</vt:lpstr>
      <vt:lpstr> 完备性</vt:lpstr>
      <vt:lpstr>紧致性定理</vt:lpstr>
    </vt:vector>
  </TitlesOfParts>
  <Company>BUAA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数理逻辑-(3)逻辑公理系统</dc:title>
  <dc:creator>Shuai Ma</dc:creator>
  <cp:lastModifiedBy>bobo677@163.com</cp:lastModifiedBy>
  <cp:revision>3304</cp:revision>
  <dcterms:created xsi:type="dcterms:W3CDTF">2004-03-10T10:42:25Z</dcterms:created>
  <dcterms:modified xsi:type="dcterms:W3CDTF">2019-05-21T15:42:51Z</dcterms:modified>
</cp:coreProperties>
</file>