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665" r:id="rId3"/>
    <p:sldId id="666" r:id="rId4"/>
    <p:sldId id="668" r:id="rId5"/>
    <p:sldId id="667" r:id="rId6"/>
    <p:sldId id="669" r:id="rId7"/>
    <p:sldId id="673" r:id="rId8"/>
    <p:sldId id="674" r:id="rId9"/>
    <p:sldId id="680" r:id="rId10"/>
    <p:sldId id="681" r:id="rId11"/>
    <p:sldId id="682" r:id="rId12"/>
    <p:sldId id="675" r:id="rId13"/>
    <p:sldId id="676" r:id="rId14"/>
    <p:sldId id="677" r:id="rId15"/>
    <p:sldId id="679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33CC"/>
    <a:srgbClr val="FFFFCC"/>
    <a:srgbClr val="009999"/>
    <a:srgbClr val="0099CC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4692" autoAdjust="0"/>
  </p:normalViewPr>
  <p:slideViewPr>
    <p:cSldViewPr snapToGrid="0">
      <p:cViewPr varScale="1">
        <p:scale>
          <a:sx n="62" d="100"/>
          <a:sy n="62" d="100"/>
        </p:scale>
        <p:origin x="13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第二章谓词逻辑</a:t>
            </a:r>
            <a:endParaRPr lang="zh-CN" altLang="en-US" sz="3600" dirty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永真式</a:t>
            </a: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      (2)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为假，则可有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意味着：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，则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/>
                  <a:t>=0</a:t>
                </a:r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/>
                  <a:t>=0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            可取解释：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          则公式为假。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因此，该公式是可满足的，但不是永真的。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2207" b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15513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9659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例：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是否是永真式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是否是永真式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是否是永真式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是否是永真式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175629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3333CC"/>
                </a:solidFill>
              </a:rPr>
              <a:t>永真式未必是重言式</a:t>
            </a:r>
            <a:endParaRPr lang="en-US" altLang="zh-CN" sz="2800" dirty="0">
              <a:solidFill>
                <a:srgbClr val="3333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例：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xP</a:t>
            </a:r>
            <a:r>
              <a:rPr lang="en-US" altLang="zh-CN" sz="2800" dirty="0">
                <a:sym typeface="Symbol" panose="05050102010706020507" pitchFamily="18" charset="2"/>
              </a:rPr>
              <a:t>(x) P(a)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命题逻辑中矛盾式的任何替换实例也是矛盾式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sym typeface="Symbol" panose="05050102010706020507" pitchFamily="18" charset="2"/>
              </a:rPr>
              <a:t>例：</a:t>
            </a:r>
            <a:r>
              <a:rPr lang="en-US" altLang="zh-CN" sz="2800" dirty="0">
                <a:sym typeface="Symbol" panose="05050102010706020507" pitchFamily="18" charset="2"/>
              </a:rPr>
              <a:t>P(x) P(x)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重言式是可判定的。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/>
              <a:t>定理（永真式的闭包）：给定一阶语言中的公式</a:t>
            </a:r>
            <a:r>
              <a:rPr lang="en-US" altLang="zh-CN" sz="2800" dirty="0"/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   x</a:t>
            </a:r>
            <a:r>
              <a:rPr lang="zh-CN" altLang="en-US" sz="2800" dirty="0"/>
              <a:t>是变元，则若</a:t>
            </a:r>
            <a:r>
              <a:rPr lang="en-US" altLang="zh-CN" sz="2800" dirty="0"/>
              <a:t>A</a:t>
            </a:r>
            <a:r>
              <a:rPr lang="zh-CN" altLang="en-US" sz="2800" dirty="0"/>
              <a:t>是永真的，则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sym typeface="Symbol" panose="05050102010706020507" pitchFamily="18" charset="2"/>
              </a:rPr>
              <a:t>xA</a:t>
            </a:r>
            <a:r>
              <a:rPr lang="zh-CN" altLang="en-US" sz="2800" dirty="0">
                <a:sym typeface="Symbol" panose="05050102010706020507" pitchFamily="18" charset="2"/>
              </a:rPr>
              <a:t>也是永真的。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0789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全称蕴含存在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例：对于一阶语言公式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是变元，则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证明：对一阶语言中的任意解释</a:t>
                </a:r>
                <a:r>
                  <a:rPr lang="en-US" altLang="zh-CN" sz="2800" dirty="0"/>
                  <a:t>I </a:t>
                </a:r>
                <a:r>
                  <a:rPr lang="zh-CN" altLang="en-US" sz="2800" dirty="0"/>
                  <a:t>及其任意赋值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，则对任意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，即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存在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(xA) = 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所以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2123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存在与全称换序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是一阶语言中的公式，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是不同的变元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则 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是永真的。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证明：对一阶语言中的任意解释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，及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={d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/>
                  <a:t>)=1</a:t>
                </a:r>
                <a:r>
                  <a:rPr lang="zh-CN" altLang="en-US" sz="2800" dirty="0"/>
                  <a:t>，则存在</a:t>
                </a:r>
                <a:r>
                  <a:rPr lang="en-US" altLang="zh-CN" sz="2800" dirty="0" err="1"/>
                  <a:t>d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)=1.</a:t>
                </a:r>
                <a:r>
                  <a:rPr lang="zh-CN" altLang="en-US" sz="2800" dirty="0"/>
                  <a:t>因此有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对任意</a:t>
                </a:r>
                <a:r>
                  <a:rPr lang="en-US" altLang="zh-CN" sz="2800" dirty="0"/>
                  <a:t>d</a:t>
                </a:r>
                <a:r>
                  <a:rPr lang="en-US" altLang="zh-CN" sz="2800" baseline="-25000" dirty="0"/>
                  <a:t>i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[d</a:t>
                </a:r>
                <a:r>
                  <a:rPr lang="en-US" altLang="zh-CN" sz="2800" baseline="-25000" dirty="0"/>
                  <a:t>i </a:t>
                </a:r>
                <a:r>
                  <a:rPr lang="en-US" altLang="zh-CN" sz="2800" dirty="0"/>
                  <a:t>/y]</a:t>
                </a:r>
                <a:r>
                  <a:rPr lang="en-US" altLang="zh-CN" sz="2800" baseline="30000" dirty="0"/>
                  <a:t>I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/>
                  <a:t>) =1</a:t>
                </a:r>
                <a:r>
                  <a:rPr lang="zh-CN" altLang="en-US" sz="2800" dirty="0"/>
                  <a:t>，因此，对任意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，存在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x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为真。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注意：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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则不是永真的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864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全称规则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是一阶语言中的公式，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是一个变元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t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是一个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项且对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中的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是可代入的。则</a:t>
                </a:r>
                <a:r>
                  <a:rPr lang="zh-CN" altLang="en-US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是永真式。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特别地，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xAA</a:t>
                </a:r>
                <a:r>
                  <a:rPr lang="zh-CN" altLang="en-US" sz="2800" dirty="0"/>
                  <a:t> 是永真式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/>
                  <a:t> A</a:t>
                </a:r>
                <a:r>
                  <a:rPr lang="zh-CN" altLang="en-US" sz="2800" dirty="0"/>
                  <a:t>是一阶语言中的公式，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个不同变元</a:t>
                </a:r>
                <a:r>
                  <a:rPr lang="en-US" altLang="zh-CN" sz="28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 t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是项且对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中的变元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是可代入的。则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tn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800" b="1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xn</m:t>
                        </m:r>
                      </m:sup>
                    </m:sSubSup>
                  </m:oMath>
                </a14:m>
                <a:r>
                  <a:rPr lang="zh-CN" altLang="en-US" sz="2800" dirty="0"/>
                  <a:t> 是永真式。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特别地，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AA</a:t>
                </a:r>
                <a:r>
                  <a:rPr lang="zh-CN" altLang="en-US" sz="2800" dirty="0"/>
                  <a:t> 是永真式</a:t>
                </a:r>
                <a:r>
                  <a:rPr lang="en-US" altLang="zh-CN" sz="2800" dirty="0"/>
                  <a:t>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974" r="-4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98895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永真式、永假式、可满足式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是给定一阶语言公式，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(1) </a:t>
                </a:r>
                <a:r>
                  <a:rPr lang="zh-CN" altLang="en-US" sz="2800" dirty="0"/>
                  <a:t>若对该语言的任意解释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  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为永真式。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也称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恒真的、逻辑有效的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(2) </a:t>
                </a:r>
                <a:r>
                  <a:rPr lang="zh-CN" altLang="en-US" sz="2800" dirty="0"/>
                  <a:t>若对该语言的任意解释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=0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为永假式。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也称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为矛盾的、不可满足的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(3) </a:t>
                </a:r>
                <a:r>
                  <a:rPr lang="zh-CN" altLang="en-US" sz="2800" dirty="0"/>
                  <a:t>若对该语言存在解释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，使</a:t>
                </a:r>
                <a:r>
                  <a:rPr lang="en-US" altLang="zh-CN" sz="2800" dirty="0"/>
                  <a:t>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为可满足式。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  <a:blipFill>
                <a:blip r:embed="rId2"/>
                <a:stretch>
                  <a:fillRect l="-1264" t="-1187" b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615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260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 A</a:t>
            </a:r>
            <a:r>
              <a:rPr lang="zh-CN" altLang="en-US" sz="2800" dirty="0"/>
              <a:t>是永真的当且仅当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是永假的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是永假的当且仅当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是永真的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  </a:t>
            </a:r>
            <a:r>
              <a:rPr lang="zh-CN" altLang="en-US" sz="2800" dirty="0">
                <a:sym typeface="Symbol" panose="05050102010706020507" pitchFamily="18" charset="2"/>
              </a:rPr>
              <a:t>当且仅当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不是可满足的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是永真的则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必是可满足的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A</a:t>
            </a:r>
            <a:r>
              <a:rPr lang="zh-CN" altLang="en-US" sz="2800" dirty="0">
                <a:sym typeface="Symbol" panose="05050102010706020507" pitchFamily="18" charset="2"/>
              </a:rPr>
              <a:t>是可满足的则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未必是永真的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对于一阶逻辑，其判定问题是不可解的，是不可判定的。但是半可判定的。</a:t>
            </a:r>
            <a:endParaRPr lang="en-US" altLang="zh-CN" sz="2800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命题逻辑的永真性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永假、可满足</a:t>
            </a: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是可判定的</a:t>
            </a:r>
            <a:endParaRPr lang="en-US" altLang="zh-CN" dirty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CC"/>
                </a:solidFill>
                <a:sym typeface="Symbol" panose="05050102010706020507" pitchFamily="18" charset="2"/>
              </a:rPr>
              <a:t>谓词逻辑的永真性是不可判定的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3301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对给定谓词公式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永真当前仅当对任意解释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及任意赋值𝒗，都有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(A) = 1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(B) = 1 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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xQ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(x)  Q(x)  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161" r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46247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重言式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603615" cy="53260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公式的永真性是由联结词的性质决定的，与量词、变元、谓词等解释无关，这类永真式为重言式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用谓词逻辑公式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分别替换命题逻辑公式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中命题变元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 ... , 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得到的谓词逻辑公式记为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，称为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的替换实例。命题逻辑永真式的替换实例称为重言式。</a:t>
                </a:r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603615" cy="5326063"/>
              </a:xfrm>
              <a:blipFill>
                <a:blip r:embed="rId2"/>
                <a:stretch>
                  <a:fillRect l="-1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24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P(y)         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404913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定理：重言式必是永真式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证明：设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,...,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是命题公式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中出现的所有命题变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是谓词逻辑公式，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表示替换实例   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，对于一阶逻辑中任意解释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的任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，定义赋值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归纳证明：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(1) 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/>
                  <a:t>，则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/>
                  <a:t>，因此有：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  <a:blipFill rotWithShape="0">
                <a:blip r:embed="rId2"/>
                <a:stretch>
                  <a:fillRect l="-1207" t="-1130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26576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</a:t>
                </a:r>
                <a:endParaRPr lang="en-US" altLang="zh-CN" sz="2800" baseline="300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</a:t>
                </a:r>
                <a:r>
                  <a:rPr lang="en-US" altLang="zh-CN" sz="2800" dirty="0"/>
                  <a:t>B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C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，则</a:t>
                </a:r>
                <a:endParaRPr lang="en-US" altLang="zh-CN" sz="28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因为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是命题逻辑永真式，则对于任意解释</a:t>
                </a:r>
                <a:r>
                  <a:rPr lang="en-US" altLang="zh-CN" sz="28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en-US" altLang="zh-CN" sz="2800" dirty="0"/>
                  <a:t>)=1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故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*为永真式。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78787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/>
                  <a:t>例：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是否是永真式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取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D={1,2}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，首先是否有解释使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为真？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其次，是否有解释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为假？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(1)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可满足，即有</a:t>
                </a: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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xA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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𝟎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意味着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，所以解释取：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3684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39292</TotalTime>
  <Words>1586</Words>
  <Application>Microsoft Office PowerPoint</Application>
  <PresentationFormat>全屏显示(4:3)</PresentationFormat>
  <Paragraphs>121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华文仿宋</vt:lpstr>
      <vt:lpstr>华文行楷</vt:lpstr>
      <vt:lpstr>华文中宋</vt:lpstr>
      <vt:lpstr>Cambria Math</vt:lpstr>
      <vt:lpstr>Times New Roman</vt:lpstr>
      <vt:lpstr>Wingdings</vt:lpstr>
      <vt:lpstr>Grid</vt:lpstr>
      <vt:lpstr>位图图像</vt:lpstr>
      <vt:lpstr>第二章谓词逻辑</vt:lpstr>
      <vt:lpstr>永真式、永假式、可满足式</vt:lpstr>
      <vt:lpstr>PowerPoint 演示文稿</vt:lpstr>
      <vt:lpstr>蕴含式</vt:lpstr>
      <vt:lpstr>重言式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全称蕴含存在</vt:lpstr>
      <vt:lpstr>存在与全称换序</vt:lpstr>
      <vt:lpstr>全称规则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bobo677@163.com</cp:lastModifiedBy>
  <cp:revision>2754</cp:revision>
  <dcterms:created xsi:type="dcterms:W3CDTF">2004-03-10T10:42:25Z</dcterms:created>
  <dcterms:modified xsi:type="dcterms:W3CDTF">2019-11-21T15:36:59Z</dcterms:modified>
</cp:coreProperties>
</file>