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6" r:id="rId5"/>
    <p:sldId id="268" r:id="rId6"/>
    <p:sldId id="269" r:id="rId7"/>
    <p:sldId id="267" r:id="rId8"/>
    <p:sldId id="264" r:id="rId9"/>
    <p:sldId id="270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6375" autoAdjust="0"/>
  </p:normalViewPr>
  <p:slideViewPr>
    <p:cSldViewPr snapToGrid="0">
      <p:cViewPr varScale="1">
        <p:scale>
          <a:sx n="65" d="100"/>
          <a:sy n="65" d="100"/>
        </p:scale>
        <p:origin x="75" y="60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F66EB-7DF1-43DA-8C30-2F26F2D4F02C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E717D77-5AF8-42E6-8589-CF6E1DB90EDC}">
      <dgm:prSet phldrT="[文本]"/>
      <dgm:spPr/>
      <dgm:t>
        <a:bodyPr/>
        <a:lstStyle/>
        <a:p>
          <a:r>
            <a:rPr lang="en-US" altLang="zh-CN" dirty="0"/>
            <a:t>SSH</a:t>
          </a:r>
          <a:r>
            <a:rPr lang="zh-CN" altLang="en-US" dirty="0"/>
            <a:t>登陆虚拟机</a:t>
          </a:r>
        </a:p>
      </dgm:t>
    </dgm:pt>
    <dgm:pt modelId="{41224E06-88DD-49ED-BE43-C226C93C6395}" type="parTrans" cxnId="{749C9ADD-5DA4-488E-873E-804CD5EA66E7}">
      <dgm:prSet/>
      <dgm:spPr/>
      <dgm:t>
        <a:bodyPr/>
        <a:lstStyle/>
        <a:p>
          <a:endParaRPr lang="zh-CN" altLang="en-US"/>
        </a:p>
      </dgm:t>
    </dgm:pt>
    <dgm:pt modelId="{EB56DCDC-D068-4DD8-ABD8-C90FE540F6C4}" type="sibTrans" cxnId="{749C9ADD-5DA4-488E-873E-804CD5EA66E7}">
      <dgm:prSet/>
      <dgm:spPr/>
      <dgm:t>
        <a:bodyPr/>
        <a:lstStyle/>
        <a:p>
          <a:endParaRPr lang="zh-CN" altLang="en-US"/>
        </a:p>
      </dgm:t>
    </dgm:pt>
    <dgm:pt modelId="{B76B5229-D9FC-4818-A274-5B04F63ACE7E}">
      <dgm:prSet phldrT="[文本]"/>
      <dgm:spPr/>
      <dgm:t>
        <a:bodyPr/>
        <a:lstStyle/>
        <a:p>
          <a:r>
            <a:rPr lang="zh-CN" altLang="en-US" dirty="0"/>
            <a:t>熟悉</a:t>
          </a:r>
          <a:r>
            <a:rPr lang="en-US" altLang="zh-CN" dirty="0"/>
            <a:t>Vim/Nano/GCC</a:t>
          </a:r>
          <a:endParaRPr lang="zh-CN" altLang="en-US" dirty="0"/>
        </a:p>
      </dgm:t>
    </dgm:pt>
    <dgm:pt modelId="{F4ED632B-77C2-4C1A-A833-F9D2B36F0E00}" type="parTrans" cxnId="{8581525C-E5AC-4BD9-883B-D624A06CEC6A}">
      <dgm:prSet/>
      <dgm:spPr/>
      <dgm:t>
        <a:bodyPr/>
        <a:lstStyle/>
        <a:p>
          <a:endParaRPr lang="zh-CN" altLang="en-US"/>
        </a:p>
      </dgm:t>
    </dgm:pt>
    <dgm:pt modelId="{2839CB8F-9CDE-4BD0-998A-FD24FE3D67BE}" type="sibTrans" cxnId="{8581525C-E5AC-4BD9-883B-D624A06CEC6A}">
      <dgm:prSet/>
      <dgm:spPr/>
      <dgm:t>
        <a:bodyPr/>
        <a:lstStyle/>
        <a:p>
          <a:endParaRPr lang="zh-CN" altLang="en-US"/>
        </a:p>
      </dgm:t>
    </dgm:pt>
    <dgm:pt modelId="{400ECCDF-E445-4DD1-B5EE-485BDA2C32E1}">
      <dgm:prSet phldrT="[文本]"/>
      <dgm:spPr/>
      <dgm:t>
        <a:bodyPr/>
        <a:lstStyle/>
        <a:p>
          <a:r>
            <a:rPr lang="zh-CN" altLang="en-US" dirty="0"/>
            <a:t>完成快速排序代码</a:t>
          </a:r>
        </a:p>
      </dgm:t>
    </dgm:pt>
    <dgm:pt modelId="{CBD4C6F7-45C5-436E-9C67-C031980E74C2}" type="parTrans" cxnId="{3EEAF292-1D5D-412E-8907-247BACE98883}">
      <dgm:prSet/>
      <dgm:spPr/>
      <dgm:t>
        <a:bodyPr/>
        <a:lstStyle/>
        <a:p>
          <a:endParaRPr lang="zh-CN" altLang="en-US"/>
        </a:p>
      </dgm:t>
    </dgm:pt>
    <dgm:pt modelId="{DCBE764C-88DD-4D0B-A947-39AA25CA6C78}" type="sibTrans" cxnId="{3EEAF292-1D5D-412E-8907-247BACE98883}">
      <dgm:prSet/>
      <dgm:spPr/>
      <dgm:t>
        <a:bodyPr/>
        <a:lstStyle/>
        <a:p>
          <a:endParaRPr lang="zh-CN" altLang="en-US"/>
        </a:p>
      </dgm:t>
    </dgm:pt>
    <dgm:pt modelId="{D196EB6F-28CF-4D46-A854-DF523348CDD0}">
      <dgm:prSet phldrT="[文本]"/>
      <dgm:spPr/>
      <dgm:t>
        <a:bodyPr/>
        <a:lstStyle/>
        <a:p>
          <a:r>
            <a:rPr lang="zh-CN" altLang="en-US" dirty="0"/>
            <a:t>使用</a:t>
          </a:r>
          <a:r>
            <a:rPr lang="en-US" altLang="zh-CN" dirty="0" err="1"/>
            <a:t>Git</a:t>
          </a:r>
          <a:r>
            <a:rPr lang="zh-CN" altLang="en-US" dirty="0"/>
            <a:t>提交相关作业</a:t>
          </a:r>
        </a:p>
      </dgm:t>
    </dgm:pt>
    <dgm:pt modelId="{D24AA01D-61D2-467B-82F1-B365E43FD83F}" type="parTrans" cxnId="{444217D7-15F1-4948-B16F-8692F3AA086F}">
      <dgm:prSet/>
      <dgm:spPr/>
      <dgm:t>
        <a:bodyPr/>
        <a:lstStyle/>
        <a:p>
          <a:endParaRPr lang="zh-CN" altLang="en-US"/>
        </a:p>
      </dgm:t>
    </dgm:pt>
    <dgm:pt modelId="{01445EF7-D144-4CB9-9619-048987C62074}" type="sibTrans" cxnId="{444217D7-15F1-4948-B16F-8692F3AA086F}">
      <dgm:prSet/>
      <dgm:spPr/>
      <dgm:t>
        <a:bodyPr/>
        <a:lstStyle/>
        <a:p>
          <a:endParaRPr lang="zh-CN" altLang="en-US"/>
        </a:p>
      </dgm:t>
    </dgm:pt>
    <dgm:pt modelId="{55CC96F1-2301-496B-A7F3-D4742F29050F}">
      <dgm:prSet phldrT="[文本]"/>
      <dgm:spPr/>
      <dgm:t>
        <a:bodyPr/>
        <a:lstStyle/>
        <a:p>
          <a:r>
            <a:rPr lang="zh-CN" altLang="en-US" dirty="0"/>
            <a:t>熟悉</a:t>
          </a:r>
          <a:r>
            <a:rPr lang="en-US" altLang="zh-CN" dirty="0"/>
            <a:t>CLI Shell</a:t>
          </a:r>
          <a:r>
            <a:rPr lang="zh-CN" altLang="en-US" dirty="0"/>
            <a:t>基础操作</a:t>
          </a:r>
        </a:p>
      </dgm:t>
    </dgm:pt>
    <dgm:pt modelId="{7AF72CA2-9857-431B-A2FB-DC72F9CE4ADC}" type="sibTrans" cxnId="{0A317DD6-3B0A-4A13-8A03-E8ECA5A76A4C}">
      <dgm:prSet/>
      <dgm:spPr/>
      <dgm:t>
        <a:bodyPr/>
        <a:lstStyle/>
        <a:p>
          <a:endParaRPr lang="zh-CN" altLang="en-US"/>
        </a:p>
      </dgm:t>
    </dgm:pt>
    <dgm:pt modelId="{48B0E561-B1ED-46BB-8C05-6FDCED80055F}" type="parTrans" cxnId="{0A317DD6-3B0A-4A13-8A03-E8ECA5A76A4C}">
      <dgm:prSet/>
      <dgm:spPr/>
      <dgm:t>
        <a:bodyPr/>
        <a:lstStyle/>
        <a:p>
          <a:endParaRPr lang="zh-CN" altLang="en-US"/>
        </a:p>
      </dgm:t>
    </dgm:pt>
    <dgm:pt modelId="{51D1CA94-C4C9-4252-98A7-BCB601EDB351}" type="pres">
      <dgm:prSet presAssocID="{4C9F66EB-7DF1-43DA-8C30-2F26F2D4F02C}" presName="Name0" presStyleCnt="0">
        <dgm:presLayoutVars>
          <dgm:dir/>
          <dgm:resizeHandles val="exact"/>
        </dgm:presLayoutVars>
      </dgm:prSet>
      <dgm:spPr/>
    </dgm:pt>
    <dgm:pt modelId="{CE582F8C-6295-4145-B347-ED28E4F7F94C}" type="pres">
      <dgm:prSet presAssocID="{4E717D77-5AF8-42E6-8589-CF6E1DB90EDC}" presName="parTxOnly" presStyleLbl="node1" presStyleIdx="0" presStyleCnt="5">
        <dgm:presLayoutVars>
          <dgm:bulletEnabled val="1"/>
        </dgm:presLayoutVars>
      </dgm:prSet>
      <dgm:spPr/>
    </dgm:pt>
    <dgm:pt modelId="{57278129-DE5A-4546-B621-21F57EBEA512}" type="pres">
      <dgm:prSet presAssocID="{EB56DCDC-D068-4DD8-ABD8-C90FE540F6C4}" presName="parSpace" presStyleCnt="0"/>
      <dgm:spPr/>
    </dgm:pt>
    <dgm:pt modelId="{F7F56D30-1FD1-4B7D-BE71-CA576CDB3AF0}" type="pres">
      <dgm:prSet presAssocID="{55CC96F1-2301-496B-A7F3-D4742F29050F}" presName="parTxOnly" presStyleLbl="node1" presStyleIdx="1" presStyleCnt="5">
        <dgm:presLayoutVars>
          <dgm:bulletEnabled val="1"/>
        </dgm:presLayoutVars>
      </dgm:prSet>
      <dgm:spPr/>
    </dgm:pt>
    <dgm:pt modelId="{CB155E87-12C6-4682-B2BF-F46128F0A32A}" type="pres">
      <dgm:prSet presAssocID="{7AF72CA2-9857-431B-A2FB-DC72F9CE4ADC}" presName="parSpace" presStyleCnt="0"/>
      <dgm:spPr/>
    </dgm:pt>
    <dgm:pt modelId="{21C4FD40-687D-4DA3-B2A4-82C70F332A43}" type="pres">
      <dgm:prSet presAssocID="{B76B5229-D9FC-4818-A274-5B04F63ACE7E}" presName="parTxOnly" presStyleLbl="node1" presStyleIdx="2" presStyleCnt="5">
        <dgm:presLayoutVars>
          <dgm:bulletEnabled val="1"/>
        </dgm:presLayoutVars>
      </dgm:prSet>
      <dgm:spPr/>
    </dgm:pt>
    <dgm:pt modelId="{E719AF8F-67BB-4202-8FCA-F0DD70B54B11}" type="pres">
      <dgm:prSet presAssocID="{2839CB8F-9CDE-4BD0-998A-FD24FE3D67BE}" presName="parSpace" presStyleCnt="0"/>
      <dgm:spPr/>
    </dgm:pt>
    <dgm:pt modelId="{CE26D589-2520-481F-839D-095D28A27FEC}" type="pres">
      <dgm:prSet presAssocID="{400ECCDF-E445-4DD1-B5EE-485BDA2C32E1}" presName="parTxOnly" presStyleLbl="node1" presStyleIdx="3" presStyleCnt="5">
        <dgm:presLayoutVars>
          <dgm:bulletEnabled val="1"/>
        </dgm:presLayoutVars>
      </dgm:prSet>
      <dgm:spPr/>
    </dgm:pt>
    <dgm:pt modelId="{BA6073AF-09A1-4631-AB40-07CC4E02DBD0}" type="pres">
      <dgm:prSet presAssocID="{DCBE764C-88DD-4D0B-A947-39AA25CA6C78}" presName="parSpace" presStyleCnt="0"/>
      <dgm:spPr/>
    </dgm:pt>
    <dgm:pt modelId="{E5CF0320-851F-4793-95CC-07CDEAFED042}" type="pres">
      <dgm:prSet presAssocID="{D196EB6F-28CF-4D46-A854-DF523348CDD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581525C-E5AC-4BD9-883B-D624A06CEC6A}" srcId="{4C9F66EB-7DF1-43DA-8C30-2F26F2D4F02C}" destId="{B76B5229-D9FC-4818-A274-5B04F63ACE7E}" srcOrd="2" destOrd="0" parTransId="{F4ED632B-77C2-4C1A-A833-F9D2B36F0E00}" sibTransId="{2839CB8F-9CDE-4BD0-998A-FD24FE3D67BE}"/>
    <dgm:cxn modelId="{83541946-7FFC-4362-B304-592A5F7BA274}" type="presOf" srcId="{4C9F66EB-7DF1-43DA-8C30-2F26F2D4F02C}" destId="{51D1CA94-C4C9-4252-98A7-BCB601EDB351}" srcOrd="0" destOrd="0" presId="urn:microsoft.com/office/officeart/2005/8/layout/hChevron3"/>
    <dgm:cxn modelId="{19F70A83-D3B9-42C0-A4AD-7B8AE930B1B7}" type="presOf" srcId="{55CC96F1-2301-496B-A7F3-D4742F29050F}" destId="{F7F56D30-1FD1-4B7D-BE71-CA576CDB3AF0}" srcOrd="0" destOrd="0" presId="urn:microsoft.com/office/officeart/2005/8/layout/hChevron3"/>
    <dgm:cxn modelId="{3EEAF292-1D5D-412E-8907-247BACE98883}" srcId="{4C9F66EB-7DF1-43DA-8C30-2F26F2D4F02C}" destId="{400ECCDF-E445-4DD1-B5EE-485BDA2C32E1}" srcOrd="3" destOrd="0" parTransId="{CBD4C6F7-45C5-436E-9C67-C031980E74C2}" sibTransId="{DCBE764C-88DD-4D0B-A947-39AA25CA6C78}"/>
    <dgm:cxn modelId="{D0CFF79E-7127-408F-B89F-46FE613BBE25}" type="presOf" srcId="{400ECCDF-E445-4DD1-B5EE-485BDA2C32E1}" destId="{CE26D589-2520-481F-839D-095D28A27FEC}" srcOrd="0" destOrd="0" presId="urn:microsoft.com/office/officeart/2005/8/layout/hChevron3"/>
    <dgm:cxn modelId="{BE6936AD-05FB-4467-AF6B-B9216EC5DE16}" type="presOf" srcId="{B76B5229-D9FC-4818-A274-5B04F63ACE7E}" destId="{21C4FD40-687D-4DA3-B2A4-82C70F332A43}" srcOrd="0" destOrd="0" presId="urn:microsoft.com/office/officeart/2005/8/layout/hChevron3"/>
    <dgm:cxn modelId="{0A317DD6-3B0A-4A13-8A03-E8ECA5A76A4C}" srcId="{4C9F66EB-7DF1-43DA-8C30-2F26F2D4F02C}" destId="{55CC96F1-2301-496B-A7F3-D4742F29050F}" srcOrd="1" destOrd="0" parTransId="{48B0E561-B1ED-46BB-8C05-6FDCED80055F}" sibTransId="{7AF72CA2-9857-431B-A2FB-DC72F9CE4ADC}"/>
    <dgm:cxn modelId="{444217D7-15F1-4948-B16F-8692F3AA086F}" srcId="{4C9F66EB-7DF1-43DA-8C30-2F26F2D4F02C}" destId="{D196EB6F-28CF-4D46-A854-DF523348CDD0}" srcOrd="4" destOrd="0" parTransId="{D24AA01D-61D2-467B-82F1-B365E43FD83F}" sibTransId="{01445EF7-D144-4CB9-9619-048987C62074}"/>
    <dgm:cxn modelId="{749C9ADD-5DA4-488E-873E-804CD5EA66E7}" srcId="{4C9F66EB-7DF1-43DA-8C30-2F26F2D4F02C}" destId="{4E717D77-5AF8-42E6-8589-CF6E1DB90EDC}" srcOrd="0" destOrd="0" parTransId="{41224E06-88DD-49ED-BE43-C226C93C6395}" sibTransId="{EB56DCDC-D068-4DD8-ABD8-C90FE540F6C4}"/>
    <dgm:cxn modelId="{4DB00EEC-3C0E-4BEE-8E38-37CB3578AE25}" type="presOf" srcId="{D196EB6F-28CF-4D46-A854-DF523348CDD0}" destId="{E5CF0320-851F-4793-95CC-07CDEAFED042}" srcOrd="0" destOrd="0" presId="urn:microsoft.com/office/officeart/2005/8/layout/hChevron3"/>
    <dgm:cxn modelId="{411A7DFA-9273-4343-A51C-B964D4FFEFC0}" type="presOf" srcId="{4E717D77-5AF8-42E6-8589-CF6E1DB90EDC}" destId="{CE582F8C-6295-4145-B347-ED28E4F7F94C}" srcOrd="0" destOrd="0" presId="urn:microsoft.com/office/officeart/2005/8/layout/hChevron3"/>
    <dgm:cxn modelId="{C09DC1BD-60D5-416F-A731-C7E4C41F7F85}" type="presParOf" srcId="{51D1CA94-C4C9-4252-98A7-BCB601EDB351}" destId="{CE582F8C-6295-4145-B347-ED28E4F7F94C}" srcOrd="0" destOrd="0" presId="urn:microsoft.com/office/officeart/2005/8/layout/hChevron3"/>
    <dgm:cxn modelId="{EDCD91AD-B7D7-4E8D-B5A1-46DD86FE61F9}" type="presParOf" srcId="{51D1CA94-C4C9-4252-98A7-BCB601EDB351}" destId="{57278129-DE5A-4546-B621-21F57EBEA512}" srcOrd="1" destOrd="0" presId="urn:microsoft.com/office/officeart/2005/8/layout/hChevron3"/>
    <dgm:cxn modelId="{46C31F02-F10E-4928-AF0E-1D63532DA0D7}" type="presParOf" srcId="{51D1CA94-C4C9-4252-98A7-BCB601EDB351}" destId="{F7F56D30-1FD1-4B7D-BE71-CA576CDB3AF0}" srcOrd="2" destOrd="0" presId="urn:microsoft.com/office/officeart/2005/8/layout/hChevron3"/>
    <dgm:cxn modelId="{194D83C0-7297-4225-AA07-C2A43FFD8410}" type="presParOf" srcId="{51D1CA94-C4C9-4252-98A7-BCB601EDB351}" destId="{CB155E87-12C6-4682-B2BF-F46128F0A32A}" srcOrd="3" destOrd="0" presId="urn:microsoft.com/office/officeart/2005/8/layout/hChevron3"/>
    <dgm:cxn modelId="{E4B4A558-7DF3-4BC7-9670-60B0A3C8689F}" type="presParOf" srcId="{51D1CA94-C4C9-4252-98A7-BCB601EDB351}" destId="{21C4FD40-687D-4DA3-B2A4-82C70F332A43}" srcOrd="4" destOrd="0" presId="urn:microsoft.com/office/officeart/2005/8/layout/hChevron3"/>
    <dgm:cxn modelId="{53B27EEA-65A4-4A13-9C89-0A1C7DE20825}" type="presParOf" srcId="{51D1CA94-C4C9-4252-98A7-BCB601EDB351}" destId="{E719AF8F-67BB-4202-8FCA-F0DD70B54B11}" srcOrd="5" destOrd="0" presId="urn:microsoft.com/office/officeart/2005/8/layout/hChevron3"/>
    <dgm:cxn modelId="{1B95A69F-C6D0-47E5-B398-3A365C747B2E}" type="presParOf" srcId="{51D1CA94-C4C9-4252-98A7-BCB601EDB351}" destId="{CE26D589-2520-481F-839D-095D28A27FEC}" srcOrd="6" destOrd="0" presId="urn:microsoft.com/office/officeart/2005/8/layout/hChevron3"/>
    <dgm:cxn modelId="{63ACA3DB-8177-4EA4-B2EE-3EEDC120B792}" type="presParOf" srcId="{51D1CA94-C4C9-4252-98A7-BCB601EDB351}" destId="{BA6073AF-09A1-4631-AB40-07CC4E02DBD0}" srcOrd="7" destOrd="0" presId="urn:microsoft.com/office/officeart/2005/8/layout/hChevron3"/>
    <dgm:cxn modelId="{A7999D3F-9395-4005-9F6E-B1FE3773754F}" type="presParOf" srcId="{51D1CA94-C4C9-4252-98A7-BCB601EDB351}" destId="{E5CF0320-851F-4793-95CC-07CDEAFED04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82F8C-6295-4145-B347-ED28E4F7F94C}">
      <dsp:nvSpPr>
        <dsp:cNvPr id="0" name=""/>
        <dsp:cNvSpPr/>
      </dsp:nvSpPr>
      <dsp:spPr>
        <a:xfrm>
          <a:off x="1413" y="2245956"/>
          <a:ext cx="2756381" cy="110255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SSH</a:t>
          </a:r>
          <a:r>
            <a:rPr lang="zh-CN" altLang="en-US" sz="2000" kern="1200" dirty="0"/>
            <a:t>登陆虚拟机</a:t>
          </a:r>
        </a:p>
      </dsp:txBody>
      <dsp:txXfrm>
        <a:off x="1413" y="2245956"/>
        <a:ext cx="2480743" cy="1102552"/>
      </dsp:txXfrm>
    </dsp:sp>
    <dsp:sp modelId="{F7F56D30-1FD1-4B7D-BE71-CA576CDB3AF0}">
      <dsp:nvSpPr>
        <dsp:cNvPr id="0" name=""/>
        <dsp:cNvSpPr/>
      </dsp:nvSpPr>
      <dsp:spPr>
        <a:xfrm>
          <a:off x="2206518" y="2245956"/>
          <a:ext cx="2756381" cy="110255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熟悉</a:t>
          </a:r>
          <a:r>
            <a:rPr lang="en-US" altLang="zh-CN" sz="2000" kern="1200" dirty="0"/>
            <a:t>CLI Shell</a:t>
          </a:r>
          <a:r>
            <a:rPr lang="zh-CN" altLang="en-US" sz="2000" kern="1200" dirty="0"/>
            <a:t>基础操作</a:t>
          </a:r>
        </a:p>
      </dsp:txBody>
      <dsp:txXfrm>
        <a:off x="2757794" y="2245956"/>
        <a:ext cx="1653829" cy="1102552"/>
      </dsp:txXfrm>
    </dsp:sp>
    <dsp:sp modelId="{21C4FD40-687D-4DA3-B2A4-82C70F332A43}">
      <dsp:nvSpPr>
        <dsp:cNvPr id="0" name=""/>
        <dsp:cNvSpPr/>
      </dsp:nvSpPr>
      <dsp:spPr>
        <a:xfrm>
          <a:off x="4411623" y="2245956"/>
          <a:ext cx="2756381" cy="11025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熟悉</a:t>
          </a:r>
          <a:r>
            <a:rPr lang="en-US" altLang="zh-CN" sz="2000" kern="1200" dirty="0"/>
            <a:t>Vim/Nano/GCC</a:t>
          </a:r>
          <a:endParaRPr lang="zh-CN" altLang="en-US" sz="2000" kern="1200" dirty="0"/>
        </a:p>
      </dsp:txBody>
      <dsp:txXfrm>
        <a:off x="4962899" y="2245956"/>
        <a:ext cx="1653829" cy="1102552"/>
      </dsp:txXfrm>
    </dsp:sp>
    <dsp:sp modelId="{CE26D589-2520-481F-839D-095D28A27FEC}">
      <dsp:nvSpPr>
        <dsp:cNvPr id="0" name=""/>
        <dsp:cNvSpPr/>
      </dsp:nvSpPr>
      <dsp:spPr>
        <a:xfrm>
          <a:off x="6616728" y="2245956"/>
          <a:ext cx="2756381" cy="110255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完成快速排序代码</a:t>
          </a:r>
        </a:p>
      </dsp:txBody>
      <dsp:txXfrm>
        <a:off x="7168004" y="2245956"/>
        <a:ext cx="1653829" cy="1102552"/>
      </dsp:txXfrm>
    </dsp:sp>
    <dsp:sp modelId="{E5CF0320-851F-4793-95CC-07CDEAFED042}">
      <dsp:nvSpPr>
        <dsp:cNvPr id="0" name=""/>
        <dsp:cNvSpPr/>
      </dsp:nvSpPr>
      <dsp:spPr>
        <a:xfrm>
          <a:off x="8821833" y="2245956"/>
          <a:ext cx="2756381" cy="1102552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使用</a:t>
          </a:r>
          <a:r>
            <a:rPr lang="en-US" altLang="zh-CN" sz="2000" kern="1200" dirty="0" err="1"/>
            <a:t>Git</a:t>
          </a:r>
          <a:r>
            <a:rPr lang="zh-CN" altLang="en-US" sz="2000" kern="1200" dirty="0"/>
            <a:t>提交相关作业</a:t>
          </a:r>
        </a:p>
      </dsp:txBody>
      <dsp:txXfrm>
        <a:off x="9373109" y="2245956"/>
        <a:ext cx="1653829" cy="110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5E14D-E360-4A4C-8B75-47360904F031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C799-165C-4FB6-8898-D369C05DE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1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56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强调后续章节的完成方式：代码完形填空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C799-165C-4FB6-8898-D369C05DE1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6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5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0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7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1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302F-4058-441B-B06C-9AE3A4788EC4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05A9-466E-4842-A6FA-8822A4C1E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操作系统课程设计</a:t>
            </a:r>
            <a:br>
              <a:rPr lang="en-US" altLang="zh-CN" dirty="0"/>
            </a:br>
            <a:r>
              <a:rPr lang="en-US" altLang="zh-CN" dirty="0"/>
              <a:t>Lab0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73436"/>
            <a:ext cx="9144000" cy="1655762"/>
          </a:xfrm>
        </p:spPr>
        <p:txBody>
          <a:bodyPr/>
          <a:lstStyle/>
          <a:p>
            <a:r>
              <a:rPr lang="en-US" altLang="zh-CN" dirty="0"/>
              <a:t>15182604 </a:t>
            </a:r>
            <a:r>
              <a:rPr lang="zh-CN" altLang="en-US"/>
              <a:t>刘  宇</a:t>
            </a:r>
            <a:endParaRPr lang="en-US" altLang="zh-CN" dirty="0"/>
          </a:p>
          <a:p>
            <a:r>
              <a:rPr lang="en-US" altLang="zh-CN" dirty="0"/>
              <a:t>15182692 </a:t>
            </a:r>
            <a:r>
              <a:rPr lang="zh-CN" altLang="en-US" dirty="0"/>
              <a:t>罗劭衡</a:t>
            </a:r>
          </a:p>
        </p:txBody>
      </p:sp>
    </p:spTree>
    <p:extLst>
      <p:ext uri="{BB962C8B-B14F-4D97-AF65-F5344CB8AC3E}">
        <p14:creationId xmlns:p14="http://schemas.microsoft.com/office/powerpoint/2010/main" val="258326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160195" y="1830517"/>
            <a:ext cx="7801387" cy="301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/>
              <a:t>下面请同学们自学指导书并动手尝试</a:t>
            </a:r>
            <a:endParaRPr lang="en-US" altLang="zh-CN" sz="3600" b="1" dirty="0"/>
          </a:p>
          <a:p>
            <a:pPr algn="ctr">
              <a:lnSpc>
                <a:spcPct val="150000"/>
              </a:lnSpc>
            </a:pPr>
            <a:r>
              <a:rPr lang="zh-CN" altLang="en-US" sz="3600" b="1" dirty="0"/>
              <a:t>有问题可以随时提问</a:t>
            </a:r>
          </a:p>
        </p:txBody>
      </p:sp>
    </p:spTree>
    <p:extLst>
      <p:ext uri="{BB962C8B-B14F-4D97-AF65-F5344CB8AC3E}">
        <p14:creationId xmlns:p14="http://schemas.microsoft.com/office/powerpoint/2010/main" val="2052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223"/>
            <a:ext cx="10515600" cy="4351338"/>
          </a:xfrm>
        </p:spPr>
        <p:txBody>
          <a:bodyPr/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认识操作系统实验环境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掌握操作系统实验所需的基本工具</a:t>
            </a:r>
            <a:endParaRPr lang="en-US" altLang="zh-CN" dirty="0"/>
          </a:p>
          <a:p>
            <a:pPr lvl="2"/>
            <a:r>
              <a:rPr lang="en-US" altLang="zh-CN" dirty="0" err="1"/>
              <a:t>ssh</a:t>
            </a:r>
            <a:r>
              <a:rPr lang="zh-CN" altLang="en-US" dirty="0"/>
              <a:t>远程连接工具</a:t>
            </a:r>
            <a:endParaRPr lang="en-US" altLang="zh-CN" dirty="0"/>
          </a:p>
          <a:p>
            <a:pPr lvl="2"/>
            <a:r>
              <a:rPr lang="en-US" altLang="zh-CN" dirty="0"/>
              <a:t>Linux</a:t>
            </a:r>
            <a:r>
              <a:rPr lang="zh-CN" altLang="en-US" dirty="0"/>
              <a:t>基础命令</a:t>
            </a:r>
            <a:endParaRPr lang="en-US" altLang="zh-CN" dirty="0"/>
          </a:p>
          <a:p>
            <a:pPr lvl="2"/>
            <a:r>
              <a:rPr lang="en-US" altLang="zh-CN" dirty="0"/>
              <a:t>Vim/</a:t>
            </a:r>
            <a:r>
              <a:rPr lang="en-US" altLang="zh-CN" dirty="0" err="1"/>
              <a:t>nano</a:t>
            </a:r>
            <a:r>
              <a:rPr lang="zh-CN" altLang="en-US" dirty="0"/>
              <a:t>文本编辑器</a:t>
            </a:r>
            <a:endParaRPr lang="en-US" altLang="zh-CN" dirty="0"/>
          </a:p>
          <a:p>
            <a:pPr lvl="2"/>
            <a:r>
              <a:rPr lang="en-US" altLang="zh-CN" dirty="0" err="1"/>
              <a:t>Git</a:t>
            </a:r>
            <a:r>
              <a:rPr lang="zh-CN" altLang="en-US" dirty="0"/>
              <a:t>版本控制</a:t>
            </a:r>
            <a:endParaRPr lang="en-US" altLang="zh-CN" dirty="0"/>
          </a:p>
          <a:p>
            <a:r>
              <a:rPr lang="zh-CN" altLang="en-US" dirty="0"/>
              <a:t>主要工作：学习命令及工具的使用，了解后续实验完成方式，为后续实验奠定基础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698623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Lab0</a:t>
            </a:r>
            <a:r>
              <a:rPr lang="zh-CN" altLang="en-US" sz="3200" dirty="0"/>
              <a:t>实验概览</a:t>
            </a:r>
            <a:r>
              <a:rPr lang="zh-CN" altLang="en-US" sz="3200" b="1" dirty="0"/>
              <a:t>（详参指导书）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034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Lab0</a:t>
            </a:r>
            <a:r>
              <a:rPr lang="zh-CN" altLang="en-US" sz="3200" dirty="0"/>
              <a:t>实验概览</a:t>
            </a:r>
            <a:r>
              <a:rPr lang="zh-CN" altLang="en-US" sz="3200" b="1" dirty="0"/>
              <a:t>（详参指导书）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基本流程（需要你自己的探索！）</a:t>
            </a:r>
          </a:p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6853451"/>
              </p:ext>
            </p:extLst>
          </p:nvPr>
        </p:nvGraphicFramePr>
        <p:xfrm>
          <a:off x="306186" y="1204061"/>
          <a:ext cx="11579628" cy="559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90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85284"/>
          </a:xfrm>
        </p:spPr>
        <p:txBody>
          <a:bodyPr/>
          <a:lstStyle/>
          <a:p>
            <a:r>
              <a:rPr lang="zh-CN" altLang="en-US" dirty="0"/>
              <a:t>了解实验环境</a:t>
            </a:r>
            <a:endParaRPr lang="en-US" altLang="zh-CN" dirty="0"/>
          </a:p>
          <a:p>
            <a:pPr lvl="1"/>
            <a:r>
              <a:rPr lang="zh-CN" altLang="en-US" dirty="0"/>
              <a:t>简单了解实验环境的配置</a:t>
            </a:r>
            <a:endParaRPr lang="en-US" altLang="zh-CN" dirty="0"/>
          </a:p>
          <a:p>
            <a:r>
              <a:rPr lang="en-US" altLang="zh-CN" dirty="0"/>
              <a:t>SSH</a:t>
            </a:r>
          </a:p>
          <a:p>
            <a:pPr lvl="1"/>
            <a:r>
              <a:rPr lang="zh-CN" altLang="en-US" b="1" dirty="0"/>
              <a:t>远程登陆服务</a:t>
            </a:r>
            <a:r>
              <a:rPr lang="zh-CN" altLang="en-US" dirty="0"/>
              <a:t>，很适合用于宿舍做作业。</a:t>
            </a:r>
            <a:endParaRPr lang="en-US" altLang="zh-CN" dirty="0"/>
          </a:p>
          <a:p>
            <a:pPr lvl="1"/>
            <a:r>
              <a:rPr lang="zh-CN" altLang="en-US" dirty="0"/>
              <a:t>直接使用</a:t>
            </a:r>
            <a:r>
              <a:rPr lang="en-US" altLang="zh-CN" dirty="0" err="1"/>
              <a:t>ssh</a:t>
            </a:r>
            <a:r>
              <a:rPr lang="en-US" altLang="zh-CN" dirty="0"/>
              <a:t>(*nix</a:t>
            </a:r>
            <a:r>
              <a:rPr lang="zh-CN" altLang="en-US" dirty="0"/>
              <a:t>系统）或使用</a:t>
            </a:r>
            <a:r>
              <a:rPr lang="en-US" altLang="zh-CN" dirty="0" err="1"/>
              <a:t>PuTTy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还有更多实用的选择值得你们去探索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使用命令行</a:t>
            </a:r>
            <a:endParaRPr lang="en-US" altLang="zh-CN" dirty="0"/>
          </a:p>
          <a:p>
            <a:pPr lvl="1"/>
            <a:r>
              <a:rPr lang="zh-CN" altLang="en-US" dirty="0"/>
              <a:t>体验命令行，并在后续小节学习中掌握命令及工具的使用</a:t>
            </a:r>
            <a:endParaRPr lang="en-US" altLang="zh-CN" dirty="0"/>
          </a:p>
          <a:p>
            <a:r>
              <a:rPr lang="zh-CN" altLang="en-US" dirty="0"/>
              <a:t>获取实验包</a:t>
            </a:r>
            <a:endParaRPr lang="en-US" altLang="zh-CN" dirty="0"/>
          </a:p>
          <a:p>
            <a:pPr lvl="1"/>
            <a:r>
              <a:rPr lang="zh-CN" altLang="en-US" dirty="0"/>
              <a:t>通过命令行使用</a:t>
            </a:r>
            <a:r>
              <a:rPr lang="en-US" altLang="zh-CN" dirty="0" err="1"/>
              <a:t>git</a:t>
            </a:r>
            <a:r>
              <a:rPr lang="zh-CN" altLang="en-US" dirty="0"/>
              <a:t>获取实验包</a:t>
            </a:r>
            <a:endParaRPr lang="en-US" altLang="zh-CN" dirty="0"/>
          </a:p>
          <a:p>
            <a:pPr lvl="1"/>
            <a:r>
              <a:rPr lang="zh-CN" altLang="en-US" dirty="0"/>
              <a:t>开启你的实验之旅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初识实验</a:t>
            </a:r>
          </a:p>
        </p:txBody>
      </p:sp>
    </p:spTree>
    <p:extLst>
      <p:ext uri="{BB962C8B-B14F-4D97-AF65-F5344CB8AC3E}">
        <p14:creationId xmlns:p14="http://schemas.microsoft.com/office/powerpoint/2010/main" val="211996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969" y="1798721"/>
            <a:ext cx="5680658" cy="32502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/>
              <a:t>passwd</a:t>
            </a:r>
            <a:r>
              <a:rPr lang="en-US" altLang="zh-CN" dirty="0"/>
              <a:t>		</a:t>
            </a:r>
            <a:r>
              <a:rPr lang="zh-CN" altLang="en-US" dirty="0"/>
              <a:t>修改密码</a:t>
            </a:r>
            <a:endParaRPr lang="en-US" altLang="zh-CN" dirty="0"/>
          </a:p>
          <a:p>
            <a:pPr lvl="1"/>
            <a:r>
              <a:rPr lang="en-US" altLang="zh-CN" dirty="0"/>
              <a:t>ls			</a:t>
            </a:r>
            <a:r>
              <a:rPr lang="zh-CN" altLang="en-US" dirty="0"/>
              <a:t>显示目录文件</a:t>
            </a:r>
            <a:endParaRPr lang="en-US" altLang="zh-CN" dirty="0"/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		</a:t>
            </a:r>
            <a:r>
              <a:rPr lang="zh-CN" altLang="en-US" dirty="0"/>
              <a:t>创建文件目录</a:t>
            </a:r>
            <a:endParaRPr lang="en-US" altLang="zh-CN" dirty="0"/>
          </a:p>
          <a:p>
            <a:pPr lvl="1"/>
            <a:r>
              <a:rPr lang="en-US" altLang="zh-CN" dirty="0" err="1"/>
              <a:t>rmdir</a:t>
            </a:r>
            <a:r>
              <a:rPr lang="en-US" altLang="zh-CN" dirty="0"/>
              <a:t>		</a:t>
            </a:r>
            <a:r>
              <a:rPr lang="zh-CN" altLang="en-US" dirty="0"/>
              <a:t>删除文件目录</a:t>
            </a:r>
            <a:endParaRPr lang="en-US" altLang="zh-CN" dirty="0"/>
          </a:p>
          <a:p>
            <a:pPr lvl="1"/>
            <a:r>
              <a:rPr lang="en-US" altLang="zh-CN" dirty="0" err="1"/>
              <a:t>rm</a:t>
            </a:r>
            <a:r>
              <a:rPr lang="en-US" altLang="zh-CN" dirty="0"/>
              <a:t>		</a:t>
            </a:r>
            <a:r>
              <a:rPr lang="zh-CN" altLang="en-US" dirty="0"/>
              <a:t>删除文件</a:t>
            </a:r>
            <a:endParaRPr lang="en-US" altLang="zh-CN" dirty="0"/>
          </a:p>
          <a:p>
            <a:pPr lvl="1"/>
            <a:r>
              <a:rPr lang="en-US" altLang="zh-CN" dirty="0"/>
              <a:t>cd		</a:t>
            </a:r>
            <a:r>
              <a:rPr lang="zh-CN" altLang="en-US" dirty="0"/>
              <a:t>变更工作目录</a:t>
            </a:r>
            <a:endParaRPr lang="en-US" altLang="zh-CN" dirty="0"/>
          </a:p>
          <a:p>
            <a:pPr lvl="1"/>
            <a:r>
              <a:rPr lang="en-US" altLang="zh-CN" dirty="0"/>
              <a:t>cat		</a:t>
            </a:r>
            <a:r>
              <a:rPr lang="zh-CN" altLang="en-US" dirty="0"/>
              <a:t>快速查看文件内容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60128" y="1789649"/>
            <a:ext cx="5193672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echo		</a:t>
            </a:r>
            <a:r>
              <a:rPr lang="zh-CN" altLang="en-US" sz="2400" dirty="0">
                <a:solidFill>
                  <a:prstClr val="black"/>
                </a:solidFill>
              </a:rPr>
              <a:t>输出字符串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</a:rPr>
              <a:t>cp</a:t>
            </a:r>
            <a:r>
              <a:rPr lang="en-US" altLang="zh-CN" sz="2400" dirty="0">
                <a:solidFill>
                  <a:prstClr val="black"/>
                </a:solidFill>
              </a:rPr>
              <a:t>		</a:t>
            </a:r>
            <a:r>
              <a:rPr lang="zh-CN" altLang="en-US" sz="2400" dirty="0">
                <a:solidFill>
                  <a:prstClr val="black"/>
                </a:solidFill>
              </a:rPr>
              <a:t>复制文件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mv		</a:t>
            </a:r>
            <a:r>
              <a:rPr lang="zh-CN" altLang="en-US" sz="2400" dirty="0">
                <a:solidFill>
                  <a:prstClr val="black"/>
                </a:solidFill>
              </a:rPr>
              <a:t>移动文件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source		</a:t>
            </a:r>
            <a:r>
              <a:rPr lang="zh-CN" altLang="en-US" sz="2400" dirty="0">
                <a:solidFill>
                  <a:prstClr val="black"/>
                </a:solidFill>
              </a:rPr>
              <a:t>运行批处理文件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find		</a:t>
            </a:r>
            <a:r>
              <a:rPr lang="zh-CN" altLang="en-US" sz="2400" dirty="0">
                <a:solidFill>
                  <a:prstClr val="black"/>
                </a:solidFill>
              </a:rPr>
              <a:t>查找文件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grep		</a:t>
            </a:r>
            <a:r>
              <a:rPr lang="zh-CN" altLang="en-US" sz="2400" dirty="0">
                <a:solidFill>
                  <a:prstClr val="black"/>
                </a:solidFill>
              </a:rPr>
              <a:t>文本搜索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man		</a:t>
            </a:r>
            <a:r>
              <a:rPr lang="zh-CN" altLang="en-US" sz="2400" dirty="0">
                <a:solidFill>
                  <a:prstClr val="black"/>
                </a:solidFill>
              </a:rPr>
              <a:t>帮助手册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02245" y="4920120"/>
            <a:ext cx="302768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3600" b="1" dirty="0">
                <a:solidFill>
                  <a:prstClr val="black"/>
                </a:solidFill>
              </a:rPr>
              <a:t>······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87287" y="1699119"/>
            <a:ext cx="0" cy="2994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838200" y="548011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Linux</a:t>
            </a:r>
            <a:r>
              <a:rPr lang="zh-CN" altLang="en-US" sz="3200" dirty="0"/>
              <a:t>基本操作命令</a:t>
            </a:r>
          </a:p>
        </p:txBody>
      </p:sp>
    </p:spTree>
    <p:extLst>
      <p:ext uri="{BB962C8B-B14F-4D97-AF65-F5344CB8AC3E}">
        <p14:creationId xmlns:p14="http://schemas.microsoft.com/office/powerpoint/2010/main" val="17593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624" y="135873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Vim/Nano</a:t>
            </a:r>
          </a:p>
          <a:p>
            <a:pPr lvl="1"/>
            <a:r>
              <a:rPr lang="zh-CN" altLang="en-US" dirty="0"/>
              <a:t>仅仅是</a:t>
            </a:r>
            <a:r>
              <a:rPr lang="zh-CN" altLang="en-US" b="1" dirty="0"/>
              <a:t>文本编辑器</a:t>
            </a:r>
            <a:r>
              <a:rPr lang="zh-CN" altLang="en-US" dirty="0"/>
              <a:t>，</a:t>
            </a:r>
            <a:r>
              <a:rPr lang="en-US" altLang="zh-CN" dirty="0"/>
              <a:t>vi</a:t>
            </a:r>
            <a:r>
              <a:rPr lang="zh-CN" altLang="en-US" dirty="0"/>
              <a:t>系在终端下较为方便。</a:t>
            </a:r>
            <a:endParaRPr lang="en-US" altLang="zh-CN" dirty="0"/>
          </a:p>
          <a:p>
            <a:pPr lvl="1"/>
            <a:r>
              <a:rPr lang="zh-CN" altLang="en-US" dirty="0"/>
              <a:t>我们推荐使用</a:t>
            </a:r>
            <a:r>
              <a:rPr lang="en-US" altLang="zh-CN" dirty="0"/>
              <a:t>vim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GCC</a:t>
            </a:r>
          </a:p>
          <a:p>
            <a:pPr lvl="1"/>
            <a:r>
              <a:rPr lang="en-US" altLang="zh-CN" dirty="0"/>
              <a:t>GCC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的编译器套装，一套编程语言的</a:t>
            </a:r>
            <a:r>
              <a:rPr lang="zh-CN" altLang="en-US" b="1" dirty="0"/>
              <a:t>编译器</a:t>
            </a:r>
            <a:endParaRPr lang="en-US" altLang="zh-CN" b="1" dirty="0"/>
          </a:p>
          <a:p>
            <a:pPr lvl="1"/>
            <a:r>
              <a:rPr lang="zh-CN" altLang="en-US" dirty="0"/>
              <a:t>在没有</a:t>
            </a:r>
            <a:r>
              <a:rPr lang="en-US" altLang="zh-CN" dirty="0"/>
              <a:t>IDE</a:t>
            </a:r>
            <a:r>
              <a:rPr lang="zh-CN" altLang="en-US" dirty="0"/>
              <a:t>的情况下，使用</a:t>
            </a:r>
            <a:r>
              <a:rPr lang="en-US" altLang="zh-CN" dirty="0"/>
              <a:t>GCC</a:t>
            </a:r>
            <a:r>
              <a:rPr lang="zh-CN" altLang="en-US" dirty="0"/>
              <a:t>编译器是一种简单快捷生成可执行文件的途径，只需一行命令即可将</a:t>
            </a:r>
            <a:r>
              <a:rPr lang="en-US" altLang="zh-CN" dirty="0"/>
              <a:t>C</a:t>
            </a:r>
            <a:r>
              <a:rPr lang="zh-CN" altLang="en-US" dirty="0"/>
              <a:t>源文件编译成可执行文件。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68786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实用工具</a:t>
            </a:r>
          </a:p>
        </p:txBody>
      </p:sp>
    </p:spTree>
    <p:extLst>
      <p:ext uri="{BB962C8B-B14F-4D97-AF65-F5344CB8AC3E}">
        <p14:creationId xmlns:p14="http://schemas.microsoft.com/office/powerpoint/2010/main" val="4299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910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/>
              <a:t>Git</a:t>
            </a:r>
            <a:r>
              <a:rPr lang="zh-CN" altLang="en-US" dirty="0"/>
              <a:t>是非常流行的版本控制系统</a:t>
            </a:r>
            <a:endParaRPr lang="en-US" altLang="zh-CN" dirty="0"/>
          </a:p>
          <a:p>
            <a:pPr lvl="1"/>
            <a:r>
              <a:rPr lang="zh-CN" altLang="en-US" dirty="0"/>
              <a:t>失败的版本控制是这样的：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存在自动提交脚本，但仍希望大家</a:t>
            </a:r>
            <a:endParaRPr lang="en-US" altLang="zh-CN" dirty="0"/>
          </a:p>
          <a:p>
            <a:pPr lvl="1"/>
            <a:r>
              <a:rPr lang="zh-CN" altLang="en-US" dirty="0"/>
              <a:t>能够学会相关操作，这是开发中最基本</a:t>
            </a:r>
            <a:endParaRPr lang="en-US" altLang="zh-CN" dirty="0"/>
          </a:p>
          <a:p>
            <a:pPr lvl="1"/>
            <a:r>
              <a:rPr lang="zh-CN" altLang="en-US" dirty="0"/>
              <a:t>的工具之一</a:t>
            </a:r>
            <a:endParaRPr lang="en-US" altLang="zh-CN" dirty="0"/>
          </a:p>
          <a:p>
            <a:pPr lvl="1"/>
            <a:r>
              <a:rPr lang="zh-CN" altLang="en-US" dirty="0"/>
              <a:t>服务器有评测脚本，你的提交会被</a:t>
            </a:r>
            <a:endParaRPr lang="en-US" altLang="zh-CN" dirty="0"/>
          </a:p>
          <a:p>
            <a:pPr lvl="1"/>
            <a:r>
              <a:rPr lang="zh-CN" altLang="en-US" dirty="0"/>
              <a:t>自动评测，掌握提交流程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494221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使用</a:t>
            </a:r>
            <a:r>
              <a:rPr lang="en-US" altLang="zh-CN" sz="3200" dirty="0" err="1"/>
              <a:t>Git</a:t>
            </a:r>
            <a:r>
              <a:rPr lang="zh-CN" altLang="en-US" sz="3200" dirty="0"/>
              <a:t>提交作业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01" y="1451067"/>
            <a:ext cx="3309086" cy="39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5575"/>
            <a:ext cx="10515600" cy="4351338"/>
          </a:xfrm>
        </p:spPr>
        <p:txBody>
          <a:bodyPr/>
          <a:lstStyle/>
          <a:p>
            <a:r>
              <a:rPr lang="zh-CN" altLang="en-US" dirty="0"/>
              <a:t>完成快排并生成至指定位置</a:t>
            </a:r>
            <a:endParaRPr lang="en-US" altLang="zh-CN" dirty="0"/>
          </a:p>
          <a:p>
            <a:pPr lvl="1"/>
            <a:r>
              <a:rPr lang="zh-CN" altLang="en-US" dirty="0"/>
              <a:t>根据你对快速排序的了解，补全代码，重命名并放至正确位置，生成可执行文件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git</a:t>
            </a:r>
            <a:r>
              <a:rPr lang="zh-CN" altLang="en-US" dirty="0"/>
              <a:t>的学习，按照指导书规则提交结果</a:t>
            </a:r>
            <a:endParaRPr lang="en-US" altLang="zh-CN" dirty="0"/>
          </a:p>
          <a:p>
            <a:pPr lvl="1"/>
            <a:r>
              <a:rPr lang="zh-CN" altLang="en-US" dirty="0"/>
              <a:t>请认真对待本测试，虽然简单，但展现了后续实验的完成方式。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773929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最终任务（</a:t>
            </a:r>
            <a:r>
              <a:rPr lang="en-US" altLang="zh-CN" sz="3200" dirty="0"/>
              <a:t>0.6</a:t>
            </a:r>
            <a:r>
              <a:rPr lang="zh-CN" altLang="en-US" sz="3200" dirty="0"/>
              <a:t>小节）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221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EC3876-9AB0-4C11-8618-6A4BF0243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9" y="2939925"/>
            <a:ext cx="11121941" cy="978150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00F0A2E-42C3-45B8-8804-4E7207B0B44F}"/>
              </a:ext>
            </a:extLst>
          </p:cNvPr>
          <p:cNvSpPr txBox="1">
            <a:spLocks/>
          </p:cNvSpPr>
          <p:nvPr/>
        </p:nvSpPr>
        <p:spPr>
          <a:xfrm>
            <a:off x="838200" y="773929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一些技术原因</a:t>
            </a:r>
            <a:r>
              <a:rPr lang="en-US" altLang="zh-CN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2731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425</Words>
  <Application>Microsoft Office PowerPoint</Application>
  <PresentationFormat>宽屏</PresentationFormat>
  <Paragraphs>78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操作系统课程设计 Lab0简介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操作系统课程设计简介</dc:title>
  <dc:creator>yu liu</dc:creator>
  <cp:lastModifiedBy>yu liu</cp:lastModifiedBy>
  <cp:revision>53</cp:revision>
  <dcterms:created xsi:type="dcterms:W3CDTF">2018-03-13T16:04:29Z</dcterms:created>
  <dcterms:modified xsi:type="dcterms:W3CDTF">2018-03-15T04:11:31Z</dcterms:modified>
</cp:coreProperties>
</file>