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961-91C2-4CB5-8CE1-9C9917B6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B41A-D588-46DE-AF2C-8DCEFE487F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Lab2</a:t>
            </a:r>
            <a:r>
              <a:rPr lang="zh-CN" altLang="en-US"/>
              <a:t>课下实验讲解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29710"/>
            <a:ext cx="9144000" cy="1244600"/>
          </a:xfrm>
        </p:spPr>
        <p:txBody>
          <a:bodyPr/>
          <a:lstStyle/>
          <a:p>
            <a:r>
              <a:rPr lang="zh-CN" altLang="en-US"/>
              <a:t>辛德泰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目的：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掌握内存访问原理，了解本次实验在其中的地位和作用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了解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MIPS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内存映射布局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使用空闲链表实现物理内存管理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建立二级页表实现虚拟内存管理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实现页式内存管理系统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主要工作：看教程和代码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、翻书、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写代码、做思考题、完成实验报告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内存访问原理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MMU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TLB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理论课已经介绍过，需要结合教程进一步了解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了解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MMU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TLB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在硬件中的位置和作用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内存访问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CPU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cache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MMU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TLB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、内存参与构成的完整访存体系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请认真对待相关思考题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MIPS</a:t>
            </a:r>
            <a:r>
              <a:rPr lang="zh-CN" altLang="en-US" dirty="0" err="1"/>
              <a:t>内存映射</a:t>
            </a:r>
            <a:endParaRPr lang="zh-CN" altLang="en-US" dirty="0" err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err="1">
                <a:latin typeface="微软雅黑 Light" panose="020B0502040204020203" charset="-122"/>
                <a:ea typeface="微软雅黑 Light" panose="020B0502040204020203" charset="-122"/>
              </a:rPr>
              <a:t>了解不同位置虚存的访问方法即可</a:t>
            </a:r>
            <a:endParaRPr lang="zh-CN" altLang="en-US" dirty="0" err="1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仔细阅读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queue.h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中定义的数据结构，理解各种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MACRO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的使用方法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仔细阅读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pmap.h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中定义的各种函数和数据结构，理解各个成员的作用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仔细阅读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pmap.c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中的相关代码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二级页表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</a:rPr>
              <a:t>区别什么时候需要用虚拟地址，什么时候需要用物理地址</a:t>
            </a:r>
            <a:endParaRPr lang="zh-CN" altLang="en-US" sz="2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endParaRPr lang="zh-CN" altLang="en-US" sz="2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</a:rPr>
              <a:t>仔细阅读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</a:rPr>
              <a:t>mmu.h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</a:rPr>
              <a:t>和相关代码</a:t>
            </a:r>
            <a:endParaRPr lang="zh-CN" altLang="en-US" sz="2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endParaRPr lang="en-US" altLang="zh-CN" sz="2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</a:rPr>
              <a:t>概念模糊可以多翻翻书</a:t>
            </a:r>
            <a:endParaRPr lang="zh-CN" altLang="en-US" sz="2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挑战性任务</a:t>
            </a:r>
            <a:r>
              <a:rPr lang="en-US" altLang="zh-CN" dirty="0"/>
              <a:t>——Buddy System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389" y="1858876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申优需要至少完成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个挑战性任务</a:t>
            </a:r>
            <a:endParaRPr lang="zh-CN" altLang="en-US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完成一个完整的伙伴系统，实现相关的内存管理、分配、释放机制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支持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2^n(n=0,1,2...MAX)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页的分配和释放，其中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至少是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10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，也就是至少支持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4MB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连续内存的分配。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查资料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-&gt;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设计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-&gt;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实现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-&gt;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不需要考虑迁移类型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(Migrate Type)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有任何疑问可以在论坛提出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等线 Light</vt:lpstr>
      <vt:lpstr>等线</vt:lpstr>
      <vt:lpstr>微软雅黑</vt:lpstr>
      <vt:lpstr>Arial Unicode MS</vt:lpstr>
      <vt:lpstr>Calibri</vt:lpstr>
      <vt:lpstr>Office 主题​​</vt:lpstr>
      <vt:lpstr>Lab2课下实验讲解</vt:lpstr>
      <vt:lpstr>实验概览</vt:lpstr>
      <vt:lpstr>内存访问原理</vt:lpstr>
      <vt:lpstr>MIPS内存映射</vt:lpstr>
      <vt:lpstr>物理内存管理</vt:lpstr>
      <vt:lpstr>虚拟内存管理</vt:lpstr>
      <vt:lpstr>挑战性任务——Buddy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Zhengdong</dc:creator>
  <cp:lastModifiedBy>xdt</cp:lastModifiedBy>
  <cp:revision>16</cp:revision>
  <dcterms:created xsi:type="dcterms:W3CDTF">2017-02-27T16:11:00Z</dcterms:created>
  <dcterms:modified xsi:type="dcterms:W3CDTF">2018-04-12T01:29:40Z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