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1"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embeddedFontLst>
    <p:embeddedFont>
      <p:font typeface="Libre Franklin"/>
      <p:regular r:id="rId13"/>
      <p:bold r:id="rId14"/>
      <p:italic r:id="rId15"/>
      <p:boldItalic r:id="rId16"/>
    </p:embeddedFont>
    <p:embeddedFont>
      <p:font typeface="Libre Franklin Medium"/>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hZ049rwG7FVrxUrjLendp5mQHe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Medium-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font" Target="fonts/LibreFranklin-regular.fntdata"/><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LibreFranklin-italic.fntdata"/><Relationship Id="rId14" Type="http://schemas.openxmlformats.org/officeDocument/2006/relationships/font" Target="fonts/LibreFranklin-bold.fntdata"/><Relationship Id="rId17" Type="http://schemas.openxmlformats.org/officeDocument/2006/relationships/font" Target="fonts/LibreFranklinMedium-regular.fntdata"/><Relationship Id="rId16" Type="http://schemas.openxmlformats.org/officeDocument/2006/relationships/font" Target="fonts/LibreFranklin-boldItalic.fntdata"/><Relationship Id="rId5" Type="http://schemas.openxmlformats.org/officeDocument/2006/relationships/notesMaster" Target="notesMasters/notesMaster1.xml"/><Relationship Id="rId19" Type="http://schemas.openxmlformats.org/officeDocument/2006/relationships/font" Target="fonts/LibreFranklinMedium-italic.fntdata"/><Relationship Id="rId6" Type="http://schemas.openxmlformats.org/officeDocument/2006/relationships/slide" Target="slides/slide1.xml"/><Relationship Id="rId18" Type="http://schemas.openxmlformats.org/officeDocument/2006/relationships/font" Target="fonts/LibreFranklinMedium-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u="sng"/>
              <a:t>Image: </a:t>
            </a:r>
            <a:r>
              <a:rPr lang="en-US"/>
              <a:t>a piping plover; which is federally listed as a threatened species </a:t>
            </a:r>
            <a:r>
              <a:rPr lang="en-US" sz="1200"/>
              <a:t>(“Significant…”). </a:t>
            </a:r>
            <a:endParaRPr/>
          </a:p>
        </p:txBody>
      </p:sp>
      <p:sp>
        <p:nvSpPr>
          <p:cNvPr id="119" name="Google Shape;11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sp>
        <p:nvSpPr>
          <p:cNvPr id="17" name="Google Shape;17;p11"/>
          <p:cNvSpPr/>
          <p:nvPr/>
        </p:nvSpPr>
        <p:spPr>
          <a:xfrm>
            <a:off x="0" y="4206240"/>
            <a:ext cx="12192000" cy="265176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Medium"/>
              <a:ea typeface="Libre Franklin Medium"/>
              <a:cs typeface="Libre Franklin Medium"/>
              <a:sym typeface="Libre Franklin Medium"/>
            </a:endParaRPr>
          </a:p>
        </p:txBody>
      </p:sp>
      <p:sp>
        <p:nvSpPr>
          <p:cNvPr id="18" name="Google Shape;18;p11"/>
          <p:cNvSpPr txBox="1"/>
          <p:nvPr>
            <p:ph type="ctrTitle"/>
          </p:nvPr>
        </p:nvSpPr>
        <p:spPr>
          <a:xfrm>
            <a:off x="960120" y="640080"/>
            <a:ext cx="10268712" cy="322783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8800"/>
              <a:buFont typeface="Libre Franklin"/>
              <a:buNone/>
              <a:defRPr sz="8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subTitle"/>
          </p:nvPr>
        </p:nvSpPr>
        <p:spPr>
          <a:xfrm>
            <a:off x="960120" y="4526280"/>
            <a:ext cx="10268712" cy="1508760"/>
          </a:xfrm>
          <a:prstGeom prst="rect">
            <a:avLst/>
          </a:prstGeom>
          <a:noFill/>
          <a:ln>
            <a:noFill/>
          </a:ln>
        </p:spPr>
        <p:txBody>
          <a:bodyPr anchorCtr="0" anchor="t" bIns="45700" lIns="91425" spcFirstLastPara="1" rIns="91425" wrap="square" tIns="45700">
            <a:normAutofit/>
          </a:bodyPr>
          <a:lstStyle>
            <a:lvl1pPr lvl="0" algn="ctr">
              <a:lnSpc>
                <a:spcPct val="101000"/>
              </a:lnSpc>
              <a:spcBef>
                <a:spcPts val="700"/>
              </a:spcBef>
              <a:spcAft>
                <a:spcPts val="0"/>
              </a:spcAft>
              <a:buClr>
                <a:schemeClr val="dk1"/>
              </a:buClr>
              <a:buSzPts val="3600"/>
              <a:buNone/>
              <a:defRPr sz="3600">
                <a:solidFill>
                  <a:schemeClr val="dk1"/>
                </a:solidFill>
              </a:defRPr>
            </a:lvl1pPr>
            <a:lvl2pPr lvl="1" algn="ctr">
              <a:lnSpc>
                <a:spcPct val="101000"/>
              </a:lnSpc>
              <a:spcBef>
                <a:spcPts val="700"/>
              </a:spcBef>
              <a:spcAft>
                <a:spcPts val="0"/>
              </a:spcAft>
              <a:buClr>
                <a:schemeClr val="lt1"/>
              </a:buClr>
              <a:buSzPts val="2000"/>
              <a:buNone/>
              <a:defRPr sz="2000"/>
            </a:lvl2pPr>
            <a:lvl3pPr lvl="2" algn="ctr">
              <a:lnSpc>
                <a:spcPct val="101000"/>
              </a:lnSpc>
              <a:spcBef>
                <a:spcPts val="400"/>
              </a:spcBef>
              <a:spcAft>
                <a:spcPts val="0"/>
              </a:spcAft>
              <a:buClr>
                <a:schemeClr val="lt1"/>
              </a:buClr>
              <a:buSzPts val="1800"/>
              <a:buNone/>
              <a:defRPr sz="1800"/>
            </a:lvl3pPr>
            <a:lvl4pPr lvl="3" algn="ctr">
              <a:lnSpc>
                <a:spcPct val="101000"/>
              </a:lnSpc>
              <a:spcBef>
                <a:spcPts val="400"/>
              </a:spcBef>
              <a:spcAft>
                <a:spcPts val="0"/>
              </a:spcAft>
              <a:buClr>
                <a:schemeClr val="lt1"/>
              </a:buClr>
              <a:buSzPts val="1600"/>
              <a:buNone/>
              <a:defRPr sz="1600"/>
            </a:lvl4pPr>
            <a:lvl5pPr lvl="4" algn="ctr">
              <a:lnSpc>
                <a:spcPct val="101000"/>
              </a:lnSpc>
              <a:spcBef>
                <a:spcPts val="4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0" name="Google Shape;20;p11"/>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algn="just">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b="0" i="0" sz="1200" u="none" cap="none" strike="noStrike">
                <a:solidFill>
                  <a:schemeClr val="dk1"/>
                </a:solidFill>
                <a:latin typeface="Libre Franklin Medium"/>
                <a:ea typeface="Libre Franklin Medium"/>
                <a:cs typeface="Libre Franklin Medium"/>
                <a:sym typeface="Libre Franklin Medium"/>
              </a:defRPr>
            </a:lvl1pPr>
            <a:lvl2pPr indent="0" lvl="1" marL="0" marR="0" algn="l">
              <a:spcBef>
                <a:spcPts val="0"/>
              </a:spcBef>
              <a:buNone/>
              <a:defRPr b="0" i="0" sz="1200" u="none" cap="none" strike="noStrike">
                <a:solidFill>
                  <a:schemeClr val="dk1"/>
                </a:solidFill>
                <a:latin typeface="Libre Franklin Medium"/>
                <a:ea typeface="Libre Franklin Medium"/>
                <a:cs typeface="Libre Franklin Medium"/>
                <a:sym typeface="Libre Franklin Medium"/>
              </a:defRPr>
            </a:lvl2pPr>
            <a:lvl3pPr indent="0" lvl="2" marL="0" marR="0" algn="l">
              <a:spcBef>
                <a:spcPts val="0"/>
              </a:spcBef>
              <a:buNone/>
              <a:defRPr b="0" i="0" sz="1200" u="none" cap="none" strike="noStrike">
                <a:solidFill>
                  <a:schemeClr val="dk1"/>
                </a:solidFill>
                <a:latin typeface="Libre Franklin Medium"/>
                <a:ea typeface="Libre Franklin Medium"/>
                <a:cs typeface="Libre Franklin Medium"/>
                <a:sym typeface="Libre Franklin Medium"/>
              </a:defRPr>
            </a:lvl3pPr>
            <a:lvl4pPr indent="0" lvl="3" marL="0" marR="0" algn="l">
              <a:spcBef>
                <a:spcPts val="0"/>
              </a:spcBef>
              <a:buNone/>
              <a:defRPr b="0" i="0" sz="1200" u="none" cap="none" strike="noStrike">
                <a:solidFill>
                  <a:schemeClr val="dk1"/>
                </a:solidFill>
                <a:latin typeface="Libre Franklin Medium"/>
                <a:ea typeface="Libre Franklin Medium"/>
                <a:cs typeface="Libre Franklin Medium"/>
                <a:sym typeface="Libre Franklin Medium"/>
              </a:defRPr>
            </a:lvl4pPr>
            <a:lvl5pPr indent="0" lvl="4" marL="0" marR="0" algn="l">
              <a:spcBef>
                <a:spcPts val="0"/>
              </a:spcBef>
              <a:buNone/>
              <a:defRPr b="0" i="0" sz="1200" u="none" cap="none" strike="noStrike">
                <a:solidFill>
                  <a:schemeClr val="dk1"/>
                </a:solidFill>
                <a:latin typeface="Libre Franklin Medium"/>
                <a:ea typeface="Libre Franklin Medium"/>
                <a:cs typeface="Libre Franklin Medium"/>
                <a:sym typeface="Libre Franklin Medium"/>
              </a:defRPr>
            </a:lvl5pPr>
            <a:lvl6pPr indent="0" lvl="5" marL="0" marR="0" algn="l">
              <a:spcBef>
                <a:spcPts val="0"/>
              </a:spcBef>
              <a:buNone/>
              <a:defRPr b="0" i="0" sz="1200" u="none" cap="none" strike="noStrike">
                <a:solidFill>
                  <a:schemeClr val="dk1"/>
                </a:solidFill>
                <a:latin typeface="Libre Franklin Medium"/>
                <a:ea typeface="Libre Franklin Medium"/>
                <a:cs typeface="Libre Franklin Medium"/>
                <a:sym typeface="Libre Franklin Medium"/>
              </a:defRPr>
            </a:lvl6pPr>
            <a:lvl7pPr indent="0" lvl="6" marL="0" marR="0" algn="l">
              <a:spcBef>
                <a:spcPts val="0"/>
              </a:spcBef>
              <a:buNone/>
              <a:defRPr b="0" i="0" sz="1200" u="none" cap="none" strike="noStrike">
                <a:solidFill>
                  <a:schemeClr val="dk1"/>
                </a:solidFill>
                <a:latin typeface="Libre Franklin Medium"/>
                <a:ea typeface="Libre Franklin Medium"/>
                <a:cs typeface="Libre Franklin Medium"/>
                <a:sym typeface="Libre Franklin Medium"/>
              </a:defRPr>
            </a:lvl7pPr>
            <a:lvl8pPr indent="0" lvl="7" marL="0" marR="0" algn="l">
              <a:spcBef>
                <a:spcPts val="0"/>
              </a:spcBef>
              <a:buNone/>
              <a:defRPr b="0" i="0" sz="1200" u="none" cap="none" strike="noStrike">
                <a:solidFill>
                  <a:schemeClr val="dk1"/>
                </a:solidFill>
                <a:latin typeface="Libre Franklin Medium"/>
                <a:ea typeface="Libre Franklin Medium"/>
                <a:cs typeface="Libre Franklin Medium"/>
                <a:sym typeface="Libre Franklin Medium"/>
              </a:defRPr>
            </a:lvl8pPr>
            <a:lvl9pPr indent="0" lvl="8" marL="0" marR="0" algn="l">
              <a:spcBef>
                <a:spcPts val="0"/>
              </a:spcBef>
              <a:buNone/>
              <a:defRPr b="0" i="0" sz="1200" u="none" cap="none" strike="noStrike">
                <a:solidFill>
                  <a:schemeClr val="dk1"/>
                </a:solidFill>
                <a:latin typeface="Libre Franklin Medium"/>
                <a:ea typeface="Libre Franklin Medium"/>
                <a:cs typeface="Libre Franklin Medium"/>
                <a:sym typeface="Libre Franklin Medium"/>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6" name="Shape 86"/>
        <p:cNvGrpSpPr/>
        <p:nvPr/>
      </p:nvGrpSpPr>
      <p:grpSpPr>
        <a:xfrm>
          <a:off x="0" y="0"/>
          <a:ext cx="0" cy="0"/>
          <a:chOff x="0" y="0"/>
          <a:chExt cx="0" cy="0"/>
        </a:xfrm>
      </p:grpSpPr>
      <p:sp>
        <p:nvSpPr>
          <p:cNvPr id="87" name="Google Shape;87;p19"/>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19"/>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9"/>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1" name="Shape 91"/>
        <p:cNvGrpSpPr/>
        <p:nvPr/>
      </p:nvGrpSpPr>
      <p:grpSpPr>
        <a:xfrm>
          <a:off x="0" y="0"/>
          <a:ext cx="0" cy="0"/>
          <a:chOff x="0" y="0"/>
          <a:chExt cx="0" cy="0"/>
        </a:xfrm>
      </p:grpSpPr>
      <p:sp>
        <p:nvSpPr>
          <p:cNvPr id="92" name="Google Shape;92;p20"/>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0"/>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0"/>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95" name="Shape 95"/>
        <p:cNvGrpSpPr/>
        <p:nvPr/>
      </p:nvGrpSpPr>
      <p:grpSpPr>
        <a:xfrm>
          <a:off x="0" y="0"/>
          <a:ext cx="0" cy="0"/>
          <a:chOff x="0" y="0"/>
          <a:chExt cx="0" cy="0"/>
        </a:xfrm>
      </p:grpSpPr>
      <p:sp>
        <p:nvSpPr>
          <p:cNvPr id="96" name="Google Shape;96;p21"/>
          <p:cNvSpPr txBox="1"/>
          <p:nvPr>
            <p:ph idx="1" type="body"/>
          </p:nvPr>
        </p:nvSpPr>
        <p:spPr>
          <a:xfrm>
            <a:off x="5183188" y="2591850"/>
            <a:ext cx="6045644" cy="3593592"/>
          </a:xfrm>
          <a:prstGeom prst="rect">
            <a:avLst/>
          </a:prstGeom>
          <a:noFill/>
          <a:ln>
            <a:noFill/>
          </a:ln>
        </p:spPr>
        <p:txBody>
          <a:bodyPr anchorCtr="0" anchor="t" bIns="45700" lIns="91425" spcFirstLastPara="1" rIns="91425" wrap="square" tIns="45700">
            <a:normAutofit/>
          </a:bodyPr>
          <a:lstStyle>
            <a:lvl1pPr indent="-228600" lvl="0" marL="457200" algn="l">
              <a:lnSpc>
                <a:spcPct val="101000"/>
              </a:lnSpc>
              <a:spcBef>
                <a:spcPts val="700"/>
              </a:spcBef>
              <a:spcAft>
                <a:spcPts val="0"/>
              </a:spcAft>
              <a:buClr>
                <a:schemeClr val="dk1"/>
              </a:buClr>
              <a:buSzPts val="3200"/>
              <a:buNone/>
              <a:defRPr sz="3200"/>
            </a:lvl1pPr>
            <a:lvl2pPr indent="-406400" lvl="1" marL="914400" algn="l">
              <a:lnSpc>
                <a:spcPct val="101000"/>
              </a:lnSpc>
              <a:spcBef>
                <a:spcPts val="700"/>
              </a:spcBef>
              <a:spcAft>
                <a:spcPts val="0"/>
              </a:spcAft>
              <a:buClr>
                <a:schemeClr val="dk1"/>
              </a:buClr>
              <a:buSzPts val="2800"/>
              <a:buChar char="▪"/>
              <a:defRPr sz="2800"/>
            </a:lvl2pPr>
            <a:lvl3pPr indent="-228600" lvl="2" marL="1371600" algn="l">
              <a:lnSpc>
                <a:spcPct val="101000"/>
              </a:lnSpc>
              <a:spcBef>
                <a:spcPts val="400"/>
              </a:spcBef>
              <a:spcAft>
                <a:spcPts val="0"/>
              </a:spcAft>
              <a:buClr>
                <a:schemeClr val="dk1"/>
              </a:buClr>
              <a:buSzPts val="2400"/>
              <a:buNone/>
              <a:defRPr sz="2400"/>
            </a:lvl3pPr>
            <a:lvl4pPr indent="-355600" lvl="3" marL="1828800" algn="l">
              <a:lnSpc>
                <a:spcPct val="101000"/>
              </a:lnSpc>
              <a:spcBef>
                <a:spcPts val="400"/>
              </a:spcBef>
              <a:spcAft>
                <a:spcPts val="0"/>
              </a:spcAft>
              <a:buClr>
                <a:schemeClr val="dk1"/>
              </a:buClr>
              <a:buSzPts val="2000"/>
              <a:buChar char="▪"/>
              <a:defRPr sz="2000"/>
            </a:lvl4pPr>
            <a:lvl5pPr indent="-228600" lvl="4" marL="2286000" algn="l">
              <a:lnSpc>
                <a:spcPct val="101000"/>
              </a:lnSpc>
              <a:spcBef>
                <a:spcPts val="400"/>
              </a:spcBef>
              <a:spcAft>
                <a:spcPts val="0"/>
              </a:spcAft>
              <a:buClr>
                <a:schemeClr val="dk1"/>
              </a:buClr>
              <a:buSzPts val="20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97" name="Google Shape;97;p21"/>
          <p:cNvSpPr txBox="1"/>
          <p:nvPr>
            <p:ph idx="2" type="body"/>
          </p:nvPr>
        </p:nvSpPr>
        <p:spPr>
          <a:xfrm>
            <a:off x="960120" y="2591850"/>
            <a:ext cx="3811905" cy="3277137"/>
          </a:xfrm>
          <a:prstGeom prst="rect">
            <a:avLst/>
          </a:prstGeom>
          <a:noFill/>
          <a:ln>
            <a:noFill/>
          </a:ln>
        </p:spPr>
        <p:txBody>
          <a:bodyPr anchorCtr="0" anchor="ctr" bIns="45700" lIns="91425" spcFirstLastPara="1" rIns="91425" wrap="square" tIns="45700">
            <a:normAutofit/>
          </a:bodyPr>
          <a:lstStyle>
            <a:lvl1pPr indent="-228600" lvl="0" marL="457200" algn="l">
              <a:lnSpc>
                <a:spcPct val="101000"/>
              </a:lnSpc>
              <a:spcBef>
                <a:spcPts val="700"/>
              </a:spcBef>
              <a:spcAft>
                <a:spcPts val="0"/>
              </a:spcAft>
              <a:buClr>
                <a:schemeClr val="dk1"/>
              </a:buClr>
              <a:buSzPts val="2400"/>
              <a:buNone/>
              <a:defRPr sz="2400"/>
            </a:lvl1pPr>
            <a:lvl2pPr indent="-228600" lvl="1" marL="914400" algn="l">
              <a:lnSpc>
                <a:spcPct val="101000"/>
              </a:lnSpc>
              <a:spcBef>
                <a:spcPts val="700"/>
              </a:spcBef>
              <a:spcAft>
                <a:spcPts val="0"/>
              </a:spcAft>
              <a:buClr>
                <a:schemeClr val="dk1"/>
              </a:buClr>
              <a:buSzPts val="1400"/>
              <a:buNone/>
              <a:defRPr sz="1400"/>
            </a:lvl2pPr>
            <a:lvl3pPr indent="-228600" lvl="2" marL="1371600" algn="l">
              <a:lnSpc>
                <a:spcPct val="101000"/>
              </a:lnSpc>
              <a:spcBef>
                <a:spcPts val="400"/>
              </a:spcBef>
              <a:spcAft>
                <a:spcPts val="0"/>
              </a:spcAft>
              <a:buClr>
                <a:schemeClr val="dk1"/>
              </a:buClr>
              <a:buSzPts val="1200"/>
              <a:buNone/>
              <a:defRPr sz="1200"/>
            </a:lvl3pPr>
            <a:lvl4pPr indent="-228600" lvl="3" marL="1828800" algn="l">
              <a:lnSpc>
                <a:spcPct val="101000"/>
              </a:lnSpc>
              <a:spcBef>
                <a:spcPts val="400"/>
              </a:spcBef>
              <a:spcAft>
                <a:spcPts val="0"/>
              </a:spcAft>
              <a:buClr>
                <a:schemeClr val="dk1"/>
              </a:buClr>
              <a:buSzPts val="1000"/>
              <a:buNone/>
              <a:defRPr sz="1000"/>
            </a:lvl4pPr>
            <a:lvl5pPr indent="-228600" lvl="4" marL="2286000" algn="l">
              <a:lnSpc>
                <a:spcPct val="101000"/>
              </a:lnSpc>
              <a:spcBef>
                <a:spcPts val="4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8" name="Google Shape;98;p21"/>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1"/>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1"/>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101" name="Google Shape;101;p21"/>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2" name="Shape 102"/>
        <p:cNvGrpSpPr/>
        <p:nvPr/>
      </p:nvGrpSpPr>
      <p:grpSpPr>
        <a:xfrm>
          <a:off x="0" y="0"/>
          <a:ext cx="0" cy="0"/>
          <a:chOff x="0" y="0"/>
          <a:chExt cx="0" cy="0"/>
        </a:xfrm>
      </p:grpSpPr>
      <p:sp>
        <p:nvSpPr>
          <p:cNvPr id="103" name="Google Shape;103;p22"/>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2"/>
          <p:cNvSpPr txBox="1"/>
          <p:nvPr>
            <p:ph idx="1" type="body"/>
          </p:nvPr>
        </p:nvSpPr>
        <p:spPr>
          <a:xfrm rot="5400000">
            <a:off x="4297680" y="-749808"/>
            <a:ext cx="3593592" cy="10268712"/>
          </a:xfrm>
          <a:prstGeom prst="rect">
            <a:avLst/>
          </a:prstGeom>
          <a:noFill/>
          <a:ln>
            <a:noFill/>
          </a:ln>
        </p:spPr>
        <p:txBody>
          <a:bodyPr anchorCtr="0" anchor="t" bIns="45700" lIns="91425" spcFirstLastPara="1" rIns="91425" wrap="square" tIns="45700">
            <a:normAutofit/>
          </a:bodyPr>
          <a:lstStyle>
            <a:lvl1pPr indent="-228600" lvl="0" marL="457200" algn="l">
              <a:lnSpc>
                <a:spcPct val="101000"/>
              </a:lnSpc>
              <a:spcBef>
                <a:spcPts val="700"/>
              </a:spcBef>
              <a:spcAft>
                <a:spcPts val="0"/>
              </a:spcAft>
              <a:buClr>
                <a:schemeClr val="dk1"/>
              </a:buClr>
              <a:buSzPts val="1800"/>
              <a:buNone/>
              <a:defRPr/>
            </a:lvl1pPr>
            <a:lvl2pPr indent="-342900" lvl="1" marL="914400" algn="l">
              <a:lnSpc>
                <a:spcPct val="101000"/>
              </a:lnSpc>
              <a:spcBef>
                <a:spcPts val="700"/>
              </a:spcBef>
              <a:spcAft>
                <a:spcPts val="0"/>
              </a:spcAft>
              <a:buClr>
                <a:schemeClr val="dk1"/>
              </a:buClr>
              <a:buSzPts val="1800"/>
              <a:buChar char="▪"/>
              <a:defRPr/>
            </a:lvl2pPr>
            <a:lvl3pPr indent="-228600" lvl="2" marL="1371600" algn="l">
              <a:lnSpc>
                <a:spcPct val="101000"/>
              </a:lnSpc>
              <a:spcBef>
                <a:spcPts val="400"/>
              </a:spcBef>
              <a:spcAft>
                <a:spcPts val="0"/>
              </a:spcAft>
              <a:buClr>
                <a:schemeClr val="dk1"/>
              </a:buClr>
              <a:buSzPts val="1800"/>
              <a:buNone/>
              <a:defRPr/>
            </a:lvl3pPr>
            <a:lvl4pPr indent="-342900" lvl="3" marL="1828800" algn="l">
              <a:lnSpc>
                <a:spcPct val="101000"/>
              </a:lnSpc>
              <a:spcBef>
                <a:spcPts val="400"/>
              </a:spcBef>
              <a:spcAft>
                <a:spcPts val="0"/>
              </a:spcAft>
              <a:buClr>
                <a:schemeClr val="dk1"/>
              </a:buClr>
              <a:buSzPts val="1800"/>
              <a:buChar char="▪"/>
              <a:defRPr/>
            </a:lvl4pPr>
            <a:lvl5pPr indent="-228600" lvl="4" marL="2286000" algn="l">
              <a:lnSpc>
                <a:spcPct val="101000"/>
              </a:lnSpc>
              <a:spcBef>
                <a:spcPts val="4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2"/>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2"/>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2"/>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3"/>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 type="body"/>
          </p:nvPr>
        </p:nvSpPr>
        <p:spPr>
          <a:xfrm>
            <a:off x="960120" y="2587752"/>
            <a:ext cx="10268712" cy="3593592"/>
          </a:xfrm>
          <a:prstGeom prst="rect">
            <a:avLst/>
          </a:prstGeom>
          <a:noFill/>
          <a:ln>
            <a:noFill/>
          </a:ln>
        </p:spPr>
        <p:txBody>
          <a:bodyPr anchorCtr="0" anchor="t" bIns="45700" lIns="91425" spcFirstLastPara="1" rIns="91425" wrap="square" tIns="45700">
            <a:normAutofit/>
          </a:bodyPr>
          <a:lstStyle>
            <a:lvl1pPr indent="-228600" lvl="0" marL="457200" algn="l">
              <a:lnSpc>
                <a:spcPct val="101000"/>
              </a:lnSpc>
              <a:spcBef>
                <a:spcPts val="700"/>
              </a:spcBef>
              <a:spcAft>
                <a:spcPts val="0"/>
              </a:spcAft>
              <a:buClr>
                <a:schemeClr val="lt1"/>
              </a:buClr>
              <a:buSzPts val="1800"/>
              <a:buNone/>
              <a:defRPr/>
            </a:lvl1pPr>
            <a:lvl2pPr indent="-342900" lvl="1" marL="914400" algn="l">
              <a:lnSpc>
                <a:spcPct val="101000"/>
              </a:lnSpc>
              <a:spcBef>
                <a:spcPts val="700"/>
              </a:spcBef>
              <a:spcAft>
                <a:spcPts val="0"/>
              </a:spcAft>
              <a:buClr>
                <a:schemeClr val="lt1"/>
              </a:buClr>
              <a:buSzPts val="1800"/>
              <a:buChar char="▪"/>
              <a:defRPr/>
            </a:lvl2pPr>
            <a:lvl3pPr indent="-228600" lvl="2" marL="1371600" algn="l">
              <a:lnSpc>
                <a:spcPct val="101000"/>
              </a:lnSpc>
              <a:spcBef>
                <a:spcPts val="400"/>
              </a:spcBef>
              <a:spcAft>
                <a:spcPts val="0"/>
              </a:spcAft>
              <a:buClr>
                <a:schemeClr val="lt1"/>
              </a:buClr>
              <a:buSzPts val="1800"/>
              <a:buNone/>
              <a:defRPr/>
            </a:lvl3pPr>
            <a:lvl4pPr indent="-342900" lvl="3" marL="1828800" algn="l">
              <a:lnSpc>
                <a:spcPct val="101000"/>
              </a:lnSpc>
              <a:spcBef>
                <a:spcPts val="400"/>
              </a:spcBef>
              <a:spcAft>
                <a:spcPts val="0"/>
              </a:spcAft>
              <a:buClr>
                <a:schemeClr val="lt1"/>
              </a:buClr>
              <a:buSzPts val="1800"/>
              <a:buChar char="▪"/>
              <a:defRPr/>
            </a:lvl4pPr>
            <a:lvl5pPr indent="-228600" lvl="4" marL="2286000" algn="l">
              <a:lnSpc>
                <a:spcPct val="101000"/>
              </a:lnSpc>
              <a:spcBef>
                <a:spcPts val="400"/>
              </a:spcBef>
              <a:spcAft>
                <a:spcPts val="0"/>
              </a:spcAft>
              <a:buClr>
                <a:schemeClr val="lt1"/>
              </a:buClr>
              <a:buSzPts val="1800"/>
              <a:buNone/>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6" name="Google Shape;26;p13"/>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36" name="Shape 36"/>
        <p:cNvGrpSpPr/>
        <p:nvPr/>
      </p:nvGrpSpPr>
      <p:grpSpPr>
        <a:xfrm>
          <a:off x="0" y="0"/>
          <a:ext cx="0" cy="0"/>
          <a:chOff x="0" y="0"/>
          <a:chExt cx="0" cy="0"/>
        </a:xfrm>
      </p:grpSpPr>
      <p:sp>
        <p:nvSpPr>
          <p:cNvPr id="37" name="Google Shape;37;p14"/>
          <p:cNvSpPr txBox="1"/>
          <p:nvPr>
            <p:ph idx="1" type="body"/>
          </p:nvPr>
        </p:nvSpPr>
        <p:spPr>
          <a:xfrm>
            <a:off x="960121" y="2587752"/>
            <a:ext cx="4818888" cy="892048"/>
          </a:xfrm>
          <a:prstGeom prst="rect">
            <a:avLst/>
          </a:prstGeom>
          <a:noFill/>
          <a:ln>
            <a:noFill/>
          </a:ln>
        </p:spPr>
        <p:txBody>
          <a:bodyPr anchorCtr="0" anchor="ctr" bIns="45700" lIns="91425" spcFirstLastPara="1" rIns="91425" wrap="square" tIns="45700">
            <a:normAutofit/>
          </a:bodyPr>
          <a:lstStyle>
            <a:lvl1pPr indent="-228600" lvl="0" marL="457200" algn="l">
              <a:lnSpc>
                <a:spcPct val="101000"/>
              </a:lnSpc>
              <a:spcBef>
                <a:spcPts val="700"/>
              </a:spcBef>
              <a:spcAft>
                <a:spcPts val="0"/>
              </a:spcAft>
              <a:buClr>
                <a:schemeClr val="dk1"/>
              </a:buClr>
              <a:buSzPts val="2600"/>
              <a:buNone/>
              <a:defRPr b="0" sz="2600" cap="none"/>
            </a:lvl1pPr>
            <a:lvl2pPr indent="-228600" lvl="1" marL="914400" algn="l">
              <a:lnSpc>
                <a:spcPct val="101000"/>
              </a:lnSpc>
              <a:spcBef>
                <a:spcPts val="700"/>
              </a:spcBef>
              <a:spcAft>
                <a:spcPts val="0"/>
              </a:spcAft>
              <a:buClr>
                <a:schemeClr val="dk1"/>
              </a:buClr>
              <a:buSzPts val="2000"/>
              <a:buNone/>
              <a:defRPr b="1" sz="2000"/>
            </a:lvl2pPr>
            <a:lvl3pPr indent="-228600" lvl="2" marL="1371600" algn="l">
              <a:lnSpc>
                <a:spcPct val="101000"/>
              </a:lnSpc>
              <a:spcBef>
                <a:spcPts val="400"/>
              </a:spcBef>
              <a:spcAft>
                <a:spcPts val="0"/>
              </a:spcAft>
              <a:buClr>
                <a:schemeClr val="dk1"/>
              </a:buClr>
              <a:buSzPts val="1800"/>
              <a:buNone/>
              <a:defRPr b="1" sz="1800"/>
            </a:lvl3pPr>
            <a:lvl4pPr indent="-228600" lvl="3" marL="1828800" algn="l">
              <a:lnSpc>
                <a:spcPct val="101000"/>
              </a:lnSpc>
              <a:spcBef>
                <a:spcPts val="400"/>
              </a:spcBef>
              <a:spcAft>
                <a:spcPts val="0"/>
              </a:spcAft>
              <a:buClr>
                <a:schemeClr val="dk1"/>
              </a:buClr>
              <a:buSzPts val="1600"/>
              <a:buNone/>
              <a:defRPr b="1" sz="1600"/>
            </a:lvl4pPr>
            <a:lvl5pPr indent="-228600" lvl="4" marL="2286000" algn="l">
              <a:lnSpc>
                <a:spcPct val="101000"/>
              </a:lnSpc>
              <a:spcBef>
                <a:spcPts val="4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14"/>
          <p:cNvSpPr txBox="1"/>
          <p:nvPr>
            <p:ph idx="2" type="body"/>
          </p:nvPr>
        </p:nvSpPr>
        <p:spPr>
          <a:xfrm>
            <a:off x="960120" y="3594538"/>
            <a:ext cx="4818888" cy="2586806"/>
          </a:xfrm>
          <a:prstGeom prst="rect">
            <a:avLst/>
          </a:prstGeom>
          <a:noFill/>
          <a:ln>
            <a:noFill/>
          </a:ln>
        </p:spPr>
        <p:txBody>
          <a:bodyPr anchorCtr="0" anchor="t" bIns="45700" lIns="91425" spcFirstLastPara="1" rIns="91425" wrap="square" tIns="45700">
            <a:normAutofit/>
          </a:bodyPr>
          <a:lstStyle>
            <a:lvl1pPr indent="-228600" lvl="0" marL="457200" algn="l">
              <a:lnSpc>
                <a:spcPct val="101000"/>
              </a:lnSpc>
              <a:spcBef>
                <a:spcPts val="700"/>
              </a:spcBef>
              <a:spcAft>
                <a:spcPts val="0"/>
              </a:spcAft>
              <a:buClr>
                <a:schemeClr val="dk1"/>
              </a:buClr>
              <a:buSzPts val="1800"/>
              <a:buNone/>
              <a:defRPr/>
            </a:lvl1pPr>
            <a:lvl2pPr indent="-342900" lvl="1" marL="914400" algn="l">
              <a:lnSpc>
                <a:spcPct val="101000"/>
              </a:lnSpc>
              <a:spcBef>
                <a:spcPts val="700"/>
              </a:spcBef>
              <a:spcAft>
                <a:spcPts val="0"/>
              </a:spcAft>
              <a:buClr>
                <a:schemeClr val="dk1"/>
              </a:buClr>
              <a:buSzPts val="1800"/>
              <a:buChar char="▪"/>
              <a:defRPr/>
            </a:lvl2pPr>
            <a:lvl3pPr indent="-228600" lvl="2" marL="1371600" algn="l">
              <a:lnSpc>
                <a:spcPct val="101000"/>
              </a:lnSpc>
              <a:spcBef>
                <a:spcPts val="400"/>
              </a:spcBef>
              <a:spcAft>
                <a:spcPts val="0"/>
              </a:spcAft>
              <a:buClr>
                <a:schemeClr val="dk1"/>
              </a:buClr>
              <a:buSzPts val="1800"/>
              <a:buNone/>
              <a:defRPr/>
            </a:lvl3pPr>
            <a:lvl4pPr indent="-342900" lvl="3" marL="1828800" algn="l">
              <a:lnSpc>
                <a:spcPct val="101000"/>
              </a:lnSpc>
              <a:spcBef>
                <a:spcPts val="400"/>
              </a:spcBef>
              <a:spcAft>
                <a:spcPts val="0"/>
              </a:spcAft>
              <a:buClr>
                <a:schemeClr val="dk1"/>
              </a:buClr>
              <a:buSzPts val="1800"/>
              <a:buChar char="▪"/>
              <a:defRPr/>
            </a:lvl4pPr>
            <a:lvl5pPr indent="-228600" lvl="4" marL="2286000" algn="l">
              <a:lnSpc>
                <a:spcPct val="101000"/>
              </a:lnSpc>
              <a:spcBef>
                <a:spcPts val="4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4"/>
          <p:cNvSpPr txBox="1"/>
          <p:nvPr>
            <p:ph idx="3" type="body"/>
          </p:nvPr>
        </p:nvSpPr>
        <p:spPr>
          <a:xfrm>
            <a:off x="6409944" y="2587752"/>
            <a:ext cx="4818888" cy="892048"/>
          </a:xfrm>
          <a:prstGeom prst="rect">
            <a:avLst/>
          </a:prstGeom>
          <a:noFill/>
          <a:ln>
            <a:noFill/>
          </a:ln>
        </p:spPr>
        <p:txBody>
          <a:bodyPr anchorCtr="0" anchor="ctr" bIns="45700" lIns="91425" spcFirstLastPara="1" rIns="91425" wrap="square" tIns="45700">
            <a:normAutofit/>
          </a:bodyPr>
          <a:lstStyle>
            <a:lvl1pPr indent="-228600" lvl="0" marL="457200" algn="l">
              <a:lnSpc>
                <a:spcPct val="101000"/>
              </a:lnSpc>
              <a:spcBef>
                <a:spcPts val="700"/>
              </a:spcBef>
              <a:spcAft>
                <a:spcPts val="0"/>
              </a:spcAft>
              <a:buClr>
                <a:schemeClr val="dk1"/>
              </a:buClr>
              <a:buSzPts val="2600"/>
              <a:buNone/>
              <a:defRPr b="0" sz="2600" cap="none"/>
            </a:lvl1pPr>
            <a:lvl2pPr indent="-228600" lvl="1" marL="914400" algn="l">
              <a:lnSpc>
                <a:spcPct val="101000"/>
              </a:lnSpc>
              <a:spcBef>
                <a:spcPts val="700"/>
              </a:spcBef>
              <a:spcAft>
                <a:spcPts val="0"/>
              </a:spcAft>
              <a:buClr>
                <a:schemeClr val="dk1"/>
              </a:buClr>
              <a:buSzPts val="2000"/>
              <a:buNone/>
              <a:defRPr b="1" sz="2000"/>
            </a:lvl2pPr>
            <a:lvl3pPr indent="-228600" lvl="2" marL="1371600" algn="l">
              <a:lnSpc>
                <a:spcPct val="101000"/>
              </a:lnSpc>
              <a:spcBef>
                <a:spcPts val="400"/>
              </a:spcBef>
              <a:spcAft>
                <a:spcPts val="0"/>
              </a:spcAft>
              <a:buClr>
                <a:schemeClr val="dk1"/>
              </a:buClr>
              <a:buSzPts val="1800"/>
              <a:buNone/>
              <a:defRPr b="1" sz="1800"/>
            </a:lvl3pPr>
            <a:lvl4pPr indent="-228600" lvl="3" marL="1828800" algn="l">
              <a:lnSpc>
                <a:spcPct val="101000"/>
              </a:lnSpc>
              <a:spcBef>
                <a:spcPts val="400"/>
              </a:spcBef>
              <a:spcAft>
                <a:spcPts val="0"/>
              </a:spcAft>
              <a:buClr>
                <a:schemeClr val="dk1"/>
              </a:buClr>
              <a:buSzPts val="1600"/>
              <a:buNone/>
              <a:defRPr b="1" sz="1600"/>
            </a:lvl4pPr>
            <a:lvl5pPr indent="-228600" lvl="4" marL="2286000" algn="l">
              <a:lnSpc>
                <a:spcPct val="101000"/>
              </a:lnSpc>
              <a:spcBef>
                <a:spcPts val="4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0" name="Google Shape;40;p14"/>
          <p:cNvSpPr txBox="1"/>
          <p:nvPr>
            <p:ph idx="4" type="body"/>
          </p:nvPr>
        </p:nvSpPr>
        <p:spPr>
          <a:xfrm>
            <a:off x="6409944" y="3594538"/>
            <a:ext cx="4818888" cy="2586806"/>
          </a:xfrm>
          <a:prstGeom prst="rect">
            <a:avLst/>
          </a:prstGeom>
          <a:noFill/>
          <a:ln>
            <a:noFill/>
          </a:ln>
        </p:spPr>
        <p:txBody>
          <a:bodyPr anchorCtr="0" anchor="t" bIns="45700" lIns="91425" spcFirstLastPara="1" rIns="91425" wrap="square" tIns="45700">
            <a:normAutofit/>
          </a:bodyPr>
          <a:lstStyle>
            <a:lvl1pPr indent="-228600" lvl="0" marL="457200" algn="l">
              <a:lnSpc>
                <a:spcPct val="101000"/>
              </a:lnSpc>
              <a:spcBef>
                <a:spcPts val="700"/>
              </a:spcBef>
              <a:spcAft>
                <a:spcPts val="0"/>
              </a:spcAft>
              <a:buClr>
                <a:schemeClr val="dk1"/>
              </a:buClr>
              <a:buSzPts val="1800"/>
              <a:buNone/>
              <a:defRPr/>
            </a:lvl1pPr>
            <a:lvl2pPr indent="-342900" lvl="1" marL="914400" algn="l">
              <a:lnSpc>
                <a:spcPct val="101000"/>
              </a:lnSpc>
              <a:spcBef>
                <a:spcPts val="700"/>
              </a:spcBef>
              <a:spcAft>
                <a:spcPts val="0"/>
              </a:spcAft>
              <a:buClr>
                <a:schemeClr val="dk1"/>
              </a:buClr>
              <a:buSzPts val="1800"/>
              <a:buChar char="▪"/>
              <a:defRPr/>
            </a:lvl2pPr>
            <a:lvl3pPr indent="-228600" lvl="2" marL="1371600" algn="l">
              <a:lnSpc>
                <a:spcPct val="101000"/>
              </a:lnSpc>
              <a:spcBef>
                <a:spcPts val="400"/>
              </a:spcBef>
              <a:spcAft>
                <a:spcPts val="0"/>
              </a:spcAft>
              <a:buClr>
                <a:schemeClr val="dk1"/>
              </a:buClr>
              <a:buSzPts val="1800"/>
              <a:buNone/>
              <a:defRPr/>
            </a:lvl3pPr>
            <a:lvl4pPr indent="-342900" lvl="3" marL="1828800" algn="l">
              <a:lnSpc>
                <a:spcPct val="101000"/>
              </a:lnSpc>
              <a:spcBef>
                <a:spcPts val="400"/>
              </a:spcBef>
              <a:spcAft>
                <a:spcPts val="0"/>
              </a:spcAft>
              <a:buClr>
                <a:schemeClr val="dk1"/>
              </a:buClr>
              <a:buSzPts val="1800"/>
              <a:buChar char="▪"/>
              <a:defRPr/>
            </a:lvl4pPr>
            <a:lvl5pPr indent="-228600" lvl="4" marL="2286000" algn="l">
              <a:lnSpc>
                <a:spcPct val="101000"/>
              </a:lnSpc>
              <a:spcBef>
                <a:spcPts val="4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4"/>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4" name="Google Shape;44;p14"/>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5" name="Shape 45"/>
        <p:cNvGrpSpPr/>
        <p:nvPr/>
      </p:nvGrpSpPr>
      <p:grpSpPr>
        <a:xfrm>
          <a:off x="0" y="0"/>
          <a:ext cx="0" cy="0"/>
          <a:chOff x="0" y="0"/>
          <a:chExt cx="0" cy="0"/>
        </a:xfrm>
      </p:grpSpPr>
      <p:sp>
        <p:nvSpPr>
          <p:cNvPr id="46" name="Google Shape;46;p15"/>
          <p:cNvSpPr/>
          <p:nvPr>
            <p:ph idx="2" type="pic"/>
          </p:nvPr>
        </p:nvSpPr>
        <p:spPr>
          <a:xfrm>
            <a:off x="0" y="2267712"/>
            <a:ext cx="6571469" cy="4590288"/>
          </a:xfrm>
          <a:prstGeom prst="rect">
            <a:avLst/>
          </a:prstGeom>
          <a:solidFill>
            <a:srgbClr val="D8D8D8"/>
          </a:solidFill>
          <a:ln>
            <a:noFill/>
          </a:ln>
        </p:spPr>
      </p:sp>
      <p:sp>
        <p:nvSpPr>
          <p:cNvPr id="47" name="Google Shape;47;p15"/>
          <p:cNvSpPr txBox="1"/>
          <p:nvPr>
            <p:ph idx="1" type="body"/>
          </p:nvPr>
        </p:nvSpPr>
        <p:spPr>
          <a:xfrm>
            <a:off x="7235971" y="2587752"/>
            <a:ext cx="3992856" cy="3593592"/>
          </a:xfrm>
          <a:prstGeom prst="rect">
            <a:avLst/>
          </a:prstGeom>
          <a:noFill/>
          <a:ln>
            <a:noFill/>
          </a:ln>
        </p:spPr>
        <p:txBody>
          <a:bodyPr anchorCtr="0" anchor="ctr" bIns="45700" lIns="91425" spcFirstLastPara="1" rIns="91425" wrap="square" tIns="45700">
            <a:normAutofit/>
          </a:bodyPr>
          <a:lstStyle>
            <a:lvl1pPr indent="-228600" lvl="0" marL="457200" algn="l">
              <a:lnSpc>
                <a:spcPct val="101000"/>
              </a:lnSpc>
              <a:spcBef>
                <a:spcPts val="700"/>
              </a:spcBef>
              <a:spcAft>
                <a:spcPts val="0"/>
              </a:spcAft>
              <a:buClr>
                <a:schemeClr val="dk1"/>
              </a:buClr>
              <a:buSzPts val="2400"/>
              <a:buNone/>
              <a:defRPr sz="2400"/>
            </a:lvl1pPr>
            <a:lvl2pPr indent="-228600" lvl="1" marL="914400" algn="l">
              <a:lnSpc>
                <a:spcPct val="101000"/>
              </a:lnSpc>
              <a:spcBef>
                <a:spcPts val="700"/>
              </a:spcBef>
              <a:spcAft>
                <a:spcPts val="0"/>
              </a:spcAft>
              <a:buClr>
                <a:schemeClr val="dk1"/>
              </a:buClr>
              <a:buSzPts val="1400"/>
              <a:buNone/>
              <a:defRPr sz="1400"/>
            </a:lvl2pPr>
            <a:lvl3pPr indent="-228600" lvl="2" marL="1371600" algn="l">
              <a:lnSpc>
                <a:spcPct val="101000"/>
              </a:lnSpc>
              <a:spcBef>
                <a:spcPts val="400"/>
              </a:spcBef>
              <a:spcAft>
                <a:spcPts val="0"/>
              </a:spcAft>
              <a:buClr>
                <a:schemeClr val="dk1"/>
              </a:buClr>
              <a:buSzPts val="1200"/>
              <a:buNone/>
              <a:defRPr sz="1200"/>
            </a:lvl3pPr>
            <a:lvl4pPr indent="-228600" lvl="3" marL="1828800" algn="l">
              <a:lnSpc>
                <a:spcPct val="101000"/>
              </a:lnSpc>
              <a:spcBef>
                <a:spcPts val="400"/>
              </a:spcBef>
              <a:spcAft>
                <a:spcPts val="0"/>
              </a:spcAft>
              <a:buClr>
                <a:schemeClr val="dk1"/>
              </a:buClr>
              <a:buSzPts val="1000"/>
              <a:buNone/>
              <a:defRPr sz="1000"/>
            </a:lvl4pPr>
            <a:lvl5pPr indent="-228600" lvl="4" marL="2286000" algn="l">
              <a:lnSpc>
                <a:spcPct val="101000"/>
              </a:lnSpc>
              <a:spcBef>
                <a:spcPts val="4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8" name="Google Shape;48;p15"/>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5"/>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1" name="Google Shape;51;p15"/>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52" name="Shape 52"/>
        <p:cNvGrpSpPr/>
        <p:nvPr/>
      </p:nvGrpSpPr>
      <p:grpSpPr>
        <a:xfrm>
          <a:off x="0" y="0"/>
          <a:ext cx="0" cy="0"/>
          <a:chOff x="0" y="0"/>
          <a:chExt cx="0" cy="0"/>
        </a:xfrm>
      </p:grpSpPr>
      <p:sp>
        <p:nvSpPr>
          <p:cNvPr id="53" name="Google Shape;53;p16"/>
          <p:cNvSpPr/>
          <p:nvPr/>
        </p:nvSpPr>
        <p:spPr>
          <a:xfrm>
            <a:off x="7108274" y="0"/>
            <a:ext cx="5083725"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sp>
        <p:nvSpPr>
          <p:cNvPr id="54" name="Google Shape;54;p16"/>
          <p:cNvSpPr txBox="1"/>
          <p:nvPr>
            <p:ph type="title"/>
          </p:nvPr>
        </p:nvSpPr>
        <p:spPr>
          <a:xfrm rot="5400000">
            <a:off x="6723538" y="1671668"/>
            <a:ext cx="5533495" cy="3477092"/>
          </a:xfrm>
          <a:prstGeom prst="rect">
            <a:avLst/>
          </a:prstGeom>
          <a:noFill/>
          <a:ln>
            <a:noFill/>
          </a:ln>
        </p:spPr>
        <p:txBody>
          <a:bodyPr anchorCtr="0" anchor="ctr" bIns="91425" lIns="91425" spcFirstLastPara="1" rIns="91425" wrap="square" tIns="91425">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6"/>
          <p:cNvSpPr txBox="1"/>
          <p:nvPr>
            <p:ph idx="1" type="body"/>
          </p:nvPr>
        </p:nvSpPr>
        <p:spPr>
          <a:xfrm rot="5400000">
            <a:off x="945716" y="657872"/>
            <a:ext cx="5533496" cy="5504687"/>
          </a:xfrm>
          <a:prstGeom prst="rect">
            <a:avLst/>
          </a:prstGeom>
          <a:noFill/>
          <a:ln>
            <a:noFill/>
          </a:ln>
        </p:spPr>
        <p:txBody>
          <a:bodyPr anchorCtr="0" anchor="t" bIns="91425" lIns="91425" spcFirstLastPara="1" rIns="91425" wrap="square" tIns="91425">
            <a:normAutofit/>
          </a:bodyPr>
          <a:lstStyle>
            <a:lvl1pPr indent="-228600" lvl="0" marL="457200" algn="l">
              <a:lnSpc>
                <a:spcPct val="101000"/>
              </a:lnSpc>
              <a:spcBef>
                <a:spcPts val="700"/>
              </a:spcBef>
              <a:spcAft>
                <a:spcPts val="0"/>
              </a:spcAft>
              <a:buClr>
                <a:schemeClr val="dk1"/>
              </a:buClr>
              <a:buSzPts val="1800"/>
              <a:buNone/>
              <a:defRPr/>
            </a:lvl1pPr>
            <a:lvl2pPr indent="-342900" lvl="1" marL="914400" algn="l">
              <a:lnSpc>
                <a:spcPct val="101000"/>
              </a:lnSpc>
              <a:spcBef>
                <a:spcPts val="700"/>
              </a:spcBef>
              <a:spcAft>
                <a:spcPts val="0"/>
              </a:spcAft>
              <a:buClr>
                <a:schemeClr val="dk1"/>
              </a:buClr>
              <a:buSzPts val="1800"/>
              <a:buChar char="▪"/>
              <a:defRPr/>
            </a:lvl2pPr>
            <a:lvl3pPr indent="-228600" lvl="2" marL="1371600" algn="l">
              <a:lnSpc>
                <a:spcPct val="101000"/>
              </a:lnSpc>
              <a:spcBef>
                <a:spcPts val="400"/>
              </a:spcBef>
              <a:spcAft>
                <a:spcPts val="0"/>
              </a:spcAft>
              <a:buClr>
                <a:schemeClr val="dk1"/>
              </a:buClr>
              <a:buSzPts val="1800"/>
              <a:buNone/>
              <a:defRPr/>
            </a:lvl3pPr>
            <a:lvl4pPr indent="-342900" lvl="3" marL="1828800" algn="l">
              <a:lnSpc>
                <a:spcPct val="101000"/>
              </a:lnSpc>
              <a:spcBef>
                <a:spcPts val="400"/>
              </a:spcBef>
              <a:spcAft>
                <a:spcPts val="0"/>
              </a:spcAft>
              <a:buClr>
                <a:schemeClr val="dk1"/>
              </a:buClr>
              <a:buSzPts val="1800"/>
              <a:buChar char="▪"/>
              <a:defRPr/>
            </a:lvl4pPr>
            <a:lvl5pPr indent="-228600" lvl="4" marL="2286000" algn="l">
              <a:lnSpc>
                <a:spcPct val="101000"/>
              </a:lnSpc>
              <a:spcBef>
                <a:spcPts val="4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6"/>
          <p:cNvSpPr txBox="1"/>
          <p:nvPr>
            <p:ph idx="10" type="dt"/>
          </p:nvPr>
        </p:nvSpPr>
        <p:spPr>
          <a:xfrm>
            <a:off x="7617898" y="6356350"/>
            <a:ext cx="2522798" cy="365125"/>
          </a:xfrm>
          <a:prstGeom prst="rect">
            <a:avLst/>
          </a:prstGeom>
          <a:noFill/>
          <a:ln>
            <a:noFill/>
          </a:ln>
        </p:spPr>
        <p:txBody>
          <a:bodyPr anchorCtr="0" anchor="ctr" bIns="45700" lIns="91425" spcFirstLastPara="1" rIns="91425" wrap="square" tIns="45700">
            <a:noAutofit/>
          </a:bodyPr>
          <a:lstStyle>
            <a:lvl1pPr lvl="0" algn="just">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sz="1200">
                <a:solidFill>
                  <a:schemeClr val="lt1"/>
                </a:solidFill>
                <a:latin typeface="Libre Franklin Medium"/>
                <a:ea typeface="Libre Franklin Medium"/>
                <a:cs typeface="Libre Franklin Medium"/>
                <a:sym typeface="Libre Franklin Medium"/>
              </a:defRPr>
            </a:lvl1pPr>
            <a:lvl2pPr indent="0" lvl="1" marL="0" marR="0" algn="l">
              <a:spcBef>
                <a:spcPts val="0"/>
              </a:spcBef>
              <a:buNone/>
              <a:defRPr sz="1200">
                <a:solidFill>
                  <a:schemeClr val="lt1"/>
                </a:solidFill>
                <a:latin typeface="Libre Franklin Medium"/>
                <a:ea typeface="Libre Franklin Medium"/>
                <a:cs typeface="Libre Franklin Medium"/>
                <a:sym typeface="Libre Franklin Medium"/>
              </a:defRPr>
            </a:lvl2pPr>
            <a:lvl3pPr indent="0" lvl="2" marL="0" marR="0" algn="l">
              <a:spcBef>
                <a:spcPts val="0"/>
              </a:spcBef>
              <a:buNone/>
              <a:defRPr sz="1200">
                <a:solidFill>
                  <a:schemeClr val="lt1"/>
                </a:solidFill>
                <a:latin typeface="Libre Franklin Medium"/>
                <a:ea typeface="Libre Franklin Medium"/>
                <a:cs typeface="Libre Franklin Medium"/>
                <a:sym typeface="Libre Franklin Medium"/>
              </a:defRPr>
            </a:lvl3pPr>
            <a:lvl4pPr indent="0" lvl="3" marL="0" marR="0" algn="l">
              <a:spcBef>
                <a:spcPts val="0"/>
              </a:spcBef>
              <a:buNone/>
              <a:defRPr sz="1200">
                <a:solidFill>
                  <a:schemeClr val="lt1"/>
                </a:solidFill>
                <a:latin typeface="Libre Franklin Medium"/>
                <a:ea typeface="Libre Franklin Medium"/>
                <a:cs typeface="Libre Franklin Medium"/>
                <a:sym typeface="Libre Franklin Medium"/>
              </a:defRPr>
            </a:lvl4pPr>
            <a:lvl5pPr indent="0" lvl="4" marL="0" marR="0" algn="l">
              <a:spcBef>
                <a:spcPts val="0"/>
              </a:spcBef>
              <a:buNone/>
              <a:defRPr sz="1200">
                <a:solidFill>
                  <a:schemeClr val="lt1"/>
                </a:solidFill>
                <a:latin typeface="Libre Franklin Medium"/>
                <a:ea typeface="Libre Franklin Medium"/>
                <a:cs typeface="Libre Franklin Medium"/>
                <a:sym typeface="Libre Franklin Medium"/>
              </a:defRPr>
            </a:lvl5pPr>
            <a:lvl6pPr indent="0" lvl="5" marL="0" marR="0" algn="l">
              <a:spcBef>
                <a:spcPts val="0"/>
              </a:spcBef>
              <a:buNone/>
              <a:defRPr sz="1200">
                <a:solidFill>
                  <a:schemeClr val="lt1"/>
                </a:solidFill>
                <a:latin typeface="Libre Franklin Medium"/>
                <a:ea typeface="Libre Franklin Medium"/>
                <a:cs typeface="Libre Franklin Medium"/>
                <a:sym typeface="Libre Franklin Medium"/>
              </a:defRPr>
            </a:lvl6pPr>
            <a:lvl7pPr indent="0" lvl="6" marL="0" marR="0" algn="l">
              <a:spcBef>
                <a:spcPts val="0"/>
              </a:spcBef>
              <a:buNone/>
              <a:defRPr sz="1200">
                <a:solidFill>
                  <a:schemeClr val="lt1"/>
                </a:solidFill>
                <a:latin typeface="Libre Franklin Medium"/>
                <a:ea typeface="Libre Franklin Medium"/>
                <a:cs typeface="Libre Franklin Medium"/>
                <a:sym typeface="Libre Franklin Medium"/>
              </a:defRPr>
            </a:lvl7pPr>
            <a:lvl8pPr indent="0" lvl="7" marL="0" marR="0" algn="l">
              <a:spcBef>
                <a:spcPts val="0"/>
              </a:spcBef>
              <a:buNone/>
              <a:defRPr sz="1200">
                <a:solidFill>
                  <a:schemeClr val="lt1"/>
                </a:solidFill>
                <a:latin typeface="Libre Franklin Medium"/>
                <a:ea typeface="Libre Franklin Medium"/>
                <a:cs typeface="Libre Franklin Medium"/>
                <a:sym typeface="Libre Franklin Medium"/>
              </a:defRPr>
            </a:lvl8pPr>
            <a:lvl9pPr indent="0" lvl="8" marL="0" marR="0" algn="l">
              <a:spcBef>
                <a:spcPts val="0"/>
              </a:spcBef>
              <a:buNone/>
              <a:defRPr sz="1200">
                <a:solidFill>
                  <a:schemeClr val="lt1"/>
                </a:solidFill>
                <a:latin typeface="Libre Franklin Medium"/>
                <a:ea typeface="Libre Franklin Medium"/>
                <a:cs typeface="Libre Franklin Medium"/>
                <a:sym typeface="Libre Franklin Medium"/>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12"/>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2"/>
          <p:cNvSpPr txBox="1"/>
          <p:nvPr>
            <p:ph idx="1" type="body"/>
          </p:nvPr>
        </p:nvSpPr>
        <p:spPr>
          <a:xfrm>
            <a:off x="960120" y="2587752"/>
            <a:ext cx="10268712" cy="3593592"/>
          </a:xfrm>
          <a:prstGeom prst="rect">
            <a:avLst/>
          </a:prstGeom>
          <a:noFill/>
          <a:ln>
            <a:noFill/>
          </a:ln>
        </p:spPr>
        <p:txBody>
          <a:bodyPr anchorCtr="0" anchor="t" bIns="45700" lIns="91425" spcFirstLastPara="1" rIns="91425" wrap="square" tIns="45700">
            <a:normAutofit/>
          </a:bodyPr>
          <a:lstStyle>
            <a:lvl1pPr indent="-228600" lvl="0" marL="457200" algn="l">
              <a:lnSpc>
                <a:spcPct val="101000"/>
              </a:lnSpc>
              <a:spcBef>
                <a:spcPts val="700"/>
              </a:spcBef>
              <a:spcAft>
                <a:spcPts val="0"/>
              </a:spcAft>
              <a:buClr>
                <a:schemeClr val="dk1"/>
              </a:buClr>
              <a:buSzPts val="1800"/>
              <a:buNone/>
              <a:defRPr/>
            </a:lvl1pPr>
            <a:lvl2pPr indent="-342900" lvl="1" marL="914400" algn="l">
              <a:lnSpc>
                <a:spcPct val="101000"/>
              </a:lnSpc>
              <a:spcBef>
                <a:spcPts val="700"/>
              </a:spcBef>
              <a:spcAft>
                <a:spcPts val="0"/>
              </a:spcAft>
              <a:buClr>
                <a:schemeClr val="dk1"/>
              </a:buClr>
              <a:buSzPts val="1800"/>
              <a:buChar char="▪"/>
              <a:defRPr/>
            </a:lvl2pPr>
            <a:lvl3pPr indent="-228600" lvl="2" marL="1371600" algn="l">
              <a:lnSpc>
                <a:spcPct val="101000"/>
              </a:lnSpc>
              <a:spcBef>
                <a:spcPts val="400"/>
              </a:spcBef>
              <a:spcAft>
                <a:spcPts val="0"/>
              </a:spcAft>
              <a:buClr>
                <a:schemeClr val="dk1"/>
              </a:buClr>
              <a:buSzPts val="1800"/>
              <a:buNone/>
              <a:defRPr/>
            </a:lvl3pPr>
            <a:lvl4pPr indent="-342900" lvl="3" marL="1828800" algn="l">
              <a:lnSpc>
                <a:spcPct val="101000"/>
              </a:lnSpc>
              <a:spcBef>
                <a:spcPts val="400"/>
              </a:spcBef>
              <a:spcAft>
                <a:spcPts val="0"/>
              </a:spcAft>
              <a:buClr>
                <a:schemeClr val="dk1"/>
              </a:buClr>
              <a:buSzPts val="1800"/>
              <a:buChar char="▪"/>
              <a:defRPr/>
            </a:lvl4pPr>
            <a:lvl5pPr indent="-228600" lvl="4" marL="2286000" algn="l">
              <a:lnSpc>
                <a:spcPct val="101000"/>
              </a:lnSpc>
              <a:spcBef>
                <a:spcPts val="4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2"/>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2"/>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2"/>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5" name="Shape 65"/>
        <p:cNvGrpSpPr/>
        <p:nvPr/>
      </p:nvGrpSpPr>
      <p:grpSpPr>
        <a:xfrm>
          <a:off x="0" y="0"/>
          <a:ext cx="0" cy="0"/>
          <a:chOff x="0" y="0"/>
          <a:chExt cx="0" cy="0"/>
        </a:xfrm>
      </p:grpSpPr>
      <p:sp>
        <p:nvSpPr>
          <p:cNvPr id="66" name="Google Shape;66;p10"/>
          <p:cNvSpPr/>
          <p:nvPr/>
        </p:nvSpPr>
        <p:spPr>
          <a:xfrm>
            <a:off x="0" y="4206240"/>
            <a:ext cx="12192000" cy="265176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sp>
        <p:nvSpPr>
          <p:cNvPr id="67" name="Google Shape;67;p10"/>
          <p:cNvSpPr txBox="1"/>
          <p:nvPr>
            <p:ph type="ctrTitle"/>
          </p:nvPr>
        </p:nvSpPr>
        <p:spPr>
          <a:xfrm>
            <a:off x="960120" y="640080"/>
            <a:ext cx="10268712" cy="322783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8800"/>
              <a:buFont typeface="Libre Franklin"/>
              <a:buNone/>
              <a:defRPr sz="8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
          <p:cNvSpPr txBox="1"/>
          <p:nvPr>
            <p:ph idx="1" type="subTitle"/>
          </p:nvPr>
        </p:nvSpPr>
        <p:spPr>
          <a:xfrm>
            <a:off x="960120" y="4526280"/>
            <a:ext cx="10268712" cy="1508760"/>
          </a:xfrm>
          <a:prstGeom prst="rect">
            <a:avLst/>
          </a:prstGeom>
          <a:noFill/>
          <a:ln>
            <a:noFill/>
          </a:ln>
        </p:spPr>
        <p:txBody>
          <a:bodyPr anchorCtr="0" anchor="t" bIns="45700" lIns="91425" spcFirstLastPara="1" rIns="91425" wrap="square" tIns="45700">
            <a:normAutofit/>
          </a:bodyPr>
          <a:lstStyle>
            <a:lvl1pPr lvl="0" algn="ctr">
              <a:lnSpc>
                <a:spcPct val="101000"/>
              </a:lnSpc>
              <a:spcBef>
                <a:spcPts val="700"/>
              </a:spcBef>
              <a:spcAft>
                <a:spcPts val="0"/>
              </a:spcAft>
              <a:buClr>
                <a:schemeClr val="lt1"/>
              </a:buClr>
              <a:buSzPts val="3600"/>
              <a:buNone/>
              <a:defRPr sz="3600">
                <a:solidFill>
                  <a:schemeClr val="lt1"/>
                </a:solidFill>
              </a:defRPr>
            </a:lvl1pPr>
            <a:lvl2pPr lvl="1" algn="ctr">
              <a:lnSpc>
                <a:spcPct val="101000"/>
              </a:lnSpc>
              <a:spcBef>
                <a:spcPts val="700"/>
              </a:spcBef>
              <a:spcAft>
                <a:spcPts val="0"/>
              </a:spcAft>
              <a:buClr>
                <a:schemeClr val="dk1"/>
              </a:buClr>
              <a:buSzPts val="2000"/>
              <a:buNone/>
              <a:defRPr sz="2000"/>
            </a:lvl2pPr>
            <a:lvl3pPr lvl="2" algn="ctr">
              <a:lnSpc>
                <a:spcPct val="101000"/>
              </a:lnSpc>
              <a:spcBef>
                <a:spcPts val="400"/>
              </a:spcBef>
              <a:spcAft>
                <a:spcPts val="0"/>
              </a:spcAft>
              <a:buClr>
                <a:schemeClr val="dk1"/>
              </a:buClr>
              <a:buSzPts val="1800"/>
              <a:buNone/>
              <a:defRPr sz="1800"/>
            </a:lvl3pPr>
            <a:lvl4pPr lvl="3" algn="ctr">
              <a:lnSpc>
                <a:spcPct val="101000"/>
              </a:lnSpc>
              <a:spcBef>
                <a:spcPts val="400"/>
              </a:spcBef>
              <a:spcAft>
                <a:spcPts val="0"/>
              </a:spcAft>
              <a:buClr>
                <a:schemeClr val="dk1"/>
              </a:buClr>
              <a:buSzPts val="1600"/>
              <a:buNone/>
              <a:defRPr sz="1600"/>
            </a:lvl4pPr>
            <a:lvl5pPr lvl="4" algn="ctr">
              <a:lnSpc>
                <a:spcPct val="101000"/>
              </a:lnSpc>
              <a:spcBef>
                <a:spcPts val="4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69" name="Google Shape;69;p10"/>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algn="just">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marR="0" algn="l">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1pPr>
            <a:lvl2pPr indent="0" lvl="1" marL="0" marR="0" algn="l">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2pPr>
            <a:lvl3pPr indent="0" lvl="2" marL="0" marR="0" algn="l">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3pPr>
            <a:lvl4pPr indent="0" lvl="3" marL="0" marR="0" algn="l">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4pPr>
            <a:lvl5pPr indent="0" lvl="4" marL="0" marR="0" algn="l">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5pPr>
            <a:lvl6pPr indent="0" lvl="5" marL="0" marR="0" algn="l">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6pPr>
            <a:lvl7pPr indent="0" lvl="6" marL="0" marR="0" algn="l">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7pPr>
            <a:lvl8pPr indent="0" lvl="7" marL="0" marR="0" algn="l">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8pPr>
            <a:lvl9pPr indent="0" lvl="8" marL="0" marR="0" algn="l">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72" name="Shape 72"/>
        <p:cNvGrpSpPr/>
        <p:nvPr/>
      </p:nvGrpSpPr>
      <p:grpSpPr>
        <a:xfrm>
          <a:off x="0" y="0"/>
          <a:ext cx="0" cy="0"/>
          <a:chOff x="0" y="0"/>
          <a:chExt cx="0" cy="0"/>
        </a:xfrm>
      </p:grpSpPr>
      <p:sp>
        <p:nvSpPr>
          <p:cNvPr id="73" name="Google Shape;73;p17"/>
          <p:cNvSpPr/>
          <p:nvPr/>
        </p:nvSpPr>
        <p:spPr>
          <a:xfrm>
            <a:off x="0" y="0"/>
            <a:ext cx="12192000" cy="4224973"/>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sp>
        <p:nvSpPr>
          <p:cNvPr id="74" name="Google Shape;74;p17"/>
          <p:cNvSpPr txBox="1"/>
          <p:nvPr>
            <p:ph type="title"/>
          </p:nvPr>
        </p:nvSpPr>
        <p:spPr>
          <a:xfrm>
            <a:off x="960120" y="768096"/>
            <a:ext cx="10268712" cy="313639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7200"/>
              <a:buFont typeface="Libre Franklin"/>
              <a:buNone/>
              <a:defRPr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7"/>
          <p:cNvSpPr txBox="1"/>
          <p:nvPr>
            <p:ph idx="1" type="body"/>
          </p:nvPr>
        </p:nvSpPr>
        <p:spPr>
          <a:xfrm>
            <a:off x="960120" y="4544568"/>
            <a:ext cx="10268712" cy="1545336"/>
          </a:xfrm>
          <a:prstGeom prst="rect">
            <a:avLst/>
          </a:prstGeom>
          <a:noFill/>
          <a:ln>
            <a:noFill/>
          </a:ln>
        </p:spPr>
        <p:txBody>
          <a:bodyPr anchorCtr="0" anchor="t" bIns="45700" lIns="91425" spcFirstLastPara="1" rIns="91425" wrap="square" tIns="45700">
            <a:normAutofit/>
          </a:bodyPr>
          <a:lstStyle>
            <a:lvl1pPr indent="-228600" lvl="0" marL="457200" algn="l">
              <a:lnSpc>
                <a:spcPct val="101000"/>
              </a:lnSpc>
              <a:spcBef>
                <a:spcPts val="700"/>
              </a:spcBef>
              <a:spcAft>
                <a:spcPts val="0"/>
              </a:spcAft>
              <a:buClr>
                <a:schemeClr val="dk1"/>
              </a:buClr>
              <a:buSzPts val="3600"/>
              <a:buNone/>
              <a:defRPr sz="3600">
                <a:solidFill>
                  <a:schemeClr val="dk1"/>
                </a:solidFill>
              </a:defRPr>
            </a:lvl1pPr>
            <a:lvl2pPr indent="-228600" lvl="1" marL="914400" algn="l">
              <a:lnSpc>
                <a:spcPct val="101000"/>
              </a:lnSpc>
              <a:spcBef>
                <a:spcPts val="700"/>
              </a:spcBef>
              <a:spcAft>
                <a:spcPts val="0"/>
              </a:spcAft>
              <a:buClr>
                <a:srgbClr val="888888"/>
              </a:buClr>
              <a:buSzPts val="2000"/>
              <a:buNone/>
              <a:defRPr sz="2000">
                <a:solidFill>
                  <a:srgbClr val="888888"/>
                </a:solidFill>
              </a:defRPr>
            </a:lvl2pPr>
            <a:lvl3pPr indent="-228600" lvl="2" marL="1371600" algn="l">
              <a:lnSpc>
                <a:spcPct val="101000"/>
              </a:lnSpc>
              <a:spcBef>
                <a:spcPts val="400"/>
              </a:spcBef>
              <a:spcAft>
                <a:spcPts val="0"/>
              </a:spcAft>
              <a:buClr>
                <a:srgbClr val="888888"/>
              </a:buClr>
              <a:buSzPts val="1800"/>
              <a:buNone/>
              <a:defRPr sz="1800">
                <a:solidFill>
                  <a:srgbClr val="888888"/>
                </a:solidFill>
              </a:defRPr>
            </a:lvl3pPr>
            <a:lvl4pPr indent="-228600" lvl="3" marL="1828800" algn="l">
              <a:lnSpc>
                <a:spcPct val="101000"/>
              </a:lnSpc>
              <a:spcBef>
                <a:spcPts val="400"/>
              </a:spcBef>
              <a:spcAft>
                <a:spcPts val="0"/>
              </a:spcAft>
              <a:buClr>
                <a:srgbClr val="888888"/>
              </a:buClr>
              <a:buSzPts val="1600"/>
              <a:buNone/>
              <a:defRPr sz="1600">
                <a:solidFill>
                  <a:srgbClr val="888888"/>
                </a:solidFill>
              </a:defRPr>
            </a:lvl4pPr>
            <a:lvl5pPr indent="-228600" lvl="4" marL="2286000" algn="l">
              <a:lnSpc>
                <a:spcPct val="101000"/>
              </a:lnSpc>
              <a:spcBef>
                <a:spcPts val="4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76" name="Google Shape;76;p17"/>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sp>
        <p:nvSpPr>
          <p:cNvPr id="80" name="Google Shape;80;p18"/>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8"/>
          <p:cNvSpPr txBox="1"/>
          <p:nvPr>
            <p:ph idx="1" type="body"/>
          </p:nvPr>
        </p:nvSpPr>
        <p:spPr>
          <a:xfrm>
            <a:off x="960120" y="2587752"/>
            <a:ext cx="4815840" cy="3593592"/>
          </a:xfrm>
          <a:prstGeom prst="rect">
            <a:avLst/>
          </a:prstGeom>
          <a:noFill/>
          <a:ln>
            <a:noFill/>
          </a:ln>
        </p:spPr>
        <p:txBody>
          <a:bodyPr anchorCtr="0" anchor="t" bIns="45700" lIns="91425" spcFirstLastPara="1" rIns="91425" wrap="square" tIns="45700">
            <a:normAutofit/>
          </a:bodyPr>
          <a:lstStyle>
            <a:lvl1pPr indent="-228600" lvl="0" marL="457200" algn="l">
              <a:lnSpc>
                <a:spcPct val="101000"/>
              </a:lnSpc>
              <a:spcBef>
                <a:spcPts val="700"/>
              </a:spcBef>
              <a:spcAft>
                <a:spcPts val="0"/>
              </a:spcAft>
              <a:buClr>
                <a:schemeClr val="dk1"/>
              </a:buClr>
              <a:buSzPts val="1800"/>
              <a:buNone/>
              <a:defRPr/>
            </a:lvl1pPr>
            <a:lvl2pPr indent="-342900" lvl="1" marL="914400" algn="l">
              <a:lnSpc>
                <a:spcPct val="101000"/>
              </a:lnSpc>
              <a:spcBef>
                <a:spcPts val="700"/>
              </a:spcBef>
              <a:spcAft>
                <a:spcPts val="0"/>
              </a:spcAft>
              <a:buClr>
                <a:schemeClr val="dk1"/>
              </a:buClr>
              <a:buSzPts val="1800"/>
              <a:buChar char="▪"/>
              <a:defRPr/>
            </a:lvl2pPr>
            <a:lvl3pPr indent="-228600" lvl="2" marL="1371600" algn="l">
              <a:lnSpc>
                <a:spcPct val="101000"/>
              </a:lnSpc>
              <a:spcBef>
                <a:spcPts val="400"/>
              </a:spcBef>
              <a:spcAft>
                <a:spcPts val="0"/>
              </a:spcAft>
              <a:buClr>
                <a:schemeClr val="dk1"/>
              </a:buClr>
              <a:buSzPts val="1800"/>
              <a:buNone/>
              <a:defRPr/>
            </a:lvl3pPr>
            <a:lvl4pPr indent="-342900" lvl="3" marL="1828800" algn="l">
              <a:lnSpc>
                <a:spcPct val="101000"/>
              </a:lnSpc>
              <a:spcBef>
                <a:spcPts val="400"/>
              </a:spcBef>
              <a:spcAft>
                <a:spcPts val="0"/>
              </a:spcAft>
              <a:buClr>
                <a:schemeClr val="dk1"/>
              </a:buClr>
              <a:buSzPts val="1800"/>
              <a:buChar char="▪"/>
              <a:defRPr/>
            </a:lvl4pPr>
            <a:lvl5pPr indent="-228600" lvl="4" marL="2286000" algn="l">
              <a:lnSpc>
                <a:spcPct val="101000"/>
              </a:lnSpc>
              <a:spcBef>
                <a:spcPts val="4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8"/>
          <p:cNvSpPr txBox="1"/>
          <p:nvPr>
            <p:ph idx="2" type="body"/>
          </p:nvPr>
        </p:nvSpPr>
        <p:spPr>
          <a:xfrm>
            <a:off x="6412992" y="2583371"/>
            <a:ext cx="4815840" cy="3593592"/>
          </a:xfrm>
          <a:prstGeom prst="rect">
            <a:avLst/>
          </a:prstGeom>
          <a:noFill/>
          <a:ln>
            <a:noFill/>
          </a:ln>
        </p:spPr>
        <p:txBody>
          <a:bodyPr anchorCtr="0" anchor="t" bIns="45700" lIns="91425" spcFirstLastPara="1" rIns="91425" wrap="square" tIns="45700">
            <a:normAutofit/>
          </a:bodyPr>
          <a:lstStyle>
            <a:lvl1pPr indent="-228600" lvl="0" marL="457200" algn="l">
              <a:lnSpc>
                <a:spcPct val="101000"/>
              </a:lnSpc>
              <a:spcBef>
                <a:spcPts val="700"/>
              </a:spcBef>
              <a:spcAft>
                <a:spcPts val="0"/>
              </a:spcAft>
              <a:buClr>
                <a:schemeClr val="dk1"/>
              </a:buClr>
              <a:buSzPts val="1800"/>
              <a:buNone/>
              <a:defRPr/>
            </a:lvl1pPr>
            <a:lvl2pPr indent="-342900" lvl="1" marL="914400" algn="l">
              <a:lnSpc>
                <a:spcPct val="101000"/>
              </a:lnSpc>
              <a:spcBef>
                <a:spcPts val="700"/>
              </a:spcBef>
              <a:spcAft>
                <a:spcPts val="0"/>
              </a:spcAft>
              <a:buClr>
                <a:schemeClr val="dk1"/>
              </a:buClr>
              <a:buSzPts val="1800"/>
              <a:buChar char="▪"/>
              <a:defRPr/>
            </a:lvl2pPr>
            <a:lvl3pPr indent="-228600" lvl="2" marL="1371600" algn="l">
              <a:lnSpc>
                <a:spcPct val="101000"/>
              </a:lnSpc>
              <a:spcBef>
                <a:spcPts val="400"/>
              </a:spcBef>
              <a:spcAft>
                <a:spcPts val="0"/>
              </a:spcAft>
              <a:buClr>
                <a:schemeClr val="dk1"/>
              </a:buClr>
              <a:buSzPts val="1800"/>
              <a:buNone/>
              <a:defRPr/>
            </a:lvl3pPr>
            <a:lvl4pPr indent="-342900" lvl="3" marL="1828800" algn="l">
              <a:lnSpc>
                <a:spcPct val="101000"/>
              </a:lnSpc>
              <a:spcBef>
                <a:spcPts val="400"/>
              </a:spcBef>
              <a:spcAft>
                <a:spcPts val="0"/>
              </a:spcAft>
              <a:buClr>
                <a:schemeClr val="dk1"/>
              </a:buClr>
              <a:buSzPts val="1800"/>
              <a:buChar char="▪"/>
              <a:defRPr/>
            </a:lvl4pPr>
            <a:lvl5pPr indent="-228600" lvl="4" marL="2286000" algn="l">
              <a:lnSpc>
                <a:spcPct val="101000"/>
              </a:lnSpc>
              <a:spcBef>
                <a:spcPts val="4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3" name="Google Shape;83;p18"/>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algn="just">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8"/>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12" Type="http://schemas.openxmlformats.org/officeDocument/2006/relationships/theme" Target="../theme/theme1.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9"/>
          <p:cNvSpPr/>
          <p:nvPr/>
        </p:nvSpPr>
        <p:spPr>
          <a:xfrm>
            <a:off x="0" y="0"/>
            <a:ext cx="12192000" cy="226498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Medium"/>
              <a:ea typeface="Libre Franklin Medium"/>
              <a:cs typeface="Libre Franklin Medium"/>
              <a:sym typeface="Libre Franklin Medium"/>
            </a:endParaRPr>
          </a:p>
        </p:txBody>
      </p:sp>
      <p:sp>
        <p:nvSpPr>
          <p:cNvPr id="11" name="Google Shape;11;p9"/>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6600"/>
              <a:buFont typeface="Libre Franklin"/>
              <a:buNone/>
              <a:defRPr b="0" i="0" sz="6600" u="none" cap="none" strike="noStrike">
                <a:solidFill>
                  <a:schemeClr val="dk1"/>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9"/>
          <p:cNvSpPr txBox="1"/>
          <p:nvPr>
            <p:ph idx="1" type="body"/>
          </p:nvPr>
        </p:nvSpPr>
        <p:spPr>
          <a:xfrm>
            <a:off x="960120" y="2587752"/>
            <a:ext cx="10268712" cy="3593592"/>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1000"/>
              </a:lnSpc>
              <a:spcBef>
                <a:spcPts val="700"/>
              </a:spcBef>
              <a:spcAft>
                <a:spcPts val="0"/>
              </a:spcAft>
              <a:buClr>
                <a:schemeClr val="lt1"/>
              </a:buClr>
              <a:buSzPts val="2600"/>
              <a:buFont typeface="Arial"/>
              <a:buNone/>
              <a:defRPr b="0" i="0" sz="2600" u="none" cap="none" strike="noStrike">
                <a:solidFill>
                  <a:schemeClr val="lt1"/>
                </a:solidFill>
                <a:latin typeface="Libre Franklin Medium"/>
                <a:ea typeface="Libre Franklin Medium"/>
                <a:cs typeface="Libre Franklin Medium"/>
                <a:sym typeface="Libre Franklin Medium"/>
              </a:defRPr>
            </a:lvl1pPr>
            <a:lvl2pPr indent="-374650" lvl="1" marL="914400" marR="0" rtl="0" algn="l">
              <a:lnSpc>
                <a:spcPct val="101000"/>
              </a:lnSpc>
              <a:spcBef>
                <a:spcPts val="700"/>
              </a:spcBef>
              <a:spcAft>
                <a:spcPts val="0"/>
              </a:spcAft>
              <a:buClr>
                <a:schemeClr val="lt1"/>
              </a:buClr>
              <a:buSzPts val="2300"/>
              <a:buFont typeface="Noto Sans Symbols"/>
              <a:buChar char="▪"/>
              <a:defRPr b="0" i="0" sz="2300" u="none" cap="none" strike="noStrike">
                <a:solidFill>
                  <a:schemeClr val="lt1"/>
                </a:solidFill>
                <a:latin typeface="Libre Franklin Medium"/>
                <a:ea typeface="Libre Franklin Medium"/>
                <a:cs typeface="Libre Franklin Medium"/>
                <a:sym typeface="Libre Franklin Medium"/>
              </a:defRPr>
            </a:lvl2pPr>
            <a:lvl3pPr indent="-228600" lvl="2" marL="1371600" marR="0" rtl="0" algn="l">
              <a:lnSpc>
                <a:spcPct val="101000"/>
              </a:lnSpc>
              <a:spcBef>
                <a:spcPts val="400"/>
              </a:spcBef>
              <a:spcAft>
                <a:spcPts val="0"/>
              </a:spcAft>
              <a:buClr>
                <a:schemeClr val="lt1"/>
              </a:buClr>
              <a:buSzPts val="1800"/>
              <a:buFont typeface="Arial"/>
              <a:buNone/>
              <a:defRPr b="1" i="0" sz="1800" u="none" cap="none" strike="noStrike">
                <a:solidFill>
                  <a:schemeClr val="lt1"/>
                </a:solidFill>
                <a:latin typeface="Libre Franklin Medium"/>
                <a:ea typeface="Libre Franklin Medium"/>
                <a:cs typeface="Libre Franklin Medium"/>
                <a:sym typeface="Libre Franklin Medium"/>
              </a:defRPr>
            </a:lvl3pPr>
            <a:lvl4pPr indent="-342900" lvl="3" marL="1828800" marR="0" rtl="0" algn="l">
              <a:lnSpc>
                <a:spcPct val="101000"/>
              </a:lnSpc>
              <a:spcBef>
                <a:spcPts val="400"/>
              </a:spcBef>
              <a:spcAft>
                <a:spcPts val="0"/>
              </a:spcAft>
              <a:buClr>
                <a:schemeClr val="lt1"/>
              </a:buClr>
              <a:buSzPts val="1800"/>
              <a:buFont typeface="Noto Sans Symbols"/>
              <a:buChar char="▪"/>
              <a:defRPr b="0" i="0" sz="1800" u="none" cap="none" strike="noStrike">
                <a:solidFill>
                  <a:schemeClr val="lt1"/>
                </a:solidFill>
                <a:latin typeface="Libre Franklin Medium"/>
                <a:ea typeface="Libre Franklin Medium"/>
                <a:cs typeface="Libre Franklin Medium"/>
                <a:sym typeface="Libre Franklin Medium"/>
              </a:defRPr>
            </a:lvl4pPr>
            <a:lvl5pPr indent="-228600" lvl="4" marL="2286000" marR="0" rtl="0" algn="l">
              <a:lnSpc>
                <a:spcPct val="101000"/>
              </a:lnSpc>
              <a:spcBef>
                <a:spcPts val="400"/>
              </a:spcBef>
              <a:spcAft>
                <a:spcPts val="0"/>
              </a:spcAft>
              <a:buClr>
                <a:schemeClr val="lt1"/>
              </a:buClr>
              <a:buSzPts val="1800"/>
              <a:buFont typeface="Arial"/>
              <a:buNone/>
              <a:defRPr b="1" i="0" sz="1800" u="none" cap="none" strike="noStrike">
                <a:solidFill>
                  <a:schemeClr val="lt1"/>
                </a:solidFill>
                <a:latin typeface="Libre Franklin Medium"/>
                <a:ea typeface="Libre Franklin Medium"/>
                <a:cs typeface="Libre Franklin Medium"/>
                <a:sym typeface="Libre Franklin Medium"/>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Medium"/>
                <a:ea typeface="Libre Franklin Medium"/>
                <a:cs typeface="Libre Franklin Medium"/>
                <a:sym typeface="Libre Franklin Medium"/>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Medium"/>
                <a:ea typeface="Libre Franklin Medium"/>
                <a:cs typeface="Libre Franklin Medium"/>
                <a:sym typeface="Libre Franklin Medium"/>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Medium"/>
                <a:ea typeface="Libre Franklin Medium"/>
                <a:cs typeface="Libre Franklin Medium"/>
                <a:sym typeface="Libre Franklin Medium"/>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Medium"/>
                <a:ea typeface="Libre Franklin Medium"/>
                <a:cs typeface="Libre Franklin Medium"/>
                <a:sym typeface="Libre Franklin Medium"/>
              </a:defRPr>
            </a:lvl9pPr>
          </a:lstStyle>
          <a:p/>
        </p:txBody>
      </p:sp>
      <p:sp>
        <p:nvSpPr>
          <p:cNvPr id="13" name="Google Shape;13;p9"/>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marR="0" rtl="0" algn="just">
              <a:spcBef>
                <a:spcPts val="0"/>
              </a:spcBef>
              <a:spcAft>
                <a:spcPts val="0"/>
              </a:spcAft>
              <a:buSzPts val="1400"/>
              <a:buNone/>
              <a:defRPr b="0" i="0" sz="1200" u="none" cap="none" strike="noStrike">
                <a:solidFill>
                  <a:schemeClr val="lt1"/>
                </a:solidFill>
                <a:latin typeface="Libre Franklin Medium"/>
                <a:ea typeface="Libre Franklin Medium"/>
                <a:cs typeface="Libre Franklin Medium"/>
                <a:sym typeface="Libre Franklin Medium"/>
              </a:defRPr>
            </a:lvl1pPr>
            <a:lvl2pPr lvl="1"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2pPr>
            <a:lvl3pPr lvl="2"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3pPr>
            <a:lvl4pPr lvl="3"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4pPr>
            <a:lvl5pPr lvl="4"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5pPr>
            <a:lvl6pPr lvl="5"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6pPr>
            <a:lvl7pPr lvl="6"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7pPr>
            <a:lvl8pPr lvl="7"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8pPr>
            <a:lvl9pPr lvl="8"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9pPr>
          </a:lstStyle>
          <a:p/>
        </p:txBody>
      </p:sp>
      <p:sp>
        <p:nvSpPr>
          <p:cNvPr id="14" name="Google Shape;14;p9"/>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1"/>
                </a:solidFill>
                <a:latin typeface="Libre Franklin Medium"/>
                <a:ea typeface="Libre Franklin Medium"/>
                <a:cs typeface="Libre Franklin Medium"/>
                <a:sym typeface="Libre Franklin Medium"/>
              </a:defRPr>
            </a:lvl1pPr>
            <a:lvl2pPr lvl="1"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2pPr>
            <a:lvl3pPr lvl="2"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3pPr>
            <a:lvl4pPr lvl="3"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4pPr>
            <a:lvl5pPr lvl="4"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5pPr>
            <a:lvl6pPr lvl="5"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6pPr>
            <a:lvl7pPr lvl="6"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7pPr>
            <a:lvl8pPr lvl="7"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8pPr>
            <a:lvl9pPr lvl="8" marR="0" rtl="0" algn="l">
              <a:spcBef>
                <a:spcPts val="0"/>
              </a:spcBef>
              <a:spcAft>
                <a:spcPts val="0"/>
              </a:spcAft>
              <a:buSzPts val="1400"/>
              <a:buNone/>
              <a:defRPr b="0" i="0" sz="1800" u="none" cap="none" strike="noStrike">
                <a:solidFill>
                  <a:schemeClr val="lt1"/>
                </a:solidFill>
                <a:latin typeface="Libre Franklin Medium"/>
                <a:ea typeface="Libre Franklin Medium"/>
                <a:cs typeface="Libre Franklin Medium"/>
                <a:sym typeface="Libre Franklin Medium"/>
              </a:defRPr>
            </a:lvl9pPr>
          </a:lstStyle>
          <a:p/>
        </p:txBody>
      </p:sp>
      <p:sp>
        <p:nvSpPr>
          <p:cNvPr id="15" name="Google Shape;15;p9"/>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1pPr>
            <a:lvl2pPr indent="0" lvl="1" marL="0" marR="0" rtl="0" algn="l">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2pPr>
            <a:lvl3pPr indent="0" lvl="2" marL="0" marR="0" rtl="0" algn="l">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3pPr>
            <a:lvl4pPr indent="0" lvl="3" marL="0" marR="0" rtl="0" algn="l">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4pPr>
            <a:lvl5pPr indent="0" lvl="4" marL="0" marR="0" rtl="0" algn="l">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5pPr>
            <a:lvl6pPr indent="0" lvl="5" marL="0" marR="0" rtl="0" algn="l">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6pPr>
            <a:lvl7pPr indent="0" lvl="6" marL="0" marR="0" rtl="0" algn="l">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7pPr>
            <a:lvl8pPr indent="0" lvl="7" marL="0" marR="0" rtl="0" algn="l">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8pPr>
            <a:lvl9pPr indent="0" lvl="8" marL="0" marR="0" rtl="0" algn="l">
              <a:spcBef>
                <a:spcPts val="0"/>
              </a:spcBef>
              <a:buNone/>
              <a:defRPr b="0" i="0" sz="1200" u="none" cap="none" strike="noStrike">
                <a:solidFill>
                  <a:schemeClr val="lt1"/>
                </a:solidFill>
                <a:latin typeface="Libre Franklin Medium"/>
                <a:ea typeface="Libre Franklin Medium"/>
                <a:cs typeface="Libre Franklin Medium"/>
                <a:sym typeface="Libre Franklin Medium"/>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 name="Shape 29"/>
        <p:cNvGrpSpPr/>
        <p:nvPr/>
      </p:nvGrpSpPr>
      <p:grpSpPr>
        <a:xfrm>
          <a:off x="0" y="0"/>
          <a:ext cx="0" cy="0"/>
          <a:chOff x="0" y="0"/>
          <a:chExt cx="0" cy="0"/>
        </a:xfrm>
      </p:grpSpPr>
      <p:sp>
        <p:nvSpPr>
          <p:cNvPr id="30" name="Google Shape;30;p8"/>
          <p:cNvSpPr/>
          <p:nvPr/>
        </p:nvSpPr>
        <p:spPr>
          <a:xfrm>
            <a:off x="0" y="0"/>
            <a:ext cx="12192000" cy="226498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Medium"/>
              <a:ea typeface="Libre Franklin Medium"/>
              <a:cs typeface="Libre Franklin Medium"/>
              <a:sym typeface="Libre Franklin Medium"/>
            </a:endParaRPr>
          </a:p>
        </p:txBody>
      </p:sp>
      <p:sp>
        <p:nvSpPr>
          <p:cNvPr id="31" name="Google Shape;31;p8"/>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6600"/>
              <a:buFont typeface="Libre Franklin"/>
              <a:buNone/>
              <a:defRPr b="0" i="0" sz="6600" u="none" cap="none" strike="noStrike">
                <a:solidFill>
                  <a:schemeClr val="lt1"/>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8"/>
          <p:cNvSpPr txBox="1"/>
          <p:nvPr>
            <p:ph idx="1" type="body"/>
          </p:nvPr>
        </p:nvSpPr>
        <p:spPr>
          <a:xfrm>
            <a:off x="960120" y="2587752"/>
            <a:ext cx="10268712" cy="3593592"/>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1000"/>
              </a:lnSpc>
              <a:spcBef>
                <a:spcPts val="700"/>
              </a:spcBef>
              <a:spcAft>
                <a:spcPts val="0"/>
              </a:spcAft>
              <a:buClr>
                <a:schemeClr val="dk1"/>
              </a:buClr>
              <a:buSzPts val="2600"/>
              <a:buFont typeface="Arial"/>
              <a:buNone/>
              <a:defRPr b="0" i="0" sz="2600" u="none" cap="none" strike="noStrike">
                <a:solidFill>
                  <a:schemeClr val="dk1"/>
                </a:solidFill>
                <a:latin typeface="Libre Franklin Medium"/>
                <a:ea typeface="Libre Franklin Medium"/>
                <a:cs typeface="Libre Franklin Medium"/>
                <a:sym typeface="Libre Franklin Medium"/>
              </a:defRPr>
            </a:lvl1pPr>
            <a:lvl2pPr indent="-374650" lvl="1" marL="914400" marR="0" rtl="0" algn="l">
              <a:lnSpc>
                <a:spcPct val="101000"/>
              </a:lnSpc>
              <a:spcBef>
                <a:spcPts val="700"/>
              </a:spcBef>
              <a:spcAft>
                <a:spcPts val="0"/>
              </a:spcAft>
              <a:buClr>
                <a:schemeClr val="dk1"/>
              </a:buClr>
              <a:buSzPts val="2300"/>
              <a:buFont typeface="Noto Sans Symbols"/>
              <a:buChar char="▪"/>
              <a:defRPr b="0" i="0" sz="2300" u="none" cap="none" strike="noStrike">
                <a:solidFill>
                  <a:schemeClr val="dk1"/>
                </a:solidFill>
                <a:latin typeface="Libre Franklin Medium"/>
                <a:ea typeface="Libre Franklin Medium"/>
                <a:cs typeface="Libre Franklin Medium"/>
                <a:sym typeface="Libre Franklin Medium"/>
              </a:defRPr>
            </a:lvl2pPr>
            <a:lvl3pPr indent="-228600" lvl="2" marL="1371600" marR="0" rtl="0" algn="l">
              <a:lnSpc>
                <a:spcPct val="101000"/>
              </a:lnSpc>
              <a:spcBef>
                <a:spcPts val="400"/>
              </a:spcBef>
              <a:spcAft>
                <a:spcPts val="0"/>
              </a:spcAft>
              <a:buClr>
                <a:schemeClr val="dk1"/>
              </a:buClr>
              <a:buSzPts val="1800"/>
              <a:buFont typeface="Arial"/>
              <a:buNone/>
              <a:defRPr b="1" i="0" sz="1800" u="none" cap="none" strike="noStrike">
                <a:solidFill>
                  <a:schemeClr val="dk1"/>
                </a:solidFill>
                <a:latin typeface="Libre Franklin Medium"/>
                <a:ea typeface="Libre Franklin Medium"/>
                <a:cs typeface="Libre Franklin Medium"/>
                <a:sym typeface="Libre Franklin Medium"/>
              </a:defRPr>
            </a:lvl3pPr>
            <a:lvl4pPr indent="-342900" lvl="3" marL="1828800" marR="0" rtl="0" algn="l">
              <a:lnSpc>
                <a:spcPct val="101000"/>
              </a:lnSpc>
              <a:spcBef>
                <a:spcPts val="400"/>
              </a:spcBef>
              <a:spcAft>
                <a:spcPts val="0"/>
              </a:spcAft>
              <a:buClr>
                <a:schemeClr val="dk1"/>
              </a:buClr>
              <a:buSzPts val="1800"/>
              <a:buFont typeface="Noto Sans Symbols"/>
              <a:buChar char="▪"/>
              <a:defRPr b="0" i="0" sz="1800" u="none" cap="none" strike="noStrike">
                <a:solidFill>
                  <a:schemeClr val="dk1"/>
                </a:solidFill>
                <a:latin typeface="Libre Franklin Medium"/>
                <a:ea typeface="Libre Franklin Medium"/>
                <a:cs typeface="Libre Franklin Medium"/>
                <a:sym typeface="Libre Franklin Medium"/>
              </a:defRPr>
            </a:lvl4pPr>
            <a:lvl5pPr indent="-228600" lvl="4" marL="2286000" marR="0" rtl="0" algn="l">
              <a:lnSpc>
                <a:spcPct val="101000"/>
              </a:lnSpc>
              <a:spcBef>
                <a:spcPts val="400"/>
              </a:spcBef>
              <a:spcAft>
                <a:spcPts val="0"/>
              </a:spcAft>
              <a:buClr>
                <a:schemeClr val="dk1"/>
              </a:buClr>
              <a:buSzPts val="1800"/>
              <a:buFont typeface="Arial"/>
              <a:buNone/>
              <a:defRPr b="1" i="0" sz="1800" u="none" cap="none" strike="noStrike">
                <a:solidFill>
                  <a:schemeClr val="dk1"/>
                </a:solidFill>
                <a:latin typeface="Libre Franklin Medium"/>
                <a:ea typeface="Libre Franklin Medium"/>
                <a:cs typeface="Libre Franklin Medium"/>
                <a:sym typeface="Libre Franklin Medium"/>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Medium"/>
                <a:ea typeface="Libre Franklin Medium"/>
                <a:cs typeface="Libre Franklin Medium"/>
                <a:sym typeface="Libre Franklin Medium"/>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Medium"/>
                <a:ea typeface="Libre Franklin Medium"/>
                <a:cs typeface="Libre Franklin Medium"/>
                <a:sym typeface="Libre Franklin Medium"/>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Medium"/>
                <a:ea typeface="Libre Franklin Medium"/>
                <a:cs typeface="Libre Franklin Medium"/>
                <a:sym typeface="Libre Franklin Medium"/>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Medium"/>
                <a:ea typeface="Libre Franklin Medium"/>
                <a:cs typeface="Libre Franklin Medium"/>
                <a:sym typeface="Libre Franklin Medium"/>
              </a:defRPr>
            </a:lvl9pPr>
          </a:lstStyle>
          <a:p/>
        </p:txBody>
      </p:sp>
      <p:sp>
        <p:nvSpPr>
          <p:cNvPr id="33" name="Google Shape;33;p8"/>
          <p:cNvSpPr txBox="1"/>
          <p:nvPr>
            <p:ph idx="10" type="dt"/>
          </p:nvPr>
        </p:nvSpPr>
        <p:spPr>
          <a:xfrm>
            <a:off x="6903720" y="6356350"/>
            <a:ext cx="3236976" cy="365125"/>
          </a:xfrm>
          <a:prstGeom prst="rect">
            <a:avLst/>
          </a:prstGeom>
          <a:noFill/>
          <a:ln>
            <a:noFill/>
          </a:ln>
        </p:spPr>
        <p:txBody>
          <a:bodyPr anchorCtr="0" anchor="ctr" bIns="45700" lIns="91425" spcFirstLastPara="1" rIns="91425" wrap="square" tIns="45700">
            <a:noAutofit/>
          </a:bodyPr>
          <a:lstStyle>
            <a:lvl1pPr lvl="0" marR="0" rtl="0" algn="just">
              <a:spcBef>
                <a:spcPts val="0"/>
              </a:spcBef>
              <a:spcAft>
                <a:spcPts val="0"/>
              </a:spcAft>
              <a:buSzPts val="1400"/>
              <a:buNone/>
              <a:defRPr sz="1200">
                <a:solidFill>
                  <a:schemeClr val="dk1"/>
                </a:solidFill>
                <a:latin typeface="Libre Franklin Medium"/>
                <a:ea typeface="Libre Franklin Medium"/>
                <a:cs typeface="Libre Franklin Medium"/>
                <a:sym typeface="Libre Franklin Medium"/>
              </a:defRPr>
            </a:lvl1pPr>
            <a:lvl2pPr lvl="1"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2pPr>
            <a:lvl3pPr lvl="2"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3pPr>
            <a:lvl4pPr lvl="3"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4pPr>
            <a:lvl5pPr lvl="4"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5pPr>
            <a:lvl6pPr lvl="5"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6pPr>
            <a:lvl7pPr lvl="6"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7pPr>
            <a:lvl8pPr lvl="7"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8pPr>
            <a:lvl9pPr lvl="8"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9pPr>
          </a:lstStyle>
          <a:p/>
        </p:txBody>
      </p:sp>
      <p:sp>
        <p:nvSpPr>
          <p:cNvPr id="34" name="Google Shape;34;p8"/>
          <p:cNvSpPr txBox="1"/>
          <p:nvPr>
            <p:ph idx="11" type="ftr"/>
          </p:nvPr>
        </p:nvSpPr>
        <p:spPr>
          <a:xfrm>
            <a:off x="960120" y="6356350"/>
            <a:ext cx="550468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cap="none">
                <a:solidFill>
                  <a:schemeClr val="dk1"/>
                </a:solidFill>
                <a:latin typeface="Libre Franklin Medium"/>
                <a:ea typeface="Libre Franklin Medium"/>
                <a:cs typeface="Libre Franklin Medium"/>
                <a:sym typeface="Libre Franklin Medium"/>
              </a:defRPr>
            </a:lvl1pPr>
            <a:lvl2pPr lvl="1"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2pPr>
            <a:lvl3pPr lvl="2"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3pPr>
            <a:lvl4pPr lvl="3"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4pPr>
            <a:lvl5pPr lvl="4"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5pPr>
            <a:lvl6pPr lvl="5"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6pPr>
            <a:lvl7pPr lvl="6"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7pPr>
            <a:lvl8pPr lvl="7"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8pPr>
            <a:lvl9pPr lvl="8" marR="0" rtl="0" algn="l">
              <a:spcBef>
                <a:spcPts val="0"/>
              </a:spcBef>
              <a:spcAft>
                <a:spcPts val="0"/>
              </a:spcAft>
              <a:buSzPts val="1400"/>
              <a:buNone/>
              <a:defRPr b="0" i="0" sz="1800" u="none" cap="none" strike="noStrike">
                <a:solidFill>
                  <a:schemeClr val="dk1"/>
                </a:solidFill>
                <a:latin typeface="Libre Franklin Medium"/>
                <a:ea typeface="Libre Franklin Medium"/>
                <a:cs typeface="Libre Franklin Medium"/>
                <a:sym typeface="Libre Franklin Medium"/>
              </a:defRPr>
            </a:lvl9pPr>
          </a:lstStyle>
          <a:p/>
        </p:txBody>
      </p:sp>
      <p:sp>
        <p:nvSpPr>
          <p:cNvPr id="35" name="Google Shape;35;p8"/>
          <p:cNvSpPr txBox="1"/>
          <p:nvPr>
            <p:ph idx="12" type="sldNum"/>
          </p:nvPr>
        </p:nvSpPr>
        <p:spPr>
          <a:xfrm>
            <a:off x="10296144" y="6356350"/>
            <a:ext cx="932688" cy="365125"/>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sz="1200" u="none">
                <a:solidFill>
                  <a:schemeClr val="dk1"/>
                </a:solidFill>
                <a:latin typeface="Libre Franklin Medium"/>
                <a:ea typeface="Libre Franklin Medium"/>
                <a:cs typeface="Libre Franklin Medium"/>
                <a:sym typeface="Libre Franklin Medium"/>
              </a:defRPr>
            </a:lvl1pPr>
            <a:lvl2pPr indent="0" lvl="1" marL="0" marR="0" rtl="0" algn="l">
              <a:spcBef>
                <a:spcPts val="0"/>
              </a:spcBef>
              <a:buNone/>
              <a:defRPr b="0" sz="1200" u="none">
                <a:solidFill>
                  <a:schemeClr val="dk1"/>
                </a:solidFill>
                <a:latin typeface="Libre Franklin Medium"/>
                <a:ea typeface="Libre Franklin Medium"/>
                <a:cs typeface="Libre Franklin Medium"/>
                <a:sym typeface="Libre Franklin Medium"/>
              </a:defRPr>
            </a:lvl2pPr>
            <a:lvl3pPr indent="0" lvl="2" marL="0" marR="0" rtl="0" algn="l">
              <a:spcBef>
                <a:spcPts val="0"/>
              </a:spcBef>
              <a:buNone/>
              <a:defRPr b="0" sz="1200" u="none">
                <a:solidFill>
                  <a:schemeClr val="dk1"/>
                </a:solidFill>
                <a:latin typeface="Libre Franklin Medium"/>
                <a:ea typeface="Libre Franklin Medium"/>
                <a:cs typeface="Libre Franklin Medium"/>
                <a:sym typeface="Libre Franklin Medium"/>
              </a:defRPr>
            </a:lvl3pPr>
            <a:lvl4pPr indent="0" lvl="3" marL="0" marR="0" rtl="0" algn="l">
              <a:spcBef>
                <a:spcPts val="0"/>
              </a:spcBef>
              <a:buNone/>
              <a:defRPr b="0" sz="1200" u="none">
                <a:solidFill>
                  <a:schemeClr val="dk1"/>
                </a:solidFill>
                <a:latin typeface="Libre Franklin Medium"/>
                <a:ea typeface="Libre Franklin Medium"/>
                <a:cs typeface="Libre Franklin Medium"/>
                <a:sym typeface="Libre Franklin Medium"/>
              </a:defRPr>
            </a:lvl4pPr>
            <a:lvl5pPr indent="0" lvl="4" marL="0" marR="0" rtl="0" algn="l">
              <a:spcBef>
                <a:spcPts val="0"/>
              </a:spcBef>
              <a:buNone/>
              <a:defRPr b="0" sz="1200" u="none">
                <a:solidFill>
                  <a:schemeClr val="dk1"/>
                </a:solidFill>
                <a:latin typeface="Libre Franklin Medium"/>
                <a:ea typeface="Libre Franklin Medium"/>
                <a:cs typeface="Libre Franklin Medium"/>
                <a:sym typeface="Libre Franklin Medium"/>
              </a:defRPr>
            </a:lvl5pPr>
            <a:lvl6pPr indent="0" lvl="5" marL="0" marR="0" rtl="0" algn="l">
              <a:spcBef>
                <a:spcPts val="0"/>
              </a:spcBef>
              <a:buNone/>
              <a:defRPr b="0" sz="1200" u="none">
                <a:solidFill>
                  <a:schemeClr val="dk1"/>
                </a:solidFill>
                <a:latin typeface="Libre Franklin Medium"/>
                <a:ea typeface="Libre Franklin Medium"/>
                <a:cs typeface="Libre Franklin Medium"/>
                <a:sym typeface="Libre Franklin Medium"/>
              </a:defRPr>
            </a:lvl6pPr>
            <a:lvl7pPr indent="0" lvl="6" marL="0" marR="0" rtl="0" algn="l">
              <a:spcBef>
                <a:spcPts val="0"/>
              </a:spcBef>
              <a:buNone/>
              <a:defRPr b="0" sz="1200" u="none">
                <a:solidFill>
                  <a:schemeClr val="dk1"/>
                </a:solidFill>
                <a:latin typeface="Libre Franklin Medium"/>
                <a:ea typeface="Libre Franklin Medium"/>
                <a:cs typeface="Libre Franklin Medium"/>
                <a:sym typeface="Libre Franklin Medium"/>
              </a:defRPr>
            </a:lvl7pPr>
            <a:lvl8pPr indent="0" lvl="7" marL="0" marR="0" rtl="0" algn="l">
              <a:spcBef>
                <a:spcPts val="0"/>
              </a:spcBef>
              <a:buNone/>
              <a:defRPr b="0" sz="1200" u="none">
                <a:solidFill>
                  <a:schemeClr val="dk1"/>
                </a:solidFill>
                <a:latin typeface="Libre Franklin Medium"/>
                <a:ea typeface="Libre Franklin Medium"/>
                <a:cs typeface="Libre Franklin Medium"/>
                <a:sym typeface="Libre Franklin Medium"/>
              </a:defRPr>
            </a:lvl8pPr>
            <a:lvl9pPr indent="0" lvl="8" marL="0" marR="0" rtl="0" algn="l">
              <a:spcBef>
                <a:spcPts val="0"/>
              </a:spcBef>
              <a:buNone/>
              <a:defRPr b="0" sz="1200" u="none">
                <a:solidFill>
                  <a:schemeClr val="dk1"/>
                </a:solidFill>
                <a:latin typeface="Libre Franklin Medium"/>
                <a:ea typeface="Libre Franklin Medium"/>
                <a:cs typeface="Libre Franklin Medium"/>
                <a:sym typeface="Libre Franklin Medium"/>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www.dec.ny.gov/images/wildlife_images/pipingploverchick.jp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1" name="Shape 111"/>
        <p:cNvGrpSpPr/>
        <p:nvPr/>
      </p:nvGrpSpPr>
      <p:grpSpPr>
        <a:xfrm>
          <a:off x="0" y="0"/>
          <a:ext cx="0" cy="0"/>
          <a:chOff x="0" y="0"/>
          <a:chExt cx="0" cy="0"/>
        </a:xfrm>
      </p:grpSpPr>
      <p:sp>
        <p:nvSpPr>
          <p:cNvPr id="112" name="Google Shape;112;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Medium"/>
              <a:ea typeface="Libre Franklin Medium"/>
              <a:cs typeface="Libre Franklin Medium"/>
              <a:sym typeface="Libre Franklin Medium"/>
            </a:endParaRPr>
          </a:p>
        </p:txBody>
      </p:sp>
      <p:pic>
        <p:nvPicPr>
          <p:cNvPr id="113" name="Google Shape;113;p1"/>
          <p:cNvPicPr preferRelativeResize="0"/>
          <p:nvPr/>
        </p:nvPicPr>
        <p:blipFill rotWithShape="1">
          <a:blip r:embed="rId3">
            <a:alphaModFix amt="60000"/>
          </a:blip>
          <a:srcRect b="0" l="0" r="0" t="15413"/>
          <a:stretch/>
        </p:blipFill>
        <p:spPr>
          <a:xfrm>
            <a:off x="20" y="10"/>
            <a:ext cx="12191980" cy="6857990"/>
          </a:xfrm>
          <a:prstGeom prst="rect">
            <a:avLst/>
          </a:prstGeom>
          <a:noFill/>
          <a:ln>
            <a:noFill/>
          </a:ln>
        </p:spPr>
      </p:pic>
      <p:sp>
        <p:nvSpPr>
          <p:cNvPr id="114" name="Google Shape;114;p1"/>
          <p:cNvSpPr txBox="1"/>
          <p:nvPr>
            <p:ph type="ctrTitle"/>
          </p:nvPr>
        </p:nvSpPr>
        <p:spPr>
          <a:xfrm>
            <a:off x="960120" y="640080"/>
            <a:ext cx="10268712" cy="306564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Libre Franklin"/>
              <a:buNone/>
            </a:pPr>
            <a:r>
              <a:rPr lang="en-US" sz="6000"/>
              <a:t>HABITAT STABILITY AND STORM SURGE IMPACTS IN EAST RIVER – MORICHES BAY, LONG ISLAND</a:t>
            </a:r>
            <a:endParaRPr/>
          </a:p>
        </p:txBody>
      </p:sp>
      <p:sp>
        <p:nvSpPr>
          <p:cNvPr id="115" name="Google Shape;115;p1"/>
          <p:cNvSpPr txBox="1"/>
          <p:nvPr>
            <p:ph idx="1" type="subTitle"/>
          </p:nvPr>
        </p:nvSpPr>
        <p:spPr>
          <a:xfrm>
            <a:off x="960120" y="4526279"/>
            <a:ext cx="10268712" cy="1959187"/>
          </a:xfrm>
          <a:prstGeom prst="rect">
            <a:avLst/>
          </a:prstGeom>
          <a:noFill/>
          <a:ln>
            <a:noFill/>
          </a:ln>
        </p:spPr>
        <p:txBody>
          <a:bodyPr anchorCtr="0" anchor="t" bIns="45700" lIns="91425" spcFirstLastPara="1" rIns="91425" wrap="square" tIns="45700">
            <a:normAutofit/>
          </a:bodyPr>
          <a:lstStyle/>
          <a:p>
            <a:pPr indent="0" lvl="0" marL="0" rtl="0" algn="ctr">
              <a:lnSpc>
                <a:spcPct val="101000"/>
              </a:lnSpc>
              <a:spcBef>
                <a:spcPts val="0"/>
              </a:spcBef>
              <a:spcAft>
                <a:spcPts val="0"/>
              </a:spcAft>
              <a:buClr>
                <a:schemeClr val="lt1"/>
              </a:buClr>
              <a:buSzPts val="3600"/>
              <a:buNone/>
            </a:pPr>
            <a:r>
              <a:rPr lang="en-US">
                <a:solidFill>
                  <a:schemeClr val="lt1"/>
                </a:solidFill>
              </a:rPr>
              <a:t>GSS354.01 – Geospatial Science for the Coastal Zone</a:t>
            </a:r>
            <a:endParaRPr/>
          </a:p>
          <a:p>
            <a:pPr indent="0" lvl="0" marL="0" rtl="0" algn="ctr">
              <a:lnSpc>
                <a:spcPct val="101000"/>
              </a:lnSpc>
              <a:spcBef>
                <a:spcPts val="1400"/>
              </a:spcBef>
              <a:spcAft>
                <a:spcPts val="0"/>
              </a:spcAft>
              <a:buClr>
                <a:schemeClr val="lt1"/>
              </a:buClr>
              <a:buSzPts val="3600"/>
              <a:buNone/>
            </a:pPr>
            <a:r>
              <a:rPr lang="en-US">
                <a:solidFill>
                  <a:schemeClr val="lt1"/>
                </a:solidFill>
              </a:rPr>
              <a:t>By: Evan Lassiter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sp>
        <p:nvSpPr>
          <p:cNvPr id="121" name="Google Shape;121;p2"/>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Medium"/>
              <a:ea typeface="Libre Franklin Medium"/>
              <a:cs typeface="Libre Franklin Medium"/>
              <a:sym typeface="Libre Franklin Medium"/>
            </a:endParaRPr>
          </a:p>
        </p:txBody>
      </p:sp>
      <p:sp>
        <p:nvSpPr>
          <p:cNvPr id="122" name="Google Shape;122;p2"/>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Libre Franklin"/>
              <a:buNone/>
            </a:pPr>
            <a:r>
              <a:rPr lang="en-US"/>
              <a:t>INTRODUCTION</a:t>
            </a:r>
            <a:endParaRPr/>
          </a:p>
        </p:txBody>
      </p:sp>
      <p:sp>
        <p:nvSpPr>
          <p:cNvPr id="123" name="Google Shape;123;p2"/>
          <p:cNvSpPr/>
          <p:nvPr/>
        </p:nvSpPr>
        <p:spPr>
          <a:xfrm>
            <a:off x="3048" y="2264989"/>
            <a:ext cx="12188952" cy="395218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Medium"/>
              <a:ea typeface="Libre Franklin Medium"/>
              <a:cs typeface="Libre Franklin Medium"/>
              <a:sym typeface="Libre Franklin Medium"/>
            </a:endParaRPr>
          </a:p>
        </p:txBody>
      </p:sp>
      <p:pic>
        <p:nvPicPr>
          <p:cNvPr id="124" name="Google Shape;124;p2"/>
          <p:cNvPicPr preferRelativeResize="0"/>
          <p:nvPr/>
        </p:nvPicPr>
        <p:blipFill rotWithShape="1">
          <a:blip r:embed="rId3">
            <a:alphaModFix/>
          </a:blip>
          <a:srcRect b="-3" l="7565" r="1114" t="0"/>
          <a:stretch/>
        </p:blipFill>
        <p:spPr>
          <a:xfrm>
            <a:off x="-3048" y="2264988"/>
            <a:ext cx="4437025" cy="3952189"/>
          </a:xfrm>
          <a:prstGeom prst="rect">
            <a:avLst/>
          </a:prstGeom>
          <a:noFill/>
          <a:ln>
            <a:noFill/>
          </a:ln>
        </p:spPr>
      </p:pic>
      <p:sp>
        <p:nvSpPr>
          <p:cNvPr id="125" name="Google Shape;125;p2"/>
          <p:cNvSpPr txBox="1"/>
          <p:nvPr>
            <p:ph idx="1" type="body"/>
          </p:nvPr>
        </p:nvSpPr>
        <p:spPr>
          <a:xfrm>
            <a:off x="5004426" y="2587625"/>
            <a:ext cx="6223961" cy="3317875"/>
          </a:xfrm>
          <a:prstGeom prst="rect">
            <a:avLst/>
          </a:prstGeom>
          <a:noFill/>
          <a:ln>
            <a:noFill/>
          </a:ln>
        </p:spPr>
        <p:txBody>
          <a:bodyPr anchorCtr="0" anchor="ctr" bIns="45700" lIns="91425" spcFirstLastPara="1" rIns="91425" wrap="square" tIns="45700">
            <a:normAutofit/>
          </a:bodyPr>
          <a:lstStyle/>
          <a:p>
            <a:pPr indent="-457200" lvl="0" marL="457200" rtl="0" algn="l">
              <a:lnSpc>
                <a:spcPct val="91000"/>
              </a:lnSpc>
              <a:spcBef>
                <a:spcPts val="0"/>
              </a:spcBef>
              <a:spcAft>
                <a:spcPts val="0"/>
              </a:spcAft>
              <a:buClr>
                <a:schemeClr val="lt1"/>
              </a:buClr>
              <a:buSzPts val="1400"/>
              <a:buFont typeface="Arial"/>
              <a:buChar char="•"/>
            </a:pPr>
            <a:r>
              <a:rPr b="1" lang="en-US" sz="1400" u="sng"/>
              <a:t>Purpose:</a:t>
            </a:r>
            <a:r>
              <a:rPr b="1" lang="en-US" sz="1400"/>
              <a:t> </a:t>
            </a:r>
            <a:r>
              <a:rPr lang="en-US" sz="1400"/>
              <a:t>My project aims to comprehensively demonstrate which areas of Moriches Bay and Moriches Inlet are especially susceptible to specific flooding phenomena such as breaching or overwash. Furthermore, the geospatial processing should delineate areas to protect native species of concern.</a:t>
            </a:r>
            <a:endParaRPr/>
          </a:p>
          <a:p>
            <a:pPr indent="-457200" lvl="0" marL="457200" rtl="0" algn="l">
              <a:lnSpc>
                <a:spcPct val="91000"/>
              </a:lnSpc>
              <a:spcBef>
                <a:spcPts val="1400"/>
              </a:spcBef>
              <a:spcAft>
                <a:spcPts val="0"/>
              </a:spcAft>
              <a:buClr>
                <a:schemeClr val="lt1"/>
              </a:buClr>
              <a:buSzPts val="1400"/>
              <a:buFont typeface="Arial"/>
              <a:buChar char="•"/>
            </a:pPr>
            <a:r>
              <a:rPr b="1" lang="en-US" sz="1400" u="sng"/>
              <a:t>Background:</a:t>
            </a:r>
            <a:r>
              <a:rPr b="1" lang="en-US" sz="1400"/>
              <a:t> </a:t>
            </a:r>
            <a:r>
              <a:rPr lang="en-US" sz="1400"/>
              <a:t>East River – Long Island’s South Shore is extremely vulnerable to flooding because the barrier islands protecting it are very low-lying in elevation. If these barrier islands are breached, seaward flow into the estuaries will adversely affect the current state of Moriches Bay in myriad ways (Cañizares). Moriches Bay is the shallowest bay with an inlet on the south shore. Therefore, predictive geospatial processing for hurricanes should be paramount in this area (“Significant…”). This area is rich with common, threatened, and endangered seabird species.    </a:t>
            </a:r>
            <a:endParaRPr/>
          </a:p>
        </p:txBody>
      </p:sp>
      <p:sp>
        <p:nvSpPr>
          <p:cNvPr id="126" name="Google Shape;126;p2"/>
          <p:cNvSpPr txBox="1"/>
          <p:nvPr/>
        </p:nvSpPr>
        <p:spPr>
          <a:xfrm>
            <a:off x="76201" y="6148081"/>
            <a:ext cx="4114799" cy="2468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000" u="sng" cap="none" strike="noStrike">
                <a:solidFill>
                  <a:schemeClr val="lt1"/>
                </a:solidFill>
                <a:latin typeface="Libre Franklin Medium"/>
                <a:ea typeface="Libre Franklin Medium"/>
                <a:cs typeface="Libre Franklin Medium"/>
                <a:sym typeface="Libre Franklin Medium"/>
                <a:hlinkClick r:id="rId4">
                  <a:extLst>
                    <a:ext uri="{A12FA001-AC4F-418D-AE19-62706E023703}">
                      <ahyp:hlinkClr val="tx"/>
                    </a:ext>
                  </a:extLst>
                </a:hlinkClick>
              </a:rPr>
              <a:t>https://www.dec.ny.gov/images/wildlife_images/pipingploverchick.jpg</a:t>
            </a:r>
            <a:r>
              <a:rPr b="0" i="0" lang="en-US" sz="1000" u="none" cap="none" strike="noStrike">
                <a:solidFill>
                  <a:schemeClr val="lt1"/>
                </a:solidFill>
                <a:latin typeface="Libre Franklin Medium"/>
                <a:ea typeface="Libre Franklin Medium"/>
                <a:cs typeface="Libre Franklin Medium"/>
                <a:sym typeface="Libre Franklin Medium"/>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3"/>
          <p:cNvSpPr txBox="1"/>
          <p:nvPr>
            <p:ph idx="2" type="body"/>
          </p:nvPr>
        </p:nvSpPr>
        <p:spPr>
          <a:xfrm>
            <a:off x="6373091" y="477983"/>
            <a:ext cx="4940808" cy="1237478"/>
          </a:xfrm>
          <a:prstGeom prst="rect">
            <a:avLst/>
          </a:prstGeom>
          <a:noFill/>
          <a:ln>
            <a:noFill/>
          </a:ln>
        </p:spPr>
        <p:txBody>
          <a:bodyPr anchorCtr="0" anchor="t" bIns="45700" lIns="91425" spcFirstLastPara="1" rIns="91425" wrap="square" tIns="45700">
            <a:normAutofit/>
          </a:bodyPr>
          <a:lstStyle/>
          <a:p>
            <a:pPr indent="-457200" lvl="0" marL="457200" rtl="0" algn="l">
              <a:lnSpc>
                <a:spcPct val="101000"/>
              </a:lnSpc>
              <a:spcBef>
                <a:spcPts val="0"/>
              </a:spcBef>
              <a:spcAft>
                <a:spcPts val="0"/>
              </a:spcAft>
              <a:buClr>
                <a:schemeClr val="lt1"/>
              </a:buClr>
              <a:buSzPts val="1800"/>
              <a:buFont typeface="Arial"/>
              <a:buChar char="•"/>
            </a:pPr>
            <a:r>
              <a:rPr b="1" lang="en-US" sz="1800" u="sng">
                <a:solidFill>
                  <a:schemeClr val="lt1"/>
                </a:solidFill>
              </a:rPr>
              <a:t>Question:</a:t>
            </a:r>
            <a:r>
              <a:rPr b="1" lang="en-US" sz="1800">
                <a:solidFill>
                  <a:schemeClr val="lt1"/>
                </a:solidFill>
              </a:rPr>
              <a:t> </a:t>
            </a:r>
            <a:r>
              <a:rPr lang="en-US" sz="1800">
                <a:solidFill>
                  <a:schemeClr val="lt1"/>
                </a:solidFill>
              </a:rPr>
              <a:t>Which natural areas in Moriches Bay are most susceptible to the potential impacts of a storm surge?</a:t>
            </a:r>
            <a:endParaRPr/>
          </a:p>
          <a:p>
            <a:pPr indent="0" lvl="0" marL="0" rtl="0" algn="l">
              <a:lnSpc>
                <a:spcPct val="101000"/>
              </a:lnSpc>
              <a:spcBef>
                <a:spcPts val="1400"/>
              </a:spcBef>
              <a:spcAft>
                <a:spcPts val="0"/>
              </a:spcAft>
              <a:buClr>
                <a:schemeClr val="dk1"/>
              </a:buClr>
              <a:buSzPts val="1800"/>
              <a:buNone/>
            </a:pPr>
            <a:r>
              <a:t/>
            </a:r>
            <a:endParaRPr sz="1800"/>
          </a:p>
        </p:txBody>
      </p:sp>
      <p:sp>
        <p:nvSpPr>
          <p:cNvPr id="133" name="Google Shape;133;p3"/>
          <p:cNvSpPr txBox="1"/>
          <p:nvPr>
            <p:ph idx="3" type="body"/>
          </p:nvPr>
        </p:nvSpPr>
        <p:spPr>
          <a:xfrm>
            <a:off x="4181717" y="2545449"/>
            <a:ext cx="3828565" cy="427922"/>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l">
              <a:lnSpc>
                <a:spcPct val="101000"/>
              </a:lnSpc>
              <a:spcBef>
                <a:spcPts val="0"/>
              </a:spcBef>
              <a:spcAft>
                <a:spcPts val="0"/>
              </a:spcAft>
              <a:buClr>
                <a:schemeClr val="dk1"/>
              </a:buClr>
              <a:buSzPct val="100000"/>
              <a:buNone/>
            </a:pPr>
            <a:r>
              <a:rPr lang="en-US"/>
              <a:t>ELEVATION</a:t>
            </a:r>
            <a:endParaRPr/>
          </a:p>
        </p:txBody>
      </p:sp>
      <p:sp>
        <p:nvSpPr>
          <p:cNvPr id="134" name="Google Shape;134;p3"/>
          <p:cNvSpPr txBox="1"/>
          <p:nvPr>
            <p:ph idx="4" type="body"/>
          </p:nvPr>
        </p:nvSpPr>
        <p:spPr>
          <a:xfrm>
            <a:off x="8035635" y="2973371"/>
            <a:ext cx="3828565" cy="3406646"/>
          </a:xfrm>
          <a:prstGeom prst="rect">
            <a:avLst/>
          </a:prstGeom>
          <a:noFill/>
          <a:ln>
            <a:noFill/>
          </a:ln>
        </p:spPr>
        <p:txBody>
          <a:bodyPr anchorCtr="0" anchor="t" bIns="45700" lIns="91425" spcFirstLastPara="1" rIns="91425" wrap="square" tIns="45700">
            <a:normAutofit/>
          </a:bodyPr>
          <a:lstStyle/>
          <a:p>
            <a:pPr indent="-457200" lvl="0" marL="457200" rtl="0" algn="l">
              <a:lnSpc>
                <a:spcPct val="101000"/>
              </a:lnSpc>
              <a:spcBef>
                <a:spcPts val="0"/>
              </a:spcBef>
              <a:spcAft>
                <a:spcPts val="0"/>
              </a:spcAft>
              <a:buClr>
                <a:schemeClr val="dk1"/>
              </a:buClr>
              <a:buSzPts val="1600"/>
              <a:buFont typeface="Arial"/>
              <a:buChar char="•"/>
            </a:pPr>
            <a:r>
              <a:rPr lang="en-US" sz="1600"/>
              <a:t>Imported shapefile from Suffolk County Open Data</a:t>
            </a:r>
            <a:endParaRPr/>
          </a:p>
          <a:p>
            <a:pPr indent="-457200" lvl="0" marL="457200" rtl="0" algn="l">
              <a:lnSpc>
                <a:spcPct val="101000"/>
              </a:lnSpc>
              <a:spcBef>
                <a:spcPts val="1400"/>
              </a:spcBef>
              <a:spcAft>
                <a:spcPts val="0"/>
              </a:spcAft>
              <a:buClr>
                <a:schemeClr val="dk1"/>
              </a:buClr>
              <a:buSzPts val="1600"/>
              <a:buFont typeface="Arial"/>
              <a:buChar char="•"/>
            </a:pPr>
            <a:r>
              <a:rPr lang="en-US" sz="1600"/>
              <a:t>Projected and clipped dredging shapefile for accurate representation in the study area</a:t>
            </a:r>
            <a:endParaRPr/>
          </a:p>
          <a:p>
            <a:pPr indent="-457200" lvl="0" marL="457200" rtl="0" algn="l">
              <a:lnSpc>
                <a:spcPct val="101000"/>
              </a:lnSpc>
              <a:spcBef>
                <a:spcPts val="1400"/>
              </a:spcBef>
              <a:spcAft>
                <a:spcPts val="0"/>
              </a:spcAft>
              <a:buClr>
                <a:schemeClr val="dk1"/>
              </a:buClr>
              <a:buSzPts val="1600"/>
              <a:buFont typeface="Arial"/>
              <a:buChar char="•"/>
            </a:pPr>
            <a:r>
              <a:rPr lang="en-US" sz="1600"/>
              <a:t>Altered symbology for visual aid</a:t>
            </a:r>
            <a:endParaRPr/>
          </a:p>
          <a:p>
            <a:pPr indent="-457200" lvl="0" marL="457200" rtl="0" algn="l">
              <a:lnSpc>
                <a:spcPct val="101000"/>
              </a:lnSpc>
              <a:spcBef>
                <a:spcPts val="1400"/>
              </a:spcBef>
              <a:spcAft>
                <a:spcPts val="0"/>
              </a:spcAft>
              <a:buClr>
                <a:schemeClr val="dk1"/>
              </a:buClr>
              <a:buSzPts val="1600"/>
              <a:buFont typeface="Arial"/>
              <a:buChar char="•"/>
            </a:pPr>
            <a:r>
              <a:rPr lang="en-US" sz="1600"/>
              <a:t>Buffer Tool to assess distance</a:t>
            </a:r>
            <a:endParaRPr/>
          </a:p>
        </p:txBody>
      </p:sp>
      <p:sp>
        <p:nvSpPr>
          <p:cNvPr id="135" name="Google Shape;135;p3"/>
          <p:cNvSpPr txBox="1"/>
          <p:nvPr>
            <p:ph type="title"/>
          </p:nvPr>
        </p:nvSpPr>
        <p:spPr>
          <a:xfrm>
            <a:off x="414099" y="317825"/>
            <a:ext cx="4864500" cy="1700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600"/>
              <a:buFont typeface="Libre Franklin"/>
              <a:buNone/>
            </a:pPr>
            <a:r>
              <a:rPr lang="en-US"/>
              <a:t>METHODS</a:t>
            </a:r>
            <a:endParaRPr/>
          </a:p>
        </p:txBody>
      </p:sp>
      <p:sp>
        <p:nvSpPr>
          <p:cNvPr id="136" name="Google Shape;136;p3"/>
          <p:cNvSpPr txBox="1"/>
          <p:nvPr/>
        </p:nvSpPr>
        <p:spPr>
          <a:xfrm>
            <a:off x="348993" y="2545449"/>
            <a:ext cx="3694039" cy="427922"/>
          </a:xfrm>
          <a:prstGeom prst="rect">
            <a:avLst/>
          </a:prstGeom>
          <a:noFill/>
          <a:ln>
            <a:noFill/>
          </a:ln>
        </p:spPr>
        <p:txBody>
          <a:bodyPr anchorCtr="0" anchor="ctr" bIns="45700" lIns="91425" spcFirstLastPara="1" rIns="91425" wrap="square" tIns="45700">
            <a:normAutofit fontScale="92500" lnSpcReduction="10000"/>
          </a:bodyPr>
          <a:lstStyle/>
          <a:p>
            <a:pPr indent="0" lvl="0" marL="0" marR="0" rtl="0" algn="l">
              <a:lnSpc>
                <a:spcPct val="101000"/>
              </a:lnSpc>
              <a:spcBef>
                <a:spcPts val="0"/>
              </a:spcBef>
              <a:spcAft>
                <a:spcPts val="0"/>
              </a:spcAft>
              <a:buClr>
                <a:schemeClr val="dk1"/>
              </a:buClr>
              <a:buSzPct val="100000"/>
              <a:buFont typeface="Arial"/>
              <a:buNone/>
            </a:pPr>
            <a:r>
              <a:rPr b="0" lang="en-US" sz="2600" cap="none">
                <a:solidFill>
                  <a:schemeClr val="dk1"/>
                </a:solidFill>
                <a:latin typeface="Libre Franklin Medium"/>
                <a:ea typeface="Libre Franklin Medium"/>
                <a:cs typeface="Libre Franklin Medium"/>
                <a:sym typeface="Libre Franklin Medium"/>
              </a:rPr>
              <a:t>STORM SURGE</a:t>
            </a:r>
            <a:endParaRPr/>
          </a:p>
        </p:txBody>
      </p:sp>
      <p:sp>
        <p:nvSpPr>
          <p:cNvPr id="137" name="Google Shape;137;p3"/>
          <p:cNvSpPr txBox="1"/>
          <p:nvPr/>
        </p:nvSpPr>
        <p:spPr>
          <a:xfrm>
            <a:off x="8287651" y="2545449"/>
            <a:ext cx="2941181" cy="427922"/>
          </a:xfrm>
          <a:prstGeom prst="rect">
            <a:avLst/>
          </a:prstGeom>
          <a:noFill/>
          <a:ln>
            <a:noFill/>
          </a:ln>
        </p:spPr>
        <p:txBody>
          <a:bodyPr anchorCtr="0" anchor="ctr" bIns="45700" lIns="91425" spcFirstLastPara="1" rIns="91425" wrap="square" tIns="45700">
            <a:normAutofit fontScale="92500" lnSpcReduction="10000"/>
          </a:bodyPr>
          <a:lstStyle/>
          <a:p>
            <a:pPr indent="0" lvl="0" marL="0" marR="0" rtl="0" algn="l">
              <a:lnSpc>
                <a:spcPct val="101000"/>
              </a:lnSpc>
              <a:spcBef>
                <a:spcPts val="0"/>
              </a:spcBef>
              <a:spcAft>
                <a:spcPts val="0"/>
              </a:spcAft>
              <a:buClr>
                <a:schemeClr val="dk1"/>
              </a:buClr>
              <a:buSzPct val="100000"/>
              <a:buFont typeface="Arial"/>
              <a:buNone/>
            </a:pPr>
            <a:r>
              <a:rPr b="0" lang="en-US" sz="2600" cap="none">
                <a:solidFill>
                  <a:schemeClr val="dk1"/>
                </a:solidFill>
                <a:latin typeface="Libre Franklin Medium"/>
                <a:ea typeface="Libre Franklin Medium"/>
                <a:cs typeface="Libre Franklin Medium"/>
                <a:sym typeface="Libre Franklin Medium"/>
              </a:rPr>
              <a:t>DREDGING</a:t>
            </a:r>
            <a:endParaRPr/>
          </a:p>
        </p:txBody>
      </p:sp>
      <p:sp>
        <p:nvSpPr>
          <p:cNvPr id="138" name="Google Shape;138;p3"/>
          <p:cNvSpPr txBox="1"/>
          <p:nvPr/>
        </p:nvSpPr>
        <p:spPr>
          <a:xfrm>
            <a:off x="3929701" y="2973371"/>
            <a:ext cx="3828565" cy="3216470"/>
          </a:xfrm>
          <a:prstGeom prst="rect">
            <a:avLst/>
          </a:prstGeom>
          <a:noFill/>
          <a:ln>
            <a:noFill/>
          </a:ln>
        </p:spPr>
        <p:txBody>
          <a:bodyPr anchorCtr="0" anchor="t" bIns="45700" lIns="91425" spcFirstLastPara="1" rIns="91425" wrap="square" tIns="45700">
            <a:normAutofit/>
          </a:bodyPr>
          <a:lstStyle/>
          <a:p>
            <a:pPr indent="-457200" lvl="0" marL="457200" marR="0" rtl="0" algn="l">
              <a:lnSpc>
                <a:spcPct val="101000"/>
              </a:lnSpc>
              <a:spcBef>
                <a:spcPts val="0"/>
              </a:spcBef>
              <a:spcAft>
                <a:spcPts val="0"/>
              </a:spcAft>
              <a:buClr>
                <a:schemeClr val="dk1"/>
              </a:buClr>
              <a:buSzPts val="1400"/>
              <a:buFont typeface="Arial"/>
              <a:buChar char="•"/>
            </a:pPr>
            <a:r>
              <a:rPr lang="en-US" sz="1400">
                <a:solidFill>
                  <a:schemeClr val="dk1"/>
                </a:solidFill>
                <a:latin typeface="Libre Franklin Medium"/>
                <a:ea typeface="Libre Franklin Medium"/>
                <a:cs typeface="Libre Franklin Medium"/>
                <a:sym typeface="Libre Franklin Medium"/>
              </a:rPr>
              <a:t>Obtain and import DEM data from the NOAA Sea Level Rise Data Download</a:t>
            </a:r>
            <a:endParaRPr/>
          </a:p>
          <a:p>
            <a:pPr indent="-457200" lvl="0" marL="457200" marR="0" rtl="0" algn="l">
              <a:lnSpc>
                <a:spcPct val="101000"/>
              </a:lnSpc>
              <a:spcBef>
                <a:spcPts val="1400"/>
              </a:spcBef>
              <a:spcAft>
                <a:spcPts val="0"/>
              </a:spcAft>
              <a:buClr>
                <a:schemeClr val="dk1"/>
              </a:buClr>
              <a:buSzPts val="1400"/>
              <a:buFont typeface="Arial"/>
              <a:buChar char="•"/>
            </a:pPr>
            <a:r>
              <a:rPr lang="en-US" sz="1400">
                <a:solidFill>
                  <a:schemeClr val="dk1"/>
                </a:solidFill>
                <a:latin typeface="Libre Franklin Medium"/>
                <a:ea typeface="Libre Franklin Medium"/>
                <a:cs typeface="Libre Franklin Medium"/>
                <a:sym typeface="Libre Franklin Medium"/>
              </a:rPr>
              <a:t>Set the map properties appropriate for accurate analysis</a:t>
            </a:r>
            <a:endParaRPr/>
          </a:p>
          <a:p>
            <a:pPr indent="-457200" lvl="0" marL="457200" marR="0" rtl="0" algn="l">
              <a:lnSpc>
                <a:spcPct val="101000"/>
              </a:lnSpc>
              <a:spcBef>
                <a:spcPts val="1400"/>
              </a:spcBef>
              <a:spcAft>
                <a:spcPts val="0"/>
              </a:spcAft>
              <a:buClr>
                <a:schemeClr val="dk1"/>
              </a:buClr>
              <a:buSzPts val="1400"/>
              <a:buFont typeface="Arial"/>
              <a:buChar char="•"/>
            </a:pPr>
            <a:r>
              <a:rPr lang="en-US" sz="1400">
                <a:solidFill>
                  <a:schemeClr val="dk1"/>
                </a:solidFill>
                <a:latin typeface="Libre Franklin Medium"/>
                <a:ea typeface="Libre Franklin Medium"/>
                <a:cs typeface="Libre Franklin Medium"/>
                <a:sym typeface="Libre Franklin Medium"/>
              </a:rPr>
              <a:t>Clip and project the feature layer to the Moriches Bay study area</a:t>
            </a:r>
            <a:endParaRPr/>
          </a:p>
          <a:p>
            <a:pPr indent="-457200" lvl="0" marL="457200" marR="0" rtl="0" algn="l">
              <a:lnSpc>
                <a:spcPct val="101000"/>
              </a:lnSpc>
              <a:spcBef>
                <a:spcPts val="1400"/>
              </a:spcBef>
              <a:spcAft>
                <a:spcPts val="0"/>
              </a:spcAft>
              <a:buClr>
                <a:schemeClr val="dk1"/>
              </a:buClr>
              <a:buSzPts val="1400"/>
              <a:buFont typeface="Arial"/>
              <a:buChar char="•"/>
            </a:pPr>
            <a:r>
              <a:rPr lang="en-US" sz="1400">
                <a:solidFill>
                  <a:schemeClr val="dk1"/>
                </a:solidFill>
                <a:latin typeface="Libre Franklin Medium"/>
                <a:ea typeface="Libre Franklin Medium"/>
                <a:cs typeface="Libre Franklin Medium"/>
                <a:sym typeface="Libre Franklin Medium"/>
              </a:rPr>
              <a:t>Transform the data to a raster</a:t>
            </a:r>
            <a:endParaRPr/>
          </a:p>
          <a:p>
            <a:pPr indent="-457200" lvl="0" marL="457200" marR="0" rtl="0" algn="l">
              <a:lnSpc>
                <a:spcPct val="101000"/>
              </a:lnSpc>
              <a:spcBef>
                <a:spcPts val="1400"/>
              </a:spcBef>
              <a:spcAft>
                <a:spcPts val="0"/>
              </a:spcAft>
              <a:buClr>
                <a:schemeClr val="dk1"/>
              </a:buClr>
              <a:buSzPts val="1400"/>
              <a:buFont typeface="Arial"/>
              <a:buChar char="•"/>
            </a:pPr>
            <a:r>
              <a:rPr lang="en-US" sz="1400">
                <a:solidFill>
                  <a:schemeClr val="dk1"/>
                </a:solidFill>
                <a:latin typeface="Libre Franklin Medium"/>
                <a:ea typeface="Libre Franklin Medium"/>
                <a:cs typeface="Libre Franklin Medium"/>
                <a:sym typeface="Libre Franklin Medium"/>
              </a:rPr>
              <a:t>Combine the DEM and the Moriches Bay waterbody layer for a hydro flattened DEM.</a:t>
            </a:r>
            <a:endParaRPr/>
          </a:p>
          <a:p>
            <a:pPr indent="-368300" lvl="0" marL="457200" marR="0" rtl="0" algn="l">
              <a:lnSpc>
                <a:spcPct val="101000"/>
              </a:lnSpc>
              <a:spcBef>
                <a:spcPts val="1400"/>
              </a:spcBef>
              <a:spcAft>
                <a:spcPts val="0"/>
              </a:spcAft>
              <a:buClr>
                <a:schemeClr val="dk1"/>
              </a:buClr>
              <a:buSzPts val="1400"/>
              <a:buFont typeface="Arial"/>
              <a:buNone/>
            </a:pPr>
            <a:r>
              <a:t/>
            </a:r>
            <a:endParaRPr sz="1400">
              <a:solidFill>
                <a:schemeClr val="dk1"/>
              </a:solidFill>
              <a:latin typeface="Libre Franklin Medium"/>
              <a:ea typeface="Libre Franklin Medium"/>
              <a:cs typeface="Libre Franklin Medium"/>
              <a:sym typeface="Libre Franklin Medium"/>
            </a:endParaRPr>
          </a:p>
          <a:p>
            <a:pPr indent="-368300" lvl="0" marL="457200" marR="0" rtl="0" algn="l">
              <a:lnSpc>
                <a:spcPct val="101000"/>
              </a:lnSpc>
              <a:spcBef>
                <a:spcPts val="1400"/>
              </a:spcBef>
              <a:spcAft>
                <a:spcPts val="0"/>
              </a:spcAft>
              <a:buClr>
                <a:schemeClr val="dk1"/>
              </a:buClr>
              <a:buSzPts val="1400"/>
              <a:buFont typeface="Arial"/>
              <a:buNone/>
            </a:pPr>
            <a:r>
              <a:t/>
            </a:r>
            <a:endParaRPr sz="1400">
              <a:solidFill>
                <a:schemeClr val="dk1"/>
              </a:solidFill>
              <a:latin typeface="Libre Franklin Medium"/>
              <a:ea typeface="Libre Franklin Medium"/>
              <a:cs typeface="Libre Franklin Medium"/>
              <a:sym typeface="Libre Franklin Medium"/>
            </a:endParaRPr>
          </a:p>
        </p:txBody>
      </p:sp>
      <p:sp>
        <p:nvSpPr>
          <p:cNvPr id="139" name="Google Shape;139;p3"/>
          <p:cNvSpPr txBox="1"/>
          <p:nvPr/>
        </p:nvSpPr>
        <p:spPr>
          <a:xfrm>
            <a:off x="101136" y="2973371"/>
            <a:ext cx="3828565" cy="3216470"/>
          </a:xfrm>
          <a:prstGeom prst="rect">
            <a:avLst/>
          </a:prstGeom>
          <a:noFill/>
          <a:ln>
            <a:noFill/>
          </a:ln>
        </p:spPr>
        <p:txBody>
          <a:bodyPr anchorCtr="0" anchor="t" bIns="45700" lIns="91425" spcFirstLastPara="1" rIns="91425" wrap="square" tIns="45700">
            <a:normAutofit/>
          </a:bodyPr>
          <a:lstStyle/>
          <a:p>
            <a:pPr indent="-368300" lvl="0" marL="457200" marR="0" rtl="0" algn="l">
              <a:lnSpc>
                <a:spcPct val="101000"/>
              </a:lnSpc>
              <a:spcBef>
                <a:spcPts val="0"/>
              </a:spcBef>
              <a:spcAft>
                <a:spcPts val="0"/>
              </a:spcAft>
              <a:buClr>
                <a:schemeClr val="dk1"/>
              </a:buClr>
              <a:buSzPts val="1400"/>
              <a:buFont typeface="Arial"/>
              <a:buNone/>
            </a:pPr>
            <a:r>
              <a:t/>
            </a:r>
            <a:endParaRPr sz="1400">
              <a:solidFill>
                <a:schemeClr val="dk1"/>
              </a:solidFill>
              <a:latin typeface="Libre Franklin Medium"/>
              <a:ea typeface="Libre Franklin Medium"/>
              <a:cs typeface="Libre Franklin Medium"/>
              <a:sym typeface="Libre Franklin Medium"/>
            </a:endParaRPr>
          </a:p>
          <a:p>
            <a:pPr indent="-368300" lvl="0" marL="457200" marR="0" rtl="0" algn="l">
              <a:lnSpc>
                <a:spcPct val="101000"/>
              </a:lnSpc>
              <a:spcBef>
                <a:spcPts val="1400"/>
              </a:spcBef>
              <a:spcAft>
                <a:spcPts val="0"/>
              </a:spcAft>
              <a:buClr>
                <a:schemeClr val="dk1"/>
              </a:buClr>
              <a:buSzPts val="1400"/>
              <a:buFont typeface="Arial"/>
              <a:buNone/>
            </a:pPr>
            <a:r>
              <a:t/>
            </a:r>
            <a:endParaRPr sz="1400">
              <a:solidFill>
                <a:schemeClr val="dk1"/>
              </a:solidFill>
              <a:latin typeface="Libre Franklin Medium"/>
              <a:ea typeface="Libre Franklin Medium"/>
              <a:cs typeface="Libre Franklin Medium"/>
              <a:sym typeface="Libre Franklin Medium"/>
            </a:endParaRPr>
          </a:p>
        </p:txBody>
      </p:sp>
      <p:sp>
        <p:nvSpPr>
          <p:cNvPr id="140" name="Google Shape;140;p3"/>
          <p:cNvSpPr txBox="1"/>
          <p:nvPr/>
        </p:nvSpPr>
        <p:spPr>
          <a:xfrm>
            <a:off x="75783" y="2973371"/>
            <a:ext cx="3828565" cy="3216470"/>
          </a:xfrm>
          <a:prstGeom prst="rect">
            <a:avLst/>
          </a:prstGeom>
          <a:noFill/>
          <a:ln>
            <a:noFill/>
          </a:ln>
        </p:spPr>
        <p:txBody>
          <a:bodyPr anchorCtr="0" anchor="t" bIns="45700" lIns="91425" spcFirstLastPara="1" rIns="91425" wrap="square" tIns="45700">
            <a:normAutofit/>
          </a:bodyPr>
          <a:lstStyle/>
          <a:p>
            <a:pPr indent="-457200" lvl="0" marL="457200" marR="0" rtl="0" algn="l">
              <a:lnSpc>
                <a:spcPct val="101000"/>
              </a:lnSpc>
              <a:spcBef>
                <a:spcPts val="0"/>
              </a:spcBef>
              <a:spcAft>
                <a:spcPts val="0"/>
              </a:spcAft>
              <a:buClr>
                <a:schemeClr val="dk1"/>
              </a:buClr>
              <a:buSzPts val="1400"/>
              <a:buFont typeface="Arial"/>
              <a:buChar char="•"/>
            </a:pPr>
            <a:r>
              <a:rPr lang="en-US" sz="1400">
                <a:solidFill>
                  <a:schemeClr val="dk1"/>
                </a:solidFill>
                <a:latin typeface="Libre Franklin Medium"/>
                <a:ea typeface="Libre Franklin Medium"/>
                <a:cs typeface="Libre Franklin Medium"/>
                <a:sym typeface="Libre Franklin Medium"/>
              </a:rPr>
              <a:t>Obtain and import SLOSH data from NOAA’s website</a:t>
            </a:r>
            <a:endParaRPr/>
          </a:p>
          <a:p>
            <a:pPr indent="-457200" lvl="0" marL="457200" marR="0" rtl="0" algn="l">
              <a:lnSpc>
                <a:spcPct val="101000"/>
              </a:lnSpc>
              <a:spcBef>
                <a:spcPts val="1400"/>
              </a:spcBef>
              <a:spcAft>
                <a:spcPts val="0"/>
              </a:spcAft>
              <a:buClr>
                <a:schemeClr val="dk1"/>
              </a:buClr>
              <a:buSzPts val="1400"/>
              <a:buFont typeface="Arial"/>
              <a:buChar char="•"/>
            </a:pPr>
            <a:r>
              <a:rPr lang="en-US" sz="1400">
                <a:solidFill>
                  <a:schemeClr val="dk1"/>
                </a:solidFill>
                <a:latin typeface="Libre Franklin Medium"/>
                <a:ea typeface="Libre Franklin Medium"/>
                <a:cs typeface="Libre Franklin Medium"/>
                <a:sym typeface="Libre Franklin Medium"/>
              </a:rPr>
              <a:t>Obtain and import MHHW data from the NOAA Sea Level Rise Data Download</a:t>
            </a:r>
            <a:endParaRPr/>
          </a:p>
          <a:p>
            <a:pPr indent="-457200" lvl="0" marL="457200" marR="0" rtl="0" algn="l">
              <a:lnSpc>
                <a:spcPct val="101000"/>
              </a:lnSpc>
              <a:spcBef>
                <a:spcPts val="1400"/>
              </a:spcBef>
              <a:spcAft>
                <a:spcPts val="0"/>
              </a:spcAft>
              <a:buClr>
                <a:schemeClr val="dk1"/>
              </a:buClr>
              <a:buSzPts val="1400"/>
              <a:buFont typeface="Arial"/>
              <a:buChar char="•"/>
            </a:pPr>
            <a:r>
              <a:rPr lang="en-US" sz="1400">
                <a:solidFill>
                  <a:schemeClr val="dk1"/>
                </a:solidFill>
                <a:latin typeface="Libre Franklin Medium"/>
                <a:ea typeface="Libre Franklin Medium"/>
                <a:cs typeface="Libre Franklin Medium"/>
                <a:sym typeface="Libre Franklin Medium"/>
              </a:rPr>
              <a:t>Project and clip feature layers for visual and further analysis</a:t>
            </a:r>
            <a:endParaRPr/>
          </a:p>
          <a:p>
            <a:pPr indent="-457200" lvl="0" marL="457200" marR="0" rtl="0" algn="l">
              <a:lnSpc>
                <a:spcPct val="101000"/>
              </a:lnSpc>
              <a:spcBef>
                <a:spcPts val="1400"/>
              </a:spcBef>
              <a:spcAft>
                <a:spcPts val="0"/>
              </a:spcAft>
              <a:buClr>
                <a:schemeClr val="dk1"/>
              </a:buClr>
              <a:buSzPts val="1400"/>
              <a:buFont typeface="Arial"/>
              <a:buChar char="•"/>
            </a:pPr>
            <a:r>
              <a:rPr lang="en-US" sz="1400">
                <a:solidFill>
                  <a:schemeClr val="dk1"/>
                </a:solidFill>
                <a:latin typeface="Libre Franklin Medium"/>
                <a:ea typeface="Libre Franklin Medium"/>
                <a:cs typeface="Libre Franklin Medium"/>
                <a:sym typeface="Libre Franklin Medium"/>
              </a:rPr>
              <a:t>Reclassify MHHW</a:t>
            </a:r>
            <a:endParaRPr/>
          </a:p>
          <a:p>
            <a:pPr indent="-457200" lvl="0" marL="457200" marR="0" rtl="0" algn="l">
              <a:lnSpc>
                <a:spcPct val="101000"/>
              </a:lnSpc>
              <a:spcBef>
                <a:spcPts val="1400"/>
              </a:spcBef>
              <a:spcAft>
                <a:spcPts val="0"/>
              </a:spcAft>
              <a:buClr>
                <a:schemeClr val="dk1"/>
              </a:buClr>
              <a:buSzPts val="1400"/>
              <a:buFont typeface="Arial"/>
              <a:buChar char="•"/>
            </a:pPr>
            <a:r>
              <a:rPr lang="en-US" sz="1400">
                <a:solidFill>
                  <a:schemeClr val="dk1"/>
                </a:solidFill>
                <a:latin typeface="Libre Franklin Medium"/>
                <a:ea typeface="Libre Franklin Medium"/>
                <a:cs typeface="Libre Franklin Medium"/>
                <a:sym typeface="Libre Franklin Medium"/>
              </a:rPr>
              <a:t>Combine both raster layers for a cohesive storm surge map</a:t>
            </a:r>
            <a:endParaRPr/>
          </a:p>
          <a:p>
            <a:pPr indent="-368300" lvl="0" marL="457200" marR="0" rtl="0" algn="l">
              <a:lnSpc>
                <a:spcPct val="101000"/>
              </a:lnSpc>
              <a:spcBef>
                <a:spcPts val="1400"/>
              </a:spcBef>
              <a:spcAft>
                <a:spcPts val="0"/>
              </a:spcAft>
              <a:buClr>
                <a:schemeClr val="dk1"/>
              </a:buClr>
              <a:buSzPts val="1400"/>
              <a:buFont typeface="Arial"/>
              <a:buNone/>
            </a:pPr>
            <a:r>
              <a:t/>
            </a:r>
            <a:endParaRPr sz="1400">
              <a:solidFill>
                <a:schemeClr val="dk1"/>
              </a:solidFill>
              <a:latin typeface="Libre Franklin Medium"/>
              <a:ea typeface="Libre Franklin Medium"/>
              <a:cs typeface="Libre Franklin Medium"/>
              <a:sym typeface="Libre Franklin Medium"/>
            </a:endParaRPr>
          </a:p>
          <a:p>
            <a:pPr indent="-368300" lvl="0" marL="457200" marR="0" rtl="0" algn="l">
              <a:lnSpc>
                <a:spcPct val="101000"/>
              </a:lnSpc>
              <a:spcBef>
                <a:spcPts val="1400"/>
              </a:spcBef>
              <a:spcAft>
                <a:spcPts val="0"/>
              </a:spcAft>
              <a:buClr>
                <a:schemeClr val="dk1"/>
              </a:buClr>
              <a:buSzPts val="1400"/>
              <a:buFont typeface="Arial"/>
              <a:buNone/>
            </a:pPr>
            <a:r>
              <a:t/>
            </a:r>
            <a:endParaRPr sz="1400">
              <a:solidFill>
                <a:schemeClr val="dk1"/>
              </a:solidFill>
              <a:latin typeface="Libre Franklin Medium"/>
              <a:ea typeface="Libre Franklin Medium"/>
              <a:cs typeface="Libre Franklin Medium"/>
              <a:sym typeface="Libre Franklin Medium"/>
            </a:endParaRPr>
          </a:p>
          <a:p>
            <a:pPr indent="-368300" lvl="0" marL="457200" marR="0" rtl="0" algn="l">
              <a:lnSpc>
                <a:spcPct val="101000"/>
              </a:lnSpc>
              <a:spcBef>
                <a:spcPts val="1400"/>
              </a:spcBef>
              <a:spcAft>
                <a:spcPts val="0"/>
              </a:spcAft>
              <a:buClr>
                <a:schemeClr val="dk1"/>
              </a:buClr>
              <a:buSzPts val="1400"/>
              <a:buFont typeface="Arial"/>
              <a:buNone/>
            </a:pPr>
            <a:r>
              <a:t/>
            </a:r>
            <a:endParaRPr sz="1400">
              <a:solidFill>
                <a:schemeClr val="dk1"/>
              </a:solidFill>
              <a:latin typeface="Libre Franklin Medium"/>
              <a:ea typeface="Libre Franklin Medium"/>
              <a:cs typeface="Libre Franklin Medium"/>
              <a:sym typeface="Libre Franklin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4"/>
          <p:cNvSpPr txBox="1"/>
          <p:nvPr>
            <p:ph idx="1" type="body"/>
          </p:nvPr>
        </p:nvSpPr>
        <p:spPr>
          <a:xfrm>
            <a:off x="8557403" y="2346385"/>
            <a:ext cx="3487949" cy="4382234"/>
          </a:xfrm>
          <a:prstGeom prst="rect">
            <a:avLst/>
          </a:prstGeom>
          <a:noFill/>
          <a:ln>
            <a:noFill/>
          </a:ln>
        </p:spPr>
        <p:txBody>
          <a:bodyPr anchorCtr="0" anchor="ctr" bIns="45700" lIns="91425" spcFirstLastPara="1" rIns="91425" wrap="square" tIns="45700">
            <a:normAutofit/>
          </a:bodyPr>
          <a:lstStyle/>
          <a:p>
            <a:pPr indent="0" lvl="0" marL="0" rtl="0" algn="l">
              <a:lnSpc>
                <a:spcPct val="101000"/>
              </a:lnSpc>
              <a:spcBef>
                <a:spcPts val="0"/>
              </a:spcBef>
              <a:spcAft>
                <a:spcPts val="0"/>
              </a:spcAft>
              <a:buClr>
                <a:schemeClr val="dk1"/>
              </a:buClr>
              <a:buSzPts val="2400"/>
              <a:buNone/>
            </a:pPr>
            <a:r>
              <a:rPr lang="en-US"/>
              <a:t>The most vulnerable areas to a storm surge in Moriches Bay lie within a quarter-mile upstream from a recent dredging project.</a:t>
            </a:r>
            <a:endParaRPr/>
          </a:p>
        </p:txBody>
      </p:sp>
      <p:sp>
        <p:nvSpPr>
          <p:cNvPr id="146" name="Google Shape;146;p4"/>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600"/>
              <a:buFont typeface="Libre Franklin"/>
              <a:buNone/>
            </a:pPr>
            <a:r>
              <a:rPr lang="en-US"/>
              <a:t>RESULTS</a:t>
            </a:r>
            <a:endParaRPr/>
          </a:p>
        </p:txBody>
      </p:sp>
      <p:pic>
        <p:nvPicPr>
          <p:cNvPr id="147" name="Google Shape;147;p4"/>
          <p:cNvPicPr preferRelativeResize="0"/>
          <p:nvPr/>
        </p:nvPicPr>
        <p:blipFill rotWithShape="1">
          <a:blip r:embed="rId3">
            <a:alphaModFix/>
          </a:blip>
          <a:srcRect b="14464" l="31536" r="29716" t="18239"/>
          <a:stretch/>
        </p:blipFill>
        <p:spPr>
          <a:xfrm>
            <a:off x="4335800" y="2346375"/>
            <a:ext cx="3791366" cy="4382250"/>
          </a:xfrm>
          <a:prstGeom prst="rect">
            <a:avLst/>
          </a:prstGeom>
          <a:noFill/>
          <a:ln>
            <a:noFill/>
          </a:ln>
        </p:spPr>
      </p:pic>
      <p:pic>
        <p:nvPicPr>
          <p:cNvPr id="148" name="Google Shape;148;p4"/>
          <p:cNvPicPr preferRelativeResize="0"/>
          <p:nvPr/>
        </p:nvPicPr>
        <p:blipFill rotWithShape="1">
          <a:blip r:embed="rId4">
            <a:alphaModFix/>
          </a:blip>
          <a:srcRect b="8301" l="29199" r="31187" t="21635"/>
          <a:stretch/>
        </p:blipFill>
        <p:spPr>
          <a:xfrm>
            <a:off x="505119" y="2346375"/>
            <a:ext cx="3716484" cy="4382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txBox="1"/>
          <p:nvPr>
            <p:ph idx="1" type="body"/>
          </p:nvPr>
        </p:nvSpPr>
        <p:spPr>
          <a:xfrm>
            <a:off x="838200" y="2587752"/>
            <a:ext cx="10390627" cy="3792266"/>
          </a:xfrm>
          <a:prstGeom prst="rect">
            <a:avLst/>
          </a:prstGeom>
          <a:noFill/>
          <a:ln>
            <a:noFill/>
          </a:ln>
        </p:spPr>
        <p:txBody>
          <a:bodyPr anchorCtr="0" anchor="ctr" bIns="45700" lIns="91425" spcFirstLastPara="1" rIns="91425" wrap="square" tIns="45700">
            <a:normAutofit/>
          </a:bodyPr>
          <a:lstStyle/>
          <a:p>
            <a:pPr indent="-342900" lvl="0" marL="342900" rtl="0" algn="l">
              <a:lnSpc>
                <a:spcPct val="101000"/>
              </a:lnSpc>
              <a:spcBef>
                <a:spcPts val="0"/>
              </a:spcBef>
              <a:spcAft>
                <a:spcPts val="0"/>
              </a:spcAft>
              <a:buClr>
                <a:schemeClr val="dk1"/>
              </a:buClr>
              <a:buSzPts val="1800"/>
              <a:buFont typeface="Arial"/>
              <a:buChar char="•"/>
            </a:pPr>
            <a:r>
              <a:rPr lang="en-US" sz="1800"/>
              <a:t>Anthropogenic influences, such as dredging for recreation, are clearly expediting Moriches Bay’s vulnerability to a potential storm surge. This is especially the case for the inland rivers that have been dredged within the past four years.</a:t>
            </a:r>
            <a:endParaRPr/>
          </a:p>
          <a:p>
            <a:pPr indent="0" lvl="0" marL="0" rtl="0" algn="l">
              <a:lnSpc>
                <a:spcPct val="101000"/>
              </a:lnSpc>
              <a:spcBef>
                <a:spcPts val="1400"/>
              </a:spcBef>
              <a:spcAft>
                <a:spcPts val="0"/>
              </a:spcAft>
              <a:buClr>
                <a:schemeClr val="dk1"/>
              </a:buClr>
              <a:buSzPts val="1800"/>
              <a:buNone/>
            </a:pPr>
            <a:r>
              <a:t/>
            </a:r>
            <a:endParaRPr sz="1800"/>
          </a:p>
          <a:p>
            <a:pPr indent="-342900" lvl="0" marL="342900" rtl="0" algn="l">
              <a:lnSpc>
                <a:spcPct val="101000"/>
              </a:lnSpc>
              <a:spcBef>
                <a:spcPts val="1400"/>
              </a:spcBef>
              <a:spcAft>
                <a:spcPts val="0"/>
              </a:spcAft>
              <a:buClr>
                <a:schemeClr val="dk1"/>
              </a:buClr>
              <a:buSzPts val="1800"/>
              <a:buFont typeface="Arial"/>
              <a:buChar char="•"/>
            </a:pPr>
            <a:r>
              <a:rPr lang="en-US" sz="1800"/>
              <a:t>This in turn will likely have an adverse effect on endemic wildlife because of the loss of the protected intertidal ecosystem the barrier islands protect.</a:t>
            </a:r>
            <a:endParaRPr/>
          </a:p>
        </p:txBody>
      </p:sp>
      <p:sp>
        <p:nvSpPr>
          <p:cNvPr id="155" name="Google Shape;155;p5"/>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600"/>
              <a:buFont typeface="Libre Franklin"/>
              <a:buNone/>
            </a:pPr>
            <a:r>
              <a:rPr lang="en-US"/>
              <a:t>CONCLUSIONS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6"/>
          <p:cNvSpPr txBox="1"/>
          <p:nvPr>
            <p:ph type="title"/>
          </p:nvPr>
        </p:nvSpPr>
        <p:spPr>
          <a:xfrm>
            <a:off x="7147750" y="1671675"/>
            <a:ext cx="5391600" cy="3477000"/>
          </a:xfrm>
          <a:prstGeom prst="rect">
            <a:avLst/>
          </a:prstGeom>
          <a:noFill/>
          <a:ln>
            <a:noFill/>
          </a:ln>
        </p:spPr>
        <p:txBody>
          <a:bodyPr anchorCtr="0" anchor="ctr" bIns="91425" lIns="91425" spcFirstLastPara="1" rIns="91425" wrap="square" tIns="91425">
            <a:normAutofit/>
          </a:bodyPr>
          <a:lstStyle/>
          <a:p>
            <a:pPr indent="0" lvl="0" marL="0" rtl="0" algn="l">
              <a:lnSpc>
                <a:spcPct val="90000"/>
              </a:lnSpc>
              <a:spcBef>
                <a:spcPts val="0"/>
              </a:spcBef>
              <a:spcAft>
                <a:spcPts val="0"/>
              </a:spcAft>
              <a:buClr>
                <a:schemeClr val="lt1"/>
              </a:buClr>
              <a:buSzPts val="4600"/>
              <a:buFont typeface="Libre Franklin"/>
              <a:buNone/>
            </a:pPr>
            <a:r>
              <a:rPr lang="en-US" sz="3600"/>
              <a:t>RECOMMENDATIONS</a:t>
            </a:r>
            <a:endParaRPr sz="3600"/>
          </a:p>
        </p:txBody>
      </p:sp>
      <p:sp>
        <p:nvSpPr>
          <p:cNvPr id="161" name="Google Shape;161;p6"/>
          <p:cNvSpPr txBox="1"/>
          <p:nvPr>
            <p:ph idx="1" type="body"/>
          </p:nvPr>
        </p:nvSpPr>
        <p:spPr>
          <a:xfrm>
            <a:off x="660021" y="657870"/>
            <a:ext cx="5819191" cy="5504687"/>
          </a:xfrm>
          <a:prstGeom prst="rect">
            <a:avLst/>
          </a:prstGeom>
          <a:noFill/>
          <a:ln>
            <a:noFill/>
          </a:ln>
        </p:spPr>
        <p:txBody>
          <a:bodyPr anchorCtr="0" anchor="t" bIns="91425" lIns="91425" spcFirstLastPara="1" rIns="91425" wrap="square" tIns="91425">
            <a:normAutofit/>
          </a:bodyPr>
          <a:lstStyle/>
          <a:p>
            <a:pPr indent="-342900" lvl="0" marL="342900" rtl="0" algn="l">
              <a:lnSpc>
                <a:spcPct val="101000"/>
              </a:lnSpc>
              <a:spcBef>
                <a:spcPts val="0"/>
              </a:spcBef>
              <a:spcAft>
                <a:spcPts val="0"/>
              </a:spcAft>
              <a:buClr>
                <a:schemeClr val="dk1"/>
              </a:buClr>
              <a:buSzPts val="2000"/>
              <a:buFont typeface="Arial"/>
              <a:buChar char="•"/>
            </a:pPr>
            <a:r>
              <a:rPr lang="en-US" sz="2000"/>
              <a:t>For tedious studies such as this, manipulating the map to a larger-scale once the areas of concern are established will provide the team with precise delineations for where guarded habitats should be implemented.</a:t>
            </a:r>
            <a:endParaRPr/>
          </a:p>
          <a:p>
            <a:pPr indent="0" lvl="0" marL="0" rtl="0" algn="l">
              <a:lnSpc>
                <a:spcPct val="101000"/>
              </a:lnSpc>
              <a:spcBef>
                <a:spcPts val="1400"/>
              </a:spcBef>
              <a:spcAft>
                <a:spcPts val="0"/>
              </a:spcAft>
              <a:buClr>
                <a:schemeClr val="dk1"/>
              </a:buClr>
              <a:buSzPts val="2000"/>
              <a:buNone/>
            </a:pPr>
            <a:r>
              <a:t/>
            </a:r>
            <a:endParaRPr sz="2000"/>
          </a:p>
          <a:p>
            <a:pPr indent="-342900" lvl="0" marL="342900" rtl="0" algn="l">
              <a:lnSpc>
                <a:spcPct val="101000"/>
              </a:lnSpc>
              <a:spcBef>
                <a:spcPts val="1400"/>
              </a:spcBef>
              <a:spcAft>
                <a:spcPts val="0"/>
              </a:spcAft>
              <a:buClr>
                <a:schemeClr val="dk1"/>
              </a:buClr>
              <a:buSzPts val="2000"/>
              <a:buFont typeface="Arial"/>
              <a:buChar char="•"/>
            </a:pPr>
            <a:r>
              <a:rPr lang="en-US" sz="2000"/>
              <a:t>When recording and studying species data, it is vital that the necessary data type is available for the conceptual objective you're trying to justify. For instance, the loggerhead sea turtle range data I acquired did not aid at all in representing on-land nest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txBox="1"/>
          <p:nvPr>
            <p:ph type="title"/>
          </p:nvPr>
        </p:nvSpPr>
        <p:spPr>
          <a:xfrm>
            <a:off x="960120" y="317814"/>
            <a:ext cx="10268712" cy="170078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6600"/>
              <a:buFont typeface="Libre Franklin"/>
              <a:buNone/>
            </a:pPr>
            <a:r>
              <a:rPr lang="en-US"/>
              <a:t>CITATIONS</a:t>
            </a:r>
            <a:endParaRPr/>
          </a:p>
        </p:txBody>
      </p:sp>
      <p:sp>
        <p:nvSpPr>
          <p:cNvPr id="167" name="Google Shape;167;p7"/>
          <p:cNvSpPr txBox="1"/>
          <p:nvPr>
            <p:ph idx="1" type="body"/>
          </p:nvPr>
        </p:nvSpPr>
        <p:spPr>
          <a:xfrm>
            <a:off x="960120" y="2587752"/>
            <a:ext cx="10268712" cy="3593592"/>
          </a:xfrm>
          <a:prstGeom prst="rect">
            <a:avLst/>
          </a:prstGeom>
          <a:noFill/>
          <a:ln>
            <a:noFill/>
          </a:ln>
        </p:spPr>
        <p:txBody>
          <a:bodyPr anchorCtr="0" anchor="t" bIns="45700" lIns="91425" spcFirstLastPara="1" rIns="91425" wrap="square" tIns="45700">
            <a:normAutofit/>
          </a:bodyPr>
          <a:lstStyle/>
          <a:p>
            <a:pPr indent="0" lvl="0" marL="0" rtl="0" algn="l">
              <a:lnSpc>
                <a:spcPct val="101000"/>
              </a:lnSpc>
              <a:spcBef>
                <a:spcPts val="0"/>
              </a:spcBef>
              <a:spcAft>
                <a:spcPts val="0"/>
              </a:spcAft>
              <a:buClr>
                <a:schemeClr val="dk1"/>
              </a:buClr>
              <a:buSzPts val="1400"/>
              <a:buNone/>
            </a:pPr>
            <a:r>
              <a:rPr lang="en-US" sz="1400"/>
              <a:t>Cañizares, Rafael, and Jennifer L. Irish. “Simulation of Storm-Induced Barrier Island Morphodynamics and Flooding.” 	</a:t>
            </a:r>
            <a:r>
              <a:rPr i="1" lang="en-US" sz="1400"/>
              <a:t>Coastal Engineering</a:t>
            </a:r>
            <a:r>
              <a:rPr lang="en-US" sz="1400"/>
              <a:t>, vol. 55, no. 12, Dec. 2008, pp. 1089–1101., doi:10.1016/j.coastaleng.2008.04.006.</a:t>
            </a:r>
            <a:endParaRPr/>
          </a:p>
          <a:p>
            <a:pPr indent="0" lvl="0" marL="0" rtl="0" algn="l">
              <a:lnSpc>
                <a:spcPct val="101000"/>
              </a:lnSpc>
              <a:spcBef>
                <a:spcPts val="1400"/>
              </a:spcBef>
              <a:spcAft>
                <a:spcPts val="0"/>
              </a:spcAft>
              <a:buClr>
                <a:schemeClr val="dk1"/>
              </a:buClr>
              <a:buSzPts val="1400"/>
              <a:buNone/>
            </a:pPr>
            <a:r>
              <a:rPr lang="en-US" sz="1400"/>
              <a:t>“Dredge Project Details - 2016.” </a:t>
            </a:r>
            <a:r>
              <a:rPr i="1" lang="en-US" sz="1400"/>
              <a:t>Suffolk County, New York Open Data</a:t>
            </a:r>
            <a:r>
              <a:rPr lang="en-US" sz="1400"/>
              <a:t>, opendata.suffolkcountyny.gov/datasets/dredge-	project-details-2016?geometry=-74.745%2C40.581%2C-70.661%2C41.307.  </a:t>
            </a:r>
            <a:endParaRPr/>
          </a:p>
          <a:p>
            <a:pPr indent="0" lvl="0" marL="0" rtl="0" algn="l">
              <a:lnSpc>
                <a:spcPct val="101000"/>
              </a:lnSpc>
              <a:spcBef>
                <a:spcPts val="1400"/>
              </a:spcBef>
              <a:spcAft>
                <a:spcPts val="0"/>
              </a:spcAft>
              <a:buClr>
                <a:schemeClr val="dk1"/>
              </a:buClr>
              <a:buSzPts val="1400"/>
              <a:buNone/>
            </a:pPr>
            <a:r>
              <a:rPr lang="en-US" sz="1400"/>
              <a:t>“Significant Habitats and Habitat Complexes of the New York Bight Watershed.” </a:t>
            </a:r>
            <a:r>
              <a:rPr i="1" lang="en-US" sz="1400"/>
              <a:t>Moriches Bay</a:t>
            </a:r>
            <a:r>
              <a:rPr lang="en-US" sz="1400"/>
              <a:t>, 	nctc.fws.gov/pubs5/web_link/text/mb_form.htm. </a:t>
            </a:r>
            <a:endParaRPr/>
          </a:p>
          <a:p>
            <a:pPr indent="0" lvl="0" marL="0" rtl="0" algn="l">
              <a:lnSpc>
                <a:spcPct val="101000"/>
              </a:lnSpc>
              <a:spcBef>
                <a:spcPts val="1400"/>
              </a:spcBef>
              <a:spcAft>
                <a:spcPts val="0"/>
              </a:spcAft>
              <a:buClr>
                <a:schemeClr val="dk1"/>
              </a:buClr>
              <a:buSzPts val="1400"/>
              <a:buNone/>
            </a:pPr>
            <a:r>
              <a:t/>
            </a:r>
            <a:endParaRPr sz="1400"/>
          </a:p>
          <a:p>
            <a:pPr indent="0" lvl="0" marL="0" rtl="0" algn="l">
              <a:lnSpc>
                <a:spcPct val="101000"/>
              </a:lnSpc>
              <a:spcBef>
                <a:spcPts val="1400"/>
              </a:spcBef>
              <a:spcAft>
                <a:spcPts val="0"/>
              </a:spcAft>
              <a:buClr>
                <a:schemeClr val="dk1"/>
              </a:buClr>
              <a:buSzPts val="1400"/>
              <a:buNone/>
            </a:pPr>
            <a:r>
              <a:t/>
            </a:r>
            <a:endParaRPr sz="1400"/>
          </a:p>
          <a:p>
            <a:pPr indent="0" lvl="0" marL="0" rtl="0" algn="l">
              <a:lnSpc>
                <a:spcPct val="101000"/>
              </a:lnSpc>
              <a:spcBef>
                <a:spcPts val="1400"/>
              </a:spcBef>
              <a:spcAft>
                <a:spcPts val="0"/>
              </a:spcAft>
              <a:buClr>
                <a:schemeClr val="dk1"/>
              </a:buClr>
              <a:buSzPts val="1400"/>
              <a:buNone/>
            </a:pPr>
            <a:r>
              <a:rPr lang="en-US" sz="1400"/>
              <a:t> </a:t>
            </a:r>
            <a:endParaRPr/>
          </a:p>
          <a:p>
            <a:pPr indent="0" lvl="0" marL="0" rtl="0" algn="l">
              <a:lnSpc>
                <a:spcPct val="101000"/>
              </a:lnSpc>
              <a:spcBef>
                <a:spcPts val="1400"/>
              </a:spcBef>
              <a:spcAft>
                <a:spcPts val="0"/>
              </a:spcAft>
              <a:buClr>
                <a:schemeClr val="dk1"/>
              </a:buClr>
              <a:buSzPts val="1400"/>
              <a:buNone/>
            </a:pPr>
            <a:r>
              <a:t/>
            </a:r>
            <a:endParaRPr sz="1400"/>
          </a:p>
          <a:p>
            <a:pPr indent="0" lvl="0" marL="0" rtl="0" algn="l">
              <a:lnSpc>
                <a:spcPct val="101000"/>
              </a:lnSpc>
              <a:spcBef>
                <a:spcPts val="1400"/>
              </a:spcBef>
              <a:spcAft>
                <a:spcPts val="0"/>
              </a:spcAft>
              <a:buClr>
                <a:schemeClr val="dk1"/>
              </a:buClr>
              <a:buSzPts val="26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JuxtaposeVTI">
  <a:themeElements>
    <a:clrScheme name="AnalogousFromDarkSeedLeftStep">
      <a:dk1>
        <a:srgbClr val="000000"/>
      </a:dk1>
      <a:lt1>
        <a:srgbClr val="FFFFFF"/>
      </a:lt1>
      <a:dk2>
        <a:srgbClr val="1C2831"/>
      </a:dk2>
      <a:lt2>
        <a:srgbClr val="F1F3F0"/>
      </a:lt2>
      <a:accent1>
        <a:srgbClr val="A04DC3"/>
      </a:accent1>
      <a:accent2>
        <a:srgbClr val="613FB3"/>
      </a:accent2>
      <a:accent3>
        <a:srgbClr val="4D5CC3"/>
      </a:accent3>
      <a:accent4>
        <a:srgbClr val="3B7BB1"/>
      </a:accent4>
      <a:accent5>
        <a:srgbClr val="4CBDC1"/>
      </a:accent5>
      <a:accent6>
        <a:srgbClr val="3BB185"/>
      </a:accent6>
      <a:hlink>
        <a:srgbClr val="3A96AE"/>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JuxtaposeVTI">
  <a:themeElements>
    <a:clrScheme name="AnalogousFromDarkSeedLeftStep">
      <a:dk1>
        <a:srgbClr val="000000"/>
      </a:dk1>
      <a:lt1>
        <a:srgbClr val="FFFFFF"/>
      </a:lt1>
      <a:dk2>
        <a:srgbClr val="1C2831"/>
      </a:dk2>
      <a:lt2>
        <a:srgbClr val="F1F3F0"/>
      </a:lt2>
      <a:accent1>
        <a:srgbClr val="A04DC3"/>
      </a:accent1>
      <a:accent2>
        <a:srgbClr val="613FB3"/>
      </a:accent2>
      <a:accent3>
        <a:srgbClr val="4D5CC3"/>
      </a:accent3>
      <a:accent4>
        <a:srgbClr val="3B7BB1"/>
      </a:accent4>
      <a:accent5>
        <a:srgbClr val="4CBDC1"/>
      </a:accent5>
      <a:accent6>
        <a:srgbClr val="3BB185"/>
      </a:accent6>
      <a:hlink>
        <a:srgbClr val="3A96AE"/>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2020-12-02T19:54:00Z</dcterms:created>
  <dc:creator>Evan Lassiter</dc:creator>
</cp:coreProperties>
</file>