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316" r:id="rId3"/>
    <p:sldId id="493" r:id="rId4"/>
    <p:sldId id="494" r:id="rId5"/>
    <p:sldId id="495" r:id="rId6"/>
    <p:sldId id="496" r:id="rId7"/>
    <p:sldId id="498" r:id="rId8"/>
    <p:sldId id="499" r:id="rId9"/>
    <p:sldId id="500" r:id="rId10"/>
    <p:sldId id="509" r:id="rId11"/>
    <p:sldId id="501" r:id="rId12"/>
    <p:sldId id="510" r:id="rId13"/>
    <p:sldId id="508" r:id="rId14"/>
    <p:sldId id="502" r:id="rId15"/>
    <p:sldId id="503" r:id="rId16"/>
    <p:sldId id="504" r:id="rId17"/>
    <p:sldId id="505" r:id="rId18"/>
    <p:sldId id="506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37" r:id="rId28"/>
    <p:sldId id="519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3" r:id="rId44"/>
    <p:sldId id="554" r:id="rId45"/>
    <p:sldId id="556" r:id="rId46"/>
    <p:sldId id="557" r:id="rId47"/>
    <p:sldId id="559" r:id="rId48"/>
    <p:sldId id="560" r:id="rId49"/>
    <p:sldId id="561" r:id="rId50"/>
    <p:sldId id="562" r:id="rId51"/>
    <p:sldId id="563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460" r:id="rId60"/>
    <p:sldId id="571" r:id="rId61"/>
    <p:sldId id="573" r:id="rId62"/>
    <p:sldId id="637" r:id="rId63"/>
    <p:sldId id="574" r:id="rId64"/>
    <p:sldId id="636" r:id="rId65"/>
    <p:sldId id="630" r:id="rId66"/>
    <p:sldId id="638" r:id="rId67"/>
    <p:sldId id="639" r:id="rId68"/>
    <p:sldId id="640" r:id="rId69"/>
    <p:sldId id="631" r:id="rId70"/>
    <p:sldId id="633" r:id="rId71"/>
    <p:sldId id="643" r:id="rId72"/>
    <p:sldId id="644" r:id="rId73"/>
    <p:sldId id="645" r:id="rId74"/>
    <p:sldId id="646" r:id="rId75"/>
    <p:sldId id="647" r:id="rId76"/>
    <p:sldId id="648" r:id="rId77"/>
    <p:sldId id="650" r:id="rId78"/>
    <p:sldId id="651" r:id="rId79"/>
    <p:sldId id="655" r:id="rId80"/>
    <p:sldId id="656" r:id="rId81"/>
    <p:sldId id="657" r:id="rId82"/>
    <p:sldId id="658" r:id="rId83"/>
    <p:sldId id="674" r:id="rId84"/>
    <p:sldId id="675" r:id="rId85"/>
    <p:sldId id="670" r:id="rId86"/>
    <p:sldId id="671" r:id="rId87"/>
    <p:sldId id="660" r:id="rId88"/>
    <p:sldId id="662" r:id="rId89"/>
    <p:sldId id="663" r:id="rId90"/>
    <p:sldId id="664" r:id="rId91"/>
    <p:sldId id="665" r:id="rId92"/>
    <p:sldId id="672" r:id="rId93"/>
    <p:sldId id="676" r:id="rId94"/>
    <p:sldId id="677" r:id="rId95"/>
    <p:sldId id="678" r:id="rId96"/>
    <p:sldId id="679" r:id="rId97"/>
    <p:sldId id="680" r:id="rId98"/>
    <p:sldId id="681" r:id="rId99"/>
    <p:sldId id="682" r:id="rId100"/>
    <p:sldId id="684" r:id="rId101"/>
    <p:sldId id="685" r:id="rId102"/>
    <p:sldId id="686" r:id="rId103"/>
    <p:sldId id="687" r:id="rId104"/>
    <p:sldId id="688" r:id="rId105"/>
    <p:sldId id="689" r:id="rId106"/>
    <p:sldId id="691" r:id="rId107"/>
    <p:sldId id="692" r:id="rId108"/>
    <p:sldId id="694" r:id="rId109"/>
    <p:sldId id="695" r:id="rId110"/>
    <p:sldId id="696" r:id="rId111"/>
    <p:sldId id="697" r:id="rId112"/>
    <p:sldId id="698" r:id="rId113"/>
    <p:sldId id="699" r:id="rId114"/>
    <p:sldId id="700" r:id="rId115"/>
    <p:sldId id="701" r:id="rId116"/>
    <p:sldId id="702" r:id="rId117"/>
    <p:sldId id="704" r:id="rId118"/>
    <p:sldId id="705" r:id="rId119"/>
    <p:sldId id="706" r:id="rId120"/>
    <p:sldId id="707" r:id="rId121"/>
    <p:sldId id="708" r:id="rId122"/>
    <p:sldId id="709" r:id="rId123"/>
    <p:sldId id="710" r:id="rId124"/>
    <p:sldId id="712" r:id="rId125"/>
    <p:sldId id="298" r:id="rId12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8" autoAdjust="0"/>
    <p:restoredTop sz="94694" autoAdjust="0"/>
  </p:normalViewPr>
  <p:slideViewPr>
    <p:cSldViewPr snapToGrid="0">
      <p:cViewPr varScale="1">
        <p:scale>
          <a:sx n="136" d="100"/>
          <a:sy n="136" d="100"/>
        </p:scale>
        <p:origin x="46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05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분할 정복 알고리즘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합병 정렬 알고리즘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퀵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정렬 알고리즘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12369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416132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78EC55-582E-4FD1-9099-B115BC061248}"/>
              </a:ext>
            </a:extLst>
          </p:cNvPr>
          <p:cNvSpPr/>
          <p:nvPr/>
        </p:nvSpPr>
        <p:spPr>
          <a:xfrm>
            <a:off x="412369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645333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CCC606-1B9E-4F46-95DC-5CAABC3699B2}"/>
              </a:ext>
            </a:extLst>
          </p:cNvPr>
          <p:cNvSpPr/>
          <p:nvPr/>
        </p:nvSpPr>
        <p:spPr>
          <a:xfrm>
            <a:off x="1641570" y="286652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0F4549-D3BE-4F8A-A2AB-7237EAA97026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8EA03-4E8C-4053-BE92-C1B2CD27A1A5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EA9D4AB-AE4D-4454-9705-B4BD0FB007C4}"/>
              </a:ext>
            </a:extLst>
          </p:cNvPr>
          <p:cNvCxnSpPr/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500DD21-D595-4681-B499-BB0F21EEE40C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E4F2C5F-9A19-4CCA-A898-7F96DA96B552}"/>
              </a:ext>
            </a:extLst>
          </p:cNvPr>
          <p:cNvCxnSpPr>
            <a:cxnSpLocks/>
          </p:cNvCxnSpPr>
          <p:nvPr/>
        </p:nvCxnSpPr>
        <p:spPr>
          <a:xfrm>
            <a:off x="1474080" y="2371695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00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45873B-71A7-4C6B-859B-CCBC78F5BD6F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962C2DD-74B9-47B1-9CF3-7B3C5DAE8D6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D7650E-889F-4995-AB60-7570E91D82E3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FDFA1E-609B-4CFD-8E0B-1213C75A37D3}"/>
              </a:ext>
            </a:extLst>
          </p:cNvPr>
          <p:cNvGrpSpPr/>
          <p:nvPr/>
        </p:nvGrpSpPr>
        <p:grpSpPr>
          <a:xfrm>
            <a:off x="714714" y="207041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1AD5546-ADFD-468A-AE2C-A2EE6A36D67A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D3739A-CE99-4C71-821D-32156B6FB5F4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E51AA-7D82-4BBF-A532-A50EFF2726D4}"/>
              </a:ext>
            </a:extLst>
          </p:cNvPr>
          <p:cNvGrpSpPr/>
          <p:nvPr/>
        </p:nvGrpSpPr>
        <p:grpSpPr>
          <a:xfrm>
            <a:off x="1283677" y="2070417"/>
            <a:ext cx="935831" cy="956560"/>
            <a:chOff x="466376" y="2070417"/>
            <a:chExt cx="935831" cy="95656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F7FDC3A-EB9E-4AF3-B6A2-A16A7D1BA74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E0C01C-AC41-4E97-914C-A1AF822F9D27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1461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530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F87999BB-F01A-45A4-8836-BF44F8E57928}"/>
              </a:ext>
            </a:extLst>
          </p:cNvPr>
          <p:cNvSpPr/>
          <p:nvPr/>
        </p:nvSpPr>
        <p:spPr>
          <a:xfrm rot="10800000">
            <a:off x="1460387" y="1291314"/>
            <a:ext cx="7862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FE722088-AC08-4C93-8199-2463E9754BD8}"/>
              </a:ext>
            </a:extLst>
          </p:cNvPr>
          <p:cNvSpPr/>
          <p:nvPr/>
        </p:nvSpPr>
        <p:spPr>
          <a:xfrm>
            <a:off x="1361077" y="1296785"/>
            <a:ext cx="71225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2C8A0C68-A747-4E19-BAA2-44044C943D4F}"/>
              </a:ext>
            </a:extLst>
          </p:cNvPr>
          <p:cNvSpPr/>
          <p:nvPr/>
        </p:nvSpPr>
        <p:spPr>
          <a:xfrm rot="10800000">
            <a:off x="2508920" y="1291314"/>
            <a:ext cx="7862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C694076B-9ED1-4429-ABB4-198B9DBD8A22}"/>
              </a:ext>
            </a:extLst>
          </p:cNvPr>
          <p:cNvSpPr/>
          <p:nvPr/>
        </p:nvSpPr>
        <p:spPr>
          <a:xfrm>
            <a:off x="2409610" y="1296785"/>
            <a:ext cx="71225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288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061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842D10E-DD23-4116-BAEF-70D457A6E346}"/>
              </a:ext>
            </a:extLst>
          </p:cNvPr>
          <p:cNvSpPr/>
          <p:nvPr/>
        </p:nvSpPr>
        <p:spPr>
          <a:xfrm>
            <a:off x="4572000" y="1296785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0357EDCD-A651-4DC2-86FC-593BE2E2DBF7}"/>
              </a:ext>
            </a:extLst>
          </p:cNvPr>
          <p:cNvSpPr/>
          <p:nvPr/>
        </p:nvSpPr>
        <p:spPr>
          <a:xfrm rot="10800000">
            <a:off x="8529354" y="1291314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584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F12B75-9924-4A61-A9E4-8FE8636BDEB7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1EEF7C5-EEC7-407F-9B9F-FAB0A29D662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B861D-8153-412D-8E17-587E9A61D8FD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2578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F12B75-9924-4A61-A9E4-8FE8636BDEB7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1EEF7C5-EEC7-407F-9B9F-FAB0A29D662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B861D-8153-412D-8E17-587E9A61D8FD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FC40F5-A2D3-4156-9382-2E82555E29DC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7C24E8B-F6A1-4184-8D47-F4E174E5AF85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E72FA-EE34-4807-9BAD-5F632D68513C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FA1622-B050-4751-A326-6C0F9BD19AFD}"/>
              </a:ext>
            </a:extLst>
          </p:cNvPr>
          <p:cNvGrpSpPr/>
          <p:nvPr/>
        </p:nvGrpSpPr>
        <p:grpSpPr>
          <a:xfrm>
            <a:off x="5647976" y="2070417"/>
            <a:ext cx="935831" cy="956560"/>
            <a:chOff x="466376" y="2070417"/>
            <a:chExt cx="935831" cy="956560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BB284B-68CC-4D27-9E4F-731A8D911D6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26543C-2072-4201-B83A-5A453C25530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7193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F12B75-9924-4A61-A9E4-8FE8636BDEB7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1EEF7C5-EEC7-407F-9B9F-FAB0A29D662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B861D-8153-412D-8E17-587E9A61D8FD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FC40F5-A2D3-4156-9382-2E82555E29DC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7C24E8B-F6A1-4184-8D47-F4E174E5AF85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E72FA-EE34-4807-9BAD-5F632D68513C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FA1622-B050-4751-A326-6C0F9BD19AFD}"/>
              </a:ext>
            </a:extLst>
          </p:cNvPr>
          <p:cNvGrpSpPr/>
          <p:nvPr/>
        </p:nvGrpSpPr>
        <p:grpSpPr>
          <a:xfrm>
            <a:off x="6684296" y="2070417"/>
            <a:ext cx="935831" cy="956560"/>
            <a:chOff x="466376" y="2070417"/>
            <a:chExt cx="935831" cy="956560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BB284B-68CC-4D27-9E4F-731A8D911D6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26543C-2072-4201-B83A-5A453C25530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603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F12B75-9924-4A61-A9E4-8FE8636BDEB7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1EEF7C5-EEC7-407F-9B9F-FAB0A29D662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B861D-8153-412D-8E17-587E9A61D8FD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FC40F5-A2D3-4156-9382-2E82555E29DC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7C24E8B-F6A1-4184-8D47-F4E174E5AF85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E72FA-EE34-4807-9BAD-5F632D68513C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FA1622-B050-4751-A326-6C0F9BD19AFD}"/>
              </a:ext>
            </a:extLst>
          </p:cNvPr>
          <p:cNvGrpSpPr/>
          <p:nvPr/>
        </p:nvGrpSpPr>
        <p:grpSpPr>
          <a:xfrm>
            <a:off x="7583456" y="2070417"/>
            <a:ext cx="935831" cy="956560"/>
            <a:chOff x="466376" y="2070417"/>
            <a:chExt cx="935831" cy="956560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BB284B-68CC-4D27-9E4F-731A8D911D6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26543C-2072-4201-B83A-5A453C25530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8434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8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7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F12B75-9924-4A61-A9E4-8FE8636BDEB7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1EEF7C5-EEC7-407F-9B9F-FAB0A29D662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B861D-8153-412D-8E17-587E9A61D8FD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FC40F5-A2D3-4156-9382-2E82555E29DC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7C24E8B-F6A1-4184-8D47-F4E174E5AF85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E72FA-EE34-4807-9BAD-5F632D68513C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FA1622-B050-4751-A326-6C0F9BD19AFD}"/>
              </a:ext>
            </a:extLst>
          </p:cNvPr>
          <p:cNvGrpSpPr/>
          <p:nvPr/>
        </p:nvGrpSpPr>
        <p:grpSpPr>
          <a:xfrm>
            <a:off x="7583456" y="2070417"/>
            <a:ext cx="935831" cy="956560"/>
            <a:chOff x="466376" y="2070417"/>
            <a:chExt cx="935831" cy="956560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BB284B-68CC-4D27-9E4F-731A8D911D6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26543C-2072-4201-B83A-5A453C25530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23449FA-C427-4508-9F24-84E6DFB05D66}"/>
              </a:ext>
            </a:extLst>
          </p:cNvPr>
          <p:cNvGrpSpPr/>
          <p:nvPr/>
        </p:nvGrpSpPr>
        <p:grpSpPr>
          <a:xfrm>
            <a:off x="5078994" y="2913935"/>
            <a:ext cx="2972378" cy="591546"/>
            <a:chOff x="979442" y="304466"/>
            <a:chExt cx="2972378" cy="59154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08B612A-95BD-4CF0-9165-02FA4FB1AED3}"/>
                </a:ext>
              </a:extLst>
            </p:cNvPr>
            <p:cNvGrpSpPr/>
            <p:nvPr/>
          </p:nvGrpSpPr>
          <p:grpSpPr>
            <a:xfrm>
              <a:off x="979442" y="304466"/>
              <a:ext cx="1926039" cy="591546"/>
              <a:chOff x="990872" y="125396"/>
              <a:chExt cx="1926039" cy="591546"/>
            </a:xfrm>
          </p:grpSpPr>
          <p:cxnSp>
            <p:nvCxnSpPr>
              <p:cNvPr id="37" name="꺾인 연결선 80">
                <a:extLst>
                  <a:ext uri="{FF2B5EF4-FFF2-40B4-BE49-F238E27FC236}">
                    <a16:creationId xmlns:a16="http://schemas.microsoft.com/office/drawing/2014/main" id="{05A52A69-FFCB-4562-B5FF-6AE1E44C4F16}"/>
                  </a:ext>
                </a:extLst>
              </p:cNvPr>
              <p:cNvCxnSpPr>
                <a:cxnSpLocks/>
                <a:stCxn id="39" idx="1"/>
                <a:endCxn id="29" idx="2"/>
              </p:cNvCxnSpPr>
              <p:nvPr/>
            </p:nvCxnSpPr>
            <p:spPr>
              <a:xfrm rot="10800000">
                <a:off x="990872" y="125396"/>
                <a:ext cx="1184077" cy="437658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3C930B6-95A7-44E9-9C9A-F000A698F1CD}"/>
                  </a:ext>
                </a:extLst>
              </p:cNvPr>
              <p:cNvSpPr txBox="1"/>
              <p:nvPr/>
            </p:nvSpPr>
            <p:spPr>
              <a:xfrm>
                <a:off x="2174948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6" name="꺾인 연결선 79">
              <a:extLst>
                <a:ext uri="{FF2B5EF4-FFF2-40B4-BE49-F238E27FC236}">
                  <a16:creationId xmlns:a16="http://schemas.microsoft.com/office/drawing/2014/main" id="{7C1AABC3-ADF5-4524-AFE9-A93DC991031A}"/>
                </a:ext>
              </a:extLst>
            </p:cNvPr>
            <p:cNvCxnSpPr>
              <a:cxnSpLocks/>
              <a:stCxn id="39" idx="3"/>
              <a:endCxn id="33" idx="2"/>
            </p:cNvCxnSpPr>
            <p:nvPr/>
          </p:nvCxnSpPr>
          <p:spPr>
            <a:xfrm flipV="1">
              <a:off x="2905481" y="417508"/>
              <a:ext cx="1046339" cy="32461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25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12369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416132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78EC55-582E-4FD1-9099-B115BC061248}"/>
              </a:ext>
            </a:extLst>
          </p:cNvPr>
          <p:cNvSpPr/>
          <p:nvPr/>
        </p:nvSpPr>
        <p:spPr>
          <a:xfrm>
            <a:off x="412369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645333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CCC606-1B9E-4F46-95DC-5CAABC3699B2}"/>
              </a:ext>
            </a:extLst>
          </p:cNvPr>
          <p:cNvSpPr/>
          <p:nvPr/>
        </p:nvSpPr>
        <p:spPr>
          <a:xfrm>
            <a:off x="1641570" y="286652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0F4549-D3BE-4F8A-A2AB-7237EAA97026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8EA03-4E8C-4053-BE92-C1B2CD27A1A5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EA9D4AB-AE4D-4454-9705-B4BD0FB007C4}"/>
              </a:ext>
            </a:extLst>
          </p:cNvPr>
          <p:cNvCxnSpPr/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500DD21-D595-4681-B499-BB0F21EEE40C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E4F2C5F-9A19-4CCA-A898-7F96DA96B552}"/>
              </a:ext>
            </a:extLst>
          </p:cNvPr>
          <p:cNvCxnSpPr>
            <a:cxnSpLocks/>
          </p:cNvCxnSpPr>
          <p:nvPr/>
        </p:nvCxnSpPr>
        <p:spPr>
          <a:xfrm>
            <a:off x="1474080" y="2371695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4096881-BAD9-439E-85BB-821ABCF173AD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930529" y="3386243"/>
            <a:ext cx="1881" cy="76228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415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089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963C3739-FADE-4371-B739-BCD332C9EAB8}"/>
              </a:ext>
            </a:extLst>
          </p:cNvPr>
          <p:cNvSpPr/>
          <p:nvPr/>
        </p:nvSpPr>
        <p:spPr>
          <a:xfrm>
            <a:off x="4572000" y="1296785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B038CF4C-26A6-4550-9563-37CA445CB440}"/>
              </a:ext>
            </a:extLst>
          </p:cNvPr>
          <p:cNvSpPr/>
          <p:nvPr/>
        </p:nvSpPr>
        <p:spPr>
          <a:xfrm rot="10800000">
            <a:off x="8727870" y="1291314"/>
            <a:ext cx="6573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6C287204-20F7-49D4-A927-1ABD83DB8E0F}"/>
              </a:ext>
            </a:extLst>
          </p:cNvPr>
          <p:cNvSpPr/>
          <p:nvPr/>
        </p:nvSpPr>
        <p:spPr>
          <a:xfrm>
            <a:off x="8660973" y="1296785"/>
            <a:ext cx="45719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5308929A-2B13-44DA-B401-9DD608884A90}"/>
              </a:ext>
            </a:extLst>
          </p:cNvPr>
          <p:cNvSpPr/>
          <p:nvPr/>
        </p:nvSpPr>
        <p:spPr>
          <a:xfrm rot="10800000">
            <a:off x="7505897" y="1291314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933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86BCD3-3310-4AFC-A11D-E9A980F74360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E14E2C4-43D2-461D-8A51-ED8D2F4EA06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6293DD-ACD8-4113-92AB-A543464D2154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9784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86BCD3-3310-4AFC-A11D-E9A980F74360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E14E2C4-43D2-461D-8A51-ED8D2F4EA06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6293DD-ACD8-4113-92AB-A543464D2154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575DA61-7E61-4FE6-A062-14BB63484560}"/>
              </a:ext>
            </a:extLst>
          </p:cNvPr>
          <p:cNvGrpSpPr/>
          <p:nvPr/>
        </p:nvGrpSpPr>
        <p:grpSpPr>
          <a:xfrm>
            <a:off x="6689794" y="206022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BAB6B0-F79F-40AD-9FE0-778439A41C08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B6A271-2D03-4F20-B79D-5A9FC988DA21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E89FFD-43B2-4062-A456-D224292AC505}"/>
              </a:ext>
            </a:extLst>
          </p:cNvPr>
          <p:cNvGrpSpPr/>
          <p:nvPr/>
        </p:nvGrpSpPr>
        <p:grpSpPr>
          <a:xfrm>
            <a:off x="5650435" y="2060227"/>
            <a:ext cx="935831" cy="956560"/>
            <a:chOff x="466376" y="2070417"/>
            <a:chExt cx="935831" cy="95656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E2A8D25-F043-40D0-A711-B899F3650057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9EAE94-ADB4-4235-9CCB-D3CB59852CC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879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86BCD3-3310-4AFC-A11D-E9A980F74360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E14E2C4-43D2-461D-8A51-ED8D2F4EA06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6293DD-ACD8-4113-92AB-A543464D2154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575DA61-7E61-4FE6-A062-14BB63484560}"/>
              </a:ext>
            </a:extLst>
          </p:cNvPr>
          <p:cNvGrpSpPr/>
          <p:nvPr/>
        </p:nvGrpSpPr>
        <p:grpSpPr>
          <a:xfrm>
            <a:off x="6689794" y="206022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BAB6B0-F79F-40AD-9FE0-778439A41C08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B6A271-2D03-4F20-B79D-5A9FC988DA21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E89FFD-43B2-4062-A456-D224292AC505}"/>
              </a:ext>
            </a:extLst>
          </p:cNvPr>
          <p:cNvGrpSpPr/>
          <p:nvPr/>
        </p:nvGrpSpPr>
        <p:grpSpPr>
          <a:xfrm>
            <a:off x="6582266" y="2060227"/>
            <a:ext cx="935831" cy="956560"/>
            <a:chOff x="466376" y="2070417"/>
            <a:chExt cx="935831" cy="95656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E2A8D25-F043-40D0-A711-B899F3650057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9EAE94-ADB4-4235-9CCB-D3CB59852CC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3340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7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86BCD3-3310-4AFC-A11D-E9A980F74360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E14E2C4-43D2-461D-8A51-ED8D2F4EA06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6293DD-ACD8-4113-92AB-A543464D2154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575DA61-7E61-4FE6-A062-14BB63484560}"/>
              </a:ext>
            </a:extLst>
          </p:cNvPr>
          <p:cNvGrpSpPr/>
          <p:nvPr/>
        </p:nvGrpSpPr>
        <p:grpSpPr>
          <a:xfrm>
            <a:off x="6784785" y="206022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BAB6B0-F79F-40AD-9FE0-778439A41C08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B6A271-2D03-4F20-B79D-5A9FC988DA21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E89FFD-43B2-4062-A456-D224292AC505}"/>
              </a:ext>
            </a:extLst>
          </p:cNvPr>
          <p:cNvGrpSpPr/>
          <p:nvPr/>
        </p:nvGrpSpPr>
        <p:grpSpPr>
          <a:xfrm>
            <a:off x="6582266" y="2060227"/>
            <a:ext cx="935831" cy="956560"/>
            <a:chOff x="466376" y="2070417"/>
            <a:chExt cx="935831" cy="95656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E2A8D25-F043-40D0-A711-B899F3650057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9EAE94-ADB4-4235-9CCB-D3CB59852CC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F1BA705-8232-44BA-B29A-106E10FD77F9}"/>
              </a:ext>
            </a:extLst>
          </p:cNvPr>
          <p:cNvGrpSpPr/>
          <p:nvPr/>
        </p:nvGrpSpPr>
        <p:grpSpPr>
          <a:xfrm>
            <a:off x="5097520" y="2913935"/>
            <a:ext cx="2155181" cy="591546"/>
            <a:chOff x="979441" y="304466"/>
            <a:chExt cx="2155181" cy="59154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1C4C36B-7391-481B-82D3-740B48D9FF32}"/>
                </a:ext>
              </a:extLst>
            </p:cNvPr>
            <p:cNvGrpSpPr/>
            <p:nvPr/>
          </p:nvGrpSpPr>
          <p:grpSpPr>
            <a:xfrm>
              <a:off x="979441" y="304466"/>
              <a:ext cx="1430903" cy="591546"/>
              <a:chOff x="990871" y="125396"/>
              <a:chExt cx="1430903" cy="591546"/>
            </a:xfrm>
          </p:grpSpPr>
          <p:cxnSp>
            <p:nvCxnSpPr>
              <p:cNvPr id="39" name="꺾인 연결선 80">
                <a:extLst>
                  <a:ext uri="{FF2B5EF4-FFF2-40B4-BE49-F238E27FC236}">
                    <a16:creationId xmlns:a16="http://schemas.microsoft.com/office/drawing/2014/main" id="{B6A868CE-1079-4ED5-B8FB-420E5A3F3F9D}"/>
                  </a:ext>
                </a:extLst>
              </p:cNvPr>
              <p:cNvCxnSpPr>
                <a:cxnSpLocks/>
                <a:stCxn id="40" idx="1"/>
                <a:endCxn id="29" idx="2"/>
              </p:cNvCxnSpPr>
              <p:nvPr/>
            </p:nvCxnSpPr>
            <p:spPr>
              <a:xfrm rot="10800000">
                <a:off x="990871" y="125396"/>
                <a:ext cx="688940" cy="437658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BA5BEC-527D-4A15-AB59-D686C7F2B6DE}"/>
                  </a:ext>
                </a:extLst>
              </p:cNvPr>
              <p:cNvSpPr txBox="1"/>
              <p:nvPr/>
            </p:nvSpPr>
            <p:spPr>
              <a:xfrm>
                <a:off x="1679811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7" name="꺾인 연결선 79">
              <a:extLst>
                <a:ext uri="{FF2B5EF4-FFF2-40B4-BE49-F238E27FC236}">
                  <a16:creationId xmlns:a16="http://schemas.microsoft.com/office/drawing/2014/main" id="{9D49F047-D545-43BB-ADDE-DA520B622AAF}"/>
                </a:ext>
              </a:extLst>
            </p:cNvPr>
            <p:cNvCxnSpPr>
              <a:cxnSpLocks/>
              <a:stCxn id="40" idx="3"/>
              <a:endCxn id="31" idx="2"/>
            </p:cNvCxnSpPr>
            <p:nvPr/>
          </p:nvCxnSpPr>
          <p:spPr>
            <a:xfrm flipV="1">
              <a:off x="2410344" y="407318"/>
              <a:ext cx="724278" cy="33480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6248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DBEF0607-86B2-4602-9734-9E9A2BED8FCD}"/>
              </a:ext>
            </a:extLst>
          </p:cNvPr>
          <p:cNvSpPr/>
          <p:nvPr/>
        </p:nvSpPr>
        <p:spPr>
          <a:xfrm>
            <a:off x="4572000" y="1296785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7857881D-AE69-42F5-B817-48741B1E8BD5}"/>
              </a:ext>
            </a:extLst>
          </p:cNvPr>
          <p:cNvSpPr/>
          <p:nvPr/>
        </p:nvSpPr>
        <p:spPr>
          <a:xfrm rot="10800000">
            <a:off x="6458989" y="1291314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1E675740-E528-4410-9749-57775381088E}"/>
              </a:ext>
            </a:extLst>
          </p:cNvPr>
          <p:cNvSpPr/>
          <p:nvPr/>
        </p:nvSpPr>
        <p:spPr>
          <a:xfrm rot="10800000">
            <a:off x="7653590" y="1291314"/>
            <a:ext cx="6573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대괄호 45">
            <a:extLst>
              <a:ext uri="{FF2B5EF4-FFF2-40B4-BE49-F238E27FC236}">
                <a16:creationId xmlns:a16="http://schemas.microsoft.com/office/drawing/2014/main" id="{2142BC82-F57A-48AA-8FAE-0EE1CD512C43}"/>
              </a:ext>
            </a:extLst>
          </p:cNvPr>
          <p:cNvSpPr/>
          <p:nvPr/>
        </p:nvSpPr>
        <p:spPr>
          <a:xfrm>
            <a:off x="7586693" y="1296785"/>
            <a:ext cx="45719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639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066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5A91A9-459F-4AB9-A8A4-D975D9BBCCFA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A2D152E-FCB7-423C-8099-C3EFC7A5DF6C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0E0E3-5892-4463-B216-B9230404A55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FAD64D-5E0E-41A0-9934-62978E0D84E2}"/>
              </a:ext>
            </a:extLst>
          </p:cNvPr>
          <p:cNvGrpSpPr/>
          <p:nvPr/>
        </p:nvGrpSpPr>
        <p:grpSpPr>
          <a:xfrm>
            <a:off x="5748465" y="206022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D317127-4EDC-498D-86DE-096442266D16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367A8B-AFBC-4DDE-A7AA-543E8046E06F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036F02-D6FC-4F4B-8AE2-22284D0765E7}"/>
              </a:ext>
            </a:extLst>
          </p:cNvPr>
          <p:cNvGrpSpPr/>
          <p:nvPr/>
        </p:nvGrpSpPr>
        <p:grpSpPr>
          <a:xfrm>
            <a:off x="5597152" y="206022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C4307CF-6C13-46B2-9870-ABDB77B7E5C1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B0160D-23DF-4F11-A4D2-1A550974B2B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6649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5A91A9-459F-4AB9-A8A4-D975D9BBCCFA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A2D152E-FCB7-423C-8099-C3EFC7A5DF6C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0E0E3-5892-4463-B216-B9230404A55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FAD64D-5E0E-41A0-9934-62978E0D84E2}"/>
              </a:ext>
            </a:extLst>
          </p:cNvPr>
          <p:cNvGrpSpPr/>
          <p:nvPr/>
        </p:nvGrpSpPr>
        <p:grpSpPr>
          <a:xfrm>
            <a:off x="4919048" y="206022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D317127-4EDC-498D-86DE-096442266D16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367A8B-AFBC-4DDE-A7AA-543E8046E06F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036F02-D6FC-4F4B-8AE2-22284D0765E7}"/>
              </a:ext>
            </a:extLst>
          </p:cNvPr>
          <p:cNvGrpSpPr/>
          <p:nvPr/>
        </p:nvGrpSpPr>
        <p:grpSpPr>
          <a:xfrm>
            <a:off x="5597152" y="206022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C4307CF-6C13-46B2-9870-ABDB77B7E5C1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B0160D-23DF-4F11-A4D2-1A550974B2B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00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12369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416132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78EC55-582E-4FD1-9099-B115BC061248}"/>
              </a:ext>
            </a:extLst>
          </p:cNvPr>
          <p:cNvSpPr/>
          <p:nvPr/>
        </p:nvSpPr>
        <p:spPr>
          <a:xfrm>
            <a:off x="412369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645333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CCC606-1B9E-4F46-95DC-5CAABC3699B2}"/>
              </a:ext>
            </a:extLst>
          </p:cNvPr>
          <p:cNvSpPr/>
          <p:nvPr/>
        </p:nvSpPr>
        <p:spPr>
          <a:xfrm>
            <a:off x="1641570" y="286652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0F4549-D3BE-4F8A-A2AB-7237EAA97026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8EA03-4E8C-4053-BE92-C1B2CD27A1A5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EA9D4AB-AE4D-4454-9705-B4BD0FB007C4}"/>
              </a:ext>
            </a:extLst>
          </p:cNvPr>
          <p:cNvCxnSpPr/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500DD21-D595-4681-B499-BB0F21EEE40C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E4F2C5F-9A19-4CCA-A898-7F96DA96B552}"/>
              </a:ext>
            </a:extLst>
          </p:cNvPr>
          <p:cNvCxnSpPr>
            <a:cxnSpLocks/>
          </p:cNvCxnSpPr>
          <p:nvPr/>
        </p:nvCxnSpPr>
        <p:spPr>
          <a:xfrm>
            <a:off x="1474080" y="2371695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4096881-BAD9-439E-85BB-821ABCF173AD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1968730" y="3384690"/>
            <a:ext cx="194763" cy="76384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473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5A91A9-459F-4AB9-A8A4-D975D9BBCCFA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A2D152E-FCB7-423C-8099-C3EFC7A5DF6C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0E0E3-5892-4463-B216-B9230404A55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036F02-D6FC-4F4B-8AE2-22284D0765E7}"/>
              </a:ext>
            </a:extLst>
          </p:cNvPr>
          <p:cNvGrpSpPr/>
          <p:nvPr/>
        </p:nvGrpSpPr>
        <p:grpSpPr>
          <a:xfrm>
            <a:off x="5597152" y="206022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C4307CF-6C13-46B2-9870-ABDB77B7E5C1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B0160D-23DF-4F11-A4D2-1A550974B2B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FE2B52-E230-41C9-A308-38478D76F267}"/>
              </a:ext>
            </a:extLst>
          </p:cNvPr>
          <p:cNvGrpSpPr/>
          <p:nvPr/>
        </p:nvGrpSpPr>
        <p:grpSpPr>
          <a:xfrm>
            <a:off x="5078994" y="2913935"/>
            <a:ext cx="986074" cy="555050"/>
            <a:chOff x="979442" y="304466"/>
            <a:chExt cx="986074" cy="55505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C551306-C864-4689-9602-FB69EB045308}"/>
                </a:ext>
              </a:extLst>
            </p:cNvPr>
            <p:cNvGrpSpPr/>
            <p:nvPr/>
          </p:nvGrpSpPr>
          <p:grpSpPr>
            <a:xfrm>
              <a:off x="979442" y="304466"/>
              <a:ext cx="889139" cy="555050"/>
              <a:chOff x="990872" y="125396"/>
              <a:chExt cx="889139" cy="555050"/>
            </a:xfrm>
          </p:grpSpPr>
          <p:cxnSp>
            <p:nvCxnSpPr>
              <p:cNvPr id="35" name="꺾인 연결선 80">
                <a:extLst>
                  <a:ext uri="{FF2B5EF4-FFF2-40B4-BE49-F238E27FC236}">
                    <a16:creationId xmlns:a16="http://schemas.microsoft.com/office/drawing/2014/main" id="{0D3685C9-52DC-4DD1-A85E-229EA2B0D174}"/>
                  </a:ext>
                </a:extLst>
              </p:cNvPr>
              <p:cNvCxnSpPr>
                <a:cxnSpLocks/>
                <a:stCxn id="36" idx="1"/>
                <a:endCxn id="18" idx="2"/>
              </p:cNvCxnSpPr>
              <p:nvPr/>
            </p:nvCxnSpPr>
            <p:spPr>
              <a:xfrm rot="10800000">
                <a:off x="990872" y="125396"/>
                <a:ext cx="147177" cy="401162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9C51D1-4592-44D8-A6B3-DD717A741E6A}"/>
                  </a:ext>
                </a:extLst>
              </p:cNvPr>
              <p:cNvSpPr txBox="1"/>
              <p:nvPr/>
            </p:nvSpPr>
            <p:spPr>
              <a:xfrm>
                <a:off x="1138048" y="372669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4" name="꺾인 연결선 79">
              <a:extLst>
                <a:ext uri="{FF2B5EF4-FFF2-40B4-BE49-F238E27FC236}">
                  <a16:creationId xmlns:a16="http://schemas.microsoft.com/office/drawing/2014/main" id="{BE4F9AB4-D3F9-4B1D-A82F-D9AEFAF0CD12}"/>
                </a:ext>
              </a:extLst>
            </p:cNvPr>
            <p:cNvCxnSpPr>
              <a:cxnSpLocks/>
              <a:stCxn id="36" idx="3"/>
              <a:endCxn id="31" idx="2"/>
            </p:cNvCxnSpPr>
            <p:nvPr/>
          </p:nvCxnSpPr>
          <p:spPr>
            <a:xfrm flipV="1">
              <a:off x="1868581" y="407318"/>
              <a:ext cx="96935" cy="298310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68594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5A91A9-459F-4AB9-A8A4-D975D9BBCCFA}"/>
              </a:ext>
            </a:extLst>
          </p:cNvPr>
          <p:cNvGrpSpPr/>
          <p:nvPr/>
        </p:nvGrpSpPr>
        <p:grpSpPr>
          <a:xfrm>
            <a:off x="4611077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A2D152E-FCB7-423C-8099-C3EFC7A5DF6C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0E0E3-5892-4463-B216-B9230404A55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036F02-D6FC-4F4B-8AE2-22284D0765E7}"/>
              </a:ext>
            </a:extLst>
          </p:cNvPr>
          <p:cNvGrpSpPr/>
          <p:nvPr/>
        </p:nvGrpSpPr>
        <p:grpSpPr>
          <a:xfrm>
            <a:off x="5597152" y="206022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C4307CF-6C13-46B2-9870-ABDB77B7E5C1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B0160D-23DF-4F11-A4D2-1A550974B2B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FE2B52-E230-41C9-A308-38478D76F267}"/>
              </a:ext>
            </a:extLst>
          </p:cNvPr>
          <p:cNvGrpSpPr/>
          <p:nvPr/>
        </p:nvGrpSpPr>
        <p:grpSpPr>
          <a:xfrm>
            <a:off x="5078994" y="2913935"/>
            <a:ext cx="986074" cy="555050"/>
            <a:chOff x="979442" y="304466"/>
            <a:chExt cx="986074" cy="55505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C551306-C864-4689-9602-FB69EB045308}"/>
                </a:ext>
              </a:extLst>
            </p:cNvPr>
            <p:cNvGrpSpPr/>
            <p:nvPr/>
          </p:nvGrpSpPr>
          <p:grpSpPr>
            <a:xfrm>
              <a:off x="979442" y="304466"/>
              <a:ext cx="889139" cy="555050"/>
              <a:chOff x="990872" y="125396"/>
              <a:chExt cx="889139" cy="555050"/>
            </a:xfrm>
          </p:grpSpPr>
          <p:cxnSp>
            <p:nvCxnSpPr>
              <p:cNvPr id="35" name="꺾인 연결선 80">
                <a:extLst>
                  <a:ext uri="{FF2B5EF4-FFF2-40B4-BE49-F238E27FC236}">
                    <a16:creationId xmlns:a16="http://schemas.microsoft.com/office/drawing/2014/main" id="{0D3685C9-52DC-4DD1-A85E-229EA2B0D174}"/>
                  </a:ext>
                </a:extLst>
              </p:cNvPr>
              <p:cNvCxnSpPr>
                <a:cxnSpLocks/>
                <a:stCxn id="36" idx="1"/>
                <a:endCxn id="18" idx="2"/>
              </p:cNvCxnSpPr>
              <p:nvPr/>
            </p:nvCxnSpPr>
            <p:spPr>
              <a:xfrm rot="10800000">
                <a:off x="990872" y="125396"/>
                <a:ext cx="147177" cy="401162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9C51D1-4592-44D8-A6B3-DD717A741E6A}"/>
                  </a:ext>
                </a:extLst>
              </p:cNvPr>
              <p:cNvSpPr txBox="1"/>
              <p:nvPr/>
            </p:nvSpPr>
            <p:spPr>
              <a:xfrm>
                <a:off x="1138048" y="372669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4" name="꺾인 연결선 79">
              <a:extLst>
                <a:ext uri="{FF2B5EF4-FFF2-40B4-BE49-F238E27FC236}">
                  <a16:creationId xmlns:a16="http://schemas.microsoft.com/office/drawing/2014/main" id="{BE4F9AB4-D3F9-4B1D-A82F-D9AEFAF0CD12}"/>
                </a:ext>
              </a:extLst>
            </p:cNvPr>
            <p:cNvCxnSpPr>
              <a:cxnSpLocks/>
              <a:stCxn id="36" idx="3"/>
              <a:endCxn id="31" idx="2"/>
            </p:cNvCxnSpPr>
            <p:nvPr/>
          </p:nvCxnSpPr>
          <p:spPr>
            <a:xfrm flipV="1">
              <a:off x="1868581" y="407318"/>
              <a:ext cx="96935" cy="298310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44203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945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제목 6">
            <a:extLst>
              <a:ext uri="{FF2B5EF4-FFF2-40B4-BE49-F238E27FC236}">
                <a16:creationId xmlns:a16="http://schemas.microsoft.com/office/drawing/2014/main" id="{9CAFAC3B-02A2-4C76-AF75-31E8F737F1FB}"/>
              </a:ext>
            </a:extLst>
          </p:cNvPr>
          <p:cNvSpPr txBox="1">
            <a:spLocks/>
          </p:cNvSpPr>
          <p:nvPr/>
        </p:nvSpPr>
        <p:spPr>
          <a:xfrm>
            <a:off x="416132" y="2161526"/>
            <a:ext cx="1066801" cy="7080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44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254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74567" y="646877"/>
            <a:ext cx="4713317" cy="4257632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sv-SE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quick_sort(</a:t>
            </a:r>
            <a:r>
              <a:rPr lang="sv-SE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sv-SE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</a:t>
            </a:r>
            <a:r>
              <a:rPr lang="sv-SE" altLang="ko-KR" sz="10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MAX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], </a:t>
            </a:r>
            <a:r>
              <a:rPr lang="sv-SE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sv-SE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min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sv-SE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sv-SE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max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l =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min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+1;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r =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max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p =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min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pivot;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max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min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&lt;= 1) 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;</a:t>
            </a:r>
          </a:p>
          <a:p>
            <a:pPr lvl="1"/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pivot = </a:t>
            </a:r>
            <a:r>
              <a:rPr lang="en-US" altLang="ko-KR" sz="10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min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(l &lt; r)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while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[l] &lt; pivot &amp;&amp; l &lt;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max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++l;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while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[r] &gt; pivot &amp;&amp; r &gt;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min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--r; 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(l &lt;= r) 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</a:t>
            </a:r>
            <a:r>
              <a:rPr lang="pt-BR" altLang="ko-KR" sz="10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SWAP</a:t>
            </a:r>
            <a:r>
              <a:rPr lang="pt-B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pt-BR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pt-B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[l], </a:t>
            </a:r>
            <a:r>
              <a:rPr lang="pt-BR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pt-BR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[r], tmp);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min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&lt;= r) {</a:t>
            </a:r>
          </a:p>
          <a:p>
            <a:pPr lvl="1"/>
            <a:r>
              <a:rPr lang="sv-SE" altLang="ko-KR" sz="10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SWAP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sv-SE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</a:t>
            </a:r>
            <a:r>
              <a:rPr lang="sv-SE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min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], </a:t>
            </a:r>
            <a:r>
              <a:rPr lang="sv-SE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[r], tmp);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p = r;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quick_sort(</a:t>
            </a:r>
            <a:r>
              <a:rPr lang="sv-SE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sv-SE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min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p-1); </a:t>
            </a:r>
            <a:r>
              <a:rPr lang="sv-SE" altLang="ko-KR" sz="10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divide</a:t>
            </a:r>
            <a:endParaRPr lang="sv-SE" altLang="ko-KR" sz="10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quick_sort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p+1,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max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divide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14D62-2B7B-4E30-84BC-1EE550B7BFDE}"/>
              </a:ext>
            </a:extLst>
          </p:cNvPr>
          <p:cNvSpPr/>
          <p:nvPr/>
        </p:nvSpPr>
        <p:spPr>
          <a:xfrm>
            <a:off x="4887884" y="646877"/>
            <a:ext cx="4000295" cy="1079053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MAX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] = { 4, 2, 6, 5, 8, 7, 1, 3 };</a:t>
            </a:r>
          </a:p>
          <a:p>
            <a:pPr lvl="1"/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quick_sort(arr, 0, </a:t>
            </a:r>
            <a:r>
              <a:rPr lang="sv-SE" altLang="ko-KR" sz="10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MAX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-1); 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제목 6">
            <a:extLst>
              <a:ext uri="{FF2B5EF4-FFF2-40B4-BE49-F238E27FC236}">
                <a16:creationId xmlns:a16="http://schemas.microsoft.com/office/drawing/2014/main" id="{D8576B04-78E5-47F1-87ED-8028F2992EC5}"/>
              </a:ext>
            </a:extLst>
          </p:cNvPr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>
            <a:extLst>
              <a:ext uri="{FF2B5EF4-FFF2-40B4-BE49-F238E27FC236}">
                <a16:creationId xmlns:a16="http://schemas.microsoft.com/office/drawing/2014/main" id="{53055745-3429-4FF1-90C2-E8ACA82711E0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46697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12369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416132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78EC55-582E-4FD1-9099-B115BC061248}"/>
              </a:ext>
            </a:extLst>
          </p:cNvPr>
          <p:cNvSpPr/>
          <p:nvPr/>
        </p:nvSpPr>
        <p:spPr>
          <a:xfrm>
            <a:off x="412369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645333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CCC606-1B9E-4F46-95DC-5CAABC3699B2}"/>
              </a:ext>
            </a:extLst>
          </p:cNvPr>
          <p:cNvSpPr/>
          <p:nvPr/>
        </p:nvSpPr>
        <p:spPr>
          <a:xfrm>
            <a:off x="1641570" y="286652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EA9D4AB-AE4D-4454-9705-B4BD0FB007C4}"/>
              </a:ext>
            </a:extLst>
          </p:cNvPr>
          <p:cNvCxnSpPr/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500DD21-D595-4681-B499-BB0F21EEE40C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E4F2C5F-9A19-4CCA-A898-7F96DA96B552}"/>
              </a:ext>
            </a:extLst>
          </p:cNvPr>
          <p:cNvCxnSpPr>
            <a:cxnSpLocks/>
          </p:cNvCxnSpPr>
          <p:nvPr/>
        </p:nvCxnSpPr>
        <p:spPr>
          <a:xfrm>
            <a:off x="1474080" y="2371695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EDB894-9EAE-416C-954A-D70B440DB29C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71D00A-A443-4BEA-BF74-3C082D4A0C92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2474421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487145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0F4549-D3BE-4F8A-A2AB-7237EAA97026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8EA03-4E8C-4053-BE92-C1B2CD27A1A5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68C8DA0-9F5B-4E8B-A7EF-5A182FA53389}"/>
              </a:ext>
            </a:extLst>
          </p:cNvPr>
          <p:cNvCxnSpPr>
            <a:cxnSpLocks/>
          </p:cNvCxnSpPr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</p:cNvCxnSpPr>
          <p:nvPr/>
        </p:nvCxnSpPr>
        <p:spPr>
          <a:xfrm>
            <a:off x="1474080" y="2371695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67108E7-EF85-428D-83BF-82B5601917C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471943" y="1250643"/>
            <a:ext cx="1040680" cy="56549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0CABB27-70FF-4D3E-9A9A-93E3B485A5A4}"/>
              </a:ext>
            </a:extLst>
          </p:cNvPr>
          <p:cNvCxnSpPr>
            <a:cxnSpLocks/>
          </p:cNvCxnSpPr>
          <p:nvPr/>
        </p:nvCxnSpPr>
        <p:spPr>
          <a:xfrm flipH="1">
            <a:off x="910783" y="3384690"/>
            <a:ext cx="462509" cy="76228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56DB7D2-55CC-4041-9A19-81689E4B9EB7}"/>
              </a:ext>
            </a:extLst>
          </p:cNvPr>
          <p:cNvCxnSpPr>
            <a:cxnSpLocks/>
          </p:cNvCxnSpPr>
          <p:nvPr/>
        </p:nvCxnSpPr>
        <p:spPr>
          <a:xfrm>
            <a:off x="1373292" y="3384690"/>
            <a:ext cx="762928" cy="76073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2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2474421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68C8DA0-9F5B-4E8B-A7EF-5A182FA53389}"/>
              </a:ext>
            </a:extLst>
          </p:cNvPr>
          <p:cNvCxnSpPr>
            <a:cxnSpLocks/>
          </p:cNvCxnSpPr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2371695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67108E7-EF85-428D-83BF-82B5601917C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471943" y="1250643"/>
            <a:ext cx="1040680" cy="56549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8671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2332741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2370142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F9ED6C-12F7-4E62-9536-6397249659CD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4B5F37-A937-4BDE-ADA4-C40570EEB449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F17098B-0B08-4CC7-9F4E-2A134265250E}"/>
              </a:ext>
            </a:extLst>
          </p:cNvPr>
          <p:cNvGrpSpPr/>
          <p:nvPr/>
        </p:nvGrpSpPr>
        <p:grpSpPr>
          <a:xfrm>
            <a:off x="3134894" y="3384695"/>
            <a:ext cx="1036301" cy="613524"/>
            <a:chOff x="1988839" y="1807731"/>
            <a:chExt cx="1036301" cy="613524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0C9C59-4582-49DB-937D-5B6D0829C767}"/>
                </a:ext>
              </a:extLst>
            </p:cNvPr>
            <p:cNvGrpSpPr/>
            <p:nvPr/>
          </p:nvGrpSpPr>
          <p:grpSpPr>
            <a:xfrm>
              <a:off x="1988839" y="1807757"/>
              <a:ext cx="827657" cy="613498"/>
              <a:chOff x="2000269" y="1628687"/>
              <a:chExt cx="827657" cy="613498"/>
            </a:xfrm>
          </p:grpSpPr>
          <p:cxnSp>
            <p:nvCxnSpPr>
              <p:cNvPr id="65" name="꺾인 연결선 80">
                <a:extLst>
                  <a:ext uri="{FF2B5EF4-FFF2-40B4-BE49-F238E27FC236}">
                    <a16:creationId xmlns:a16="http://schemas.microsoft.com/office/drawing/2014/main" id="{F0CEFDC8-08E2-4F94-A337-3816AE860F83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rot="10800000">
                <a:off x="2000269" y="1628687"/>
                <a:ext cx="214464" cy="45961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4696317-6285-4FFB-988C-4562FA3FBCCF}"/>
                  </a:ext>
                </a:extLst>
              </p:cNvPr>
              <p:cNvSpPr txBox="1"/>
              <p:nvPr/>
            </p:nvSpPr>
            <p:spPr>
              <a:xfrm>
                <a:off x="2214733" y="1934408"/>
                <a:ext cx="613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64" name="꺾인 연결선 79">
              <a:extLst>
                <a:ext uri="{FF2B5EF4-FFF2-40B4-BE49-F238E27FC236}">
                  <a16:creationId xmlns:a16="http://schemas.microsoft.com/office/drawing/2014/main" id="{10EA7606-0612-4F6F-9046-39FFDD069AA4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16496" y="1807731"/>
              <a:ext cx="208644" cy="45963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38C8DA4-BE20-4A23-8844-255DE03521F3}"/>
              </a:ext>
            </a:extLst>
          </p:cNvPr>
          <p:cNvCxnSpPr>
            <a:cxnSpLocks/>
          </p:cNvCxnSpPr>
          <p:nvPr/>
        </p:nvCxnSpPr>
        <p:spPr>
          <a:xfrm flipH="1">
            <a:off x="910783" y="3384690"/>
            <a:ext cx="462509" cy="76228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A5403A4-9523-4411-AD8C-143D232AC68A}"/>
              </a:ext>
            </a:extLst>
          </p:cNvPr>
          <p:cNvCxnSpPr>
            <a:cxnSpLocks/>
          </p:cNvCxnSpPr>
          <p:nvPr/>
        </p:nvCxnSpPr>
        <p:spPr>
          <a:xfrm>
            <a:off x="1373292" y="3384690"/>
            <a:ext cx="762928" cy="76073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0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2474421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68C8DA0-9F5B-4E8B-A7EF-5A182FA53389}"/>
              </a:ext>
            </a:extLst>
          </p:cNvPr>
          <p:cNvCxnSpPr>
            <a:cxnSpLocks/>
          </p:cNvCxnSpPr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2371695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67108E7-EF85-428D-83BF-82B5601917C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471943" y="1250643"/>
            <a:ext cx="1040680" cy="56549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8671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2332741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2370142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9F730B-D9F9-4CF3-9813-07CB87A254F1}"/>
              </a:ext>
            </a:extLst>
          </p:cNvPr>
          <p:cNvGrpSpPr/>
          <p:nvPr/>
        </p:nvGrpSpPr>
        <p:grpSpPr>
          <a:xfrm>
            <a:off x="3125945" y="3384695"/>
            <a:ext cx="1036304" cy="613524"/>
            <a:chOff x="1988836" y="1807731"/>
            <a:chExt cx="1036304" cy="613524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A678C6B-4E44-4D84-8E5A-C3E09B732907}"/>
                </a:ext>
              </a:extLst>
            </p:cNvPr>
            <p:cNvGrpSpPr/>
            <p:nvPr/>
          </p:nvGrpSpPr>
          <p:grpSpPr>
            <a:xfrm>
              <a:off x="1988836" y="1807749"/>
              <a:ext cx="892045" cy="613506"/>
              <a:chOff x="2000266" y="1628679"/>
              <a:chExt cx="892045" cy="613506"/>
            </a:xfrm>
          </p:grpSpPr>
          <p:cxnSp>
            <p:nvCxnSpPr>
              <p:cNvPr id="56" name="꺾인 연결선 80">
                <a:extLst>
                  <a:ext uri="{FF2B5EF4-FFF2-40B4-BE49-F238E27FC236}">
                    <a16:creationId xmlns:a16="http://schemas.microsoft.com/office/drawing/2014/main" id="{5C9E4153-F26E-4BF4-9C0E-55B950C81350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rot="10800000">
                <a:off x="2000266" y="1628679"/>
                <a:ext cx="150083" cy="459619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CA034D-86D1-4200-A347-425251F90180}"/>
                  </a:ext>
                </a:extLst>
              </p:cNvPr>
              <p:cNvSpPr txBox="1"/>
              <p:nvPr/>
            </p:nvSpPr>
            <p:spPr>
              <a:xfrm>
                <a:off x="2150348" y="1934408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5" name="꺾인 연결선 79">
              <a:extLst>
                <a:ext uri="{FF2B5EF4-FFF2-40B4-BE49-F238E27FC236}">
                  <a16:creationId xmlns:a16="http://schemas.microsoft.com/office/drawing/2014/main" id="{5AE5D134-85B9-4212-B686-FD14FFC8BE97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V="1">
              <a:off x="2880881" y="1807731"/>
              <a:ext cx="144259" cy="45963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FD86B7-A094-426E-8A1B-07253D06E470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654664D-A26B-4800-902F-9C85F6ABC49B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BA2C00-EF36-4F6F-AFA2-DF333F0A9B8D}"/>
              </a:ext>
            </a:extLst>
          </p:cNvPr>
          <p:cNvSpPr/>
          <p:nvPr/>
        </p:nvSpPr>
        <p:spPr>
          <a:xfrm>
            <a:off x="2485961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3548D2-B4A7-4220-8034-2DCC65FB9DF3}"/>
              </a:ext>
            </a:extLst>
          </p:cNvPr>
          <p:cNvSpPr/>
          <p:nvPr/>
        </p:nvSpPr>
        <p:spPr>
          <a:xfrm>
            <a:off x="3749043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1D93B8B-9259-472C-80E9-D650048C6E35}"/>
              </a:ext>
            </a:extLst>
          </p:cNvPr>
          <p:cNvCxnSpPr>
            <a:cxnSpLocks/>
          </p:cNvCxnSpPr>
          <p:nvPr/>
        </p:nvCxnSpPr>
        <p:spPr>
          <a:xfrm flipH="1">
            <a:off x="910783" y="3384690"/>
            <a:ext cx="462509" cy="76228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AEBF95B-B9FC-4CC1-B12C-41635247299A}"/>
              </a:ext>
            </a:extLst>
          </p:cNvPr>
          <p:cNvCxnSpPr>
            <a:cxnSpLocks/>
          </p:cNvCxnSpPr>
          <p:nvPr/>
        </p:nvCxnSpPr>
        <p:spPr>
          <a:xfrm>
            <a:off x="1373292" y="3384690"/>
            <a:ext cx="762928" cy="76073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4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2474421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68C8DA0-9F5B-4E8B-A7EF-5A182FA53389}"/>
              </a:ext>
            </a:extLst>
          </p:cNvPr>
          <p:cNvCxnSpPr>
            <a:cxnSpLocks/>
          </p:cNvCxnSpPr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2371695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67108E7-EF85-428D-83BF-82B5601917C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471943" y="1250643"/>
            <a:ext cx="1040680" cy="56549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8671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2332741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2370142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7722B25-3B24-4E81-8F59-E08749174826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 flipH="1">
            <a:off x="3242462" y="3383137"/>
            <a:ext cx="1014369" cy="7653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8D9B155-AD20-4180-B0E2-AEDCBE353E44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394100-4139-41C1-A555-859D16BE4EF1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F7D3B7-6A8C-4E97-9656-42E87E8C21A9}"/>
              </a:ext>
            </a:extLst>
          </p:cNvPr>
          <p:cNvSpPr/>
          <p:nvPr/>
        </p:nvSpPr>
        <p:spPr>
          <a:xfrm>
            <a:off x="2485961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1E4811D-9CAE-46D9-9BB0-45A6F99F4266}"/>
              </a:ext>
            </a:extLst>
          </p:cNvPr>
          <p:cNvSpPr/>
          <p:nvPr/>
        </p:nvSpPr>
        <p:spPr>
          <a:xfrm>
            <a:off x="3749043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2532125-6538-4B42-A0F3-C09B608E3D32}"/>
              </a:ext>
            </a:extLst>
          </p:cNvPr>
          <p:cNvCxnSpPr>
            <a:cxnSpLocks/>
          </p:cNvCxnSpPr>
          <p:nvPr/>
        </p:nvCxnSpPr>
        <p:spPr>
          <a:xfrm flipH="1">
            <a:off x="910783" y="3384690"/>
            <a:ext cx="462509" cy="76228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C04B20A-B547-4530-BB93-B1888432A265}"/>
              </a:ext>
            </a:extLst>
          </p:cNvPr>
          <p:cNvCxnSpPr>
            <a:cxnSpLocks/>
          </p:cNvCxnSpPr>
          <p:nvPr/>
        </p:nvCxnSpPr>
        <p:spPr>
          <a:xfrm>
            <a:off x="1373292" y="3384690"/>
            <a:ext cx="762928" cy="76073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6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2474421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68C8DA0-9F5B-4E8B-A7EF-5A182FA53389}"/>
              </a:ext>
            </a:extLst>
          </p:cNvPr>
          <p:cNvCxnSpPr>
            <a:cxnSpLocks/>
          </p:cNvCxnSpPr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2371695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67108E7-EF85-428D-83BF-82B5601917C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471943" y="1250643"/>
            <a:ext cx="1040680" cy="56549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4908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2332741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2370142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4148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7722B25-3B24-4E81-8F59-E08749174826}"/>
              </a:ext>
            </a:extLst>
          </p:cNvPr>
          <p:cNvCxnSpPr>
            <a:cxnSpLocks/>
            <a:stCxn id="38" idx="2"/>
            <a:endCxn id="59" idx="0"/>
          </p:cNvCxnSpPr>
          <p:nvPr/>
        </p:nvCxnSpPr>
        <p:spPr>
          <a:xfrm>
            <a:off x="3027630" y="3384690"/>
            <a:ext cx="1251152" cy="76384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9694F6-150C-4588-9472-712D8646739F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EB70E8-0539-40B2-905E-0BC294A740CD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45B3C1-DBD8-4823-9F33-55C13772371E}"/>
              </a:ext>
            </a:extLst>
          </p:cNvPr>
          <p:cNvSpPr/>
          <p:nvPr/>
        </p:nvSpPr>
        <p:spPr>
          <a:xfrm>
            <a:off x="2485961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0114E3-E9E0-4AF1-9F96-B0F8730603A6}"/>
              </a:ext>
            </a:extLst>
          </p:cNvPr>
          <p:cNvSpPr/>
          <p:nvPr/>
        </p:nvSpPr>
        <p:spPr>
          <a:xfrm>
            <a:off x="3749043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30CEB0A-39F7-4444-948B-BDCD09DA6E89}"/>
              </a:ext>
            </a:extLst>
          </p:cNvPr>
          <p:cNvCxnSpPr>
            <a:cxnSpLocks/>
          </p:cNvCxnSpPr>
          <p:nvPr/>
        </p:nvCxnSpPr>
        <p:spPr>
          <a:xfrm flipH="1">
            <a:off x="910783" y="3384690"/>
            <a:ext cx="462509" cy="76228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5C21B83-247F-4D9F-A3CB-DFD53DED4082}"/>
              </a:ext>
            </a:extLst>
          </p:cNvPr>
          <p:cNvCxnSpPr>
            <a:cxnSpLocks/>
          </p:cNvCxnSpPr>
          <p:nvPr/>
        </p:nvCxnSpPr>
        <p:spPr>
          <a:xfrm>
            <a:off x="1373292" y="3384690"/>
            <a:ext cx="762928" cy="76073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8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2474421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68C8DA0-9F5B-4E8B-A7EF-5A182FA53389}"/>
              </a:ext>
            </a:extLst>
          </p:cNvPr>
          <p:cNvCxnSpPr>
            <a:cxnSpLocks/>
          </p:cNvCxnSpPr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2371695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67108E7-EF85-428D-83BF-82B5601917C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471943" y="1250643"/>
            <a:ext cx="1040680" cy="56549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4908" y="286497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2332741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2370142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9694F6-150C-4588-9472-712D8646739F}"/>
              </a:ext>
            </a:extLst>
          </p:cNvPr>
          <p:cNvSpPr/>
          <p:nvPr/>
        </p:nvSpPr>
        <p:spPr>
          <a:xfrm>
            <a:off x="41425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EB70E8-0539-40B2-905E-0BC294A740CD}"/>
              </a:ext>
            </a:extLst>
          </p:cNvPr>
          <p:cNvSpPr/>
          <p:nvPr/>
        </p:nvSpPr>
        <p:spPr>
          <a:xfrm>
            <a:off x="1450570" y="414853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45B3C1-DBD8-4823-9F33-55C13772371E}"/>
              </a:ext>
            </a:extLst>
          </p:cNvPr>
          <p:cNvSpPr/>
          <p:nvPr/>
        </p:nvSpPr>
        <p:spPr>
          <a:xfrm>
            <a:off x="2485961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0114E3-E9E0-4AF1-9F96-B0F8730603A6}"/>
              </a:ext>
            </a:extLst>
          </p:cNvPr>
          <p:cNvSpPr/>
          <p:nvPr/>
        </p:nvSpPr>
        <p:spPr>
          <a:xfrm>
            <a:off x="3749043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63D37A5-949F-406C-A24D-2C1CDE4674C7}"/>
              </a:ext>
            </a:extLst>
          </p:cNvPr>
          <p:cNvCxnSpPr>
            <a:cxnSpLocks/>
          </p:cNvCxnSpPr>
          <p:nvPr/>
        </p:nvCxnSpPr>
        <p:spPr>
          <a:xfrm flipH="1">
            <a:off x="910783" y="3384690"/>
            <a:ext cx="462509" cy="76228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27DECF6-DB90-4434-A929-283678D81F7A}"/>
              </a:ext>
            </a:extLst>
          </p:cNvPr>
          <p:cNvCxnSpPr>
            <a:cxnSpLocks/>
          </p:cNvCxnSpPr>
          <p:nvPr/>
        </p:nvCxnSpPr>
        <p:spPr>
          <a:xfrm>
            <a:off x="1373292" y="3384690"/>
            <a:ext cx="762928" cy="76073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9829974-300C-42B2-AC54-2356A7282367}"/>
              </a:ext>
            </a:extLst>
          </p:cNvPr>
          <p:cNvCxnSpPr>
            <a:cxnSpLocks/>
          </p:cNvCxnSpPr>
          <p:nvPr/>
        </p:nvCxnSpPr>
        <p:spPr>
          <a:xfrm flipH="1">
            <a:off x="3164083" y="3384690"/>
            <a:ext cx="462509" cy="76228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7174D7D-BB86-4A9A-8A2D-B45311891109}"/>
              </a:ext>
            </a:extLst>
          </p:cNvPr>
          <p:cNvCxnSpPr>
            <a:cxnSpLocks/>
          </p:cNvCxnSpPr>
          <p:nvPr/>
        </p:nvCxnSpPr>
        <p:spPr>
          <a:xfrm>
            <a:off x="3626592" y="3384690"/>
            <a:ext cx="762928" cy="76073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6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438209" cy="1172190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분할 정복 알고리즘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(Divide And Conquer)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그대로 해결할 수 없는 커다란 문제를 작은 문제로 분할하여 문제를 해결해 나가는 방법론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재귀호출을 사용한다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 sort, Merge sort, CPU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곱셈 연산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고속 푸리에 변환 등에서 활용된다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50948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174360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1209815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1247216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174205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4908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1208262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1245663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9694F6-150C-4588-9472-712D8646739F}"/>
              </a:ext>
            </a:extLst>
          </p:cNvPr>
          <p:cNvSpPr/>
          <p:nvPr/>
        </p:nvSpPr>
        <p:spPr>
          <a:xfrm>
            <a:off x="41425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EB70E8-0539-40B2-905E-0BC294A740CD}"/>
              </a:ext>
            </a:extLst>
          </p:cNvPr>
          <p:cNvSpPr/>
          <p:nvPr/>
        </p:nvSpPr>
        <p:spPr>
          <a:xfrm>
            <a:off x="145057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01DC326-2A24-4892-B275-5213BD1FC55F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932410" y="2269539"/>
            <a:ext cx="38570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48E6BFD-FEBD-4ECC-BAD1-5B8BF15FF646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345330" y="2245759"/>
            <a:ext cx="62340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2227DE1-15B5-412D-9CDF-479D7C4AF054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242462" y="2269539"/>
            <a:ext cx="38413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2C70BA4-1E48-453D-975A-E6378E686C46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626592" y="2245759"/>
            <a:ext cx="65219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5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174360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1209815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1247216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174205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4908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1208262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1245663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9694F6-150C-4588-9472-712D8646739F}"/>
              </a:ext>
            </a:extLst>
          </p:cNvPr>
          <p:cNvSpPr/>
          <p:nvPr/>
        </p:nvSpPr>
        <p:spPr>
          <a:xfrm>
            <a:off x="41425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EB70E8-0539-40B2-905E-0BC294A740CD}"/>
              </a:ext>
            </a:extLst>
          </p:cNvPr>
          <p:cNvSpPr/>
          <p:nvPr/>
        </p:nvSpPr>
        <p:spPr>
          <a:xfrm>
            <a:off x="145057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F712D87-4DAE-477F-86DD-300C29CDAE1D}"/>
              </a:ext>
            </a:extLst>
          </p:cNvPr>
          <p:cNvGrpSpPr/>
          <p:nvPr/>
        </p:nvGrpSpPr>
        <p:grpSpPr>
          <a:xfrm>
            <a:off x="932411" y="3209393"/>
            <a:ext cx="2310051" cy="583357"/>
            <a:chOff x="2016050" y="1810837"/>
            <a:chExt cx="2310051" cy="58335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19F085A-C52C-4866-8348-A76BCD1EAAEB}"/>
                </a:ext>
              </a:extLst>
            </p:cNvPr>
            <p:cNvGrpSpPr/>
            <p:nvPr/>
          </p:nvGrpSpPr>
          <p:grpSpPr>
            <a:xfrm>
              <a:off x="2016050" y="1810838"/>
              <a:ext cx="1537907" cy="583356"/>
              <a:chOff x="2027480" y="1631768"/>
              <a:chExt cx="1537907" cy="583356"/>
            </a:xfrm>
          </p:grpSpPr>
          <p:cxnSp>
            <p:nvCxnSpPr>
              <p:cNvPr id="31" name="꺾인 연결선 80">
                <a:extLst>
                  <a:ext uri="{FF2B5EF4-FFF2-40B4-BE49-F238E27FC236}">
                    <a16:creationId xmlns:a16="http://schemas.microsoft.com/office/drawing/2014/main" id="{D0B0CFA0-7F63-4E58-8970-E457DB01910D}"/>
                  </a:ext>
                </a:extLst>
              </p:cNvPr>
              <p:cNvCxnSpPr>
                <a:cxnSpLocks/>
                <a:stCxn id="32" idx="1"/>
                <a:endCxn id="55" idx="2"/>
              </p:cNvCxnSpPr>
              <p:nvPr/>
            </p:nvCxnSpPr>
            <p:spPr>
              <a:xfrm rot="10800000">
                <a:off x="2027480" y="1631768"/>
                <a:ext cx="795945" cy="429469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5B590D-E15B-4C8C-A8DD-BC92BB13F8FA}"/>
                  </a:ext>
                </a:extLst>
              </p:cNvPr>
              <p:cNvSpPr txBox="1"/>
              <p:nvPr/>
            </p:nvSpPr>
            <p:spPr>
              <a:xfrm>
                <a:off x="2823424" y="1907347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30" name="꺾인 연결선 79">
              <a:extLst>
                <a:ext uri="{FF2B5EF4-FFF2-40B4-BE49-F238E27FC236}">
                  <a16:creationId xmlns:a16="http://schemas.microsoft.com/office/drawing/2014/main" id="{5EFD22DC-9344-436C-BC41-66A1A05D3C80}"/>
                </a:ext>
              </a:extLst>
            </p:cNvPr>
            <p:cNvCxnSpPr>
              <a:cxnSpLocks/>
              <a:stCxn id="32" idx="3"/>
              <a:endCxn id="58" idx="2"/>
            </p:cNvCxnSpPr>
            <p:nvPr/>
          </p:nvCxnSpPr>
          <p:spPr>
            <a:xfrm flipV="1">
              <a:off x="3553957" y="1810837"/>
              <a:ext cx="772144" cy="429469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4B1A7E-FE8D-417D-9E5C-F84FF369EF05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F2AFC4-0430-4CD4-ADB0-865B1C60F677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5F33FC-1FD2-48B6-BC16-AF96FFB54D51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6DD158-C3E0-4959-A721-0CD795C37D1B}"/>
              </a:ext>
            </a:extLst>
          </p:cNvPr>
          <p:cNvSpPr/>
          <p:nvPr/>
        </p:nvSpPr>
        <p:spPr>
          <a:xfrm>
            <a:off x="145245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F856C44-8F9D-474F-B5AE-065A2998224A}"/>
              </a:ext>
            </a:extLst>
          </p:cNvPr>
          <p:cNvCxnSpPr>
            <a:cxnSpLocks/>
          </p:cNvCxnSpPr>
          <p:nvPr/>
        </p:nvCxnSpPr>
        <p:spPr>
          <a:xfrm flipH="1">
            <a:off x="932410" y="2269539"/>
            <a:ext cx="38570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32F7C-2FBB-40DD-9C3A-EEFD69FBE464}"/>
              </a:ext>
            </a:extLst>
          </p:cNvPr>
          <p:cNvCxnSpPr>
            <a:cxnSpLocks/>
          </p:cNvCxnSpPr>
          <p:nvPr/>
        </p:nvCxnSpPr>
        <p:spPr>
          <a:xfrm>
            <a:off x="1345330" y="2245759"/>
            <a:ext cx="62340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DDDA6D-C19A-4064-A173-CE636B43B2CC}"/>
              </a:ext>
            </a:extLst>
          </p:cNvPr>
          <p:cNvCxnSpPr>
            <a:cxnSpLocks/>
          </p:cNvCxnSpPr>
          <p:nvPr/>
        </p:nvCxnSpPr>
        <p:spPr>
          <a:xfrm flipH="1">
            <a:off x="3242462" y="2269539"/>
            <a:ext cx="38413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B647C1F-5A6E-4A09-AEA0-B5E950EDCCE8}"/>
              </a:ext>
            </a:extLst>
          </p:cNvPr>
          <p:cNvCxnSpPr>
            <a:cxnSpLocks/>
          </p:cNvCxnSpPr>
          <p:nvPr/>
        </p:nvCxnSpPr>
        <p:spPr>
          <a:xfrm>
            <a:off x="3626592" y="2245759"/>
            <a:ext cx="65219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6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174360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1209815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1247216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174205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4908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1208262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1245663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9694F6-150C-4588-9472-712D8646739F}"/>
              </a:ext>
            </a:extLst>
          </p:cNvPr>
          <p:cNvSpPr/>
          <p:nvPr/>
        </p:nvSpPr>
        <p:spPr>
          <a:xfrm>
            <a:off x="41425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EB70E8-0539-40B2-905E-0BC294A740CD}"/>
              </a:ext>
            </a:extLst>
          </p:cNvPr>
          <p:cNvSpPr/>
          <p:nvPr/>
        </p:nvSpPr>
        <p:spPr>
          <a:xfrm>
            <a:off x="145057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4B1A7E-FE8D-417D-9E5C-F84FF369EF05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F2AFC4-0430-4CD4-ADB0-865B1C60F677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5F33FC-1FD2-48B6-BC16-AF96FFB54D51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6DD158-C3E0-4959-A721-0CD795C37D1B}"/>
              </a:ext>
            </a:extLst>
          </p:cNvPr>
          <p:cNvSpPr/>
          <p:nvPr/>
        </p:nvSpPr>
        <p:spPr>
          <a:xfrm>
            <a:off x="145245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C3E0D0-1C70-4024-9359-4E36D6E438FD}"/>
              </a:ext>
            </a:extLst>
          </p:cNvPr>
          <p:cNvCxnSpPr>
            <a:cxnSpLocks/>
          </p:cNvCxnSpPr>
          <p:nvPr/>
        </p:nvCxnSpPr>
        <p:spPr>
          <a:xfrm flipH="1">
            <a:off x="932410" y="2269539"/>
            <a:ext cx="38570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9FDAE8C-07E3-4DE2-8652-649F0696EDF6}"/>
              </a:ext>
            </a:extLst>
          </p:cNvPr>
          <p:cNvCxnSpPr>
            <a:cxnSpLocks/>
          </p:cNvCxnSpPr>
          <p:nvPr/>
        </p:nvCxnSpPr>
        <p:spPr>
          <a:xfrm>
            <a:off x="1345330" y="2245759"/>
            <a:ext cx="62340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AD41B5-EEB0-4C9D-8C02-C766F654FF2B}"/>
              </a:ext>
            </a:extLst>
          </p:cNvPr>
          <p:cNvCxnSpPr>
            <a:cxnSpLocks/>
          </p:cNvCxnSpPr>
          <p:nvPr/>
        </p:nvCxnSpPr>
        <p:spPr>
          <a:xfrm flipH="1">
            <a:off x="3242462" y="2269539"/>
            <a:ext cx="38413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6CCE96-1BF9-4E69-9002-927D7B431453}"/>
              </a:ext>
            </a:extLst>
          </p:cNvPr>
          <p:cNvCxnSpPr>
            <a:cxnSpLocks/>
          </p:cNvCxnSpPr>
          <p:nvPr/>
        </p:nvCxnSpPr>
        <p:spPr>
          <a:xfrm>
            <a:off x="3626592" y="2245759"/>
            <a:ext cx="65219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F09FCC9-D89D-4B80-992A-A7F6B34BD8E8}"/>
              </a:ext>
            </a:extLst>
          </p:cNvPr>
          <p:cNvCxnSpPr>
            <a:cxnSpLocks/>
            <a:stCxn id="58" idx="2"/>
            <a:endCxn id="43" idx="0"/>
          </p:cNvCxnSpPr>
          <p:nvPr/>
        </p:nvCxnSpPr>
        <p:spPr>
          <a:xfrm flipH="1">
            <a:off x="934292" y="3209393"/>
            <a:ext cx="2308170" cy="780606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8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174360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1209815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1247216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174205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4908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1208262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1245663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9694F6-150C-4588-9472-712D8646739F}"/>
              </a:ext>
            </a:extLst>
          </p:cNvPr>
          <p:cNvSpPr/>
          <p:nvPr/>
        </p:nvSpPr>
        <p:spPr>
          <a:xfrm>
            <a:off x="41425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EB70E8-0539-40B2-905E-0BC294A740CD}"/>
              </a:ext>
            </a:extLst>
          </p:cNvPr>
          <p:cNvSpPr/>
          <p:nvPr/>
        </p:nvSpPr>
        <p:spPr>
          <a:xfrm>
            <a:off x="145057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4B1A7E-FE8D-417D-9E5C-F84FF369EF05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F2AFC4-0430-4CD4-ADB0-865B1C60F677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5F33FC-1FD2-48B6-BC16-AF96FFB54D51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6DD158-C3E0-4959-A721-0CD795C37D1B}"/>
              </a:ext>
            </a:extLst>
          </p:cNvPr>
          <p:cNvSpPr/>
          <p:nvPr/>
        </p:nvSpPr>
        <p:spPr>
          <a:xfrm>
            <a:off x="145245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C3E0D0-1C70-4024-9359-4E36D6E438FD}"/>
              </a:ext>
            </a:extLst>
          </p:cNvPr>
          <p:cNvCxnSpPr>
            <a:cxnSpLocks/>
          </p:cNvCxnSpPr>
          <p:nvPr/>
        </p:nvCxnSpPr>
        <p:spPr>
          <a:xfrm flipH="1">
            <a:off x="932410" y="2269539"/>
            <a:ext cx="38570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9FDAE8C-07E3-4DE2-8652-649F0696EDF6}"/>
              </a:ext>
            </a:extLst>
          </p:cNvPr>
          <p:cNvCxnSpPr>
            <a:cxnSpLocks/>
          </p:cNvCxnSpPr>
          <p:nvPr/>
        </p:nvCxnSpPr>
        <p:spPr>
          <a:xfrm>
            <a:off x="1345330" y="2245759"/>
            <a:ext cx="62340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AD41B5-EEB0-4C9D-8C02-C766F654FF2B}"/>
              </a:ext>
            </a:extLst>
          </p:cNvPr>
          <p:cNvCxnSpPr>
            <a:cxnSpLocks/>
          </p:cNvCxnSpPr>
          <p:nvPr/>
        </p:nvCxnSpPr>
        <p:spPr>
          <a:xfrm flipH="1">
            <a:off x="3242462" y="2269539"/>
            <a:ext cx="38413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6CCE96-1BF9-4E69-9002-927D7B431453}"/>
              </a:ext>
            </a:extLst>
          </p:cNvPr>
          <p:cNvCxnSpPr>
            <a:cxnSpLocks/>
          </p:cNvCxnSpPr>
          <p:nvPr/>
        </p:nvCxnSpPr>
        <p:spPr>
          <a:xfrm>
            <a:off x="3626592" y="2245759"/>
            <a:ext cx="65219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B1CDB90-5C7A-46BD-A7B9-526139EC2586}"/>
              </a:ext>
            </a:extLst>
          </p:cNvPr>
          <p:cNvGrpSpPr/>
          <p:nvPr/>
        </p:nvGrpSpPr>
        <p:grpSpPr>
          <a:xfrm>
            <a:off x="932411" y="3209393"/>
            <a:ext cx="3346371" cy="583357"/>
            <a:chOff x="2016050" y="1810837"/>
            <a:chExt cx="2310051" cy="58335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99C819C-6E43-4396-97DF-8132195DC216}"/>
                </a:ext>
              </a:extLst>
            </p:cNvPr>
            <p:cNvGrpSpPr/>
            <p:nvPr/>
          </p:nvGrpSpPr>
          <p:grpSpPr>
            <a:xfrm>
              <a:off x="2016050" y="1810838"/>
              <a:ext cx="1537907" cy="583356"/>
              <a:chOff x="2027480" y="1631768"/>
              <a:chExt cx="1537907" cy="583356"/>
            </a:xfrm>
          </p:grpSpPr>
          <p:cxnSp>
            <p:nvCxnSpPr>
              <p:cNvPr id="51" name="꺾인 연결선 80">
                <a:extLst>
                  <a:ext uri="{FF2B5EF4-FFF2-40B4-BE49-F238E27FC236}">
                    <a16:creationId xmlns:a16="http://schemas.microsoft.com/office/drawing/2014/main" id="{96342FF6-84A0-4AC8-A9A7-637177F2068F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rot="10800000">
                <a:off x="2027480" y="1631768"/>
                <a:ext cx="795945" cy="429469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B64751-8498-4F1B-B47B-46605DCA8180}"/>
                  </a:ext>
                </a:extLst>
              </p:cNvPr>
              <p:cNvSpPr txBox="1"/>
              <p:nvPr/>
            </p:nvSpPr>
            <p:spPr>
              <a:xfrm>
                <a:off x="2823424" y="1907347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8" name="꺾인 연결선 79">
              <a:extLst>
                <a:ext uri="{FF2B5EF4-FFF2-40B4-BE49-F238E27FC236}">
                  <a16:creationId xmlns:a16="http://schemas.microsoft.com/office/drawing/2014/main" id="{0D07A83A-A610-4F4C-9F86-7FF68684808A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V="1">
              <a:off x="3553957" y="1810837"/>
              <a:ext cx="772144" cy="429469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103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174360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1209815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1247216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174205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4908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1208262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1245663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9694F6-150C-4588-9472-712D8646739F}"/>
              </a:ext>
            </a:extLst>
          </p:cNvPr>
          <p:cNvSpPr/>
          <p:nvPr/>
        </p:nvSpPr>
        <p:spPr>
          <a:xfrm>
            <a:off x="41425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EB70E8-0539-40B2-905E-0BC294A740CD}"/>
              </a:ext>
            </a:extLst>
          </p:cNvPr>
          <p:cNvSpPr/>
          <p:nvPr/>
        </p:nvSpPr>
        <p:spPr>
          <a:xfrm>
            <a:off x="145057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4B1A7E-FE8D-417D-9E5C-F84FF369EF05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F2AFC4-0430-4CD4-ADB0-865B1C60F677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5F33FC-1FD2-48B6-BC16-AF96FFB54D51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6DD158-C3E0-4959-A721-0CD795C37D1B}"/>
              </a:ext>
            </a:extLst>
          </p:cNvPr>
          <p:cNvSpPr/>
          <p:nvPr/>
        </p:nvSpPr>
        <p:spPr>
          <a:xfrm>
            <a:off x="145245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C3E0D0-1C70-4024-9359-4E36D6E438FD}"/>
              </a:ext>
            </a:extLst>
          </p:cNvPr>
          <p:cNvCxnSpPr>
            <a:cxnSpLocks/>
          </p:cNvCxnSpPr>
          <p:nvPr/>
        </p:nvCxnSpPr>
        <p:spPr>
          <a:xfrm flipH="1">
            <a:off x="932410" y="2269539"/>
            <a:ext cx="38570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9FDAE8C-07E3-4DE2-8652-649F0696EDF6}"/>
              </a:ext>
            </a:extLst>
          </p:cNvPr>
          <p:cNvCxnSpPr>
            <a:cxnSpLocks/>
          </p:cNvCxnSpPr>
          <p:nvPr/>
        </p:nvCxnSpPr>
        <p:spPr>
          <a:xfrm>
            <a:off x="1345330" y="2245759"/>
            <a:ext cx="62340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AD41B5-EEB0-4C9D-8C02-C766F654FF2B}"/>
              </a:ext>
            </a:extLst>
          </p:cNvPr>
          <p:cNvCxnSpPr>
            <a:cxnSpLocks/>
          </p:cNvCxnSpPr>
          <p:nvPr/>
        </p:nvCxnSpPr>
        <p:spPr>
          <a:xfrm flipH="1">
            <a:off x="3242462" y="2269539"/>
            <a:ext cx="38413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6CCE96-1BF9-4E69-9002-927D7B431453}"/>
              </a:ext>
            </a:extLst>
          </p:cNvPr>
          <p:cNvCxnSpPr>
            <a:cxnSpLocks/>
          </p:cNvCxnSpPr>
          <p:nvPr/>
        </p:nvCxnSpPr>
        <p:spPr>
          <a:xfrm>
            <a:off x="3626592" y="2245759"/>
            <a:ext cx="65219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48FED5-CDC7-4EE6-A72D-CA0AC625D58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863490" y="3209393"/>
            <a:ext cx="2415292" cy="780606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7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174360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1209815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1247216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174205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4908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1208262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1245663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9694F6-150C-4588-9472-712D8646739F}"/>
              </a:ext>
            </a:extLst>
          </p:cNvPr>
          <p:cNvSpPr/>
          <p:nvPr/>
        </p:nvSpPr>
        <p:spPr>
          <a:xfrm>
            <a:off x="41425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EB70E8-0539-40B2-905E-0BC294A740CD}"/>
              </a:ext>
            </a:extLst>
          </p:cNvPr>
          <p:cNvSpPr/>
          <p:nvPr/>
        </p:nvSpPr>
        <p:spPr>
          <a:xfrm>
            <a:off x="1450570" y="2691233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4B1A7E-FE8D-417D-9E5C-F84FF369EF05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F2AFC4-0430-4CD4-ADB0-865B1C60F677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5F33FC-1FD2-48B6-BC16-AF96FFB54D51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6DD158-C3E0-4959-A721-0CD795C37D1B}"/>
              </a:ext>
            </a:extLst>
          </p:cNvPr>
          <p:cNvSpPr/>
          <p:nvPr/>
        </p:nvSpPr>
        <p:spPr>
          <a:xfrm>
            <a:off x="145245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C3E0D0-1C70-4024-9359-4E36D6E438FD}"/>
              </a:ext>
            </a:extLst>
          </p:cNvPr>
          <p:cNvCxnSpPr>
            <a:cxnSpLocks/>
          </p:cNvCxnSpPr>
          <p:nvPr/>
        </p:nvCxnSpPr>
        <p:spPr>
          <a:xfrm flipH="1">
            <a:off x="932410" y="2269539"/>
            <a:ext cx="38570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9FDAE8C-07E3-4DE2-8652-649F0696EDF6}"/>
              </a:ext>
            </a:extLst>
          </p:cNvPr>
          <p:cNvCxnSpPr>
            <a:cxnSpLocks/>
          </p:cNvCxnSpPr>
          <p:nvPr/>
        </p:nvCxnSpPr>
        <p:spPr>
          <a:xfrm>
            <a:off x="1345330" y="2245759"/>
            <a:ext cx="62340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AD41B5-EEB0-4C9D-8C02-C766F654FF2B}"/>
              </a:ext>
            </a:extLst>
          </p:cNvPr>
          <p:cNvCxnSpPr>
            <a:cxnSpLocks/>
          </p:cNvCxnSpPr>
          <p:nvPr/>
        </p:nvCxnSpPr>
        <p:spPr>
          <a:xfrm flipH="1">
            <a:off x="3242462" y="2269539"/>
            <a:ext cx="38413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6CCE96-1BF9-4E69-9002-927D7B431453}"/>
              </a:ext>
            </a:extLst>
          </p:cNvPr>
          <p:cNvCxnSpPr>
            <a:cxnSpLocks/>
          </p:cNvCxnSpPr>
          <p:nvPr/>
        </p:nvCxnSpPr>
        <p:spPr>
          <a:xfrm>
            <a:off x="3626592" y="2245759"/>
            <a:ext cx="65219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7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69165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257944" y="174360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345330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010271-95F3-4529-8A63-862302473E6F}"/>
              </a:ext>
            </a:extLst>
          </p:cNvPr>
          <p:cNvCxnSpPr>
            <a:cxnSpLocks/>
          </p:cNvCxnSpPr>
          <p:nvPr/>
        </p:nvCxnSpPr>
        <p:spPr>
          <a:xfrm flipH="1">
            <a:off x="934292" y="1209815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0F8416-AFC0-4D69-987A-AA93509B614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74080" y="1247216"/>
            <a:ext cx="389410" cy="49328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64AC76-320E-439C-B925-F1A3B9865B20}"/>
              </a:ext>
            </a:extLst>
          </p:cNvPr>
          <p:cNvSpPr/>
          <p:nvPr/>
        </p:nvSpPr>
        <p:spPr>
          <a:xfrm>
            <a:off x="2509470" y="174205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728C29-917D-42F3-AC21-AC0A4A562D92}"/>
              </a:ext>
            </a:extLst>
          </p:cNvPr>
          <p:cNvSpPr/>
          <p:nvPr/>
        </p:nvSpPr>
        <p:spPr>
          <a:xfrm>
            <a:off x="3734908" y="174049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C73BB4-6B61-401E-8FD8-FF5241F8B0ED}"/>
              </a:ext>
            </a:extLst>
          </p:cNvPr>
          <p:cNvCxnSpPr>
            <a:cxnSpLocks/>
          </p:cNvCxnSpPr>
          <p:nvPr/>
        </p:nvCxnSpPr>
        <p:spPr>
          <a:xfrm flipH="1">
            <a:off x="3027630" y="1208262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0C6880-9921-47B8-8B2A-5A4CCE252C4E}"/>
              </a:ext>
            </a:extLst>
          </p:cNvPr>
          <p:cNvCxnSpPr>
            <a:cxnSpLocks/>
          </p:cNvCxnSpPr>
          <p:nvPr/>
        </p:nvCxnSpPr>
        <p:spPr>
          <a:xfrm>
            <a:off x="3567418" y="1245663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84AB6F-A4D0-42DB-9B31-4F712B611633}"/>
              </a:ext>
            </a:extLst>
          </p:cNvPr>
          <p:cNvSpPr/>
          <p:nvPr/>
        </p:nvSpPr>
        <p:spPr>
          <a:xfrm>
            <a:off x="2724302" y="269123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ECE671-3FC6-4931-9636-6EE55153B72D}"/>
              </a:ext>
            </a:extLst>
          </p:cNvPr>
          <p:cNvSpPr/>
          <p:nvPr/>
        </p:nvSpPr>
        <p:spPr>
          <a:xfrm>
            <a:off x="3760622" y="269123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9694F6-150C-4588-9472-712D8646739F}"/>
              </a:ext>
            </a:extLst>
          </p:cNvPr>
          <p:cNvSpPr/>
          <p:nvPr/>
        </p:nvSpPr>
        <p:spPr>
          <a:xfrm>
            <a:off x="414250" y="269123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EB70E8-0539-40B2-905E-0BC294A740CD}"/>
              </a:ext>
            </a:extLst>
          </p:cNvPr>
          <p:cNvSpPr/>
          <p:nvPr/>
        </p:nvSpPr>
        <p:spPr>
          <a:xfrm>
            <a:off x="1450570" y="269123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4B1A7E-FE8D-417D-9E5C-F84FF369EF05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F2AFC4-0430-4CD4-ADB0-865B1C60F677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5F33FC-1FD2-48B6-BC16-AF96FFB54D51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6DD158-C3E0-4959-A721-0CD795C37D1B}"/>
              </a:ext>
            </a:extLst>
          </p:cNvPr>
          <p:cNvSpPr/>
          <p:nvPr/>
        </p:nvSpPr>
        <p:spPr>
          <a:xfrm>
            <a:off x="1452452" y="398999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C3E0D0-1C70-4024-9359-4E36D6E438FD}"/>
              </a:ext>
            </a:extLst>
          </p:cNvPr>
          <p:cNvCxnSpPr>
            <a:cxnSpLocks/>
          </p:cNvCxnSpPr>
          <p:nvPr/>
        </p:nvCxnSpPr>
        <p:spPr>
          <a:xfrm flipH="1">
            <a:off x="932410" y="2269539"/>
            <a:ext cx="38570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9FDAE8C-07E3-4DE2-8652-649F0696EDF6}"/>
              </a:ext>
            </a:extLst>
          </p:cNvPr>
          <p:cNvCxnSpPr>
            <a:cxnSpLocks/>
          </p:cNvCxnSpPr>
          <p:nvPr/>
        </p:nvCxnSpPr>
        <p:spPr>
          <a:xfrm>
            <a:off x="1345330" y="2245759"/>
            <a:ext cx="62340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AD41B5-EEB0-4C9D-8C02-C766F654FF2B}"/>
              </a:ext>
            </a:extLst>
          </p:cNvPr>
          <p:cNvCxnSpPr>
            <a:cxnSpLocks/>
          </p:cNvCxnSpPr>
          <p:nvPr/>
        </p:nvCxnSpPr>
        <p:spPr>
          <a:xfrm flipH="1">
            <a:off x="3242462" y="2269539"/>
            <a:ext cx="384130" cy="42169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6CCE96-1BF9-4E69-9002-927D7B431453}"/>
              </a:ext>
            </a:extLst>
          </p:cNvPr>
          <p:cNvCxnSpPr>
            <a:cxnSpLocks/>
          </p:cNvCxnSpPr>
          <p:nvPr/>
        </p:nvCxnSpPr>
        <p:spPr>
          <a:xfrm>
            <a:off x="3626592" y="2245759"/>
            <a:ext cx="652190" cy="44547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4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8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4561412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38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4561412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4570318" y="280957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5799519" y="280802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C072BB-5445-476D-BA32-C8ABB5C419B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 flipH="1">
            <a:off x="5074126" y="2264410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C6C0E7B-1E1C-4FEC-A4FD-F0B28D0C1DD4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599614" y="2264410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30F897-680D-4084-8AFF-BF0E46D4977C}"/>
              </a:ext>
            </a:extLst>
          </p:cNvPr>
          <p:cNvSpPr/>
          <p:nvPr/>
        </p:nvSpPr>
        <p:spPr>
          <a:xfrm>
            <a:off x="4555966" y="280801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056EFD-1AC4-43A4-BD82-7935773BEF2B}"/>
              </a:ext>
            </a:extLst>
          </p:cNvPr>
          <p:cNvSpPr/>
          <p:nvPr/>
        </p:nvSpPr>
        <p:spPr>
          <a:xfrm>
            <a:off x="5797638" y="280801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5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438209" cy="2458064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function F(x):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if F(x)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문제가 간단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then: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  return F(x)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직접 계산한 값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else: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  x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를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y1, y2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로 분할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 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F(y1)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F(y2)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를 호출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 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return F(y1), F(y2)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로부터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F(x)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를 구한 값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출처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https://ko.wikipedia.org/wiki/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분할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_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정복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_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알고리즘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	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278582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4561412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4570318" y="280957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5799519" y="280802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C072BB-5445-476D-BA32-C8ABB5C419B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 flipH="1">
            <a:off x="5074126" y="2264410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C6C0E7B-1E1C-4FEC-A4FD-F0B28D0C1DD4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599614" y="2264410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30F897-680D-4084-8AFF-BF0E46D4977C}"/>
              </a:ext>
            </a:extLst>
          </p:cNvPr>
          <p:cNvSpPr/>
          <p:nvPr/>
        </p:nvSpPr>
        <p:spPr>
          <a:xfrm>
            <a:off x="4555966" y="280801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056EFD-1AC4-43A4-BD82-7935773BEF2B}"/>
              </a:ext>
            </a:extLst>
          </p:cNvPr>
          <p:cNvSpPr/>
          <p:nvPr/>
        </p:nvSpPr>
        <p:spPr>
          <a:xfrm>
            <a:off x="5797638" y="280801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4572000" y="40892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5608320" y="40892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2789E3-FCFC-4BEB-98D9-0E6420ED72C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5090160" y="3326180"/>
            <a:ext cx="1227519" cy="76302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04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4561412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4570318" y="280957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5799519" y="280802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C072BB-5445-476D-BA32-C8ABB5C419B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 flipH="1">
            <a:off x="5074126" y="2264410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C6C0E7B-1E1C-4FEC-A4FD-F0B28D0C1DD4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599614" y="2264410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30F897-680D-4084-8AFF-BF0E46D4977C}"/>
              </a:ext>
            </a:extLst>
          </p:cNvPr>
          <p:cNvSpPr/>
          <p:nvPr/>
        </p:nvSpPr>
        <p:spPr>
          <a:xfrm>
            <a:off x="4555966" y="280801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056EFD-1AC4-43A4-BD82-7935773BEF2B}"/>
              </a:ext>
            </a:extLst>
          </p:cNvPr>
          <p:cNvSpPr/>
          <p:nvPr/>
        </p:nvSpPr>
        <p:spPr>
          <a:xfrm>
            <a:off x="5797638" y="280801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4572000" y="40892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5608320" y="40892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2789E3-FCFC-4BEB-98D9-0E6420ED72CE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5074126" y="3326180"/>
            <a:ext cx="1052354" cy="76302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82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4561412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4570318" y="280957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5799519" y="280802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C072BB-5445-476D-BA32-C8ABB5C419B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 flipH="1">
            <a:off x="5074126" y="2264410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C6C0E7B-1E1C-4FEC-A4FD-F0B28D0C1DD4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599614" y="2264410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30F897-680D-4084-8AFF-BF0E46D4977C}"/>
              </a:ext>
            </a:extLst>
          </p:cNvPr>
          <p:cNvSpPr/>
          <p:nvPr/>
        </p:nvSpPr>
        <p:spPr>
          <a:xfrm>
            <a:off x="4555966" y="280801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056EFD-1AC4-43A4-BD82-7935773BEF2B}"/>
              </a:ext>
            </a:extLst>
          </p:cNvPr>
          <p:cNvSpPr/>
          <p:nvPr/>
        </p:nvSpPr>
        <p:spPr>
          <a:xfrm>
            <a:off x="5797638" y="280801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4572000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5608320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090160" y="3357190"/>
            <a:ext cx="516478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606638" y="3357190"/>
            <a:ext cx="519842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320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6618018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4570318" y="280957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5799519" y="280802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4572000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5608320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090160" y="3357190"/>
            <a:ext cx="516478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606638" y="3357190"/>
            <a:ext cx="519842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</p:cNvCxnSpPr>
          <p:nvPr/>
        </p:nvCxnSpPr>
        <p:spPr>
          <a:xfrm flipH="1">
            <a:off x="5074126" y="2264410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</p:cNvCxnSpPr>
          <p:nvPr/>
        </p:nvCxnSpPr>
        <p:spPr>
          <a:xfrm>
            <a:off x="5599614" y="2264410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16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6618018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4181698" y="280957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5410899" y="280802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4241276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5277596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59436" y="3357190"/>
            <a:ext cx="516478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275914" y="3357190"/>
            <a:ext cx="519842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699858" y="2264410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597732" y="2264410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6601182" y="28157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7830383" y="2814206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04990" y="2270596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630478" y="2270596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AD7AEC-2E25-4BEA-A0CD-34B282C54D22}"/>
              </a:ext>
            </a:extLst>
          </p:cNvPr>
          <p:cNvSpPr/>
          <p:nvPr/>
        </p:nvSpPr>
        <p:spPr>
          <a:xfrm>
            <a:off x="6586830" y="2814205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F3C416-8716-41AA-A9DB-E8853CE8CACB}"/>
              </a:ext>
            </a:extLst>
          </p:cNvPr>
          <p:cNvSpPr/>
          <p:nvPr/>
        </p:nvSpPr>
        <p:spPr>
          <a:xfrm>
            <a:off x="7828502" y="2814205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27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6618018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4181698" y="280957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5410899" y="280802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4241276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5277596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59436" y="3357190"/>
            <a:ext cx="516478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275914" y="3357190"/>
            <a:ext cx="519842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699858" y="2264410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597732" y="2264410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6601182" y="28157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7830383" y="2814206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04990" y="2270596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630478" y="2270596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AD7AEC-2E25-4BEA-A0CD-34B282C54D22}"/>
              </a:ext>
            </a:extLst>
          </p:cNvPr>
          <p:cNvSpPr/>
          <p:nvPr/>
        </p:nvSpPr>
        <p:spPr>
          <a:xfrm>
            <a:off x="6586830" y="2814205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F3C416-8716-41AA-A9DB-E8853CE8CACB}"/>
              </a:ext>
            </a:extLst>
          </p:cNvPr>
          <p:cNvSpPr/>
          <p:nvPr/>
        </p:nvSpPr>
        <p:spPr>
          <a:xfrm>
            <a:off x="7828502" y="2814205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6621782" y="404218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7658102" y="404218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7139942" y="3332366"/>
            <a:ext cx="1208601" cy="709815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98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6618018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4181698" y="280957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5410899" y="280802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4241276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5277596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59436" y="3357190"/>
            <a:ext cx="516478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275914" y="3357190"/>
            <a:ext cx="519842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699858" y="2264410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597732" y="2264410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6601182" y="28157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7830383" y="2814206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04990" y="2270596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630478" y="2270596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AD7AEC-2E25-4BEA-A0CD-34B282C54D22}"/>
              </a:ext>
            </a:extLst>
          </p:cNvPr>
          <p:cNvSpPr/>
          <p:nvPr/>
        </p:nvSpPr>
        <p:spPr>
          <a:xfrm>
            <a:off x="6586830" y="2814205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F3C416-8716-41AA-A9DB-E8853CE8CACB}"/>
              </a:ext>
            </a:extLst>
          </p:cNvPr>
          <p:cNvSpPr/>
          <p:nvPr/>
        </p:nvSpPr>
        <p:spPr>
          <a:xfrm>
            <a:off x="7828502" y="2814205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6621782" y="404218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7658102" y="404218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7119342" y="3333919"/>
            <a:ext cx="1056920" cy="70826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711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570318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663781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767413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456517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5601495" y="17462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3DE1E1-05CF-46A0-9234-D9DE3C83066A}"/>
              </a:ext>
            </a:extLst>
          </p:cNvPr>
          <p:cNvSpPr/>
          <p:nvPr/>
        </p:nvSpPr>
        <p:spPr>
          <a:xfrm>
            <a:off x="6618018" y="1746249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C257A4-B489-4497-B991-EEFCC8769AC7}"/>
              </a:ext>
            </a:extLst>
          </p:cNvPr>
          <p:cNvCxnSpPr/>
          <p:nvPr/>
        </p:nvCxnSpPr>
        <p:spPr>
          <a:xfrm flipH="1">
            <a:off x="5599614" y="1242701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4181698" y="280957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5410899" y="280802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4241276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5277596" y="4089202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59436" y="3357190"/>
            <a:ext cx="516478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275914" y="3357190"/>
            <a:ext cx="519842" cy="7320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699858" y="2264410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597732" y="2264410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6601182" y="28157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7830383" y="2814206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04990" y="2270596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630478" y="2270596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AD7AEC-2E25-4BEA-A0CD-34B282C54D22}"/>
              </a:ext>
            </a:extLst>
          </p:cNvPr>
          <p:cNvSpPr/>
          <p:nvPr/>
        </p:nvSpPr>
        <p:spPr>
          <a:xfrm>
            <a:off x="6586830" y="2814205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F3C416-8716-41AA-A9DB-E8853CE8CACB}"/>
              </a:ext>
            </a:extLst>
          </p:cNvPr>
          <p:cNvSpPr/>
          <p:nvPr/>
        </p:nvSpPr>
        <p:spPr>
          <a:xfrm>
            <a:off x="7828502" y="2814205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6621782" y="404218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7658102" y="4042181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7717680" y="3326179"/>
            <a:ext cx="458582" cy="71600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BF7CB-82D1-41D0-AD88-6E90BC66317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7139942" y="3326179"/>
            <a:ext cx="539310" cy="71600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72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281590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385222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74326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177958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359792" y="17470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1588993" y="174544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39877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143509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6930" y="2259258"/>
            <a:ext cx="535522" cy="44344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52452" y="2224040"/>
            <a:ext cx="500798" cy="47866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7952" y="1201839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75826" y="1201839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2779276" y="175318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4008477" y="17516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</p:cNvCxnSpPr>
          <p:nvPr/>
        </p:nvCxnSpPr>
        <p:spPr>
          <a:xfrm flipH="1">
            <a:off x="3283084" y="1208025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</p:cNvCxnSpPr>
          <p:nvPr/>
        </p:nvCxnSpPr>
        <p:spPr>
          <a:xfrm>
            <a:off x="3808572" y="1208025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277927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381559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69046" y="2281948"/>
            <a:ext cx="464710" cy="43163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BF7CB-82D1-41D0-AD88-6E90BC66317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297436" y="2317166"/>
            <a:ext cx="554794" cy="39642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206500B-C095-4DAD-A9B1-556C95A60A2C}"/>
              </a:ext>
            </a:extLst>
          </p:cNvPr>
          <p:cNvGrpSpPr/>
          <p:nvPr/>
        </p:nvGrpSpPr>
        <p:grpSpPr>
          <a:xfrm>
            <a:off x="932411" y="3209393"/>
            <a:ext cx="2310051" cy="583357"/>
            <a:chOff x="2016050" y="1810837"/>
            <a:chExt cx="2310051" cy="58335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C469DB8-943E-4B27-A55B-0AB4BB69A6C5}"/>
                </a:ext>
              </a:extLst>
            </p:cNvPr>
            <p:cNvGrpSpPr/>
            <p:nvPr/>
          </p:nvGrpSpPr>
          <p:grpSpPr>
            <a:xfrm>
              <a:off x="2016050" y="1810838"/>
              <a:ext cx="1537907" cy="583356"/>
              <a:chOff x="2027480" y="1631768"/>
              <a:chExt cx="1537907" cy="583356"/>
            </a:xfrm>
          </p:grpSpPr>
          <p:cxnSp>
            <p:nvCxnSpPr>
              <p:cNvPr id="55" name="꺾인 연결선 80">
                <a:extLst>
                  <a:ext uri="{FF2B5EF4-FFF2-40B4-BE49-F238E27FC236}">
                    <a16:creationId xmlns:a16="http://schemas.microsoft.com/office/drawing/2014/main" id="{435ED2AA-711D-449F-B70A-DF1275209FFD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rot="10800000">
                <a:off x="2027480" y="1631768"/>
                <a:ext cx="795945" cy="429469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100CA2-41CD-43AB-9F27-794CF9951EC4}"/>
                  </a:ext>
                </a:extLst>
              </p:cNvPr>
              <p:cNvSpPr txBox="1"/>
              <p:nvPr/>
            </p:nvSpPr>
            <p:spPr>
              <a:xfrm>
                <a:off x="2823424" y="1907347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4" name="꺾인 연결선 79">
              <a:extLst>
                <a:ext uri="{FF2B5EF4-FFF2-40B4-BE49-F238E27FC236}">
                  <a16:creationId xmlns:a16="http://schemas.microsoft.com/office/drawing/2014/main" id="{531055FB-C299-4219-A67F-BAEE55DABE43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3553957" y="1810837"/>
              <a:ext cx="772144" cy="429469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08998D-EA3F-4F10-8E6A-EDA77629A90E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9574B4-6B10-4B6D-97B6-70CB231A1625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9AC246-B3C8-4042-8464-9987B2F26A7E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ECE7C6-0696-4EB5-958A-21090518D4AD}"/>
              </a:ext>
            </a:extLst>
          </p:cNvPr>
          <p:cNvSpPr/>
          <p:nvPr/>
        </p:nvSpPr>
        <p:spPr>
          <a:xfrm>
            <a:off x="145245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78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281590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385222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74326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177958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359792" y="17470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1588993" y="174544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39877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143509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6930" y="2259258"/>
            <a:ext cx="535522" cy="44344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52452" y="2224040"/>
            <a:ext cx="500798" cy="47866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7952" y="1201839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75826" y="1201839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2779276" y="175318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4008477" y="17516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</p:cNvCxnSpPr>
          <p:nvPr/>
        </p:nvCxnSpPr>
        <p:spPr>
          <a:xfrm flipH="1">
            <a:off x="3283084" y="1208025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</p:cNvCxnSpPr>
          <p:nvPr/>
        </p:nvCxnSpPr>
        <p:spPr>
          <a:xfrm>
            <a:off x="3808572" y="1208025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277927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381559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69046" y="2281948"/>
            <a:ext cx="464710" cy="43163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BF7CB-82D1-41D0-AD88-6E90BC66317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297436" y="2317166"/>
            <a:ext cx="554794" cy="39642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08998D-EA3F-4F10-8E6A-EDA77629A90E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9574B4-6B10-4B6D-97B6-70CB231A1625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9AC246-B3C8-4042-8464-9987B2F26A7E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ECE7C6-0696-4EB5-958A-21090518D4AD}"/>
              </a:ext>
            </a:extLst>
          </p:cNvPr>
          <p:cNvSpPr/>
          <p:nvPr/>
        </p:nvSpPr>
        <p:spPr>
          <a:xfrm>
            <a:off x="145245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EEBFE10-FAB3-40D2-AE1B-26F2CC16533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16930" y="3220860"/>
            <a:ext cx="17362" cy="76913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4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825593"/>
            <a:ext cx="8438209" cy="1522233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합병 정렬 알고리즘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(Merge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Sort)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정렬할 배열을 더 이상 나눠질 수 없는 배열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나누어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(Divide)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배열 단위별로 정렬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(Conquer)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해 나가는 알고리즘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존 폰 노이만에 의해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1945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년에 개발됨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시간 복잡도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O(n log n)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71360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281590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385222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74326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177958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359792" y="17470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1588993" y="174544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39877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143509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6930" y="2259258"/>
            <a:ext cx="535522" cy="44344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52452" y="2224040"/>
            <a:ext cx="500798" cy="47866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7952" y="1201839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75826" y="1201839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2779276" y="175318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4008477" y="17516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</p:cNvCxnSpPr>
          <p:nvPr/>
        </p:nvCxnSpPr>
        <p:spPr>
          <a:xfrm flipH="1">
            <a:off x="3283084" y="1208025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</p:cNvCxnSpPr>
          <p:nvPr/>
        </p:nvCxnSpPr>
        <p:spPr>
          <a:xfrm>
            <a:off x="3808572" y="1208025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277927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381559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69046" y="2281948"/>
            <a:ext cx="464710" cy="43163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BF7CB-82D1-41D0-AD88-6E90BC66317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297436" y="2317166"/>
            <a:ext cx="554794" cy="39642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08998D-EA3F-4F10-8E6A-EDA77629A90E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9574B4-6B10-4B6D-97B6-70CB231A1625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9AC246-B3C8-4042-8464-9987B2F26A7E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ECE7C6-0696-4EB5-958A-21090518D4AD}"/>
              </a:ext>
            </a:extLst>
          </p:cNvPr>
          <p:cNvSpPr/>
          <p:nvPr/>
        </p:nvSpPr>
        <p:spPr>
          <a:xfrm>
            <a:off x="145245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DFA365-4ED2-4E10-960F-006651418D60}"/>
              </a:ext>
            </a:extLst>
          </p:cNvPr>
          <p:cNvGrpSpPr/>
          <p:nvPr/>
        </p:nvGrpSpPr>
        <p:grpSpPr>
          <a:xfrm>
            <a:off x="1953251" y="3220861"/>
            <a:ext cx="1344185" cy="583356"/>
            <a:chOff x="2027812" y="1810838"/>
            <a:chExt cx="1344185" cy="58335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7F491DF-E824-4EF1-8FED-2F285C1F1BFD}"/>
                </a:ext>
              </a:extLst>
            </p:cNvPr>
            <p:cNvGrpSpPr/>
            <p:nvPr/>
          </p:nvGrpSpPr>
          <p:grpSpPr>
            <a:xfrm>
              <a:off x="2027812" y="1810838"/>
              <a:ext cx="1053681" cy="583356"/>
              <a:chOff x="2039242" y="1631768"/>
              <a:chExt cx="1053681" cy="583356"/>
            </a:xfrm>
          </p:grpSpPr>
          <p:cxnSp>
            <p:nvCxnSpPr>
              <p:cNvPr id="52" name="꺾인 연결선 80">
                <a:extLst>
                  <a:ext uri="{FF2B5EF4-FFF2-40B4-BE49-F238E27FC236}">
                    <a16:creationId xmlns:a16="http://schemas.microsoft.com/office/drawing/2014/main" id="{FDC9EDD1-7FC2-4175-8B10-E8A3EBD3E9B8}"/>
                  </a:ext>
                </a:extLst>
              </p:cNvPr>
              <p:cNvCxnSpPr>
                <a:cxnSpLocks/>
                <a:stCxn id="53" idx="1"/>
                <a:endCxn id="37" idx="2"/>
              </p:cNvCxnSpPr>
              <p:nvPr/>
            </p:nvCxnSpPr>
            <p:spPr>
              <a:xfrm rot="10800000">
                <a:off x="2039242" y="1631768"/>
                <a:ext cx="311719" cy="429469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071E51-385E-4B04-BE47-812A5CFA144F}"/>
                  </a:ext>
                </a:extLst>
              </p:cNvPr>
              <p:cNvSpPr txBox="1"/>
              <p:nvPr/>
            </p:nvSpPr>
            <p:spPr>
              <a:xfrm>
                <a:off x="2350960" y="1907347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7" name="꺾인 연결선 79">
              <a:extLst>
                <a:ext uri="{FF2B5EF4-FFF2-40B4-BE49-F238E27FC236}">
                  <a16:creationId xmlns:a16="http://schemas.microsoft.com/office/drawing/2014/main" id="{4E93828D-2AE2-4D25-BBE9-3A3102B00F9B}"/>
                </a:ext>
              </a:extLst>
            </p:cNvPr>
            <p:cNvCxnSpPr>
              <a:cxnSpLocks/>
              <a:stCxn id="53" idx="3"/>
              <a:endCxn id="48" idx="2"/>
            </p:cNvCxnSpPr>
            <p:nvPr/>
          </p:nvCxnSpPr>
          <p:spPr>
            <a:xfrm flipV="1">
              <a:off x="3081493" y="1821724"/>
              <a:ext cx="290504" cy="418582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223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281590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385222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74326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177958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359792" y="17470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1588993" y="174544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39877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143509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6930" y="2259258"/>
            <a:ext cx="535522" cy="44344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52452" y="2224040"/>
            <a:ext cx="500798" cy="47866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7952" y="1201839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75826" y="1201839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2779276" y="175318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4008477" y="17516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</p:cNvCxnSpPr>
          <p:nvPr/>
        </p:nvCxnSpPr>
        <p:spPr>
          <a:xfrm flipH="1">
            <a:off x="3283084" y="1208025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</p:cNvCxnSpPr>
          <p:nvPr/>
        </p:nvCxnSpPr>
        <p:spPr>
          <a:xfrm>
            <a:off x="3808572" y="1208025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277927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381559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69046" y="2281948"/>
            <a:ext cx="464710" cy="43163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BF7CB-82D1-41D0-AD88-6E90BC66317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297436" y="2317166"/>
            <a:ext cx="554794" cy="39642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08998D-EA3F-4F10-8E6A-EDA77629A90E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9574B4-6B10-4B6D-97B6-70CB231A1625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9AC246-B3C8-4042-8464-9987B2F26A7E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ECE7C6-0696-4EB5-958A-21090518D4AD}"/>
              </a:ext>
            </a:extLst>
          </p:cNvPr>
          <p:cNvSpPr/>
          <p:nvPr/>
        </p:nvSpPr>
        <p:spPr>
          <a:xfrm>
            <a:off x="1440623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7FF2265-F05F-4854-8B3E-37B472EA1A47}"/>
              </a:ext>
            </a:extLst>
          </p:cNvPr>
          <p:cNvCxnSpPr>
            <a:cxnSpLocks/>
            <a:stCxn id="48" idx="2"/>
            <a:endCxn id="60" idx="0"/>
          </p:cNvCxnSpPr>
          <p:nvPr/>
        </p:nvCxnSpPr>
        <p:spPr>
          <a:xfrm flipH="1">
            <a:off x="1958783" y="3231747"/>
            <a:ext cx="1338653" cy="75825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29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281590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385222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74326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177958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359792" y="17470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1588993" y="174544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39877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143509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6930" y="2259258"/>
            <a:ext cx="535522" cy="44344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52452" y="2224040"/>
            <a:ext cx="500798" cy="47866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7952" y="1201839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75826" y="1201839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2779276" y="175318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4008477" y="17516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</p:cNvCxnSpPr>
          <p:nvPr/>
        </p:nvCxnSpPr>
        <p:spPr>
          <a:xfrm flipH="1">
            <a:off x="3283084" y="1208025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</p:cNvCxnSpPr>
          <p:nvPr/>
        </p:nvCxnSpPr>
        <p:spPr>
          <a:xfrm>
            <a:off x="3808572" y="1208025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277927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381559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69046" y="2281948"/>
            <a:ext cx="464710" cy="43163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BF7CB-82D1-41D0-AD88-6E90BC66317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297436" y="2317166"/>
            <a:ext cx="554794" cy="39642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08998D-EA3F-4F10-8E6A-EDA77629A90E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9574B4-6B10-4B6D-97B6-70CB231A1625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9AC246-B3C8-4042-8464-9987B2F26A7E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ECE7C6-0696-4EB5-958A-21090518D4AD}"/>
              </a:ext>
            </a:extLst>
          </p:cNvPr>
          <p:cNvSpPr/>
          <p:nvPr/>
        </p:nvSpPr>
        <p:spPr>
          <a:xfrm>
            <a:off x="1440623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89F211-F812-4276-B74F-227249E2A39A}"/>
              </a:ext>
            </a:extLst>
          </p:cNvPr>
          <p:cNvGrpSpPr/>
          <p:nvPr/>
        </p:nvGrpSpPr>
        <p:grpSpPr>
          <a:xfrm>
            <a:off x="1953251" y="3220861"/>
            <a:ext cx="2380505" cy="583356"/>
            <a:chOff x="2027812" y="1810838"/>
            <a:chExt cx="2380505" cy="58335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DDA986E-C04E-4C94-B47E-C7E212AB4AA0}"/>
                </a:ext>
              </a:extLst>
            </p:cNvPr>
            <p:cNvGrpSpPr/>
            <p:nvPr/>
          </p:nvGrpSpPr>
          <p:grpSpPr>
            <a:xfrm>
              <a:off x="2027812" y="1810838"/>
              <a:ext cx="1604621" cy="583356"/>
              <a:chOff x="2039242" y="1631768"/>
              <a:chExt cx="1604621" cy="583356"/>
            </a:xfrm>
          </p:grpSpPr>
          <p:cxnSp>
            <p:nvCxnSpPr>
              <p:cNvPr id="52" name="꺾인 연결선 80">
                <a:extLst>
                  <a:ext uri="{FF2B5EF4-FFF2-40B4-BE49-F238E27FC236}">
                    <a16:creationId xmlns:a16="http://schemas.microsoft.com/office/drawing/2014/main" id="{C64CFEF2-DBE0-4A3D-9B5B-452BD17AB659}"/>
                  </a:ext>
                </a:extLst>
              </p:cNvPr>
              <p:cNvCxnSpPr>
                <a:cxnSpLocks/>
                <a:stCxn id="53" idx="1"/>
                <a:endCxn id="37" idx="2"/>
              </p:cNvCxnSpPr>
              <p:nvPr/>
            </p:nvCxnSpPr>
            <p:spPr>
              <a:xfrm rot="10800000">
                <a:off x="2039242" y="1631768"/>
                <a:ext cx="862659" cy="429469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443CD7-8999-488C-84B2-64637AD20576}"/>
                  </a:ext>
                </a:extLst>
              </p:cNvPr>
              <p:cNvSpPr txBox="1"/>
              <p:nvPr/>
            </p:nvSpPr>
            <p:spPr>
              <a:xfrm>
                <a:off x="2901900" y="1907347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7" name="꺾인 연결선 79">
              <a:extLst>
                <a:ext uri="{FF2B5EF4-FFF2-40B4-BE49-F238E27FC236}">
                  <a16:creationId xmlns:a16="http://schemas.microsoft.com/office/drawing/2014/main" id="{78495CFF-2E70-4786-A6CA-870B0D9C148D}"/>
                </a:ext>
              </a:extLst>
            </p:cNvPr>
            <p:cNvCxnSpPr>
              <a:cxnSpLocks/>
              <a:stCxn id="53" idx="3"/>
              <a:endCxn id="49" idx="2"/>
            </p:cNvCxnSpPr>
            <p:nvPr/>
          </p:nvCxnSpPr>
          <p:spPr>
            <a:xfrm flipV="1">
              <a:off x="3632433" y="1821724"/>
              <a:ext cx="775884" cy="418582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210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281590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385222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74326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177958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359792" y="17470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1588993" y="174544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39877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143509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6930" y="2259258"/>
            <a:ext cx="535522" cy="44344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52452" y="2224040"/>
            <a:ext cx="500798" cy="47866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7952" y="1201839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75826" y="1201839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2779276" y="175318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4008477" y="17516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</p:cNvCxnSpPr>
          <p:nvPr/>
        </p:nvCxnSpPr>
        <p:spPr>
          <a:xfrm flipH="1">
            <a:off x="3283084" y="1208025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</p:cNvCxnSpPr>
          <p:nvPr/>
        </p:nvCxnSpPr>
        <p:spPr>
          <a:xfrm>
            <a:off x="3808572" y="1208025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277927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381559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69046" y="2281948"/>
            <a:ext cx="464710" cy="43163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BF7CB-82D1-41D0-AD88-6E90BC66317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297436" y="2317166"/>
            <a:ext cx="554794" cy="39642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08998D-EA3F-4F10-8E6A-EDA77629A90E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9574B4-6B10-4B6D-97B6-70CB231A1625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9AC246-B3C8-4042-8464-9987B2F26A7E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ECE7C6-0696-4EB5-958A-21090518D4AD}"/>
              </a:ext>
            </a:extLst>
          </p:cNvPr>
          <p:cNvSpPr/>
          <p:nvPr/>
        </p:nvSpPr>
        <p:spPr>
          <a:xfrm>
            <a:off x="1440623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2ABD58E-9994-4556-A2B3-060CB2F1E3A6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3006932" y="3231747"/>
            <a:ext cx="1326824" cy="75825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03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281590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385222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74326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177958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359792" y="17470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1588993" y="174544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39877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1435090" y="270270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6930" y="2259258"/>
            <a:ext cx="535522" cy="44344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52452" y="2224040"/>
            <a:ext cx="500798" cy="47866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7952" y="1201839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75826" y="1201839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2779276" y="175318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4008477" y="17516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</p:cNvCxnSpPr>
          <p:nvPr/>
        </p:nvCxnSpPr>
        <p:spPr>
          <a:xfrm flipH="1">
            <a:off x="3283084" y="1208025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</p:cNvCxnSpPr>
          <p:nvPr/>
        </p:nvCxnSpPr>
        <p:spPr>
          <a:xfrm>
            <a:off x="3808572" y="1208025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277927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3815596" y="271358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69046" y="2281948"/>
            <a:ext cx="464710" cy="43163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BF7CB-82D1-41D0-AD88-6E90BC66317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297436" y="2317166"/>
            <a:ext cx="554794" cy="39642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08998D-EA3F-4F10-8E6A-EDA77629A90E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9574B4-6B10-4B6D-97B6-70CB231A1625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9AC246-B3C8-4042-8464-9987B2F26A7E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ECE7C6-0696-4EB5-958A-21090518D4AD}"/>
              </a:ext>
            </a:extLst>
          </p:cNvPr>
          <p:cNvSpPr/>
          <p:nvPr/>
        </p:nvSpPr>
        <p:spPr>
          <a:xfrm>
            <a:off x="1440623" y="39899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25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B216E-9C39-432C-9EE1-7A79818FDA93}"/>
              </a:ext>
            </a:extLst>
          </p:cNvPr>
          <p:cNvSpPr/>
          <p:nvPr/>
        </p:nvSpPr>
        <p:spPr>
          <a:xfrm>
            <a:off x="281590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882FA-EDDD-4E2E-80F7-3FC6C2A014A5}"/>
              </a:ext>
            </a:extLst>
          </p:cNvPr>
          <p:cNvSpPr/>
          <p:nvPr/>
        </p:nvSpPr>
        <p:spPr>
          <a:xfrm>
            <a:off x="385222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4CADA8-75CC-4473-8AE1-B4925E49B06F}"/>
              </a:ext>
            </a:extLst>
          </p:cNvPr>
          <p:cNvSpPr/>
          <p:nvPr/>
        </p:nvSpPr>
        <p:spPr>
          <a:xfrm>
            <a:off x="74326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07215C-5B27-4B63-BC0B-89A02A7D66F1}"/>
              </a:ext>
            </a:extLst>
          </p:cNvPr>
          <p:cNvSpPr/>
          <p:nvPr/>
        </p:nvSpPr>
        <p:spPr>
          <a:xfrm>
            <a:off x="1779589" y="683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FF193F-90E6-412A-B277-CD12859AFA57}"/>
              </a:ext>
            </a:extLst>
          </p:cNvPr>
          <p:cNvSpPr/>
          <p:nvPr/>
        </p:nvSpPr>
        <p:spPr>
          <a:xfrm>
            <a:off x="359792" y="1747002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BAA39A-106F-4F27-A369-07952A2E42FE}"/>
              </a:ext>
            </a:extLst>
          </p:cNvPr>
          <p:cNvSpPr/>
          <p:nvPr/>
        </p:nvSpPr>
        <p:spPr>
          <a:xfrm>
            <a:off x="1588993" y="174544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94F6A-75C9-4B63-884E-59E00D7124AD}"/>
              </a:ext>
            </a:extLst>
          </p:cNvPr>
          <p:cNvSpPr/>
          <p:nvPr/>
        </p:nvSpPr>
        <p:spPr>
          <a:xfrm>
            <a:off x="398770" y="270270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C432E-FD09-4A3D-B972-3DEC4CF497A2}"/>
              </a:ext>
            </a:extLst>
          </p:cNvPr>
          <p:cNvSpPr/>
          <p:nvPr/>
        </p:nvSpPr>
        <p:spPr>
          <a:xfrm>
            <a:off x="1435090" y="270270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5D6298-40FA-4155-B52C-9EB5D6BE57D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6930" y="2259258"/>
            <a:ext cx="535522" cy="44344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3E12E-1663-47A2-A563-93B520B1D6A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52452" y="2224040"/>
            <a:ext cx="500798" cy="47866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74D82E-D6CB-41F0-880E-CF72B80299D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7952" y="1201839"/>
            <a:ext cx="899756" cy="545163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CF1BD4-E2AA-4018-8FCE-AA31A90FDC0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75826" y="1201839"/>
            <a:ext cx="331327" cy="5436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FC1A2-7D39-46FB-BDC4-AD3A0C8B63FB}"/>
              </a:ext>
            </a:extLst>
          </p:cNvPr>
          <p:cNvSpPr/>
          <p:nvPr/>
        </p:nvSpPr>
        <p:spPr>
          <a:xfrm>
            <a:off x="2779276" y="1753188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C3007-7146-4F87-85F4-FE55CCA652E1}"/>
              </a:ext>
            </a:extLst>
          </p:cNvPr>
          <p:cNvSpPr/>
          <p:nvPr/>
        </p:nvSpPr>
        <p:spPr>
          <a:xfrm>
            <a:off x="4008477" y="17516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5945E-0834-4B49-B8FE-CC26768DC792}"/>
              </a:ext>
            </a:extLst>
          </p:cNvPr>
          <p:cNvCxnSpPr>
            <a:cxnSpLocks/>
          </p:cNvCxnSpPr>
          <p:nvPr/>
        </p:nvCxnSpPr>
        <p:spPr>
          <a:xfrm flipH="1">
            <a:off x="3283084" y="1208025"/>
            <a:ext cx="525488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33E82B-42BE-45A4-8FDA-6E85CF63BD42}"/>
              </a:ext>
            </a:extLst>
          </p:cNvPr>
          <p:cNvCxnSpPr>
            <a:cxnSpLocks/>
          </p:cNvCxnSpPr>
          <p:nvPr/>
        </p:nvCxnSpPr>
        <p:spPr>
          <a:xfrm>
            <a:off x="3808572" y="1208025"/>
            <a:ext cx="716184" cy="54360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CC67-A308-4E89-9313-CE14B46CCBAC}"/>
              </a:ext>
            </a:extLst>
          </p:cNvPr>
          <p:cNvSpPr/>
          <p:nvPr/>
        </p:nvSpPr>
        <p:spPr>
          <a:xfrm>
            <a:off x="2779276" y="271358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58C2F2-1BE2-4F3E-B785-DDCE6A53334F}"/>
              </a:ext>
            </a:extLst>
          </p:cNvPr>
          <p:cNvSpPr/>
          <p:nvPr/>
        </p:nvSpPr>
        <p:spPr>
          <a:xfrm>
            <a:off x="3815596" y="271358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E7EFAB-0D0C-4A3F-B29B-B788EA1D715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69046" y="2281948"/>
            <a:ext cx="464710" cy="43163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BF7CB-82D1-41D0-AD88-6E90BC66317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297436" y="2317166"/>
            <a:ext cx="554794" cy="39642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08998D-EA3F-4F10-8E6A-EDA77629A90E}"/>
              </a:ext>
            </a:extLst>
          </p:cNvPr>
          <p:cNvSpPr/>
          <p:nvPr/>
        </p:nvSpPr>
        <p:spPr>
          <a:xfrm>
            <a:off x="2488772" y="398999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9574B4-6B10-4B6D-97B6-70CB231A1625}"/>
              </a:ext>
            </a:extLst>
          </p:cNvPr>
          <p:cNvSpPr/>
          <p:nvPr/>
        </p:nvSpPr>
        <p:spPr>
          <a:xfrm>
            <a:off x="3525092" y="398999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9AC246-B3C8-4042-8464-9987B2F26A7E}"/>
              </a:ext>
            </a:extLst>
          </p:cNvPr>
          <p:cNvSpPr/>
          <p:nvPr/>
        </p:nvSpPr>
        <p:spPr>
          <a:xfrm>
            <a:off x="416132" y="398999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ECE7C6-0696-4EB5-958A-21090518D4AD}"/>
              </a:ext>
            </a:extLst>
          </p:cNvPr>
          <p:cNvSpPr/>
          <p:nvPr/>
        </p:nvSpPr>
        <p:spPr>
          <a:xfrm>
            <a:off x="1440623" y="398999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35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E221A82-2631-4FC2-9176-F8B16E54E7DB}"/>
              </a:ext>
            </a:extLst>
          </p:cNvPr>
          <p:cNvGrpSpPr/>
          <p:nvPr/>
        </p:nvGrpSpPr>
        <p:grpSpPr>
          <a:xfrm>
            <a:off x="726228" y="1873455"/>
            <a:ext cx="4534831" cy="428518"/>
            <a:chOff x="771375" y="467494"/>
            <a:chExt cx="4534831" cy="42851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46C416E-1B41-4C6C-993C-872F54E63CF5}"/>
                </a:ext>
              </a:extLst>
            </p:cNvPr>
            <p:cNvGrpSpPr/>
            <p:nvPr/>
          </p:nvGrpSpPr>
          <p:grpSpPr>
            <a:xfrm>
              <a:off x="771375" y="467494"/>
              <a:ext cx="2538647" cy="428518"/>
              <a:chOff x="782805" y="288424"/>
              <a:chExt cx="2538647" cy="428518"/>
            </a:xfrm>
          </p:grpSpPr>
          <p:cxnSp>
            <p:nvCxnSpPr>
              <p:cNvPr id="37" name="꺾인 연결선 80">
                <a:extLst>
                  <a:ext uri="{FF2B5EF4-FFF2-40B4-BE49-F238E27FC236}">
                    <a16:creationId xmlns:a16="http://schemas.microsoft.com/office/drawing/2014/main" id="{14269726-1C93-4589-967B-806A2F3D8A29}"/>
                  </a:ext>
                </a:extLst>
              </p:cNvPr>
              <p:cNvCxnSpPr>
                <a:cxnSpLocks/>
                <a:stCxn id="38" idx="1"/>
                <a:endCxn id="22" idx="2"/>
              </p:cNvCxnSpPr>
              <p:nvPr/>
            </p:nvCxnSpPr>
            <p:spPr>
              <a:xfrm rot="10800000">
                <a:off x="782805" y="288424"/>
                <a:ext cx="1796685" cy="274630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EBF0E2-2990-4630-8D29-14B323DCD7A8}"/>
                  </a:ext>
                </a:extLst>
              </p:cNvPr>
              <p:cNvSpPr txBox="1"/>
              <p:nvPr/>
            </p:nvSpPr>
            <p:spPr>
              <a:xfrm>
                <a:off x="2579489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36" name="꺾인 연결선 79">
              <a:extLst>
                <a:ext uri="{FF2B5EF4-FFF2-40B4-BE49-F238E27FC236}">
                  <a16:creationId xmlns:a16="http://schemas.microsoft.com/office/drawing/2014/main" id="{D333827E-CE67-4076-9F75-0613B356A7A3}"/>
                </a:ext>
              </a:extLst>
            </p:cNvPr>
            <p:cNvCxnSpPr>
              <a:cxnSpLocks/>
              <a:stCxn id="38" idx="3"/>
              <a:endCxn id="32" idx="2"/>
            </p:cNvCxnSpPr>
            <p:nvPr/>
          </p:nvCxnSpPr>
          <p:spPr>
            <a:xfrm flipV="1">
              <a:off x="3310022" y="467494"/>
              <a:ext cx="1996184" cy="274630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050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7634BE-4C37-43DE-83E7-AFFBF9B9EA1E}"/>
              </a:ext>
            </a:extLst>
          </p:cNvPr>
          <p:cNvCxnSpPr>
            <a:cxnSpLocks/>
            <a:stCxn id="32" idx="2"/>
            <a:endCxn id="45" idx="0"/>
          </p:cNvCxnSpPr>
          <p:nvPr/>
        </p:nvCxnSpPr>
        <p:spPr>
          <a:xfrm flipH="1">
            <a:off x="934292" y="1873455"/>
            <a:ext cx="4326767" cy="106762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02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97C7ADB-47AB-4C00-AC64-1EBEAFA1EC5F}"/>
              </a:ext>
            </a:extLst>
          </p:cNvPr>
          <p:cNvGrpSpPr/>
          <p:nvPr/>
        </p:nvGrpSpPr>
        <p:grpSpPr>
          <a:xfrm>
            <a:off x="726227" y="1873455"/>
            <a:ext cx="5571152" cy="428518"/>
            <a:chOff x="771374" y="467494"/>
            <a:chExt cx="5571152" cy="42851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C9C4433-91A9-4FD8-9BD8-F614E960A775}"/>
                </a:ext>
              </a:extLst>
            </p:cNvPr>
            <p:cNvGrpSpPr/>
            <p:nvPr/>
          </p:nvGrpSpPr>
          <p:grpSpPr>
            <a:xfrm>
              <a:off x="771374" y="467494"/>
              <a:ext cx="3332763" cy="428518"/>
              <a:chOff x="782804" y="288424"/>
              <a:chExt cx="3332763" cy="428518"/>
            </a:xfrm>
          </p:grpSpPr>
          <p:cxnSp>
            <p:nvCxnSpPr>
              <p:cNvPr id="37" name="꺾인 연결선 80">
                <a:extLst>
                  <a:ext uri="{FF2B5EF4-FFF2-40B4-BE49-F238E27FC236}">
                    <a16:creationId xmlns:a16="http://schemas.microsoft.com/office/drawing/2014/main" id="{F1DED02C-57C8-44ED-A569-5F5EFF63C2BC}"/>
                  </a:ext>
                </a:extLst>
              </p:cNvPr>
              <p:cNvCxnSpPr>
                <a:cxnSpLocks/>
                <a:stCxn id="38" idx="1"/>
                <a:endCxn id="22" idx="2"/>
              </p:cNvCxnSpPr>
              <p:nvPr/>
            </p:nvCxnSpPr>
            <p:spPr>
              <a:xfrm rot="10800000">
                <a:off x="782804" y="288424"/>
                <a:ext cx="2590800" cy="274630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8D7F3A-753A-4757-81AB-6B588A598C74}"/>
                  </a:ext>
                </a:extLst>
              </p:cNvPr>
              <p:cNvSpPr txBox="1"/>
              <p:nvPr/>
            </p:nvSpPr>
            <p:spPr>
              <a:xfrm>
                <a:off x="3373604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36" name="꺾인 연결선 79">
              <a:extLst>
                <a:ext uri="{FF2B5EF4-FFF2-40B4-BE49-F238E27FC236}">
                  <a16:creationId xmlns:a16="http://schemas.microsoft.com/office/drawing/2014/main" id="{CF3A6F36-C51C-4959-8651-6496E24D39FF}"/>
                </a:ext>
              </a:extLst>
            </p:cNvPr>
            <p:cNvCxnSpPr>
              <a:cxnSpLocks/>
              <a:stCxn id="38" idx="3"/>
              <a:endCxn id="33" idx="2"/>
            </p:cNvCxnSpPr>
            <p:nvPr/>
          </p:nvCxnSpPr>
          <p:spPr>
            <a:xfrm flipV="1">
              <a:off x="4104137" y="467494"/>
              <a:ext cx="2238389" cy="274630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683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7634BE-4C37-43DE-83E7-AFFBF9B9EA1E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flipH="1">
            <a:off x="1970612" y="1873455"/>
            <a:ext cx="4326767" cy="106762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5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DD00A-487B-437E-96E6-32EEF327DF36}"/>
              </a:ext>
            </a:extLst>
          </p:cNvPr>
          <p:cNvSpPr txBox="1"/>
          <p:nvPr/>
        </p:nvSpPr>
        <p:spPr>
          <a:xfrm>
            <a:off x="416132" y="1652495"/>
            <a:ext cx="212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초기모습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(0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9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4E59E38-3334-4A6F-AE6B-789777340092}"/>
              </a:ext>
            </a:extLst>
          </p:cNvPr>
          <p:cNvGrpSpPr/>
          <p:nvPr/>
        </p:nvGrpSpPr>
        <p:grpSpPr>
          <a:xfrm>
            <a:off x="726227" y="1873455"/>
            <a:ext cx="6607472" cy="428518"/>
            <a:chOff x="771374" y="467494"/>
            <a:chExt cx="6607472" cy="42851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AD1E150-A07D-4427-BAB5-A35E35A3A7F6}"/>
                </a:ext>
              </a:extLst>
            </p:cNvPr>
            <p:cNvGrpSpPr/>
            <p:nvPr/>
          </p:nvGrpSpPr>
          <p:grpSpPr>
            <a:xfrm>
              <a:off x="771374" y="467494"/>
              <a:ext cx="3850923" cy="428518"/>
              <a:chOff x="782804" y="288424"/>
              <a:chExt cx="3850923" cy="428518"/>
            </a:xfrm>
          </p:grpSpPr>
          <p:cxnSp>
            <p:nvCxnSpPr>
              <p:cNvPr id="37" name="꺾인 연결선 80">
                <a:extLst>
                  <a:ext uri="{FF2B5EF4-FFF2-40B4-BE49-F238E27FC236}">
                    <a16:creationId xmlns:a16="http://schemas.microsoft.com/office/drawing/2014/main" id="{29F54459-5058-4DF6-BDAB-5942FECD3E99}"/>
                  </a:ext>
                </a:extLst>
              </p:cNvPr>
              <p:cNvCxnSpPr>
                <a:cxnSpLocks/>
                <a:stCxn id="38" idx="1"/>
                <a:endCxn id="22" idx="2"/>
              </p:cNvCxnSpPr>
              <p:nvPr/>
            </p:nvCxnSpPr>
            <p:spPr>
              <a:xfrm rot="10800000">
                <a:off x="782804" y="288424"/>
                <a:ext cx="3108960" cy="274630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1ACCA3-B97F-4C38-8BD6-068802B8A9C0}"/>
                  </a:ext>
                </a:extLst>
              </p:cNvPr>
              <p:cNvSpPr txBox="1"/>
              <p:nvPr/>
            </p:nvSpPr>
            <p:spPr>
              <a:xfrm>
                <a:off x="3891764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36" name="꺾인 연결선 79">
              <a:extLst>
                <a:ext uri="{FF2B5EF4-FFF2-40B4-BE49-F238E27FC236}">
                  <a16:creationId xmlns:a16="http://schemas.microsoft.com/office/drawing/2014/main" id="{72CCED50-E04F-424C-A5BF-81B18E2CBB87}"/>
                </a:ext>
              </a:extLst>
            </p:cNvPr>
            <p:cNvCxnSpPr>
              <a:cxnSpLocks/>
              <a:stCxn id="38" idx="3"/>
              <a:endCxn id="28" idx="2"/>
            </p:cNvCxnSpPr>
            <p:nvPr/>
          </p:nvCxnSpPr>
          <p:spPr>
            <a:xfrm flipV="1">
              <a:off x="4622297" y="467494"/>
              <a:ext cx="2756549" cy="274630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6745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7634BE-4C37-43DE-83E7-AFFBF9B9EA1E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3006932" y="1873455"/>
            <a:ext cx="4326767" cy="106762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11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14CA76-8822-4A3E-B1B2-EC87098A3DA9}"/>
              </a:ext>
            </a:extLst>
          </p:cNvPr>
          <p:cNvGrpSpPr/>
          <p:nvPr/>
        </p:nvGrpSpPr>
        <p:grpSpPr>
          <a:xfrm>
            <a:off x="726227" y="1873455"/>
            <a:ext cx="7643792" cy="428518"/>
            <a:chOff x="771374" y="467494"/>
            <a:chExt cx="7643792" cy="42851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DF1F7FF-5E27-4504-88E1-CE0F933913BB}"/>
                </a:ext>
              </a:extLst>
            </p:cNvPr>
            <p:cNvGrpSpPr/>
            <p:nvPr/>
          </p:nvGrpSpPr>
          <p:grpSpPr>
            <a:xfrm>
              <a:off x="771374" y="467494"/>
              <a:ext cx="3850923" cy="428518"/>
              <a:chOff x="782804" y="288424"/>
              <a:chExt cx="3850923" cy="428518"/>
            </a:xfrm>
          </p:grpSpPr>
          <p:cxnSp>
            <p:nvCxnSpPr>
              <p:cNvPr id="37" name="꺾인 연결선 80">
                <a:extLst>
                  <a:ext uri="{FF2B5EF4-FFF2-40B4-BE49-F238E27FC236}">
                    <a16:creationId xmlns:a16="http://schemas.microsoft.com/office/drawing/2014/main" id="{59499EA9-4997-4ACD-8910-31012EF946BA}"/>
                  </a:ext>
                </a:extLst>
              </p:cNvPr>
              <p:cNvCxnSpPr>
                <a:cxnSpLocks/>
                <a:stCxn id="38" idx="1"/>
              </p:cNvCxnSpPr>
              <p:nvPr/>
            </p:nvCxnSpPr>
            <p:spPr>
              <a:xfrm rot="10800000">
                <a:off x="782804" y="288424"/>
                <a:ext cx="3108960" cy="274630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D088D2-156F-447A-97FD-F511F82962EB}"/>
                  </a:ext>
                </a:extLst>
              </p:cNvPr>
              <p:cNvSpPr txBox="1"/>
              <p:nvPr/>
            </p:nvSpPr>
            <p:spPr>
              <a:xfrm>
                <a:off x="3891764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36" name="꺾인 연결선 79">
              <a:extLst>
                <a:ext uri="{FF2B5EF4-FFF2-40B4-BE49-F238E27FC236}">
                  <a16:creationId xmlns:a16="http://schemas.microsoft.com/office/drawing/2014/main" id="{68695E55-0D27-447F-BF54-A8A6DE19E1A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 flipV="1">
              <a:off x="4622297" y="467494"/>
              <a:ext cx="3792869" cy="274630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679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7634BE-4C37-43DE-83E7-AFFBF9B9EA1E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726227" y="1873455"/>
            <a:ext cx="3317025" cy="106762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61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01E6C0E-8382-403F-9961-7D94E2BA529D}"/>
              </a:ext>
            </a:extLst>
          </p:cNvPr>
          <p:cNvGrpSpPr/>
          <p:nvPr/>
        </p:nvGrpSpPr>
        <p:grpSpPr>
          <a:xfrm>
            <a:off x="1762548" y="1873455"/>
            <a:ext cx="6607471" cy="428518"/>
            <a:chOff x="1807695" y="467494"/>
            <a:chExt cx="6607471" cy="42851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E72F07-060A-44DF-BDAF-BE43D6B16B31}"/>
                </a:ext>
              </a:extLst>
            </p:cNvPr>
            <p:cNvGrpSpPr/>
            <p:nvPr/>
          </p:nvGrpSpPr>
          <p:grpSpPr>
            <a:xfrm>
              <a:off x="1807695" y="467494"/>
              <a:ext cx="3688005" cy="428518"/>
              <a:chOff x="1819125" y="288424"/>
              <a:chExt cx="3688005" cy="428518"/>
            </a:xfrm>
          </p:grpSpPr>
          <p:cxnSp>
            <p:nvCxnSpPr>
              <p:cNvPr id="37" name="꺾인 연결선 80">
                <a:extLst>
                  <a:ext uri="{FF2B5EF4-FFF2-40B4-BE49-F238E27FC236}">
                    <a16:creationId xmlns:a16="http://schemas.microsoft.com/office/drawing/2014/main" id="{5D2D8926-8B93-437B-A0CB-A0FA96B0052C}"/>
                  </a:ext>
                </a:extLst>
              </p:cNvPr>
              <p:cNvCxnSpPr>
                <a:cxnSpLocks/>
                <a:stCxn id="38" idx="1"/>
                <a:endCxn id="23" idx="2"/>
              </p:cNvCxnSpPr>
              <p:nvPr/>
            </p:nvCxnSpPr>
            <p:spPr>
              <a:xfrm rot="10800000">
                <a:off x="1819125" y="288424"/>
                <a:ext cx="2946043" cy="274630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7F8887-D0CE-42AB-983C-92441B617E50}"/>
                  </a:ext>
                </a:extLst>
              </p:cNvPr>
              <p:cNvSpPr txBox="1"/>
              <p:nvPr/>
            </p:nvSpPr>
            <p:spPr>
              <a:xfrm>
                <a:off x="4765167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36" name="꺾인 연결선 79">
              <a:extLst>
                <a:ext uri="{FF2B5EF4-FFF2-40B4-BE49-F238E27FC236}">
                  <a16:creationId xmlns:a16="http://schemas.microsoft.com/office/drawing/2014/main" id="{DF41B974-C839-4824-8181-45CE0BDD7C44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 flipV="1">
              <a:off x="5495700" y="467494"/>
              <a:ext cx="2919466" cy="274630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804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7634BE-4C37-43DE-83E7-AFFBF9B9EA1E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1762547" y="1873455"/>
            <a:ext cx="3317025" cy="106762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06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FA5CC69-D026-43C7-B789-BA7602821EAB}"/>
              </a:ext>
            </a:extLst>
          </p:cNvPr>
          <p:cNvGrpSpPr/>
          <p:nvPr/>
        </p:nvGrpSpPr>
        <p:grpSpPr>
          <a:xfrm>
            <a:off x="2798867" y="1873455"/>
            <a:ext cx="5571152" cy="428518"/>
            <a:chOff x="2844014" y="467494"/>
            <a:chExt cx="5571152" cy="42851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179EF55-E091-4082-875D-90722D865A02}"/>
                </a:ext>
              </a:extLst>
            </p:cNvPr>
            <p:cNvGrpSpPr/>
            <p:nvPr/>
          </p:nvGrpSpPr>
          <p:grpSpPr>
            <a:xfrm>
              <a:off x="2844014" y="467494"/>
              <a:ext cx="3204155" cy="428518"/>
              <a:chOff x="2855444" y="288424"/>
              <a:chExt cx="3204155" cy="428518"/>
            </a:xfrm>
          </p:grpSpPr>
          <p:cxnSp>
            <p:nvCxnSpPr>
              <p:cNvPr id="37" name="꺾인 연결선 80">
                <a:extLst>
                  <a:ext uri="{FF2B5EF4-FFF2-40B4-BE49-F238E27FC236}">
                    <a16:creationId xmlns:a16="http://schemas.microsoft.com/office/drawing/2014/main" id="{58BC3DDC-0851-4585-80E5-2C3DA03BF218}"/>
                  </a:ext>
                </a:extLst>
              </p:cNvPr>
              <p:cNvCxnSpPr>
                <a:cxnSpLocks/>
                <a:stCxn id="38" idx="1"/>
                <a:endCxn id="17" idx="2"/>
              </p:cNvCxnSpPr>
              <p:nvPr/>
            </p:nvCxnSpPr>
            <p:spPr>
              <a:xfrm rot="10800000">
                <a:off x="2855444" y="288424"/>
                <a:ext cx="2462192" cy="274630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EEFFA1-F181-4CE9-97F6-450BA530558C}"/>
                  </a:ext>
                </a:extLst>
              </p:cNvPr>
              <p:cNvSpPr txBox="1"/>
              <p:nvPr/>
            </p:nvSpPr>
            <p:spPr>
              <a:xfrm>
                <a:off x="5317636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36" name="꺾인 연결선 79">
              <a:extLst>
                <a:ext uri="{FF2B5EF4-FFF2-40B4-BE49-F238E27FC236}">
                  <a16:creationId xmlns:a16="http://schemas.microsoft.com/office/drawing/2014/main" id="{8F438C79-9BE0-4019-AF02-9CEBCCCE5201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 flipV="1">
              <a:off x="6048169" y="467494"/>
              <a:ext cx="2366997" cy="274630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7737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0193912-E1FC-4030-90BB-D4018CECADAB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flipH="1">
            <a:off x="6115892" y="1873455"/>
            <a:ext cx="2254127" cy="106762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98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3806A-967B-4DC6-B9DD-BB04F26B2AF5}"/>
              </a:ext>
            </a:extLst>
          </p:cNvPr>
          <p:cNvSpPr/>
          <p:nvPr/>
        </p:nvSpPr>
        <p:spPr>
          <a:xfrm>
            <a:off x="228070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1D47D-4B60-42B1-9384-15F4EA88A5AB}"/>
              </a:ext>
            </a:extLst>
          </p:cNvPr>
          <p:cNvSpPr/>
          <p:nvPr/>
        </p:nvSpPr>
        <p:spPr>
          <a:xfrm>
            <a:off x="331702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B3BF6-FA78-436D-A483-3D8A354A6813}"/>
              </a:ext>
            </a:extLst>
          </p:cNvPr>
          <p:cNvSpPr/>
          <p:nvPr/>
        </p:nvSpPr>
        <p:spPr>
          <a:xfrm>
            <a:off x="20806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F8EE5-9F29-496D-9AA0-D99278599572}"/>
              </a:ext>
            </a:extLst>
          </p:cNvPr>
          <p:cNvSpPr/>
          <p:nvPr/>
        </p:nvSpPr>
        <p:spPr>
          <a:xfrm>
            <a:off x="1244387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90115-1B5E-4986-8277-1EC5808A7A68}"/>
              </a:ext>
            </a:extLst>
          </p:cNvPr>
          <p:cNvSpPr/>
          <p:nvPr/>
        </p:nvSpPr>
        <p:spPr>
          <a:xfrm>
            <a:off x="681553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AC22E-6BE6-4AC2-AB0F-014961D2596D}"/>
              </a:ext>
            </a:extLst>
          </p:cNvPr>
          <p:cNvSpPr/>
          <p:nvPr/>
        </p:nvSpPr>
        <p:spPr>
          <a:xfrm>
            <a:off x="785185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FF60B3-95EE-47FC-9A2F-B42EF4209436}"/>
              </a:ext>
            </a:extLst>
          </p:cNvPr>
          <p:cNvSpPr/>
          <p:nvPr/>
        </p:nvSpPr>
        <p:spPr>
          <a:xfrm>
            <a:off x="474289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97E45-71A5-4577-81E9-0EF6B08596EE}"/>
              </a:ext>
            </a:extLst>
          </p:cNvPr>
          <p:cNvSpPr/>
          <p:nvPr/>
        </p:nvSpPr>
        <p:spPr>
          <a:xfrm>
            <a:off x="5779219" y="1355295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1D944-514C-4F02-91DE-8D51ADEDE93D}"/>
              </a:ext>
            </a:extLst>
          </p:cNvPr>
          <p:cNvSpPr/>
          <p:nvPr/>
        </p:nvSpPr>
        <p:spPr>
          <a:xfrm>
            <a:off x="24887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847E30-D1B1-45D4-837D-693490D20645}"/>
              </a:ext>
            </a:extLst>
          </p:cNvPr>
          <p:cNvSpPr/>
          <p:nvPr/>
        </p:nvSpPr>
        <p:spPr>
          <a:xfrm>
            <a:off x="352509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10A82-FBEA-44E5-8FA7-D6690A93FB37}"/>
              </a:ext>
            </a:extLst>
          </p:cNvPr>
          <p:cNvSpPr/>
          <p:nvPr/>
        </p:nvSpPr>
        <p:spPr>
          <a:xfrm>
            <a:off x="456141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20A86C-6BA5-486C-B924-34722D1FA875}"/>
              </a:ext>
            </a:extLst>
          </p:cNvPr>
          <p:cNvSpPr/>
          <p:nvPr/>
        </p:nvSpPr>
        <p:spPr>
          <a:xfrm>
            <a:off x="55977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959B56-FA16-4E1B-8838-DA98C6B687EB}"/>
              </a:ext>
            </a:extLst>
          </p:cNvPr>
          <p:cNvSpPr/>
          <p:nvPr/>
        </p:nvSpPr>
        <p:spPr>
          <a:xfrm>
            <a:off x="66340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97744E-68B8-4670-98DF-BAE296FD4E6E}"/>
              </a:ext>
            </a:extLst>
          </p:cNvPr>
          <p:cNvSpPr/>
          <p:nvPr/>
        </p:nvSpPr>
        <p:spPr>
          <a:xfrm>
            <a:off x="767037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60ECC6-5DB4-41C8-9313-76F87EE8876B}"/>
              </a:ext>
            </a:extLst>
          </p:cNvPr>
          <p:cNvSpPr/>
          <p:nvPr/>
        </p:nvSpPr>
        <p:spPr>
          <a:xfrm>
            <a:off x="41613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3B75EF-3806-4B1A-B714-B93ADB7B7EC7}"/>
              </a:ext>
            </a:extLst>
          </p:cNvPr>
          <p:cNvSpPr/>
          <p:nvPr/>
        </p:nvSpPr>
        <p:spPr>
          <a:xfrm>
            <a:off x="1452452" y="2941083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8" name="제목 6">
            <a:extLst>
              <a:ext uri="{FF2B5EF4-FFF2-40B4-BE49-F238E27FC236}">
                <a16:creationId xmlns:a16="http://schemas.microsoft.com/office/drawing/2014/main" id="{C9C29594-22D2-46DD-B1B4-F8852533412C}"/>
              </a:ext>
            </a:extLst>
          </p:cNvPr>
          <p:cNvSpPr txBox="1">
            <a:spLocks/>
          </p:cNvSpPr>
          <p:nvPr/>
        </p:nvSpPr>
        <p:spPr>
          <a:xfrm>
            <a:off x="416132" y="2161526"/>
            <a:ext cx="1066801" cy="7080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44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2641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74567" y="646877"/>
            <a:ext cx="4713317" cy="4257632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8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merge(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j, k, l;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k 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 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&amp;&amp; j &lt;=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&lt;=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[j])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[k++] 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++];</a:t>
            </a:r>
          </a:p>
          <a:p>
            <a:pPr lvl="2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[k++] 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j++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(l = j; l &lt;=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l++)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[k++] 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[l];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(l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l &lt;=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l++)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[k++] 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[l];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14D62-2B7B-4E30-84BC-1EE550B7BFDE}"/>
              </a:ext>
            </a:extLst>
          </p:cNvPr>
          <p:cNvSpPr/>
          <p:nvPr/>
        </p:nvSpPr>
        <p:spPr>
          <a:xfrm>
            <a:off x="4887884" y="646877"/>
            <a:ext cx="4000295" cy="230830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(l 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l &lt;=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l++) {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[l]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[l];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 lvl="2"/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"SORTED 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-1;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[++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!= 0) {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"%d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"\n"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// merge()</a:t>
            </a:r>
          </a:p>
        </p:txBody>
      </p:sp>
      <p:sp>
        <p:nvSpPr>
          <p:cNvPr id="18" name="제목 6">
            <a:extLst>
              <a:ext uri="{FF2B5EF4-FFF2-40B4-BE49-F238E27FC236}">
                <a16:creationId xmlns:a16="http://schemas.microsoft.com/office/drawing/2014/main" id="{D8576B04-78E5-47F1-87ED-8028F2992EC5}"/>
              </a:ext>
            </a:extLst>
          </p:cNvPr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9" name="부제목 7">
            <a:extLst>
              <a:ext uri="{FF2B5EF4-FFF2-40B4-BE49-F238E27FC236}">
                <a16:creationId xmlns:a16="http://schemas.microsoft.com/office/drawing/2014/main" id="{A90AAEAB-41F8-4883-9E58-046ACBDF9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4177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03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74567" y="750777"/>
            <a:ext cx="4397433" cy="3364023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merge_sort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mid;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mid = (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/ 2;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merge_sort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mid); 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merge_sort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mid + 1,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merge(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mid,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{ 7, 8, 5, 4, 6, 1, 3, 2 };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merge_sort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0, </a:t>
            </a:r>
            <a:r>
              <a:rPr lang="en-US" altLang="ko-KR" sz="12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- 1);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200" dirty="0">
              <a:latin typeface="Consolas" pitchFamily="49" charset="0"/>
            </a:endParaRPr>
          </a:p>
        </p:txBody>
      </p:sp>
      <p:sp>
        <p:nvSpPr>
          <p:cNvPr id="19" name="제목 6">
            <a:extLst>
              <a:ext uri="{FF2B5EF4-FFF2-40B4-BE49-F238E27FC236}">
                <a16:creationId xmlns:a16="http://schemas.microsoft.com/office/drawing/2014/main" id="{012B2F49-76E8-488D-A938-0FD34F41F233}"/>
              </a:ext>
            </a:extLst>
          </p:cNvPr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0" name="부제목 7">
            <a:extLst>
              <a:ext uri="{FF2B5EF4-FFF2-40B4-BE49-F238E27FC236}">
                <a16:creationId xmlns:a16="http://schemas.microsoft.com/office/drawing/2014/main" id="{66729251-BA44-4354-8F2B-FDD653DBE845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845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825593"/>
            <a:ext cx="8616728" cy="4012414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퀵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정렬 알고리즘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(Quick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Sort)</a:t>
            </a:r>
          </a:p>
          <a:p>
            <a:endParaRPr lang="en-US" altLang="ko-KR" sz="20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기준값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(Pivot)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두어 작으면 왼쪽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크면 오른쪽에 배치하는 행위를 반복하는 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Divide And Conquer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방식의 정렬 알고리즘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시간 복잡도 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평균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O(n log n)</a:t>
            </a: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최악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O(n</a:t>
            </a:r>
            <a:r>
              <a:rPr lang="en-US" altLang="ko-KR" b="1" baseline="300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 -&gt;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배열이 순열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이미 정렬됨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이거나 역순으로 정렬되었을 경우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Pivot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기준으로 왼쪽은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Left Partition,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오른쪽은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Right Partition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으로 잡는다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Partition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맨 왼쪽 인덱스를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L,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오른쪽 인덱스를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R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로 둔다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는 정방향으로 이동하면서 원소를 차례대로 순회하되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Pivot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보다 큰 수를 발견하면 멈춘다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R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은 역방향으로 이동하면서 원소를 차례대로 순회하되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Pivot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보다 작은 수를 발견하면 멈춘다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R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 가리키는 원소들을 서로 바꾼다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 &gt;= R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이면 순회를 멈추고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Pivot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혹은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R)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서로 바꾼다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Partition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 더 이상 나뉘어지지 않을 때까지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Divide And Conquer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방식으로 재귀호출을 실행하면서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1~7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를 반복한다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21357BAF-1C8D-48F8-87D0-F0581D006890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987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48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69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9DA0124-4420-43BC-A665-5FC946940A59}"/>
              </a:ext>
            </a:extLst>
          </p:cNvPr>
          <p:cNvGrpSpPr/>
          <p:nvPr/>
        </p:nvGrpSpPr>
        <p:grpSpPr>
          <a:xfrm>
            <a:off x="1507807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D00D1A2-B9F3-4971-B1D6-BF545879B814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08966F-97FE-4515-93C1-EC9E69A9C9B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310477-DD66-482F-845F-B655907A9F52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33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7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1507807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3099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7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1507807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3F5DEDB-4188-439D-8DDF-C7657DE007B4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A2FE24B-2760-40E9-AD33-815A115E98B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1A83AC-EA14-4662-AEA4-34F7A4E52703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5308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7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1507807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3F5DEDB-4188-439D-8DDF-C7657DE007B4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A2FE24B-2760-40E9-AD33-815A115E98B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1A83AC-EA14-4662-AEA4-34F7A4E52703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6841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7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1507807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3F5DEDB-4188-439D-8DDF-C7657DE007B4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A2FE24B-2760-40E9-AD33-815A115E98B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1A83AC-EA14-4662-AEA4-34F7A4E52703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8DD1F3-58C6-460F-80B5-2F3CB543113A}"/>
              </a:ext>
            </a:extLst>
          </p:cNvPr>
          <p:cNvGrpSpPr/>
          <p:nvPr/>
        </p:nvGrpSpPr>
        <p:grpSpPr>
          <a:xfrm>
            <a:off x="1975724" y="3026977"/>
            <a:ext cx="6212808" cy="478504"/>
            <a:chOff x="2020871" y="417508"/>
            <a:chExt cx="6212808" cy="47850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6C2D98C-BDCF-492C-B2B6-29AA34C285F4}"/>
                </a:ext>
              </a:extLst>
            </p:cNvPr>
            <p:cNvGrpSpPr/>
            <p:nvPr/>
          </p:nvGrpSpPr>
          <p:grpSpPr>
            <a:xfrm>
              <a:off x="2020871" y="417508"/>
              <a:ext cx="3474829" cy="478504"/>
              <a:chOff x="2032301" y="238438"/>
              <a:chExt cx="3474829" cy="478504"/>
            </a:xfrm>
          </p:grpSpPr>
          <p:cxnSp>
            <p:nvCxnSpPr>
              <p:cNvPr id="36" name="꺾인 연결선 80">
                <a:extLst>
                  <a:ext uri="{FF2B5EF4-FFF2-40B4-BE49-F238E27FC236}">
                    <a16:creationId xmlns:a16="http://schemas.microsoft.com/office/drawing/2014/main" id="{3EDB3B22-C929-4B3F-8C8F-6F70584E80D1}"/>
                  </a:ext>
                </a:extLst>
              </p:cNvPr>
              <p:cNvCxnSpPr>
                <a:cxnSpLocks/>
                <a:stCxn id="37" idx="1"/>
                <a:endCxn id="29" idx="2"/>
              </p:cNvCxnSpPr>
              <p:nvPr/>
            </p:nvCxnSpPr>
            <p:spPr>
              <a:xfrm rot="10800000">
                <a:off x="2032301" y="238438"/>
                <a:ext cx="2732867" cy="324616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7A9AA-5758-4AAE-B709-7D7258C85F38}"/>
                  </a:ext>
                </a:extLst>
              </p:cNvPr>
              <p:cNvSpPr txBox="1"/>
              <p:nvPr/>
            </p:nvSpPr>
            <p:spPr>
              <a:xfrm>
                <a:off x="4765167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5" name="꺾인 연결선 79">
              <a:extLst>
                <a:ext uri="{FF2B5EF4-FFF2-40B4-BE49-F238E27FC236}">
                  <a16:creationId xmlns:a16="http://schemas.microsoft.com/office/drawing/2014/main" id="{E557EC45-803F-4E77-8A4B-DC5E3425AA8D}"/>
                </a:ext>
              </a:extLst>
            </p:cNvPr>
            <p:cNvCxnSpPr>
              <a:cxnSpLocks/>
              <a:stCxn id="37" idx="3"/>
              <a:endCxn id="32" idx="2"/>
            </p:cNvCxnSpPr>
            <p:nvPr/>
          </p:nvCxnSpPr>
          <p:spPr>
            <a:xfrm flipV="1">
              <a:off x="5495700" y="417508"/>
              <a:ext cx="2737979" cy="32461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9307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7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1507807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D5B919-6160-459E-9702-BD2E4835837B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8BA5CAD-1333-48EB-A84B-7EA9A005F224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EB7D55-5712-4D70-BDF4-6CFD35F0DEC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12369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56DB55-EC03-49DE-9D73-B45797661BE2}"/>
              </a:ext>
            </a:extLst>
          </p:cNvPr>
          <p:cNvCxnSpPr/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742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253901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E25578-7F06-45FE-A53B-548F17A2A593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EEBB6F6-FBA0-4423-9E28-1614DEED3193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B5B141-0270-4C46-92E1-310BD279759C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1541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253901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AD61B53-7BCD-4651-92FD-7FDE44DEE3F5}"/>
              </a:ext>
            </a:extLst>
          </p:cNvPr>
          <p:cNvGrpSpPr/>
          <p:nvPr/>
        </p:nvGrpSpPr>
        <p:grpSpPr>
          <a:xfrm>
            <a:off x="772061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500FAA2-1C7C-439E-A7CC-A49843D4D7DB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49CB0B-BB30-4358-BCA8-3E53C08EB39D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3124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253901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D5B919-6160-459E-9702-BD2E4835837B}"/>
              </a:ext>
            </a:extLst>
          </p:cNvPr>
          <p:cNvGrpSpPr/>
          <p:nvPr/>
        </p:nvGrpSpPr>
        <p:grpSpPr>
          <a:xfrm>
            <a:off x="668429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8BA5CAD-1333-48EB-A84B-7EA9A005F224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EB7D55-5712-4D70-BDF4-6CFD35F0DEC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692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253901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D5B919-6160-459E-9702-BD2E4835837B}"/>
              </a:ext>
            </a:extLst>
          </p:cNvPr>
          <p:cNvGrpSpPr/>
          <p:nvPr/>
        </p:nvGrpSpPr>
        <p:grpSpPr>
          <a:xfrm>
            <a:off x="5669153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8BA5CAD-1333-48EB-A84B-7EA9A005F224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EB7D55-5712-4D70-BDF4-6CFD35F0DEC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9233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253901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D5B919-6160-459E-9702-BD2E4835837B}"/>
              </a:ext>
            </a:extLst>
          </p:cNvPr>
          <p:cNvGrpSpPr/>
          <p:nvPr/>
        </p:nvGrpSpPr>
        <p:grpSpPr>
          <a:xfrm>
            <a:off x="5669153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8BA5CAD-1333-48EB-A84B-7EA9A005F224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EB7D55-5712-4D70-BDF4-6CFD35F0DEC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6417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253901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D5B919-6160-459E-9702-BD2E4835837B}"/>
              </a:ext>
            </a:extLst>
          </p:cNvPr>
          <p:cNvGrpSpPr/>
          <p:nvPr/>
        </p:nvGrpSpPr>
        <p:grpSpPr>
          <a:xfrm>
            <a:off x="5669153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8BA5CAD-1333-48EB-A84B-7EA9A005F224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EB7D55-5712-4D70-BDF4-6CFD35F0DEC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C1A283-C333-499E-A7C9-77068D30B35B}"/>
              </a:ext>
            </a:extLst>
          </p:cNvPr>
          <p:cNvGrpSpPr/>
          <p:nvPr/>
        </p:nvGrpSpPr>
        <p:grpSpPr>
          <a:xfrm>
            <a:off x="3006932" y="3026977"/>
            <a:ext cx="3130137" cy="478504"/>
            <a:chOff x="3052079" y="417508"/>
            <a:chExt cx="3130137" cy="47850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5EC811E-845F-43AF-BC0E-9FA3B69A8E6A}"/>
                </a:ext>
              </a:extLst>
            </p:cNvPr>
            <p:cNvGrpSpPr/>
            <p:nvPr/>
          </p:nvGrpSpPr>
          <p:grpSpPr>
            <a:xfrm>
              <a:off x="3052079" y="417508"/>
              <a:ext cx="1925461" cy="478504"/>
              <a:chOff x="3063509" y="238438"/>
              <a:chExt cx="1925461" cy="478504"/>
            </a:xfrm>
          </p:grpSpPr>
          <p:cxnSp>
            <p:nvCxnSpPr>
              <p:cNvPr id="36" name="꺾인 연결선 80">
                <a:extLst>
                  <a:ext uri="{FF2B5EF4-FFF2-40B4-BE49-F238E27FC236}">
                    <a16:creationId xmlns:a16="http://schemas.microsoft.com/office/drawing/2014/main" id="{AFEA6B4A-9B4A-43B3-A868-A68F8DC71CB3}"/>
                  </a:ext>
                </a:extLst>
              </p:cNvPr>
              <p:cNvCxnSpPr>
                <a:cxnSpLocks/>
                <a:stCxn id="37" idx="1"/>
                <a:endCxn id="29" idx="2"/>
              </p:cNvCxnSpPr>
              <p:nvPr/>
            </p:nvCxnSpPr>
            <p:spPr>
              <a:xfrm rot="10800000">
                <a:off x="3063509" y="238438"/>
                <a:ext cx="1183498" cy="324616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0B3E1A-E461-4104-BE8C-5092BA35D64B}"/>
                  </a:ext>
                </a:extLst>
              </p:cNvPr>
              <p:cNvSpPr txBox="1"/>
              <p:nvPr/>
            </p:nvSpPr>
            <p:spPr>
              <a:xfrm>
                <a:off x="4247007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5" name="꺾인 연결선 79">
              <a:extLst>
                <a:ext uri="{FF2B5EF4-FFF2-40B4-BE49-F238E27FC236}">
                  <a16:creationId xmlns:a16="http://schemas.microsoft.com/office/drawing/2014/main" id="{5B65600B-39F3-4545-9ADD-5ECD063AA930}"/>
                </a:ext>
              </a:extLst>
            </p:cNvPr>
            <p:cNvCxnSpPr>
              <a:cxnSpLocks/>
              <a:stCxn id="37" idx="3"/>
              <a:endCxn id="32" idx="2"/>
            </p:cNvCxnSpPr>
            <p:nvPr/>
          </p:nvCxnSpPr>
          <p:spPr>
            <a:xfrm flipV="1">
              <a:off x="4977540" y="417508"/>
              <a:ext cx="1204676" cy="32461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9610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35224E-C619-4ABA-8856-03B66D728798}"/>
              </a:ext>
            </a:extLst>
          </p:cNvPr>
          <p:cNvGrpSpPr/>
          <p:nvPr/>
        </p:nvGrpSpPr>
        <p:grpSpPr>
          <a:xfrm>
            <a:off x="253901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150E21-0A8B-4D89-8C66-042AE1216CC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33DF3-8216-40EF-9B40-10021AD2437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D5B919-6160-459E-9702-BD2E4835837B}"/>
              </a:ext>
            </a:extLst>
          </p:cNvPr>
          <p:cNvGrpSpPr/>
          <p:nvPr/>
        </p:nvGrpSpPr>
        <p:grpSpPr>
          <a:xfrm>
            <a:off x="5669153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8BA5CAD-1333-48EB-A84B-7EA9A005F224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EB7D55-5712-4D70-BDF4-6CFD35F0DECE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2416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C7BB1F-2501-4025-B062-8735FCBBB364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E5F5930-BF66-465D-A224-6B35E152B7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F8EC8-D0C4-4241-9E01-55EE66AFDF46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A513A3A-B988-4FFB-AFAB-D58D66BF7E0A}"/>
              </a:ext>
            </a:extLst>
          </p:cNvPr>
          <p:cNvGrpSpPr/>
          <p:nvPr/>
        </p:nvGrpSpPr>
        <p:grpSpPr>
          <a:xfrm>
            <a:off x="5669153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94DC18D-39C4-465C-9F0E-4B2C5AB64D7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5733E0-0DAF-4384-B62F-3518F970203A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6321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8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C7BB1F-2501-4025-B062-8735FCBBB364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E5F5930-BF66-465D-A224-6B35E152B7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F8EC8-D0C4-4241-9E01-55EE66AFDF46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9B8589F-BBB2-4ED8-A2D3-18C9AC9A65E9}"/>
              </a:ext>
            </a:extLst>
          </p:cNvPr>
          <p:cNvGrpSpPr/>
          <p:nvPr/>
        </p:nvGrpSpPr>
        <p:grpSpPr>
          <a:xfrm>
            <a:off x="5669153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571BA68-2ED9-4045-A6D7-8AFB05AB63C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F50A86-0001-4040-A132-897FFD045E2F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6988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8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C7BB1F-2501-4025-B062-8735FCBBB364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E5F5930-BF66-465D-A224-6B35E152B7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F8EC8-D0C4-4241-9E01-55EE66AFDF46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FB78CE-CAFA-4972-9640-691EA0631BD5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2FA83AF-E6BE-4D39-96C3-13A397D64AE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CEB88-D2C8-4194-89D0-9F0BCE63A5F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66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12369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416132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78EC55-582E-4FD1-9099-B115BC061248}"/>
              </a:ext>
            </a:extLst>
          </p:cNvPr>
          <p:cNvSpPr/>
          <p:nvPr/>
        </p:nvSpPr>
        <p:spPr>
          <a:xfrm>
            <a:off x="412369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645333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CCC606-1B9E-4F46-95DC-5CAABC3699B2}"/>
              </a:ext>
            </a:extLst>
          </p:cNvPr>
          <p:cNvSpPr/>
          <p:nvPr/>
        </p:nvSpPr>
        <p:spPr>
          <a:xfrm>
            <a:off x="1641570" y="286652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10D84C7-927A-4594-88E0-AC7DF92DAC15}"/>
              </a:ext>
            </a:extLst>
          </p:cNvPr>
          <p:cNvCxnSpPr/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5B72D66-EB35-4298-9438-1D9F52CE4A92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849867B-84E4-45C6-B10E-AB1455CCE72C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474080" y="2371695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616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8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C7BB1F-2501-4025-B062-8735FCBBB364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E5F5930-BF66-465D-A224-6B35E152B7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F8EC8-D0C4-4241-9E01-55EE66AFDF46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FB78CE-CAFA-4972-9640-691EA0631BD5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2FA83AF-E6BE-4D39-96C3-13A397D64AE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CEB88-D2C8-4194-89D0-9F0BCE63A5F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318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8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C7BB1F-2501-4025-B062-8735FCBBB364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E5F5930-BF66-465D-A224-6B35E152B7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F8EC8-D0C4-4241-9E01-55EE66AFDF46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FB78CE-CAFA-4972-9640-691EA0631BD5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2FA83AF-E6BE-4D39-96C3-13A397D64AE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CEB88-D2C8-4194-89D0-9F0BCE63A5F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AAFB0C-0110-4F9F-A4BD-4BB53FA0BF3C}"/>
              </a:ext>
            </a:extLst>
          </p:cNvPr>
          <p:cNvGrpSpPr/>
          <p:nvPr/>
        </p:nvGrpSpPr>
        <p:grpSpPr>
          <a:xfrm>
            <a:off x="4043252" y="3026977"/>
            <a:ext cx="1036320" cy="478504"/>
            <a:chOff x="4088399" y="417508"/>
            <a:chExt cx="1036320" cy="47850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F1AFB44-83D6-4E2E-94FA-C67789412058}"/>
                </a:ext>
              </a:extLst>
            </p:cNvPr>
            <p:cNvGrpSpPr/>
            <p:nvPr/>
          </p:nvGrpSpPr>
          <p:grpSpPr>
            <a:xfrm>
              <a:off x="4088399" y="417508"/>
              <a:ext cx="889141" cy="478504"/>
              <a:chOff x="4099829" y="238438"/>
              <a:chExt cx="889141" cy="478504"/>
            </a:xfrm>
          </p:grpSpPr>
          <p:cxnSp>
            <p:nvCxnSpPr>
              <p:cNvPr id="36" name="꺾인 연결선 80">
                <a:extLst>
                  <a:ext uri="{FF2B5EF4-FFF2-40B4-BE49-F238E27FC236}">
                    <a16:creationId xmlns:a16="http://schemas.microsoft.com/office/drawing/2014/main" id="{2CC4568D-FAAE-4102-96E0-58EA9C65C026}"/>
                  </a:ext>
                </a:extLst>
              </p:cNvPr>
              <p:cNvCxnSpPr>
                <a:cxnSpLocks/>
                <a:stCxn id="37" idx="1"/>
                <a:endCxn id="29" idx="2"/>
              </p:cNvCxnSpPr>
              <p:nvPr/>
            </p:nvCxnSpPr>
            <p:spPr>
              <a:xfrm rot="10800000">
                <a:off x="4099829" y="238438"/>
                <a:ext cx="147178" cy="324616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58D216-6E9A-4F86-9B7E-7F712771C7A2}"/>
                  </a:ext>
                </a:extLst>
              </p:cNvPr>
              <p:cNvSpPr txBox="1"/>
              <p:nvPr/>
            </p:nvSpPr>
            <p:spPr>
              <a:xfrm>
                <a:off x="4247007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5" name="꺾인 연결선 79">
              <a:extLst>
                <a:ext uri="{FF2B5EF4-FFF2-40B4-BE49-F238E27FC236}">
                  <a16:creationId xmlns:a16="http://schemas.microsoft.com/office/drawing/2014/main" id="{FBE624ED-CD56-4F7E-ABB9-4E45B0136173}"/>
                </a:ext>
              </a:extLst>
            </p:cNvPr>
            <p:cNvCxnSpPr>
              <a:cxnSpLocks/>
              <a:stCxn id="37" idx="3"/>
              <a:endCxn id="32" idx="2"/>
            </p:cNvCxnSpPr>
            <p:nvPr/>
          </p:nvCxnSpPr>
          <p:spPr>
            <a:xfrm flipV="1">
              <a:off x="4977540" y="417508"/>
              <a:ext cx="147179" cy="32461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2399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8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C7BB1F-2501-4025-B062-8735FCBBB364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E5F5930-BF66-465D-A224-6B35E152B7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F8EC8-D0C4-4241-9E01-55EE66AFDF46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FB78CE-CAFA-4972-9640-691EA0631BD5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2FA83AF-E6BE-4D39-96C3-13A397D64AE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CEB88-D2C8-4194-89D0-9F0BCE63A5F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4721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C7BB1F-2501-4025-B062-8735FCBBB364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E5F5930-BF66-465D-A224-6B35E152B7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F8EC8-D0C4-4241-9E01-55EE66AFDF46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FB78CE-CAFA-4972-9640-691EA0631BD5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2FA83AF-E6BE-4D39-96C3-13A397D64AE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CEB88-D2C8-4194-89D0-9F0BCE63A5F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7305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C7BB1F-2501-4025-B062-8735FCBBB364}"/>
              </a:ext>
            </a:extLst>
          </p:cNvPr>
          <p:cNvGrpSpPr/>
          <p:nvPr/>
        </p:nvGrpSpPr>
        <p:grpSpPr>
          <a:xfrm>
            <a:off x="4532345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E5F5930-BF66-465D-A224-6B35E152B7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F8EC8-D0C4-4241-9E01-55EE66AFDF46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FB78CE-CAFA-4972-9640-691EA0631BD5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2FA83AF-E6BE-4D39-96C3-13A397D64AE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CEB88-D2C8-4194-89D0-9F0BCE63A5F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077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8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5C2976C-A6D2-43B5-A1B4-91B54CFADCCE}"/>
              </a:ext>
            </a:extLst>
          </p:cNvPr>
          <p:cNvGrpSpPr/>
          <p:nvPr/>
        </p:nvGrpSpPr>
        <p:grpSpPr>
          <a:xfrm>
            <a:off x="4532345" y="2070417"/>
            <a:ext cx="935831" cy="956560"/>
            <a:chOff x="466376" y="2070417"/>
            <a:chExt cx="935831" cy="956560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5B6BE19-C82D-42A2-BDCA-C7EEA52B86C3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7AE742-5437-4EE9-A3F8-960A1B82C2C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094B7CB-888F-46EE-99F9-7DF7528655D7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0390746-C4E9-4142-AA7D-B704BA5F15F0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7500C5-3AFE-44F1-9158-B464EFF870A4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8759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C7BB1F-2501-4025-B062-8735FCBBB364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E5F5930-BF66-465D-A224-6B35E152B7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F8EC8-D0C4-4241-9E01-55EE66AFDF46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FB78CE-CAFA-4972-9640-691EA0631BD5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2FA83AF-E6BE-4D39-96C3-13A397D64AE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CEB88-D2C8-4194-89D0-9F0BCE63A5F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451B554-2C73-4E45-AC8C-EE912D41194B}"/>
              </a:ext>
            </a:extLst>
          </p:cNvPr>
          <p:cNvSpPr txBox="1"/>
          <p:nvPr/>
        </p:nvSpPr>
        <p:spPr>
          <a:xfrm>
            <a:off x="2955544" y="3081874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/>
              </a:rPr>
              <a:t>R &gt;= L 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</a:rPr>
              <a:t>의 상황이 오면 </a:t>
            </a:r>
            <a:r>
              <a:rPr lang="en-US" altLang="ko-KR" dirty="0">
                <a:solidFill>
                  <a:srgbClr val="002060"/>
                </a:solidFill>
                <a:latin typeface="나눔스퀘어 Bold"/>
              </a:rPr>
              <a:t>R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</a:rPr>
              <a:t>과 </a:t>
            </a:r>
            <a:r>
              <a:rPr lang="en-US" altLang="ko-KR" dirty="0">
                <a:solidFill>
                  <a:srgbClr val="002060"/>
                </a:solidFill>
                <a:latin typeface="나눔스퀘어 Bold"/>
              </a:rPr>
              <a:t>Pivot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</a:rPr>
              <a:t>을 교환한다</a:t>
            </a:r>
            <a:r>
              <a:rPr lang="en-US" altLang="ko-KR" dirty="0">
                <a:solidFill>
                  <a:srgbClr val="002060"/>
                </a:solidFill>
                <a:latin typeface="나눔스퀘어 Bold"/>
              </a:rPr>
              <a:t>.</a:t>
            </a:r>
            <a:endParaRPr lang="ko-KR" altLang="en-US" dirty="0">
              <a:solidFill>
                <a:srgbClr val="002060"/>
              </a:solidFill>
              <a:latin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1819585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352509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8C53AFC-B3C5-4235-AF84-E3EA163E1ABD}"/>
              </a:ext>
            </a:extLst>
          </p:cNvPr>
          <p:cNvGrpSpPr/>
          <p:nvPr/>
        </p:nvGrpSpPr>
        <p:grpSpPr>
          <a:xfrm>
            <a:off x="934292" y="2913935"/>
            <a:ext cx="3108960" cy="591546"/>
            <a:chOff x="979439" y="304466"/>
            <a:chExt cx="3108960" cy="59154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BD9C1F3-576A-4428-9F34-C2537DDDF877}"/>
                </a:ext>
              </a:extLst>
            </p:cNvPr>
            <p:cNvGrpSpPr/>
            <p:nvPr/>
          </p:nvGrpSpPr>
          <p:grpSpPr>
            <a:xfrm>
              <a:off x="979439" y="304466"/>
              <a:ext cx="1925461" cy="591546"/>
              <a:chOff x="990869" y="125396"/>
              <a:chExt cx="1925461" cy="591546"/>
            </a:xfrm>
          </p:grpSpPr>
          <p:cxnSp>
            <p:nvCxnSpPr>
              <p:cNvPr id="36" name="꺾인 연결선 80">
                <a:extLst>
                  <a:ext uri="{FF2B5EF4-FFF2-40B4-BE49-F238E27FC236}">
                    <a16:creationId xmlns:a16="http://schemas.microsoft.com/office/drawing/2014/main" id="{EEF767DC-FB0F-4172-AB07-F169F3308C00}"/>
                  </a:ext>
                </a:extLst>
              </p:cNvPr>
              <p:cNvCxnSpPr>
                <a:cxnSpLocks/>
                <a:stCxn id="37" idx="1"/>
                <a:endCxn id="7" idx="2"/>
              </p:cNvCxnSpPr>
              <p:nvPr/>
            </p:nvCxnSpPr>
            <p:spPr>
              <a:xfrm rot="10800000">
                <a:off x="990869" y="125396"/>
                <a:ext cx="1183498" cy="437658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FF3536-6942-4E71-A14A-4A535B5D34F3}"/>
                  </a:ext>
                </a:extLst>
              </p:cNvPr>
              <p:cNvSpPr txBox="1"/>
              <p:nvPr/>
            </p:nvSpPr>
            <p:spPr>
              <a:xfrm>
                <a:off x="2174367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5" name="꺾인 연결선 79">
              <a:extLst>
                <a:ext uri="{FF2B5EF4-FFF2-40B4-BE49-F238E27FC236}">
                  <a16:creationId xmlns:a16="http://schemas.microsoft.com/office/drawing/2014/main" id="{DAA49821-4000-46F5-AEE4-802A5CB6FC5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2904900" y="417508"/>
              <a:ext cx="1183499" cy="32461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7D9A2A9-82B5-4044-B489-ACAA9C6B3C0E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F3CD0EB-606D-4D38-B346-612E26B718D2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ADD61D-D86B-453D-86DD-5ED8AEAB238C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9EBFC33-FBC9-4D2E-B502-870C35BDC4F2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7B98230-2C2E-40FA-BCC2-19AF554C9433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A64950-4B2F-4F13-B5AF-0306BC48D79C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7408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E610A-7D29-4989-8CF9-D3806E49D28D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07A1B9-85E0-4490-A567-1B4935D78AA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8CE25-F481-4FCE-84D4-012FB52CB61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8C53AFC-B3C5-4235-AF84-E3EA163E1ABD}"/>
              </a:ext>
            </a:extLst>
          </p:cNvPr>
          <p:cNvGrpSpPr/>
          <p:nvPr/>
        </p:nvGrpSpPr>
        <p:grpSpPr>
          <a:xfrm>
            <a:off x="934292" y="2913935"/>
            <a:ext cx="3108960" cy="591546"/>
            <a:chOff x="979439" y="304466"/>
            <a:chExt cx="3108960" cy="59154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BD9C1F3-576A-4428-9F34-C2537DDDF877}"/>
                </a:ext>
              </a:extLst>
            </p:cNvPr>
            <p:cNvGrpSpPr/>
            <p:nvPr/>
          </p:nvGrpSpPr>
          <p:grpSpPr>
            <a:xfrm>
              <a:off x="979439" y="304466"/>
              <a:ext cx="1925461" cy="591546"/>
              <a:chOff x="990869" y="125396"/>
              <a:chExt cx="1925461" cy="591546"/>
            </a:xfrm>
          </p:grpSpPr>
          <p:cxnSp>
            <p:nvCxnSpPr>
              <p:cNvPr id="36" name="꺾인 연결선 80">
                <a:extLst>
                  <a:ext uri="{FF2B5EF4-FFF2-40B4-BE49-F238E27FC236}">
                    <a16:creationId xmlns:a16="http://schemas.microsoft.com/office/drawing/2014/main" id="{EEF767DC-FB0F-4172-AB07-F169F3308C00}"/>
                  </a:ext>
                </a:extLst>
              </p:cNvPr>
              <p:cNvCxnSpPr>
                <a:cxnSpLocks/>
                <a:stCxn id="37" idx="1"/>
                <a:endCxn id="7" idx="2"/>
              </p:cNvCxnSpPr>
              <p:nvPr/>
            </p:nvCxnSpPr>
            <p:spPr>
              <a:xfrm rot="10800000">
                <a:off x="990869" y="125396"/>
                <a:ext cx="1183498" cy="437658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FF3536-6942-4E71-A14A-4A535B5D34F3}"/>
                  </a:ext>
                </a:extLst>
              </p:cNvPr>
              <p:cNvSpPr txBox="1"/>
              <p:nvPr/>
            </p:nvSpPr>
            <p:spPr>
              <a:xfrm>
                <a:off x="2174367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5" name="꺾인 연결선 79">
              <a:extLst>
                <a:ext uri="{FF2B5EF4-FFF2-40B4-BE49-F238E27FC236}">
                  <a16:creationId xmlns:a16="http://schemas.microsoft.com/office/drawing/2014/main" id="{DAA49821-4000-46F5-AEE4-802A5CB6FC5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2904900" y="417508"/>
              <a:ext cx="1183499" cy="32461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184EB9D-3983-48AF-B52C-B9C4807C7597}"/>
              </a:ext>
            </a:extLst>
          </p:cNvPr>
          <p:cNvGrpSpPr/>
          <p:nvPr/>
        </p:nvGrpSpPr>
        <p:grpSpPr>
          <a:xfrm>
            <a:off x="4611656" y="2070417"/>
            <a:ext cx="935831" cy="956560"/>
            <a:chOff x="466376" y="2070417"/>
            <a:chExt cx="935831" cy="956560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D336B45-6D93-4C23-9B7D-0777125E605C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1CAF45-9DC4-40F7-B471-0A3F6A9F9E44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0AB5CAB-6310-4264-A03D-DCBF572078D1}"/>
              </a:ext>
            </a:extLst>
          </p:cNvPr>
          <p:cNvGrpSpPr/>
          <p:nvPr/>
        </p:nvGrpSpPr>
        <p:grpSpPr>
          <a:xfrm>
            <a:off x="3575336" y="2070417"/>
            <a:ext cx="935831" cy="956560"/>
            <a:chOff x="466376" y="2070417"/>
            <a:chExt cx="935831" cy="95656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2FDA9F2-0D6C-4FD4-85F3-D925DC162CB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3D936F-E93D-4942-BC8D-6C7D43F55392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4935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1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B1296-FBAB-4910-8710-29CDBA67B7F5}"/>
              </a:ext>
            </a:extLst>
          </p:cNvPr>
          <p:cNvSpPr/>
          <p:nvPr/>
        </p:nvSpPr>
        <p:spPr>
          <a:xfrm>
            <a:off x="24887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547E1-D582-40D4-A229-192767F93A6B}"/>
              </a:ext>
            </a:extLst>
          </p:cNvPr>
          <p:cNvSpPr/>
          <p:nvPr/>
        </p:nvSpPr>
        <p:spPr>
          <a:xfrm>
            <a:off x="352509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A08D1B-8107-41FC-A9E5-3BA028C5D1F8}"/>
              </a:ext>
            </a:extLst>
          </p:cNvPr>
          <p:cNvSpPr/>
          <p:nvPr/>
        </p:nvSpPr>
        <p:spPr>
          <a:xfrm>
            <a:off x="456141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025CB-6D2F-4309-915D-75F1F1E29EE2}"/>
              </a:ext>
            </a:extLst>
          </p:cNvPr>
          <p:cNvSpPr/>
          <p:nvPr/>
        </p:nvSpPr>
        <p:spPr>
          <a:xfrm>
            <a:off x="55977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CCC7B-17D8-4FF4-A05D-2BCF63F55FF9}"/>
              </a:ext>
            </a:extLst>
          </p:cNvPr>
          <p:cNvSpPr/>
          <p:nvPr/>
        </p:nvSpPr>
        <p:spPr>
          <a:xfrm>
            <a:off x="66340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512B69-89E1-4968-A5BC-1310DBEA466D}"/>
              </a:ext>
            </a:extLst>
          </p:cNvPr>
          <p:cNvSpPr/>
          <p:nvPr/>
        </p:nvSpPr>
        <p:spPr>
          <a:xfrm>
            <a:off x="767037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A0E543-21FE-42BC-8BE3-679A0998D261}"/>
              </a:ext>
            </a:extLst>
          </p:cNvPr>
          <p:cNvSpPr/>
          <p:nvPr/>
        </p:nvSpPr>
        <p:spPr>
          <a:xfrm>
            <a:off x="41613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0C04C7-E692-4D14-BDF5-02B8C7746E20}"/>
              </a:ext>
            </a:extLst>
          </p:cNvPr>
          <p:cNvSpPr/>
          <p:nvPr/>
        </p:nvSpPr>
        <p:spPr>
          <a:xfrm>
            <a:off x="1452452" y="71639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ADD5B-4783-42F0-9F32-E5C6E5565862}"/>
              </a:ext>
            </a:extLst>
          </p:cNvPr>
          <p:cNvSpPr/>
          <p:nvPr/>
        </p:nvSpPr>
        <p:spPr>
          <a:xfrm>
            <a:off x="248877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E0522F-45CC-4FFB-941E-1F5C0E898A9A}"/>
              </a:ext>
            </a:extLst>
          </p:cNvPr>
          <p:cNvSpPr/>
          <p:nvPr/>
        </p:nvSpPr>
        <p:spPr>
          <a:xfrm>
            <a:off x="352509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DC78F-7CAC-4B46-AB36-5F3E21E12D7A}"/>
              </a:ext>
            </a:extLst>
          </p:cNvPr>
          <p:cNvSpPr/>
          <p:nvPr/>
        </p:nvSpPr>
        <p:spPr>
          <a:xfrm>
            <a:off x="41613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AEBB7-9362-45E6-BBA4-D377B79ACAB3}"/>
              </a:ext>
            </a:extLst>
          </p:cNvPr>
          <p:cNvSpPr/>
          <p:nvPr/>
        </p:nvSpPr>
        <p:spPr>
          <a:xfrm>
            <a:off x="1452452" y="1816134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530BE1-6ABA-4167-9F1A-138B110EA7BC}"/>
              </a:ext>
            </a:extLst>
          </p:cNvPr>
          <p:cNvSpPr/>
          <p:nvPr/>
        </p:nvSpPr>
        <p:spPr>
          <a:xfrm>
            <a:off x="412369" y="700305"/>
            <a:ext cx="4124104" cy="55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86656-D7B2-41E4-B022-EC2A2B2EA068}"/>
              </a:ext>
            </a:extLst>
          </p:cNvPr>
          <p:cNvSpPr/>
          <p:nvPr/>
        </p:nvSpPr>
        <p:spPr>
          <a:xfrm>
            <a:off x="412369" y="1816133"/>
            <a:ext cx="2076404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BB6EE-C5FE-4212-A1E7-72FE07A40AE5}"/>
              </a:ext>
            </a:extLst>
          </p:cNvPr>
          <p:cNvSpPr/>
          <p:nvPr/>
        </p:nvSpPr>
        <p:spPr>
          <a:xfrm>
            <a:off x="416132" y="2868083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78EC55-582E-4FD1-9099-B115BC061248}"/>
              </a:ext>
            </a:extLst>
          </p:cNvPr>
          <p:cNvSpPr/>
          <p:nvPr/>
        </p:nvSpPr>
        <p:spPr>
          <a:xfrm>
            <a:off x="412369" y="2868082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CFC8A3-F575-4EE6-8446-A261838DCEE5}"/>
              </a:ext>
            </a:extLst>
          </p:cNvPr>
          <p:cNvSpPr/>
          <p:nvPr/>
        </p:nvSpPr>
        <p:spPr>
          <a:xfrm>
            <a:off x="1645333" y="286653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CCC606-1B9E-4F46-95DC-5CAABC3699B2}"/>
              </a:ext>
            </a:extLst>
          </p:cNvPr>
          <p:cNvSpPr/>
          <p:nvPr/>
        </p:nvSpPr>
        <p:spPr>
          <a:xfrm>
            <a:off x="1641570" y="2866529"/>
            <a:ext cx="1036320" cy="518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46E87AC-F6D2-4948-8BD3-5FB78DC371D9}"/>
              </a:ext>
            </a:extLst>
          </p:cNvPr>
          <p:cNvGrpSpPr/>
          <p:nvPr/>
        </p:nvGrpSpPr>
        <p:grpSpPr>
          <a:xfrm>
            <a:off x="1025107" y="3384695"/>
            <a:ext cx="1036301" cy="613524"/>
            <a:chOff x="1988839" y="1807731"/>
            <a:chExt cx="1036301" cy="61352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B9B3E5C-560E-4802-944A-D048D0015F41}"/>
                </a:ext>
              </a:extLst>
            </p:cNvPr>
            <p:cNvGrpSpPr/>
            <p:nvPr/>
          </p:nvGrpSpPr>
          <p:grpSpPr>
            <a:xfrm>
              <a:off x="1988839" y="1807757"/>
              <a:ext cx="827657" cy="613498"/>
              <a:chOff x="2000269" y="1628687"/>
              <a:chExt cx="827657" cy="613498"/>
            </a:xfrm>
          </p:grpSpPr>
          <p:cxnSp>
            <p:nvCxnSpPr>
              <p:cNvPr id="43" name="꺾인 연결선 80">
                <a:extLst>
                  <a:ext uri="{FF2B5EF4-FFF2-40B4-BE49-F238E27FC236}">
                    <a16:creationId xmlns:a16="http://schemas.microsoft.com/office/drawing/2014/main" id="{D2CEEA36-A749-4F42-AC97-2D2EA030F21B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rot="10800000">
                <a:off x="2000269" y="1628687"/>
                <a:ext cx="214464" cy="45961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8A4A30-6122-4572-99ED-FA070E142708}"/>
                  </a:ext>
                </a:extLst>
              </p:cNvPr>
              <p:cNvSpPr txBox="1"/>
              <p:nvPr/>
            </p:nvSpPr>
            <p:spPr>
              <a:xfrm>
                <a:off x="2214733" y="1934408"/>
                <a:ext cx="613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2" name="꺾인 연결선 79">
              <a:extLst>
                <a:ext uri="{FF2B5EF4-FFF2-40B4-BE49-F238E27FC236}">
                  <a16:creationId xmlns:a16="http://schemas.microsoft.com/office/drawing/2014/main" id="{4583EAE0-B489-41EF-B7D8-DCB4E35CE46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2816496" y="1807731"/>
              <a:ext cx="208644" cy="45963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E01F85-507E-4A84-8D32-E98DC9CD87A7}"/>
              </a:ext>
            </a:extLst>
          </p:cNvPr>
          <p:cNvCxnSpPr/>
          <p:nvPr/>
        </p:nvCxnSpPr>
        <p:spPr>
          <a:xfrm flipH="1">
            <a:off x="1450571" y="1312585"/>
            <a:ext cx="1040680" cy="50354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5E2220-46E3-4C5A-8CD7-4AFC7181E637}"/>
              </a:ext>
            </a:extLst>
          </p:cNvPr>
          <p:cNvCxnSpPr>
            <a:cxnSpLocks/>
          </p:cNvCxnSpPr>
          <p:nvPr/>
        </p:nvCxnSpPr>
        <p:spPr>
          <a:xfrm flipH="1">
            <a:off x="934292" y="2334294"/>
            <a:ext cx="516279" cy="533789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15489A1-DA16-4C82-951E-9510C13A2039}"/>
              </a:ext>
            </a:extLst>
          </p:cNvPr>
          <p:cNvCxnSpPr>
            <a:cxnSpLocks/>
          </p:cNvCxnSpPr>
          <p:nvPr/>
        </p:nvCxnSpPr>
        <p:spPr>
          <a:xfrm>
            <a:off x="1474080" y="2371695"/>
            <a:ext cx="685650" cy="49483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647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44B31ED9-F17E-4996-B0F6-3A5B159DE37B}"/>
              </a:ext>
            </a:extLst>
          </p:cNvPr>
          <p:cNvSpPr/>
          <p:nvPr/>
        </p:nvSpPr>
        <p:spPr>
          <a:xfrm>
            <a:off x="428994" y="1296785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BF39E99F-A417-4D2A-9E8D-6D333A6D787D}"/>
              </a:ext>
            </a:extLst>
          </p:cNvPr>
          <p:cNvSpPr/>
          <p:nvPr/>
        </p:nvSpPr>
        <p:spPr>
          <a:xfrm>
            <a:off x="4572000" y="1296785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67CB979F-E9F9-4436-AACD-5BC114903D53}"/>
              </a:ext>
            </a:extLst>
          </p:cNvPr>
          <p:cNvSpPr/>
          <p:nvPr/>
        </p:nvSpPr>
        <p:spPr>
          <a:xfrm rot="10800000">
            <a:off x="8529354" y="1291314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113F5E38-0DB0-497D-9938-9A1D4CC80E46}"/>
              </a:ext>
            </a:extLst>
          </p:cNvPr>
          <p:cNvSpPr/>
          <p:nvPr/>
        </p:nvSpPr>
        <p:spPr>
          <a:xfrm rot="10800000">
            <a:off x="3337359" y="1291314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984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CB10A-570D-453C-B987-F668EFD58B56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BF099E-52BD-4701-8673-04C24AD52A5A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C791EEA-3E65-40FE-8610-146DF495BDD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509074-9D98-401B-B703-266B3301489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788B6A-E258-4EDE-AAE5-F628A1673A55}"/>
              </a:ext>
            </a:extLst>
          </p:cNvPr>
          <p:cNvGrpSpPr/>
          <p:nvPr/>
        </p:nvGrpSpPr>
        <p:grpSpPr>
          <a:xfrm>
            <a:off x="2539015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C06222D-6ECA-403C-93D9-21BB6C82A999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A40335-9EA3-4310-B9EE-41FAFB518A4B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70DD3E-A668-430F-946D-56EBB3841144}"/>
              </a:ext>
            </a:extLst>
          </p:cNvPr>
          <p:cNvGrpSpPr/>
          <p:nvPr/>
        </p:nvGrpSpPr>
        <p:grpSpPr>
          <a:xfrm>
            <a:off x="1502696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38AA3-621F-44C8-A7EF-CF7EC1106F6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A7B87D-9044-494C-86FC-0093C034B6FD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4683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BF099E-52BD-4701-8673-04C24AD52A5A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C791EEA-3E65-40FE-8610-146DF495BDD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509074-9D98-401B-B703-266B3301489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788B6A-E258-4EDE-AAE5-F628A1673A55}"/>
              </a:ext>
            </a:extLst>
          </p:cNvPr>
          <p:cNvGrpSpPr/>
          <p:nvPr/>
        </p:nvGrpSpPr>
        <p:grpSpPr>
          <a:xfrm>
            <a:off x="2539015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C06222D-6ECA-403C-93D9-21BB6C82A999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A40335-9EA3-4310-B9EE-41FAFB518A4B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70DD3E-A668-430F-946D-56EBB3841144}"/>
              </a:ext>
            </a:extLst>
          </p:cNvPr>
          <p:cNvGrpSpPr/>
          <p:nvPr/>
        </p:nvGrpSpPr>
        <p:grpSpPr>
          <a:xfrm>
            <a:off x="2365123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38AA3-621F-44C8-A7EF-CF7EC1106F6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A7B87D-9044-494C-86FC-0093C034B6FD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0E1D4F-2E89-4218-8C69-FBBC2AD64F91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083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BF099E-52BD-4701-8673-04C24AD52A5A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C791EEA-3E65-40FE-8610-146DF495BDD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509074-9D98-401B-B703-266B3301489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788B6A-E258-4EDE-AAE5-F628A1673A55}"/>
              </a:ext>
            </a:extLst>
          </p:cNvPr>
          <p:cNvGrpSpPr/>
          <p:nvPr/>
        </p:nvGrpSpPr>
        <p:grpSpPr>
          <a:xfrm>
            <a:off x="2539015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C06222D-6ECA-403C-93D9-21BB6C82A999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A40335-9EA3-4310-B9EE-41FAFB518A4B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70DD3E-A668-430F-946D-56EBB3841144}"/>
              </a:ext>
            </a:extLst>
          </p:cNvPr>
          <p:cNvGrpSpPr/>
          <p:nvPr/>
        </p:nvGrpSpPr>
        <p:grpSpPr>
          <a:xfrm>
            <a:off x="3575335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38AA3-621F-44C8-A7EF-CF7EC1106F6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A7B87D-9044-494C-86FC-0093C034B6FD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5C19F5-DD28-4700-B05C-EFDAC9C7CCE8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625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BF099E-52BD-4701-8673-04C24AD52A5A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C791EEA-3E65-40FE-8610-146DF495BDD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509074-9D98-401B-B703-266B3301489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788B6A-E258-4EDE-AAE5-F628A1673A55}"/>
              </a:ext>
            </a:extLst>
          </p:cNvPr>
          <p:cNvGrpSpPr/>
          <p:nvPr/>
        </p:nvGrpSpPr>
        <p:grpSpPr>
          <a:xfrm>
            <a:off x="2539015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C06222D-6ECA-403C-93D9-21BB6C82A999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A40335-9EA3-4310-B9EE-41FAFB518A4B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70DD3E-A668-430F-946D-56EBB3841144}"/>
              </a:ext>
            </a:extLst>
          </p:cNvPr>
          <p:cNvGrpSpPr/>
          <p:nvPr/>
        </p:nvGrpSpPr>
        <p:grpSpPr>
          <a:xfrm>
            <a:off x="3575335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38AA3-621F-44C8-A7EF-CF7EC1106F6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A7B87D-9044-494C-86FC-0093C034B6FD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443C01-C2BF-4AB1-922B-C6E11CBEC662}"/>
              </a:ext>
            </a:extLst>
          </p:cNvPr>
          <p:cNvGrpSpPr/>
          <p:nvPr/>
        </p:nvGrpSpPr>
        <p:grpSpPr>
          <a:xfrm>
            <a:off x="934293" y="2913935"/>
            <a:ext cx="2072638" cy="591546"/>
            <a:chOff x="979440" y="304466"/>
            <a:chExt cx="2072638" cy="59154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ED74165-1FBA-43E2-8ABF-3EFD2E7A8B7F}"/>
                </a:ext>
              </a:extLst>
            </p:cNvPr>
            <p:cNvGrpSpPr/>
            <p:nvPr/>
          </p:nvGrpSpPr>
          <p:grpSpPr>
            <a:xfrm>
              <a:off x="979440" y="304466"/>
              <a:ext cx="1419353" cy="591546"/>
              <a:chOff x="990870" y="125396"/>
              <a:chExt cx="1419353" cy="591546"/>
            </a:xfrm>
          </p:grpSpPr>
          <p:cxnSp>
            <p:nvCxnSpPr>
              <p:cNvPr id="36" name="꺾인 연결선 80">
                <a:extLst>
                  <a:ext uri="{FF2B5EF4-FFF2-40B4-BE49-F238E27FC236}">
                    <a16:creationId xmlns:a16="http://schemas.microsoft.com/office/drawing/2014/main" id="{EDAD884D-B144-486B-93A4-960D03F34685}"/>
                  </a:ext>
                </a:extLst>
              </p:cNvPr>
              <p:cNvCxnSpPr>
                <a:cxnSpLocks/>
                <a:stCxn id="37" idx="1"/>
                <a:endCxn id="18" idx="2"/>
              </p:cNvCxnSpPr>
              <p:nvPr/>
            </p:nvCxnSpPr>
            <p:spPr>
              <a:xfrm rot="10800000">
                <a:off x="990870" y="125396"/>
                <a:ext cx="677391" cy="437658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2A8C0A-B8CF-44D8-B976-27F15536B403}"/>
                  </a:ext>
                </a:extLst>
              </p:cNvPr>
              <p:cNvSpPr txBox="1"/>
              <p:nvPr/>
            </p:nvSpPr>
            <p:spPr>
              <a:xfrm>
                <a:off x="1668260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5" name="꺾인 연결선 79">
              <a:extLst>
                <a:ext uri="{FF2B5EF4-FFF2-40B4-BE49-F238E27FC236}">
                  <a16:creationId xmlns:a16="http://schemas.microsoft.com/office/drawing/2014/main" id="{E0C77FFB-9966-47C6-A4CB-223BAD8F324D}"/>
                </a:ext>
              </a:extLst>
            </p:cNvPr>
            <p:cNvCxnSpPr>
              <a:cxnSpLocks/>
              <a:stCxn id="37" idx="3"/>
              <a:endCxn id="29" idx="2"/>
            </p:cNvCxnSpPr>
            <p:nvPr/>
          </p:nvCxnSpPr>
          <p:spPr>
            <a:xfrm flipV="1">
              <a:off x="2398793" y="417508"/>
              <a:ext cx="653285" cy="32461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F60DA-591E-447B-982B-E098ACC4346D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46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BF099E-52BD-4701-8673-04C24AD52A5A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C791EEA-3E65-40FE-8610-146DF495BDD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509074-9D98-401B-B703-266B33014890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788B6A-E258-4EDE-AAE5-F628A1673A55}"/>
              </a:ext>
            </a:extLst>
          </p:cNvPr>
          <p:cNvGrpSpPr/>
          <p:nvPr/>
        </p:nvGrpSpPr>
        <p:grpSpPr>
          <a:xfrm>
            <a:off x="2539015" y="2070417"/>
            <a:ext cx="935831" cy="956560"/>
            <a:chOff x="466376" y="2070417"/>
            <a:chExt cx="935831" cy="95656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C06222D-6ECA-403C-93D9-21BB6C82A999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A40335-9EA3-4310-B9EE-41FAFB518A4B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70DD3E-A668-430F-946D-56EBB3841144}"/>
              </a:ext>
            </a:extLst>
          </p:cNvPr>
          <p:cNvGrpSpPr/>
          <p:nvPr/>
        </p:nvGrpSpPr>
        <p:grpSpPr>
          <a:xfrm>
            <a:off x="3575335" y="2070417"/>
            <a:ext cx="935831" cy="956560"/>
            <a:chOff x="466376" y="2070417"/>
            <a:chExt cx="935831" cy="95656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38AA3-621F-44C8-A7EF-CF7EC1106F6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A7B87D-9044-494C-86FC-0093C034B6FD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443C01-C2BF-4AB1-922B-C6E11CBEC662}"/>
              </a:ext>
            </a:extLst>
          </p:cNvPr>
          <p:cNvGrpSpPr/>
          <p:nvPr/>
        </p:nvGrpSpPr>
        <p:grpSpPr>
          <a:xfrm>
            <a:off x="934293" y="2913935"/>
            <a:ext cx="2072638" cy="591546"/>
            <a:chOff x="979440" y="304466"/>
            <a:chExt cx="2072638" cy="59154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ED74165-1FBA-43E2-8ABF-3EFD2E7A8B7F}"/>
                </a:ext>
              </a:extLst>
            </p:cNvPr>
            <p:cNvGrpSpPr/>
            <p:nvPr/>
          </p:nvGrpSpPr>
          <p:grpSpPr>
            <a:xfrm>
              <a:off x="979440" y="304466"/>
              <a:ext cx="1419353" cy="591546"/>
              <a:chOff x="990870" y="125396"/>
              <a:chExt cx="1419353" cy="591546"/>
            </a:xfrm>
          </p:grpSpPr>
          <p:cxnSp>
            <p:nvCxnSpPr>
              <p:cNvPr id="36" name="꺾인 연결선 80">
                <a:extLst>
                  <a:ext uri="{FF2B5EF4-FFF2-40B4-BE49-F238E27FC236}">
                    <a16:creationId xmlns:a16="http://schemas.microsoft.com/office/drawing/2014/main" id="{EDAD884D-B144-486B-93A4-960D03F34685}"/>
                  </a:ext>
                </a:extLst>
              </p:cNvPr>
              <p:cNvCxnSpPr>
                <a:cxnSpLocks/>
                <a:stCxn id="37" idx="1"/>
                <a:endCxn id="18" idx="2"/>
              </p:cNvCxnSpPr>
              <p:nvPr/>
            </p:nvCxnSpPr>
            <p:spPr>
              <a:xfrm rot="10800000">
                <a:off x="990870" y="125396"/>
                <a:ext cx="677391" cy="437658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2A8C0A-B8CF-44D8-B976-27F15536B403}"/>
                  </a:ext>
                </a:extLst>
              </p:cNvPr>
              <p:cNvSpPr txBox="1"/>
              <p:nvPr/>
            </p:nvSpPr>
            <p:spPr>
              <a:xfrm>
                <a:off x="1668260" y="409165"/>
                <a:ext cx="741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</a:p>
            </p:txBody>
          </p:sp>
        </p:grpSp>
        <p:cxnSp>
          <p:nvCxnSpPr>
            <p:cNvPr id="35" name="꺾인 연결선 79">
              <a:extLst>
                <a:ext uri="{FF2B5EF4-FFF2-40B4-BE49-F238E27FC236}">
                  <a16:creationId xmlns:a16="http://schemas.microsoft.com/office/drawing/2014/main" id="{E0C77FFB-9966-47C6-A4CB-223BAD8F324D}"/>
                </a:ext>
              </a:extLst>
            </p:cNvPr>
            <p:cNvCxnSpPr>
              <a:cxnSpLocks/>
              <a:stCxn id="37" idx="3"/>
              <a:endCxn id="29" idx="2"/>
            </p:cNvCxnSpPr>
            <p:nvPr/>
          </p:nvCxnSpPr>
          <p:spPr>
            <a:xfrm flipV="1">
              <a:off x="2398793" y="417508"/>
              <a:ext cx="653285" cy="324616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732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id="{0A96DAB7-5228-4DA4-80C2-953F7433E002}"/>
              </a:ext>
            </a:extLst>
          </p:cNvPr>
          <p:cNvSpPr/>
          <p:nvPr/>
        </p:nvSpPr>
        <p:spPr>
          <a:xfrm>
            <a:off x="428994" y="1296785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대괄호 39">
            <a:extLst>
              <a:ext uri="{FF2B5EF4-FFF2-40B4-BE49-F238E27FC236}">
                <a16:creationId xmlns:a16="http://schemas.microsoft.com/office/drawing/2014/main" id="{2E9F934E-ACF0-4601-83D1-8FDB2ED306CD}"/>
              </a:ext>
            </a:extLst>
          </p:cNvPr>
          <p:cNvSpPr/>
          <p:nvPr/>
        </p:nvSpPr>
        <p:spPr>
          <a:xfrm rot="10800000">
            <a:off x="2329287" y="1291314"/>
            <a:ext cx="17506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A4DD3986-840F-45B9-A393-ECAB87E2FCAE}"/>
              </a:ext>
            </a:extLst>
          </p:cNvPr>
          <p:cNvSpPr/>
          <p:nvPr/>
        </p:nvSpPr>
        <p:spPr>
          <a:xfrm rot="10800000">
            <a:off x="3537598" y="1291314"/>
            <a:ext cx="78623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4D2D0D43-4929-4429-83DB-8B4F022601F6}"/>
              </a:ext>
            </a:extLst>
          </p:cNvPr>
          <p:cNvSpPr/>
          <p:nvPr/>
        </p:nvSpPr>
        <p:spPr>
          <a:xfrm>
            <a:off x="3438288" y="1296785"/>
            <a:ext cx="71225" cy="1022466"/>
          </a:xfrm>
          <a:prstGeom prst="leftBracket">
            <a:avLst/>
          </a:prstGeom>
          <a:ln w="508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242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45873B-71A7-4C6B-859B-CCBC78F5BD6F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962C2DD-74B9-47B1-9CF3-7B3C5DAE8D6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D7650E-889F-4995-AB60-7570E91D82E3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6337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45873B-71A7-4C6B-859B-CCBC78F5BD6F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962C2DD-74B9-47B1-9CF3-7B3C5DAE8D6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D7650E-889F-4995-AB60-7570E91D82E3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FDFA1E-609B-4CFD-8E0B-1213C75A37D3}"/>
              </a:ext>
            </a:extLst>
          </p:cNvPr>
          <p:cNvGrpSpPr/>
          <p:nvPr/>
        </p:nvGrpSpPr>
        <p:grpSpPr>
          <a:xfrm>
            <a:off x="1751717" y="207041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1AD5546-ADFD-468A-AE2C-A2EE6A36D67A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D3739A-CE99-4C71-821D-32156B6FB5F4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E51AA-7D82-4BBF-A532-A50EFF2726D4}"/>
              </a:ext>
            </a:extLst>
          </p:cNvPr>
          <p:cNvGrpSpPr/>
          <p:nvPr/>
        </p:nvGrpSpPr>
        <p:grpSpPr>
          <a:xfrm>
            <a:off x="1283677" y="2070417"/>
            <a:ext cx="935831" cy="956560"/>
            <a:chOff x="466376" y="2070417"/>
            <a:chExt cx="935831" cy="95656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F7FDC3A-EB9E-4AF3-B6A2-A16A7D1BA74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E0C01C-AC41-4E97-914C-A1AF822F9D27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1378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05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Quick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C0E59-B46C-49AA-A455-E13B73745A70}"/>
              </a:ext>
            </a:extLst>
          </p:cNvPr>
          <p:cNvSpPr/>
          <p:nvPr/>
        </p:nvSpPr>
        <p:spPr>
          <a:xfrm>
            <a:off x="2488772" y="154346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D9CF59-59C6-41A1-8FE6-B576B896A70F}"/>
              </a:ext>
            </a:extLst>
          </p:cNvPr>
          <p:cNvSpPr/>
          <p:nvPr/>
        </p:nvSpPr>
        <p:spPr>
          <a:xfrm>
            <a:off x="456141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8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7DC13-2979-48B1-BD47-F42EDC7EC44C}"/>
              </a:ext>
            </a:extLst>
          </p:cNvPr>
          <p:cNvSpPr/>
          <p:nvPr/>
        </p:nvSpPr>
        <p:spPr>
          <a:xfrm>
            <a:off x="559773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6C7C5-A59C-4468-812C-39E4B82ED8FB}"/>
              </a:ext>
            </a:extLst>
          </p:cNvPr>
          <p:cNvSpPr/>
          <p:nvPr/>
        </p:nvSpPr>
        <p:spPr>
          <a:xfrm>
            <a:off x="663405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946C6-A706-41DC-93AC-8FC780F89ADD}"/>
              </a:ext>
            </a:extLst>
          </p:cNvPr>
          <p:cNvSpPr/>
          <p:nvPr/>
        </p:nvSpPr>
        <p:spPr>
          <a:xfrm>
            <a:off x="7670372" y="1543467"/>
            <a:ext cx="1036320" cy="51816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7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1C46A5-F926-44FF-88B9-30DD647BD00A}"/>
              </a:ext>
            </a:extLst>
          </p:cNvPr>
          <p:cNvSpPr/>
          <p:nvPr/>
        </p:nvSpPr>
        <p:spPr>
          <a:xfrm>
            <a:off x="3525091" y="1542066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D6B7C7-BA55-4EBB-8595-FE371277B33E}"/>
              </a:ext>
            </a:extLst>
          </p:cNvPr>
          <p:cNvSpPr/>
          <p:nvPr/>
        </p:nvSpPr>
        <p:spPr>
          <a:xfrm>
            <a:off x="1452452" y="1543467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084DCD-67CC-4FFC-ADDB-E88884D5D5CA}"/>
              </a:ext>
            </a:extLst>
          </p:cNvPr>
          <p:cNvSpPr/>
          <p:nvPr/>
        </p:nvSpPr>
        <p:spPr>
          <a:xfrm>
            <a:off x="416130" y="1542067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45873B-71A7-4C6B-859B-CCBC78F5BD6F}"/>
              </a:ext>
            </a:extLst>
          </p:cNvPr>
          <p:cNvGrpSpPr/>
          <p:nvPr/>
        </p:nvGrpSpPr>
        <p:grpSpPr>
          <a:xfrm>
            <a:off x="466376" y="2070417"/>
            <a:ext cx="935831" cy="843518"/>
            <a:chOff x="466376" y="2070417"/>
            <a:chExt cx="935831" cy="843518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962C2DD-74B9-47B1-9CF3-7B3C5DAE8D6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34292" y="2070417"/>
              <a:ext cx="0" cy="53574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D7650E-889F-4995-AB60-7570E91D82E3}"/>
                </a:ext>
              </a:extLst>
            </p:cNvPr>
            <p:cNvSpPr txBox="1"/>
            <p:nvPr/>
          </p:nvSpPr>
          <p:spPr>
            <a:xfrm>
              <a:off x="466376" y="2606158"/>
              <a:ext cx="935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Pivot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FDFA1E-609B-4CFD-8E0B-1213C75A37D3}"/>
              </a:ext>
            </a:extLst>
          </p:cNvPr>
          <p:cNvGrpSpPr/>
          <p:nvPr/>
        </p:nvGrpSpPr>
        <p:grpSpPr>
          <a:xfrm>
            <a:off x="1751717" y="2070417"/>
            <a:ext cx="935831" cy="956560"/>
            <a:chOff x="466376" y="2070417"/>
            <a:chExt cx="935831" cy="95656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1AD5546-ADFD-468A-AE2C-A2EE6A36D67A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D3739A-CE99-4C71-821D-32156B6FB5F4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</a:rPr>
                <a:t>R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E51AA-7D82-4BBF-A532-A50EFF2726D4}"/>
              </a:ext>
            </a:extLst>
          </p:cNvPr>
          <p:cNvGrpSpPr/>
          <p:nvPr/>
        </p:nvGrpSpPr>
        <p:grpSpPr>
          <a:xfrm>
            <a:off x="1283677" y="2070417"/>
            <a:ext cx="935831" cy="956560"/>
            <a:chOff x="466376" y="2070417"/>
            <a:chExt cx="935831" cy="95656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F7FDC3A-EB9E-4AF3-B6A2-A16A7D1BA74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34292" y="2070417"/>
              <a:ext cx="0" cy="55645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E0C01C-AC41-4E97-914C-A1AF822F9D27}"/>
                </a:ext>
              </a:extLst>
            </p:cNvPr>
            <p:cNvSpPr txBox="1"/>
            <p:nvPr/>
          </p:nvSpPr>
          <p:spPr>
            <a:xfrm>
              <a:off x="466376" y="2626867"/>
              <a:ext cx="935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C000"/>
                  </a:solidFill>
                </a:rPr>
                <a:t>L</a:t>
              </a:r>
              <a:endParaRPr lang="ko-KR" altLang="en-US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00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3130</Words>
  <Application>Microsoft Office PowerPoint</Application>
  <PresentationFormat>화면 슬라이드 쇼(16:9)</PresentationFormat>
  <Paragraphs>2050</Paragraphs>
  <Slides>125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3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Consolas</vt:lpstr>
      <vt:lpstr>Office 테마</vt:lpstr>
      <vt:lpstr>자료구조와 알고리즘 05강 분할 정복 알고리즘 합병 정렬 알고리즘 퀵 정렬 알고리즘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PowerPoint 프레젠테이션</vt:lpstr>
      <vt:lpstr>PowerPoint 프레젠테이션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Lecture 05</vt:lpstr>
      <vt:lpstr>PowerPoint 프레젠테이션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Administrator</cp:lastModifiedBy>
  <cp:revision>133</cp:revision>
  <dcterms:created xsi:type="dcterms:W3CDTF">2017-06-08T02:27:15Z</dcterms:created>
  <dcterms:modified xsi:type="dcterms:W3CDTF">2019-06-29T21:14:24Z</dcterms:modified>
</cp:coreProperties>
</file>