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16" r:id="rId3"/>
    <p:sldId id="298" r:id="rId4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a Lee" initials="SL" lastIdx="1" clrIdx="0">
    <p:extLst>
      <p:ext uri="{19B8F6BF-5375-455C-9EA6-DF929625EA0E}">
        <p15:presenceInfo xmlns:p15="http://schemas.microsoft.com/office/powerpoint/2012/main" userId="a527d2b496218c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94694" autoAdjust="0"/>
  </p:normalViewPr>
  <p:slideViewPr>
    <p:cSldViewPr snapToGrid="0">
      <p:cViewPr varScale="1">
        <p:scale>
          <a:sx n="142" d="100"/>
          <a:sy n="142" d="100"/>
        </p:scale>
        <p:origin x="51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1DC3-B1A9-47D5-AEED-E42EF85FFC1E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0D938-D7A1-4923-BF5D-FB3302B4F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이등변 삼각형 3"/>
          <p:cNvSpPr/>
          <p:nvPr userDrawn="1"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부제목 7"/>
          <p:cNvSpPr txBox="1">
            <a:spLocks/>
          </p:cNvSpPr>
          <p:nvPr userDrawn="1"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6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774072"/>
            <a:ext cx="6858000" cy="1296787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자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료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조와 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알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고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즘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" pitchFamily="50" charset="-127"/>
              </a:rPr>
              <a:t>11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Queue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35193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1"/>
            <a:ext cx="8438209" cy="1977753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Queue</a:t>
            </a:r>
            <a:endParaRPr lang="ko-KR" altLang="en-US" sz="20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대기 줄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’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이라는 뜻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선입선출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(FIFO; First In First Out) :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먼저 들어온 데이터부터 처리한다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데이터 저장 행위를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enqueue,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꺼내는 행위를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dequeue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라고 한다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가장 앞에 위치한 데이터와 가장 뒤에 위치한 데이터를 가리킬 수 있어야 한다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 (front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rear,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head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tail)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변형 구조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</a:p>
          <a:p>
            <a:pPr lvl="1"/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Circular Queue 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환형 큐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lvl="1"/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Deque (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데크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; Queue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Stack)</a:t>
            </a:r>
          </a:p>
          <a:p>
            <a:pPr lvl="1"/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Priority Queue 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우선순위 큐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50948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98</Words>
  <Application>Microsoft Office PowerPoint</Application>
  <PresentationFormat>화면 슬라이드 쇼(16:9)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나눔고딕코딩</vt:lpstr>
      <vt:lpstr>나눔바른펜</vt:lpstr>
      <vt:lpstr>나눔스퀘어</vt:lpstr>
      <vt:lpstr>나눔스퀘어 Bold</vt:lpstr>
      <vt:lpstr>맑은 고딕</vt:lpstr>
      <vt:lpstr>Arial</vt:lpstr>
      <vt:lpstr>Office 테마</vt:lpstr>
      <vt:lpstr>자료구조와 알고리즘 11강 Queue</vt:lpstr>
      <vt:lpstr>Lecture 11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Lee Sera</cp:lastModifiedBy>
  <cp:revision>146</cp:revision>
  <dcterms:created xsi:type="dcterms:W3CDTF">2017-06-08T02:27:15Z</dcterms:created>
  <dcterms:modified xsi:type="dcterms:W3CDTF">2019-07-22T15:19:21Z</dcterms:modified>
</cp:coreProperties>
</file>