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6" r:id="rId3"/>
    <p:sldId id="757" r:id="rId4"/>
    <p:sldId id="758" r:id="rId5"/>
    <p:sldId id="759" r:id="rId6"/>
    <p:sldId id="760" r:id="rId7"/>
    <p:sldId id="761" r:id="rId8"/>
    <p:sldId id="762" r:id="rId9"/>
    <p:sldId id="764" r:id="rId10"/>
    <p:sldId id="763" r:id="rId11"/>
    <p:sldId id="765" r:id="rId12"/>
    <p:sldId id="766" r:id="rId13"/>
    <p:sldId id="767" r:id="rId14"/>
    <p:sldId id="768" r:id="rId15"/>
    <p:sldId id="769" r:id="rId16"/>
    <p:sldId id="770" r:id="rId17"/>
    <p:sldId id="771" r:id="rId18"/>
    <p:sldId id="772" r:id="rId19"/>
    <p:sldId id="775" r:id="rId20"/>
    <p:sldId id="774" r:id="rId21"/>
    <p:sldId id="776" r:id="rId22"/>
    <p:sldId id="777" r:id="rId23"/>
    <p:sldId id="778" r:id="rId24"/>
    <p:sldId id="779" r:id="rId25"/>
    <p:sldId id="780" r:id="rId26"/>
    <p:sldId id="781" r:id="rId27"/>
    <p:sldId id="782" r:id="rId28"/>
    <p:sldId id="783" r:id="rId29"/>
    <p:sldId id="298" r:id="rId30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a Lee" initials="SL" lastIdx="1" clrIdx="0">
    <p:extLst>
      <p:ext uri="{19B8F6BF-5375-455C-9EA6-DF929625EA0E}">
        <p15:presenceInfo xmlns:p15="http://schemas.microsoft.com/office/powerpoint/2012/main" userId="a527d2b496218c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CC00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85" autoAdjust="0"/>
    <p:restoredTop sz="94694" autoAdjust="0"/>
  </p:normalViewPr>
  <p:slideViewPr>
    <p:cSldViewPr snapToGrid="0">
      <p:cViewPr varScale="1">
        <p:scale>
          <a:sx n="122" d="100"/>
          <a:sy n="122" d="100"/>
        </p:scale>
        <p:origin x="120" y="4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A1DC3-B1A9-47D5-AEED-E42EF85FFC1E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0D938-D7A1-4923-BF5D-FB3302B4F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9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이등변 삼각형 3"/>
          <p:cNvSpPr/>
          <p:nvPr userDrawn="1"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이등변 삼각형 4"/>
          <p:cNvSpPr/>
          <p:nvPr userDrawn="1"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부제목 7"/>
          <p:cNvSpPr txBox="1">
            <a:spLocks/>
          </p:cNvSpPr>
          <p:nvPr userDrawn="1"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68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774072"/>
            <a:ext cx="6858000" cy="1296787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자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료</a:t>
            </a:r>
            <a:r>
              <a:rPr lang="ko-KR" altLang="en-US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구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조와 </a:t>
            </a:r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알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고</a:t>
            </a:r>
            <a:r>
              <a:rPr lang="ko-KR" altLang="en-US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리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즘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" pitchFamily="50" charset="-127"/>
              </a:rPr>
              <a:t>13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b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단일연결리스트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(2)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351935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25851" y="2884752"/>
            <a:ext cx="4367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DC8952-2DA1-4FD5-B5B5-4E392D00357D}"/>
              </a:ext>
            </a:extLst>
          </p:cNvPr>
          <p:cNvSpPr txBox="1"/>
          <p:nvPr/>
        </p:nvSpPr>
        <p:spPr>
          <a:xfrm>
            <a:off x="1590426" y="1157900"/>
            <a:ext cx="30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[2]</a:t>
            </a:r>
            <a:r>
              <a:rPr lang="ko-KR" altLang="en-US" dirty="0">
                <a:solidFill>
                  <a:srgbClr val="002060"/>
                </a:solidFill>
              </a:rPr>
              <a:t>번 위치에 </a:t>
            </a:r>
            <a:r>
              <a:rPr lang="en-US" altLang="ko-KR" dirty="0">
                <a:solidFill>
                  <a:srgbClr val="002060"/>
                </a:solidFill>
              </a:rPr>
              <a:t>5</a:t>
            </a:r>
            <a:r>
              <a:rPr lang="ko-KR" altLang="en-US" dirty="0">
                <a:solidFill>
                  <a:srgbClr val="002060"/>
                </a:solidFill>
              </a:rPr>
              <a:t>를 삽입</a:t>
            </a:r>
          </a:p>
        </p:txBody>
      </p:sp>
    </p:spTree>
    <p:extLst>
      <p:ext uri="{BB962C8B-B14F-4D97-AF65-F5344CB8AC3E}">
        <p14:creationId xmlns:p14="http://schemas.microsoft.com/office/powerpoint/2010/main" val="107435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25851" y="2884752"/>
            <a:ext cx="4367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8D506A2-A3B6-4AB3-A386-73E95B31C8BC}"/>
              </a:ext>
            </a:extLst>
          </p:cNvPr>
          <p:cNvGrpSpPr/>
          <p:nvPr/>
        </p:nvGrpSpPr>
        <p:grpSpPr>
          <a:xfrm>
            <a:off x="3869494" y="694901"/>
            <a:ext cx="1903219" cy="1005232"/>
            <a:chOff x="736926" y="2404761"/>
            <a:chExt cx="1903219" cy="10052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FB878AE-49E3-4C14-9A2C-808D4576265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5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ACF3F48-A288-431B-813C-6B986B374793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D26209-CA97-4A2F-9B62-1B5768A1C793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C84F5B-CD42-44AF-B56D-08F32F1C8F4C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BE926A-ACE2-456D-A913-310DB0B8DD4E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0x50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5A93EB5-A3D3-4F43-9A9F-F0B19057FCE4}"/>
              </a:ext>
            </a:extLst>
          </p:cNvPr>
          <p:cNvSpPr txBox="1"/>
          <p:nvPr/>
        </p:nvSpPr>
        <p:spPr>
          <a:xfrm>
            <a:off x="1590426" y="1157900"/>
            <a:ext cx="30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[2]</a:t>
            </a:r>
            <a:r>
              <a:rPr lang="ko-KR" altLang="en-US" dirty="0">
                <a:solidFill>
                  <a:srgbClr val="002060"/>
                </a:solidFill>
              </a:rPr>
              <a:t>번 위치에 </a:t>
            </a:r>
            <a:r>
              <a:rPr lang="en-US" altLang="ko-KR" dirty="0">
                <a:solidFill>
                  <a:srgbClr val="002060"/>
                </a:solidFill>
              </a:rPr>
              <a:t>5</a:t>
            </a:r>
            <a:r>
              <a:rPr lang="ko-KR" altLang="en-US" dirty="0">
                <a:solidFill>
                  <a:srgbClr val="002060"/>
                </a:solidFill>
              </a:rPr>
              <a:t>를 삽입</a:t>
            </a:r>
          </a:p>
        </p:txBody>
      </p:sp>
    </p:spTree>
    <p:extLst>
      <p:ext uri="{BB962C8B-B14F-4D97-AF65-F5344CB8AC3E}">
        <p14:creationId xmlns:p14="http://schemas.microsoft.com/office/powerpoint/2010/main" val="97117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25851" y="2884752"/>
            <a:ext cx="4367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8D506A2-A3B6-4AB3-A386-73E95B31C8BC}"/>
              </a:ext>
            </a:extLst>
          </p:cNvPr>
          <p:cNvGrpSpPr/>
          <p:nvPr/>
        </p:nvGrpSpPr>
        <p:grpSpPr>
          <a:xfrm>
            <a:off x="3869494" y="694901"/>
            <a:ext cx="1903219" cy="1005232"/>
            <a:chOff x="736926" y="2404761"/>
            <a:chExt cx="1903219" cy="10052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FB878AE-49E3-4C14-9A2C-808D4576265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5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ACF3F48-A288-431B-813C-6B986B374793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D26209-CA97-4A2F-9B62-1B5768A1C793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C84F5B-CD42-44AF-B56D-08F32F1C8F4C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BE926A-ACE2-456D-A913-310DB0B8DD4E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0x50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BF771F7-FE27-478A-85DB-A111C3682423}"/>
              </a:ext>
            </a:extLst>
          </p:cNvPr>
          <p:cNvCxnSpPr>
            <a:cxnSpLocks/>
          </p:cNvCxnSpPr>
          <p:nvPr/>
        </p:nvCxnSpPr>
        <p:spPr>
          <a:xfrm flipH="1">
            <a:off x="766482" y="1550475"/>
            <a:ext cx="363655" cy="1551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8BEE8D-D7F6-4C65-BABD-7A8A061627E3}"/>
              </a:ext>
            </a:extLst>
          </p:cNvPr>
          <p:cNvSpPr txBox="1"/>
          <p:nvPr/>
        </p:nvSpPr>
        <p:spPr>
          <a:xfrm>
            <a:off x="1590426" y="1157900"/>
            <a:ext cx="30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[2]</a:t>
            </a:r>
            <a:r>
              <a:rPr lang="ko-KR" altLang="en-US" dirty="0">
                <a:solidFill>
                  <a:srgbClr val="002060"/>
                </a:solidFill>
              </a:rPr>
              <a:t>번 위치에 </a:t>
            </a:r>
            <a:r>
              <a:rPr lang="en-US" altLang="ko-KR" dirty="0">
                <a:solidFill>
                  <a:srgbClr val="002060"/>
                </a:solidFill>
              </a:rPr>
              <a:t>5</a:t>
            </a:r>
            <a:r>
              <a:rPr lang="ko-KR" altLang="en-US" dirty="0">
                <a:solidFill>
                  <a:srgbClr val="002060"/>
                </a:solidFill>
              </a:rPr>
              <a:t>를 삽입</a:t>
            </a:r>
          </a:p>
        </p:txBody>
      </p:sp>
    </p:spTree>
    <p:extLst>
      <p:ext uri="{BB962C8B-B14F-4D97-AF65-F5344CB8AC3E}">
        <p14:creationId xmlns:p14="http://schemas.microsoft.com/office/powerpoint/2010/main" val="438263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25851" y="2884752"/>
            <a:ext cx="4367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8D506A2-A3B6-4AB3-A386-73E95B31C8BC}"/>
              </a:ext>
            </a:extLst>
          </p:cNvPr>
          <p:cNvGrpSpPr/>
          <p:nvPr/>
        </p:nvGrpSpPr>
        <p:grpSpPr>
          <a:xfrm>
            <a:off x="3869494" y="694901"/>
            <a:ext cx="1903219" cy="1005232"/>
            <a:chOff x="736926" y="2404761"/>
            <a:chExt cx="1903219" cy="10052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FB878AE-49E3-4C14-9A2C-808D4576265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5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ACF3F48-A288-431B-813C-6B986B374793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D26209-CA97-4A2F-9B62-1B5768A1C793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C84F5B-CD42-44AF-B56D-08F32F1C8F4C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BE926A-ACE2-456D-A913-310DB0B8DD4E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0x50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4948B45E-C605-4D27-9891-264F136E158D}"/>
              </a:ext>
            </a:extLst>
          </p:cNvPr>
          <p:cNvSpPr/>
          <p:nvPr/>
        </p:nvSpPr>
        <p:spPr>
          <a:xfrm>
            <a:off x="937402" y="2702810"/>
            <a:ext cx="435890" cy="374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970CCE-2E63-454F-A7DA-2A7AB3E4DDC4}"/>
              </a:ext>
            </a:extLst>
          </p:cNvPr>
          <p:cNvSpPr txBox="1"/>
          <p:nvPr/>
        </p:nvSpPr>
        <p:spPr>
          <a:xfrm>
            <a:off x="1590426" y="1157900"/>
            <a:ext cx="30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[2]</a:t>
            </a:r>
            <a:r>
              <a:rPr lang="ko-KR" altLang="en-US" dirty="0">
                <a:solidFill>
                  <a:srgbClr val="002060"/>
                </a:solidFill>
              </a:rPr>
              <a:t>번 위치에 </a:t>
            </a:r>
            <a:r>
              <a:rPr lang="en-US" altLang="ko-KR" dirty="0">
                <a:solidFill>
                  <a:srgbClr val="002060"/>
                </a:solidFill>
              </a:rPr>
              <a:t>5</a:t>
            </a:r>
            <a:r>
              <a:rPr lang="ko-KR" altLang="en-US" dirty="0">
                <a:solidFill>
                  <a:srgbClr val="002060"/>
                </a:solidFill>
              </a:rPr>
              <a:t>를 삽입</a:t>
            </a:r>
          </a:p>
        </p:txBody>
      </p:sp>
    </p:spTree>
    <p:extLst>
      <p:ext uri="{BB962C8B-B14F-4D97-AF65-F5344CB8AC3E}">
        <p14:creationId xmlns:p14="http://schemas.microsoft.com/office/powerpoint/2010/main" val="78162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25851" y="2884752"/>
            <a:ext cx="4367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DC8952-2DA1-4FD5-B5B5-4E392D00357D}"/>
              </a:ext>
            </a:extLst>
          </p:cNvPr>
          <p:cNvSpPr txBox="1"/>
          <p:nvPr/>
        </p:nvSpPr>
        <p:spPr>
          <a:xfrm>
            <a:off x="1590426" y="1157900"/>
            <a:ext cx="30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[2]</a:t>
            </a:r>
            <a:r>
              <a:rPr lang="ko-KR" altLang="en-US" dirty="0">
                <a:solidFill>
                  <a:srgbClr val="002060"/>
                </a:solidFill>
              </a:rPr>
              <a:t>번 위치에 </a:t>
            </a:r>
            <a:r>
              <a:rPr lang="en-US" altLang="ko-KR" dirty="0">
                <a:solidFill>
                  <a:srgbClr val="002060"/>
                </a:solidFill>
              </a:rPr>
              <a:t>5</a:t>
            </a:r>
            <a:r>
              <a:rPr lang="ko-KR" altLang="en-US" dirty="0">
                <a:solidFill>
                  <a:srgbClr val="002060"/>
                </a:solidFill>
              </a:rPr>
              <a:t>를 삽입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8D506A2-A3B6-4AB3-A386-73E95B31C8BC}"/>
              </a:ext>
            </a:extLst>
          </p:cNvPr>
          <p:cNvGrpSpPr/>
          <p:nvPr/>
        </p:nvGrpSpPr>
        <p:grpSpPr>
          <a:xfrm>
            <a:off x="3869494" y="694901"/>
            <a:ext cx="1903219" cy="1005232"/>
            <a:chOff x="736926" y="2404761"/>
            <a:chExt cx="1903219" cy="10052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FB878AE-49E3-4C14-9A2C-808D4576265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5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ACF3F48-A288-431B-813C-6B986B374793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D26209-CA97-4A2F-9B62-1B5768A1C793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C84F5B-CD42-44AF-B56D-08F32F1C8F4C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BE926A-ACE2-456D-A913-310DB0B8DD4E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0x50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4948B45E-C605-4D27-9891-264F136E158D}"/>
              </a:ext>
            </a:extLst>
          </p:cNvPr>
          <p:cNvSpPr/>
          <p:nvPr/>
        </p:nvSpPr>
        <p:spPr>
          <a:xfrm>
            <a:off x="2836700" y="2702810"/>
            <a:ext cx="435890" cy="374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28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399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6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19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6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5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5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0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1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1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5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3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3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25850" y="2884752"/>
            <a:ext cx="4367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DC8952-2DA1-4FD5-B5B5-4E392D00357D}"/>
              </a:ext>
            </a:extLst>
          </p:cNvPr>
          <p:cNvSpPr txBox="1"/>
          <p:nvPr/>
        </p:nvSpPr>
        <p:spPr>
          <a:xfrm>
            <a:off x="1590425" y="1157900"/>
            <a:ext cx="30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[2]</a:t>
            </a:r>
            <a:r>
              <a:rPr lang="ko-KR" altLang="en-US" dirty="0">
                <a:solidFill>
                  <a:srgbClr val="002060"/>
                </a:solidFill>
              </a:rPr>
              <a:t>번 위치에 </a:t>
            </a:r>
            <a:r>
              <a:rPr lang="en-US" altLang="ko-KR" dirty="0">
                <a:solidFill>
                  <a:srgbClr val="002060"/>
                </a:solidFill>
              </a:rPr>
              <a:t>5</a:t>
            </a:r>
            <a:r>
              <a:rPr lang="ko-KR" altLang="en-US" dirty="0">
                <a:solidFill>
                  <a:srgbClr val="002060"/>
                </a:solidFill>
              </a:rPr>
              <a:t>를 삽입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8D506A2-A3B6-4AB3-A386-73E95B31C8BC}"/>
              </a:ext>
            </a:extLst>
          </p:cNvPr>
          <p:cNvGrpSpPr/>
          <p:nvPr/>
        </p:nvGrpSpPr>
        <p:grpSpPr>
          <a:xfrm>
            <a:off x="3869493" y="694901"/>
            <a:ext cx="1903219" cy="1005232"/>
            <a:chOff x="736926" y="2404761"/>
            <a:chExt cx="1903219" cy="10052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FB878AE-49E3-4C14-9A2C-808D4576265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5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ACF3F48-A288-431B-813C-6B986B374793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D26209-CA97-4A2F-9B62-1B5768A1C793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C84F5B-CD42-44AF-B56D-08F32F1C8F4C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BE926A-ACE2-456D-A913-310DB0B8DD4E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0x50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029BC4-5C7D-4F1D-9F5F-152BDC1044EC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3989019" y="1392356"/>
            <a:ext cx="997851" cy="13104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071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25851" y="2884752"/>
            <a:ext cx="4367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DC8952-2DA1-4FD5-B5B5-4E392D00357D}"/>
              </a:ext>
            </a:extLst>
          </p:cNvPr>
          <p:cNvSpPr txBox="1"/>
          <p:nvPr/>
        </p:nvSpPr>
        <p:spPr>
          <a:xfrm>
            <a:off x="1590426" y="1157900"/>
            <a:ext cx="30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[2]</a:t>
            </a:r>
            <a:r>
              <a:rPr lang="ko-KR" altLang="en-US" dirty="0">
                <a:solidFill>
                  <a:srgbClr val="002060"/>
                </a:solidFill>
              </a:rPr>
              <a:t>번 위치에 </a:t>
            </a:r>
            <a:r>
              <a:rPr lang="en-US" altLang="ko-KR" dirty="0">
                <a:solidFill>
                  <a:srgbClr val="002060"/>
                </a:solidFill>
              </a:rPr>
              <a:t>5</a:t>
            </a:r>
            <a:r>
              <a:rPr lang="ko-KR" altLang="en-US" dirty="0">
                <a:solidFill>
                  <a:srgbClr val="002060"/>
                </a:solidFill>
              </a:rPr>
              <a:t>를 삽입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8D506A2-A3B6-4AB3-A386-73E95B31C8BC}"/>
              </a:ext>
            </a:extLst>
          </p:cNvPr>
          <p:cNvGrpSpPr/>
          <p:nvPr/>
        </p:nvGrpSpPr>
        <p:grpSpPr>
          <a:xfrm>
            <a:off x="3869494" y="694901"/>
            <a:ext cx="1903219" cy="1005232"/>
            <a:chOff x="736926" y="2404761"/>
            <a:chExt cx="1903219" cy="10052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FB878AE-49E3-4C14-9A2C-808D4576265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5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ACF3F48-A288-431B-813C-6B986B374793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D26209-CA97-4A2F-9B62-1B5768A1C793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C84F5B-CD42-44AF-B56D-08F32F1C8F4C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BE926A-ACE2-456D-A913-310DB0B8DD4E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0x50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029BC4-5C7D-4F1D-9F5F-152BDC1044EC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3989020" y="1392356"/>
            <a:ext cx="997851" cy="13104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9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0x50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1DC8952-2DA1-4FD5-B5B5-4E392D00357D}"/>
              </a:ext>
            </a:extLst>
          </p:cNvPr>
          <p:cNvSpPr txBox="1"/>
          <p:nvPr/>
        </p:nvSpPr>
        <p:spPr>
          <a:xfrm>
            <a:off x="1590426" y="1157900"/>
            <a:ext cx="30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[2]</a:t>
            </a:r>
            <a:r>
              <a:rPr lang="ko-KR" altLang="en-US" dirty="0">
                <a:solidFill>
                  <a:srgbClr val="002060"/>
                </a:solidFill>
              </a:rPr>
              <a:t>번 위치에 </a:t>
            </a:r>
            <a:r>
              <a:rPr lang="en-US" altLang="ko-KR" dirty="0">
                <a:solidFill>
                  <a:srgbClr val="002060"/>
                </a:solidFill>
              </a:rPr>
              <a:t>5</a:t>
            </a:r>
            <a:r>
              <a:rPr lang="ko-KR" altLang="en-US" dirty="0">
                <a:solidFill>
                  <a:srgbClr val="002060"/>
                </a:solidFill>
              </a:rPr>
              <a:t>를 삽입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8D506A2-A3B6-4AB3-A386-73E95B31C8BC}"/>
              </a:ext>
            </a:extLst>
          </p:cNvPr>
          <p:cNvGrpSpPr/>
          <p:nvPr/>
        </p:nvGrpSpPr>
        <p:grpSpPr>
          <a:xfrm>
            <a:off x="3869494" y="694901"/>
            <a:ext cx="1903219" cy="1005232"/>
            <a:chOff x="736926" y="2404761"/>
            <a:chExt cx="1903219" cy="10052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FB878AE-49E3-4C14-9A2C-808D4576265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5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ACF3F48-A288-431B-813C-6B986B374793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D26209-CA97-4A2F-9B62-1B5768A1C793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C84F5B-CD42-44AF-B56D-08F32F1C8F4C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BE926A-ACE2-456D-A913-310DB0B8DD4E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0x50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029BC4-5C7D-4F1D-9F5F-152BDC1044EC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3989020" y="1700133"/>
            <a:ext cx="0" cy="10026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922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0x50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1DC8952-2DA1-4FD5-B5B5-4E392D00357D}"/>
              </a:ext>
            </a:extLst>
          </p:cNvPr>
          <p:cNvSpPr txBox="1"/>
          <p:nvPr/>
        </p:nvSpPr>
        <p:spPr>
          <a:xfrm>
            <a:off x="1590426" y="1157900"/>
            <a:ext cx="30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[2]</a:t>
            </a:r>
            <a:r>
              <a:rPr lang="ko-KR" altLang="en-US" dirty="0">
                <a:solidFill>
                  <a:srgbClr val="002060"/>
                </a:solidFill>
              </a:rPr>
              <a:t>번 위치에 </a:t>
            </a:r>
            <a:r>
              <a:rPr lang="en-US" altLang="ko-KR" dirty="0">
                <a:solidFill>
                  <a:srgbClr val="002060"/>
                </a:solidFill>
              </a:rPr>
              <a:t>5</a:t>
            </a:r>
            <a:r>
              <a:rPr lang="ko-KR" altLang="en-US" dirty="0">
                <a:solidFill>
                  <a:srgbClr val="002060"/>
                </a:solidFill>
              </a:rPr>
              <a:t>를 삽입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8D506A2-A3B6-4AB3-A386-73E95B31C8BC}"/>
              </a:ext>
            </a:extLst>
          </p:cNvPr>
          <p:cNvGrpSpPr/>
          <p:nvPr/>
        </p:nvGrpSpPr>
        <p:grpSpPr>
          <a:xfrm>
            <a:off x="3869494" y="694901"/>
            <a:ext cx="1903219" cy="1005232"/>
            <a:chOff x="736926" y="2404761"/>
            <a:chExt cx="1903219" cy="10052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FB878AE-49E3-4C14-9A2C-808D4576265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5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ACF3F48-A288-431B-813C-6B986B374793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D26209-CA97-4A2F-9B62-1B5768A1C793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C84F5B-CD42-44AF-B56D-08F32F1C8F4C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BE926A-ACE2-456D-A913-310DB0B8DD4E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0x50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029BC4-5C7D-4F1D-9F5F-152BDC1044EC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3989020" y="1700133"/>
            <a:ext cx="0" cy="10026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43F8E51-2FCF-409F-B500-15AE86E172A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5072423" y="1423305"/>
            <a:ext cx="0" cy="11484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60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1DC8952-2DA1-4FD5-B5B5-4E392D00357D}"/>
              </a:ext>
            </a:extLst>
          </p:cNvPr>
          <p:cNvSpPr txBox="1"/>
          <p:nvPr/>
        </p:nvSpPr>
        <p:spPr>
          <a:xfrm>
            <a:off x="1590426" y="1157900"/>
            <a:ext cx="30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[0]</a:t>
            </a:r>
            <a:r>
              <a:rPr lang="ko-KR" altLang="en-US" dirty="0">
                <a:solidFill>
                  <a:srgbClr val="002060"/>
                </a:solidFill>
              </a:rPr>
              <a:t>번 위치에 </a:t>
            </a:r>
            <a:r>
              <a:rPr lang="en-US" altLang="ko-KR" dirty="0">
                <a:solidFill>
                  <a:srgbClr val="002060"/>
                </a:solidFill>
              </a:rPr>
              <a:t>5</a:t>
            </a:r>
            <a:r>
              <a:rPr lang="ko-KR" altLang="en-US" dirty="0">
                <a:solidFill>
                  <a:srgbClr val="002060"/>
                </a:solidFill>
              </a:rPr>
              <a:t>를 삽입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8D506A2-A3B6-4AB3-A386-73E95B31C8BC}"/>
              </a:ext>
            </a:extLst>
          </p:cNvPr>
          <p:cNvGrpSpPr/>
          <p:nvPr/>
        </p:nvGrpSpPr>
        <p:grpSpPr>
          <a:xfrm>
            <a:off x="3869494" y="694901"/>
            <a:ext cx="1903219" cy="1005232"/>
            <a:chOff x="736926" y="2404761"/>
            <a:chExt cx="1903219" cy="10052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FB878AE-49E3-4C14-9A2C-808D4576265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5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ACF3F48-A288-431B-813C-6B986B374793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D26209-CA97-4A2F-9B62-1B5768A1C793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C84F5B-CD42-44AF-B56D-08F32F1C8F4C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BE926A-ACE2-456D-A913-310DB0B8DD4E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0x50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27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0"/>
            <a:ext cx="8438209" cy="963318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단일 연결 리스트의 수정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원하는 위치까지 탐색하여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data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를 수정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유효한 위치가 아닌 경우 탐색을 종료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509487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1DC8952-2DA1-4FD5-B5B5-4E392D00357D}"/>
              </a:ext>
            </a:extLst>
          </p:cNvPr>
          <p:cNvSpPr txBox="1"/>
          <p:nvPr/>
        </p:nvSpPr>
        <p:spPr>
          <a:xfrm>
            <a:off x="1590426" y="1157900"/>
            <a:ext cx="30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[0]</a:t>
            </a:r>
            <a:r>
              <a:rPr lang="ko-KR" altLang="en-US" dirty="0">
                <a:solidFill>
                  <a:srgbClr val="002060"/>
                </a:solidFill>
              </a:rPr>
              <a:t>번 위치에 </a:t>
            </a:r>
            <a:r>
              <a:rPr lang="en-US" altLang="ko-KR" dirty="0">
                <a:solidFill>
                  <a:srgbClr val="002060"/>
                </a:solidFill>
              </a:rPr>
              <a:t>5</a:t>
            </a:r>
            <a:r>
              <a:rPr lang="ko-KR" altLang="en-US" dirty="0">
                <a:solidFill>
                  <a:srgbClr val="002060"/>
                </a:solidFill>
              </a:rPr>
              <a:t>를 삽입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8D506A2-A3B6-4AB3-A386-73E95B31C8BC}"/>
              </a:ext>
            </a:extLst>
          </p:cNvPr>
          <p:cNvGrpSpPr/>
          <p:nvPr/>
        </p:nvGrpSpPr>
        <p:grpSpPr>
          <a:xfrm>
            <a:off x="3869494" y="694901"/>
            <a:ext cx="1903219" cy="1005232"/>
            <a:chOff x="736926" y="2404761"/>
            <a:chExt cx="1903219" cy="10052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FB878AE-49E3-4C14-9A2C-808D4576265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5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ACF3F48-A288-431B-813C-6B986B374793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D26209-CA97-4A2F-9B62-1B5768A1C793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C84F5B-CD42-44AF-B56D-08F32F1C8F4C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BE926A-ACE2-456D-A913-310DB0B8DD4E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0x50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C6FC9DE-D1D3-4C4F-8FD7-A045A46E1F63}"/>
              </a:ext>
            </a:extLst>
          </p:cNvPr>
          <p:cNvCxnSpPr>
            <a:cxnSpLocks/>
          </p:cNvCxnSpPr>
          <p:nvPr/>
        </p:nvCxnSpPr>
        <p:spPr>
          <a:xfrm flipV="1">
            <a:off x="1373292" y="1157900"/>
            <a:ext cx="3404448" cy="1451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815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1DC8952-2DA1-4FD5-B5B5-4E392D00357D}"/>
              </a:ext>
            </a:extLst>
          </p:cNvPr>
          <p:cNvSpPr txBox="1"/>
          <p:nvPr/>
        </p:nvSpPr>
        <p:spPr>
          <a:xfrm>
            <a:off x="1590426" y="1157900"/>
            <a:ext cx="30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[0]</a:t>
            </a:r>
            <a:r>
              <a:rPr lang="ko-KR" altLang="en-US" dirty="0">
                <a:solidFill>
                  <a:srgbClr val="002060"/>
                </a:solidFill>
              </a:rPr>
              <a:t>번 위치에 </a:t>
            </a:r>
            <a:r>
              <a:rPr lang="en-US" altLang="ko-KR" dirty="0">
                <a:solidFill>
                  <a:srgbClr val="002060"/>
                </a:solidFill>
              </a:rPr>
              <a:t>5</a:t>
            </a:r>
            <a:r>
              <a:rPr lang="ko-KR" altLang="en-US" dirty="0">
                <a:solidFill>
                  <a:srgbClr val="002060"/>
                </a:solidFill>
              </a:rPr>
              <a:t>를 삽입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8D506A2-A3B6-4AB3-A386-73E95B31C8BC}"/>
              </a:ext>
            </a:extLst>
          </p:cNvPr>
          <p:cNvGrpSpPr/>
          <p:nvPr/>
        </p:nvGrpSpPr>
        <p:grpSpPr>
          <a:xfrm>
            <a:off x="3869494" y="694901"/>
            <a:ext cx="1903219" cy="1005232"/>
            <a:chOff x="736926" y="2404761"/>
            <a:chExt cx="1903219" cy="10052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FB878AE-49E3-4C14-9A2C-808D4576265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5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ACF3F48-A288-431B-813C-6B986B374793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D26209-CA97-4A2F-9B62-1B5768A1C793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C84F5B-CD42-44AF-B56D-08F32F1C8F4C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BE926A-ACE2-456D-A913-310DB0B8DD4E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0x50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C6FC9DE-D1D3-4C4F-8FD7-A045A46E1F63}"/>
              </a:ext>
            </a:extLst>
          </p:cNvPr>
          <p:cNvCxnSpPr>
            <a:cxnSpLocks/>
          </p:cNvCxnSpPr>
          <p:nvPr/>
        </p:nvCxnSpPr>
        <p:spPr>
          <a:xfrm flipV="1">
            <a:off x="1373292" y="1157900"/>
            <a:ext cx="3404448" cy="1451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83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1DC8952-2DA1-4FD5-B5B5-4E392D00357D}"/>
              </a:ext>
            </a:extLst>
          </p:cNvPr>
          <p:cNvSpPr txBox="1"/>
          <p:nvPr/>
        </p:nvSpPr>
        <p:spPr>
          <a:xfrm>
            <a:off x="1590426" y="1157900"/>
            <a:ext cx="30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[0]</a:t>
            </a:r>
            <a:r>
              <a:rPr lang="ko-KR" altLang="en-US" dirty="0">
                <a:solidFill>
                  <a:srgbClr val="002060"/>
                </a:solidFill>
              </a:rPr>
              <a:t>번 위치에 </a:t>
            </a:r>
            <a:r>
              <a:rPr lang="en-US" altLang="ko-KR" dirty="0">
                <a:solidFill>
                  <a:srgbClr val="002060"/>
                </a:solidFill>
              </a:rPr>
              <a:t>5</a:t>
            </a:r>
            <a:r>
              <a:rPr lang="ko-KR" altLang="en-US" dirty="0">
                <a:solidFill>
                  <a:srgbClr val="002060"/>
                </a:solidFill>
              </a:rPr>
              <a:t>를 삽입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8D506A2-A3B6-4AB3-A386-73E95B31C8BC}"/>
              </a:ext>
            </a:extLst>
          </p:cNvPr>
          <p:cNvGrpSpPr/>
          <p:nvPr/>
        </p:nvGrpSpPr>
        <p:grpSpPr>
          <a:xfrm>
            <a:off x="3869494" y="694901"/>
            <a:ext cx="1903219" cy="1005232"/>
            <a:chOff x="736926" y="2404761"/>
            <a:chExt cx="1903219" cy="10052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FB878AE-49E3-4C14-9A2C-808D4576265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5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ACF3F48-A288-431B-813C-6B986B374793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D26209-CA97-4A2F-9B62-1B5768A1C793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C84F5B-CD42-44AF-B56D-08F32F1C8F4C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BE926A-ACE2-456D-A913-310DB0B8DD4E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0x50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CD9B179-7F5D-4580-A489-C0839B4DC5F2}"/>
              </a:ext>
            </a:extLst>
          </p:cNvPr>
          <p:cNvCxnSpPr>
            <a:cxnSpLocks/>
            <a:stCxn id="45" idx="2"/>
            <a:endCxn id="24" idx="2"/>
          </p:cNvCxnSpPr>
          <p:nvPr/>
        </p:nvCxnSpPr>
        <p:spPr>
          <a:xfrm flipH="1">
            <a:off x="1294279" y="1423305"/>
            <a:ext cx="3778144" cy="12795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54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0x50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1DC8952-2DA1-4FD5-B5B5-4E392D00357D}"/>
              </a:ext>
            </a:extLst>
          </p:cNvPr>
          <p:cNvSpPr txBox="1"/>
          <p:nvPr/>
        </p:nvSpPr>
        <p:spPr>
          <a:xfrm>
            <a:off x="1590426" y="1157900"/>
            <a:ext cx="30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[0]</a:t>
            </a:r>
            <a:r>
              <a:rPr lang="ko-KR" altLang="en-US" dirty="0">
                <a:solidFill>
                  <a:srgbClr val="002060"/>
                </a:solidFill>
              </a:rPr>
              <a:t>번 위치에 </a:t>
            </a:r>
            <a:r>
              <a:rPr lang="en-US" altLang="ko-KR" dirty="0">
                <a:solidFill>
                  <a:srgbClr val="002060"/>
                </a:solidFill>
              </a:rPr>
              <a:t>5</a:t>
            </a:r>
            <a:r>
              <a:rPr lang="ko-KR" altLang="en-US" dirty="0">
                <a:solidFill>
                  <a:srgbClr val="002060"/>
                </a:solidFill>
              </a:rPr>
              <a:t>를 삽입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8D506A2-A3B6-4AB3-A386-73E95B31C8BC}"/>
              </a:ext>
            </a:extLst>
          </p:cNvPr>
          <p:cNvGrpSpPr/>
          <p:nvPr/>
        </p:nvGrpSpPr>
        <p:grpSpPr>
          <a:xfrm>
            <a:off x="3869494" y="694901"/>
            <a:ext cx="1903219" cy="1005232"/>
            <a:chOff x="736926" y="2404761"/>
            <a:chExt cx="1903219" cy="10052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FB878AE-49E3-4C14-9A2C-808D4576265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5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ACF3F48-A288-431B-813C-6B986B374793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D26209-CA97-4A2F-9B62-1B5768A1C793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C84F5B-CD42-44AF-B56D-08F32F1C8F4C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BE926A-ACE2-456D-A913-310DB0B8DD4E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0x50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CD9B179-7F5D-4580-A489-C0839B4DC5F2}"/>
              </a:ext>
            </a:extLst>
          </p:cNvPr>
          <p:cNvCxnSpPr>
            <a:cxnSpLocks/>
            <a:stCxn id="45" idx="2"/>
            <a:endCxn id="24" idx="2"/>
          </p:cNvCxnSpPr>
          <p:nvPr/>
        </p:nvCxnSpPr>
        <p:spPr>
          <a:xfrm flipH="1">
            <a:off x="1294279" y="1423305"/>
            <a:ext cx="3778144" cy="12795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044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0x50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1DC8952-2DA1-4FD5-B5B5-4E392D00357D}"/>
              </a:ext>
            </a:extLst>
          </p:cNvPr>
          <p:cNvSpPr txBox="1"/>
          <p:nvPr/>
        </p:nvSpPr>
        <p:spPr>
          <a:xfrm>
            <a:off x="1552502" y="1365637"/>
            <a:ext cx="30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[0]</a:t>
            </a:r>
            <a:r>
              <a:rPr lang="ko-KR" altLang="en-US" dirty="0">
                <a:solidFill>
                  <a:srgbClr val="002060"/>
                </a:solidFill>
              </a:rPr>
              <a:t>번 위치에 </a:t>
            </a:r>
            <a:r>
              <a:rPr lang="en-US" altLang="ko-KR" dirty="0">
                <a:solidFill>
                  <a:srgbClr val="002060"/>
                </a:solidFill>
              </a:rPr>
              <a:t>5</a:t>
            </a:r>
            <a:r>
              <a:rPr lang="ko-KR" altLang="en-US" dirty="0">
                <a:solidFill>
                  <a:srgbClr val="002060"/>
                </a:solidFill>
              </a:rPr>
              <a:t>를 삽입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8D506A2-A3B6-4AB3-A386-73E95B31C8BC}"/>
              </a:ext>
            </a:extLst>
          </p:cNvPr>
          <p:cNvGrpSpPr/>
          <p:nvPr/>
        </p:nvGrpSpPr>
        <p:grpSpPr>
          <a:xfrm>
            <a:off x="3869494" y="694901"/>
            <a:ext cx="1903219" cy="1005232"/>
            <a:chOff x="736926" y="2404761"/>
            <a:chExt cx="1903219" cy="10052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FB878AE-49E3-4C14-9A2C-808D4576265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5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ACF3F48-A288-431B-813C-6B986B374793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D26209-CA97-4A2F-9B62-1B5768A1C793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C84F5B-CD42-44AF-B56D-08F32F1C8F4C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BE926A-ACE2-456D-A913-310DB0B8DD4E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0x50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CD9B179-7F5D-4580-A489-C0839B4DC5F2}"/>
              </a:ext>
            </a:extLst>
          </p:cNvPr>
          <p:cNvCxnSpPr>
            <a:cxnSpLocks/>
            <a:stCxn id="45" idx="2"/>
            <a:endCxn id="24" idx="2"/>
          </p:cNvCxnSpPr>
          <p:nvPr/>
        </p:nvCxnSpPr>
        <p:spPr>
          <a:xfrm flipH="1">
            <a:off x="1294279" y="1423305"/>
            <a:ext cx="3778144" cy="12795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A2710B0-9E74-4F06-A67A-79F0134EBD1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523348" y="1311790"/>
            <a:ext cx="2375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688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25851" y="2884752"/>
            <a:ext cx="4367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8D506A2-A3B6-4AB3-A386-73E95B31C8BC}"/>
              </a:ext>
            </a:extLst>
          </p:cNvPr>
          <p:cNvGrpSpPr/>
          <p:nvPr/>
        </p:nvGrpSpPr>
        <p:grpSpPr>
          <a:xfrm>
            <a:off x="3869494" y="694901"/>
            <a:ext cx="1903219" cy="1005232"/>
            <a:chOff x="736926" y="2404761"/>
            <a:chExt cx="1903219" cy="10052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FB878AE-49E3-4C14-9A2C-808D4576265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5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ACF3F48-A288-431B-813C-6B986B374793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D26209-CA97-4A2F-9B62-1B5768A1C793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C84F5B-CD42-44AF-B56D-08F32F1C8F4C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BE926A-ACE2-456D-A913-310DB0B8DD4E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0x50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BF771F7-FE27-478A-85DB-A111C3682423}"/>
              </a:ext>
            </a:extLst>
          </p:cNvPr>
          <p:cNvCxnSpPr>
            <a:cxnSpLocks/>
          </p:cNvCxnSpPr>
          <p:nvPr/>
        </p:nvCxnSpPr>
        <p:spPr>
          <a:xfrm flipH="1">
            <a:off x="766482" y="1550475"/>
            <a:ext cx="363655" cy="1551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8BEE8D-D7F6-4C65-BABD-7A8A061627E3}"/>
              </a:ext>
            </a:extLst>
          </p:cNvPr>
          <p:cNvSpPr txBox="1"/>
          <p:nvPr/>
        </p:nvSpPr>
        <p:spPr>
          <a:xfrm>
            <a:off x="1590426" y="1157900"/>
            <a:ext cx="30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[4]</a:t>
            </a:r>
            <a:r>
              <a:rPr lang="ko-KR" altLang="en-US" dirty="0">
                <a:solidFill>
                  <a:srgbClr val="002060"/>
                </a:solidFill>
              </a:rPr>
              <a:t>번 위치에 </a:t>
            </a:r>
            <a:r>
              <a:rPr lang="en-US" altLang="ko-KR" dirty="0">
                <a:solidFill>
                  <a:srgbClr val="002060"/>
                </a:solidFill>
              </a:rPr>
              <a:t>5</a:t>
            </a:r>
            <a:r>
              <a:rPr lang="ko-KR" altLang="en-US" dirty="0">
                <a:solidFill>
                  <a:srgbClr val="002060"/>
                </a:solidFill>
              </a:rPr>
              <a:t>를 삽입</a:t>
            </a:r>
          </a:p>
        </p:txBody>
      </p:sp>
    </p:spTree>
    <p:extLst>
      <p:ext uri="{BB962C8B-B14F-4D97-AF65-F5344CB8AC3E}">
        <p14:creationId xmlns:p14="http://schemas.microsoft.com/office/powerpoint/2010/main" val="2186674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25851" y="2884752"/>
            <a:ext cx="4367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8D506A2-A3B6-4AB3-A386-73E95B31C8BC}"/>
              </a:ext>
            </a:extLst>
          </p:cNvPr>
          <p:cNvGrpSpPr/>
          <p:nvPr/>
        </p:nvGrpSpPr>
        <p:grpSpPr>
          <a:xfrm>
            <a:off x="3869494" y="694901"/>
            <a:ext cx="1903219" cy="1005232"/>
            <a:chOff x="736926" y="2404761"/>
            <a:chExt cx="1903219" cy="10052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FB878AE-49E3-4C14-9A2C-808D4576265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5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ACF3F48-A288-431B-813C-6B986B374793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D26209-CA97-4A2F-9B62-1B5768A1C793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C84F5B-CD42-44AF-B56D-08F32F1C8F4C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BE926A-ACE2-456D-A913-310DB0B8DD4E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0x50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BF771F7-FE27-478A-85DB-A111C3682423}"/>
              </a:ext>
            </a:extLst>
          </p:cNvPr>
          <p:cNvCxnSpPr>
            <a:cxnSpLocks/>
          </p:cNvCxnSpPr>
          <p:nvPr/>
        </p:nvCxnSpPr>
        <p:spPr>
          <a:xfrm flipH="1">
            <a:off x="766482" y="1550475"/>
            <a:ext cx="363655" cy="1551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8BEE8D-D7F6-4C65-BABD-7A8A061627E3}"/>
              </a:ext>
            </a:extLst>
          </p:cNvPr>
          <p:cNvSpPr txBox="1"/>
          <p:nvPr/>
        </p:nvSpPr>
        <p:spPr>
          <a:xfrm>
            <a:off x="1590426" y="1157900"/>
            <a:ext cx="30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[4]</a:t>
            </a:r>
            <a:r>
              <a:rPr lang="ko-KR" altLang="en-US" dirty="0">
                <a:solidFill>
                  <a:srgbClr val="002060"/>
                </a:solidFill>
              </a:rPr>
              <a:t>번 위치에 </a:t>
            </a:r>
            <a:r>
              <a:rPr lang="en-US" altLang="ko-KR" dirty="0">
                <a:solidFill>
                  <a:srgbClr val="002060"/>
                </a:solidFill>
              </a:rPr>
              <a:t>5</a:t>
            </a:r>
            <a:r>
              <a:rPr lang="ko-KR" altLang="en-US" dirty="0">
                <a:solidFill>
                  <a:srgbClr val="002060"/>
                </a:solidFill>
              </a:rPr>
              <a:t>를 삽입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7AAC64B-18CC-454A-989E-91F3BCD067AC}"/>
              </a:ext>
            </a:extLst>
          </p:cNvPr>
          <p:cNvCxnSpPr>
            <a:cxnSpLocks/>
            <a:stCxn id="48" idx="2"/>
            <a:endCxn id="33" idx="2"/>
          </p:cNvCxnSpPr>
          <p:nvPr/>
        </p:nvCxnSpPr>
        <p:spPr>
          <a:xfrm>
            <a:off x="4413405" y="1700133"/>
            <a:ext cx="3457530" cy="9897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694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0x50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25851" y="2884752"/>
            <a:ext cx="4367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8D506A2-A3B6-4AB3-A386-73E95B31C8BC}"/>
              </a:ext>
            </a:extLst>
          </p:cNvPr>
          <p:cNvGrpSpPr/>
          <p:nvPr/>
        </p:nvGrpSpPr>
        <p:grpSpPr>
          <a:xfrm>
            <a:off x="3869494" y="694901"/>
            <a:ext cx="1903219" cy="1005232"/>
            <a:chOff x="736926" y="2404761"/>
            <a:chExt cx="1903219" cy="10052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FB878AE-49E3-4C14-9A2C-808D4576265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5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ACF3F48-A288-431B-813C-6B986B374793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D26209-CA97-4A2F-9B62-1B5768A1C793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C84F5B-CD42-44AF-B56D-08F32F1C8F4C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BE926A-ACE2-456D-A913-310DB0B8DD4E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0x50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BF771F7-FE27-478A-85DB-A111C3682423}"/>
              </a:ext>
            </a:extLst>
          </p:cNvPr>
          <p:cNvCxnSpPr>
            <a:cxnSpLocks/>
          </p:cNvCxnSpPr>
          <p:nvPr/>
        </p:nvCxnSpPr>
        <p:spPr>
          <a:xfrm flipH="1">
            <a:off x="766482" y="1550475"/>
            <a:ext cx="363655" cy="1551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8BEE8D-D7F6-4C65-BABD-7A8A061627E3}"/>
              </a:ext>
            </a:extLst>
          </p:cNvPr>
          <p:cNvSpPr txBox="1"/>
          <p:nvPr/>
        </p:nvSpPr>
        <p:spPr>
          <a:xfrm>
            <a:off x="1590426" y="1157900"/>
            <a:ext cx="30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[4]</a:t>
            </a:r>
            <a:r>
              <a:rPr lang="ko-KR" altLang="en-US" dirty="0">
                <a:solidFill>
                  <a:srgbClr val="002060"/>
                </a:solidFill>
              </a:rPr>
              <a:t>번 위치에 </a:t>
            </a:r>
            <a:r>
              <a:rPr lang="en-US" altLang="ko-KR" dirty="0">
                <a:solidFill>
                  <a:srgbClr val="002060"/>
                </a:solidFill>
              </a:rPr>
              <a:t>5</a:t>
            </a:r>
            <a:r>
              <a:rPr lang="ko-KR" altLang="en-US" dirty="0">
                <a:solidFill>
                  <a:srgbClr val="002060"/>
                </a:solidFill>
              </a:rPr>
              <a:t>를 삽입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7AAC64B-18CC-454A-989E-91F3BCD067AC}"/>
              </a:ext>
            </a:extLst>
          </p:cNvPr>
          <p:cNvCxnSpPr>
            <a:cxnSpLocks/>
          </p:cNvCxnSpPr>
          <p:nvPr/>
        </p:nvCxnSpPr>
        <p:spPr>
          <a:xfrm flipH="1" flipV="1">
            <a:off x="4679212" y="1465677"/>
            <a:ext cx="2949791" cy="12371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533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0"/>
            <a:ext cx="8438209" cy="1547448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단일 연결 리스트의 삭제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삭제할 노드를 탐색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앞에 인접한 노드의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next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에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NULL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을 저장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삭제할 노드를 해제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단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삽입할 위치가 가장 앞이거나 뒤일 경우도 생각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올바른 위치가 아닐 경우 에러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928769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25851" y="2884752"/>
            <a:ext cx="4367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DC8952-2DA1-4FD5-B5B5-4E392D00357D}"/>
              </a:ext>
            </a:extLst>
          </p:cNvPr>
          <p:cNvSpPr txBox="1"/>
          <p:nvPr/>
        </p:nvSpPr>
        <p:spPr>
          <a:xfrm>
            <a:off x="1590426" y="1157900"/>
            <a:ext cx="30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3</a:t>
            </a:r>
            <a:r>
              <a:rPr lang="ko-KR" altLang="en-US" dirty="0">
                <a:solidFill>
                  <a:srgbClr val="002060"/>
                </a:solidFill>
              </a:rPr>
              <a:t>을 </a:t>
            </a:r>
            <a:r>
              <a:rPr lang="en-US" altLang="ko-KR" dirty="0">
                <a:solidFill>
                  <a:srgbClr val="002060"/>
                </a:solidFill>
              </a:rPr>
              <a:t>30</a:t>
            </a:r>
            <a:r>
              <a:rPr lang="ko-KR" altLang="en-US" dirty="0">
                <a:solidFill>
                  <a:srgbClr val="002060"/>
                </a:solidFill>
              </a:rPr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363286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B829A3-25EB-4402-B75C-E4E8E365BCD6}"/>
              </a:ext>
            </a:extLst>
          </p:cNvPr>
          <p:cNvCxnSpPr>
            <a:cxnSpLocks/>
          </p:cNvCxnSpPr>
          <p:nvPr/>
        </p:nvCxnSpPr>
        <p:spPr>
          <a:xfrm flipH="1">
            <a:off x="766482" y="1550475"/>
            <a:ext cx="363655" cy="1551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25851" y="2884752"/>
            <a:ext cx="4367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DC8952-2DA1-4FD5-B5B5-4E392D00357D}"/>
              </a:ext>
            </a:extLst>
          </p:cNvPr>
          <p:cNvSpPr txBox="1"/>
          <p:nvPr/>
        </p:nvSpPr>
        <p:spPr>
          <a:xfrm>
            <a:off x="1590426" y="1157900"/>
            <a:ext cx="30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3</a:t>
            </a:r>
            <a:r>
              <a:rPr lang="ko-KR" altLang="en-US" dirty="0">
                <a:solidFill>
                  <a:srgbClr val="002060"/>
                </a:solidFill>
              </a:rPr>
              <a:t>을 </a:t>
            </a:r>
            <a:r>
              <a:rPr lang="en-US" altLang="ko-KR" dirty="0">
                <a:solidFill>
                  <a:srgbClr val="002060"/>
                </a:solidFill>
              </a:rPr>
              <a:t>30</a:t>
            </a:r>
            <a:r>
              <a:rPr lang="ko-KR" altLang="en-US" dirty="0">
                <a:solidFill>
                  <a:srgbClr val="002060"/>
                </a:solidFill>
              </a:rPr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348491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B829A3-25EB-4402-B75C-E4E8E365BCD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78425" y="2884752"/>
            <a:ext cx="451286" cy="3616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25851" y="2884752"/>
            <a:ext cx="4367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DC8952-2DA1-4FD5-B5B5-4E392D00357D}"/>
              </a:ext>
            </a:extLst>
          </p:cNvPr>
          <p:cNvSpPr txBox="1"/>
          <p:nvPr/>
        </p:nvSpPr>
        <p:spPr>
          <a:xfrm>
            <a:off x="1590426" y="1157900"/>
            <a:ext cx="30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3</a:t>
            </a:r>
            <a:r>
              <a:rPr lang="ko-KR" altLang="en-US" dirty="0">
                <a:solidFill>
                  <a:srgbClr val="002060"/>
                </a:solidFill>
              </a:rPr>
              <a:t>을 </a:t>
            </a:r>
            <a:r>
              <a:rPr lang="en-US" altLang="ko-KR" dirty="0">
                <a:solidFill>
                  <a:srgbClr val="002060"/>
                </a:solidFill>
              </a:rPr>
              <a:t>30</a:t>
            </a:r>
            <a:r>
              <a:rPr lang="ko-KR" altLang="en-US" dirty="0">
                <a:solidFill>
                  <a:srgbClr val="002060"/>
                </a:solidFill>
              </a:rPr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204782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B829A3-25EB-4402-B75C-E4E8E365BCD6}"/>
              </a:ext>
            </a:extLst>
          </p:cNvPr>
          <p:cNvCxnSpPr>
            <a:cxnSpLocks/>
          </p:cNvCxnSpPr>
          <p:nvPr/>
        </p:nvCxnSpPr>
        <p:spPr>
          <a:xfrm>
            <a:off x="4133004" y="2871853"/>
            <a:ext cx="451286" cy="3616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25851" y="2884752"/>
            <a:ext cx="4367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DC8952-2DA1-4FD5-B5B5-4E392D00357D}"/>
              </a:ext>
            </a:extLst>
          </p:cNvPr>
          <p:cNvSpPr txBox="1"/>
          <p:nvPr/>
        </p:nvSpPr>
        <p:spPr>
          <a:xfrm>
            <a:off x="1590426" y="1157900"/>
            <a:ext cx="30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3</a:t>
            </a:r>
            <a:r>
              <a:rPr lang="ko-KR" altLang="en-US" dirty="0">
                <a:solidFill>
                  <a:srgbClr val="002060"/>
                </a:solidFill>
              </a:rPr>
              <a:t>을 </a:t>
            </a:r>
            <a:r>
              <a:rPr lang="en-US" altLang="ko-KR" dirty="0">
                <a:solidFill>
                  <a:srgbClr val="002060"/>
                </a:solidFill>
              </a:rPr>
              <a:t>30</a:t>
            </a:r>
            <a:r>
              <a:rPr lang="ko-KR" altLang="en-US" dirty="0">
                <a:solidFill>
                  <a:srgbClr val="002060"/>
                </a:solidFill>
              </a:rPr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170253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25851" y="2884752"/>
            <a:ext cx="4367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DC8952-2DA1-4FD5-B5B5-4E392D00357D}"/>
              </a:ext>
            </a:extLst>
          </p:cNvPr>
          <p:cNvSpPr txBox="1"/>
          <p:nvPr/>
        </p:nvSpPr>
        <p:spPr>
          <a:xfrm>
            <a:off x="1590426" y="1157900"/>
            <a:ext cx="30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3</a:t>
            </a:r>
            <a:r>
              <a:rPr lang="ko-KR" altLang="en-US" dirty="0">
                <a:solidFill>
                  <a:srgbClr val="002060"/>
                </a:solidFill>
              </a:rPr>
              <a:t>을 </a:t>
            </a:r>
            <a:r>
              <a:rPr lang="en-US" altLang="ko-KR" dirty="0">
                <a:solidFill>
                  <a:srgbClr val="002060"/>
                </a:solidFill>
              </a:rPr>
              <a:t>30</a:t>
            </a:r>
            <a:r>
              <a:rPr lang="ko-KR" altLang="en-US" dirty="0">
                <a:solidFill>
                  <a:srgbClr val="002060"/>
                </a:solidFill>
              </a:rPr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348968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30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25851" y="2884752"/>
            <a:ext cx="4367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DC8952-2DA1-4FD5-B5B5-4E392D00357D}"/>
              </a:ext>
            </a:extLst>
          </p:cNvPr>
          <p:cNvSpPr txBox="1"/>
          <p:nvPr/>
        </p:nvSpPr>
        <p:spPr>
          <a:xfrm>
            <a:off x="1590426" y="1157900"/>
            <a:ext cx="30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3</a:t>
            </a:r>
            <a:r>
              <a:rPr lang="ko-KR" altLang="en-US" dirty="0">
                <a:solidFill>
                  <a:srgbClr val="002060"/>
                </a:solidFill>
              </a:rPr>
              <a:t>을 </a:t>
            </a:r>
            <a:r>
              <a:rPr lang="en-US" altLang="ko-KR" dirty="0">
                <a:solidFill>
                  <a:srgbClr val="002060"/>
                </a:solidFill>
              </a:rPr>
              <a:t>30</a:t>
            </a:r>
            <a:r>
              <a:rPr lang="ko-KR" altLang="en-US" dirty="0">
                <a:solidFill>
                  <a:srgbClr val="002060"/>
                </a:solidFill>
              </a:rPr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348238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0"/>
            <a:ext cx="8438209" cy="1547448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단일 연결 리스트의 삽입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새 노드를 생성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원하는 위치까지 탐색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앞에 인접한 노드의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next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를 새 노드의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next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에 복사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앞에 인접한 노드의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next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에 새 노드의 주소를 저장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단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삽입할 위치가 가장 앞이거나 뒤일 경우도 생각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올바른 위치가 아닐 경우 에러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25973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1133</Words>
  <Application>Microsoft Office PowerPoint</Application>
  <PresentationFormat>화면 슬라이드 쇼(16:9)</PresentationFormat>
  <Paragraphs>738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나눔고딕코딩</vt:lpstr>
      <vt:lpstr>나눔바른펜</vt:lpstr>
      <vt:lpstr>나눔스퀘어</vt:lpstr>
      <vt:lpstr>나눔스퀘어 Bold</vt:lpstr>
      <vt:lpstr>맑은 고딕</vt:lpstr>
      <vt:lpstr>Arial</vt:lpstr>
      <vt:lpstr>Office 테마</vt:lpstr>
      <vt:lpstr>자료구조와 알고리즘 13강 단일연결리스트(2)</vt:lpstr>
      <vt:lpstr>Lecture 13</vt:lpstr>
      <vt:lpstr>Lecture 13</vt:lpstr>
      <vt:lpstr>Lecture 13</vt:lpstr>
      <vt:lpstr>Lecture 13</vt:lpstr>
      <vt:lpstr>Lecture 13</vt:lpstr>
      <vt:lpstr>Lecture 13</vt:lpstr>
      <vt:lpstr>Lecture 13</vt:lpstr>
      <vt:lpstr>Lecture 13</vt:lpstr>
      <vt:lpstr>Lecture 13</vt:lpstr>
      <vt:lpstr>Lecture 13</vt:lpstr>
      <vt:lpstr>Lecture 13</vt:lpstr>
      <vt:lpstr>Lecture 13</vt:lpstr>
      <vt:lpstr>Lecture 13</vt:lpstr>
      <vt:lpstr>Lecture 13</vt:lpstr>
      <vt:lpstr>Lecture 13</vt:lpstr>
      <vt:lpstr>Lecture 13</vt:lpstr>
      <vt:lpstr>Lecture 13</vt:lpstr>
      <vt:lpstr>Lecture 13</vt:lpstr>
      <vt:lpstr>Lecture 13</vt:lpstr>
      <vt:lpstr>Lecture 13</vt:lpstr>
      <vt:lpstr>Lecture 13</vt:lpstr>
      <vt:lpstr>Lecture 13</vt:lpstr>
      <vt:lpstr>Lecture 13</vt:lpstr>
      <vt:lpstr>Lecture 13</vt:lpstr>
      <vt:lpstr>Lecture 13</vt:lpstr>
      <vt:lpstr>Lecture 13</vt:lpstr>
      <vt:lpstr>Lecture 13</vt:lpstr>
      <vt:lpstr>끝!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Lee Sera</cp:lastModifiedBy>
  <cp:revision>143</cp:revision>
  <dcterms:created xsi:type="dcterms:W3CDTF">2017-06-08T02:27:15Z</dcterms:created>
  <dcterms:modified xsi:type="dcterms:W3CDTF">2019-07-29T12:26:06Z</dcterms:modified>
</cp:coreProperties>
</file>