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333" r:id="rId4"/>
    <p:sldId id="334" r:id="rId5"/>
    <p:sldId id="336" r:id="rId6"/>
    <p:sldId id="298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>
      <p:cViewPr>
        <p:scale>
          <a:sx n="150" d="100"/>
          <a:sy n="150" d="100"/>
        </p:scale>
        <p:origin x="45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18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이진탐색트리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(3) –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검색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1367345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이진 탐색 트리의 검색</a:t>
            </a:r>
            <a:endParaRPr lang="en-US" altLang="ko-KR" sz="2000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루트 노드부터 검색을 시작한다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검색할 대상이 현재 보고있는 노드와 같다면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찾았다면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반복을 멈춘다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검색할 대상이 해당 노드보다 작으면 그의 왼쪽 자식과 비교한다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검색할 대상이 해당 노드보다 크면 그의 오른쪽 자식과 비교한다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찾지 못한 상태에서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단말노드까지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왔다면 반복을 멈춘다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18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5916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66296"/>
            <a:ext cx="8438209" cy="230550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이진 탐색 트리의 삭제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노드의 자식이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0,1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개인 경우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노드의 부모 노드에서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자신이 있던 자리에 자식의 주소를 넘긴다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자식이 없을 경우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NULL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을 넘긴다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.)</a:t>
            </a:r>
          </a:p>
          <a:p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2.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노드의 자식이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개인 경우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노드의 자손 노드 중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후계자 노드를 찾는다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후계자 노드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노드와 가장 비슷한 값을 가진 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왼쪽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서브트리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중 가장 큰 값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혹은 오른쪽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서브트리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중 가장 작은 값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후계자 노드의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값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만 복사하여 삭제할 노드의 값에 대입한다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삭제할 노드 대신 후계자 노드를 삭제한다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이때 후계자 노드는 자식이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혹은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개이므로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번 과정을 수행한다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18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7423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18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EC9F2CA-1522-4B0B-94CC-59838E065194}"/>
              </a:ext>
            </a:extLst>
          </p:cNvPr>
          <p:cNvGrpSpPr/>
          <p:nvPr/>
        </p:nvGrpSpPr>
        <p:grpSpPr>
          <a:xfrm>
            <a:off x="768955" y="813227"/>
            <a:ext cx="7606089" cy="3283969"/>
            <a:chOff x="958724" y="484629"/>
            <a:chExt cx="7606089" cy="328396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7C49B3-380A-4994-9C3A-E154DF404529}"/>
                </a:ext>
              </a:extLst>
            </p:cNvPr>
            <p:cNvSpPr/>
            <p:nvPr/>
          </p:nvSpPr>
          <p:spPr>
            <a:xfrm>
              <a:off x="4090871" y="484629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100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E594E0-9ED4-4E3A-B04A-C49B0429EF07}"/>
                </a:ext>
              </a:extLst>
            </p:cNvPr>
            <p:cNvCxnSpPr>
              <a:cxnSpLocks/>
              <a:stCxn id="11" idx="3"/>
              <a:endCxn id="43" idx="7"/>
            </p:cNvCxnSpPr>
            <p:nvPr/>
          </p:nvCxnSpPr>
          <p:spPr>
            <a:xfrm flipH="1">
              <a:off x="2748467" y="864033"/>
              <a:ext cx="1435182" cy="32462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63BF6DC-0F3A-4FBB-A9A5-E1BF53E93B40}"/>
                </a:ext>
              </a:extLst>
            </p:cNvPr>
            <p:cNvSpPr/>
            <p:nvPr/>
          </p:nvSpPr>
          <p:spPr>
            <a:xfrm>
              <a:off x="2207715" y="112356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50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78C6B92-37D7-4CBE-810D-57032C83C10B}"/>
                </a:ext>
              </a:extLst>
            </p:cNvPr>
            <p:cNvSpPr/>
            <p:nvPr/>
          </p:nvSpPr>
          <p:spPr>
            <a:xfrm>
              <a:off x="5996130" y="1117670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150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D24FFB1-1FD6-4C03-B2BA-16426D6FFF6B}"/>
                </a:ext>
              </a:extLst>
            </p:cNvPr>
            <p:cNvCxnSpPr>
              <a:cxnSpLocks/>
              <a:stCxn id="11" idx="5"/>
              <a:endCxn id="46" idx="1"/>
            </p:cNvCxnSpPr>
            <p:nvPr/>
          </p:nvCxnSpPr>
          <p:spPr>
            <a:xfrm>
              <a:off x="4631623" y="864033"/>
              <a:ext cx="1457285" cy="318733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03AE062-8D0C-449C-B6E1-D790F34C8B8D}"/>
                </a:ext>
              </a:extLst>
            </p:cNvPr>
            <p:cNvSpPr/>
            <p:nvPr/>
          </p:nvSpPr>
          <p:spPr>
            <a:xfrm>
              <a:off x="958724" y="168250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25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969E39B-B88C-4671-BB87-A0759A3CDD72}"/>
                </a:ext>
              </a:extLst>
            </p:cNvPr>
            <p:cNvSpPr/>
            <p:nvPr/>
          </p:nvSpPr>
          <p:spPr>
            <a:xfrm>
              <a:off x="2844023" y="168250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75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59AA96-DCF2-49DE-A965-A7E178D87CEC}"/>
                </a:ext>
              </a:extLst>
            </p:cNvPr>
            <p:cNvSpPr/>
            <p:nvPr/>
          </p:nvSpPr>
          <p:spPr>
            <a:xfrm>
              <a:off x="2235960" y="2213188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60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F1046FF-A71B-4BA5-83EE-7A237A2A8C76}"/>
                </a:ext>
              </a:extLst>
            </p:cNvPr>
            <p:cNvSpPr/>
            <p:nvPr/>
          </p:nvSpPr>
          <p:spPr>
            <a:xfrm>
              <a:off x="3476478" y="221189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80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1115B20-FBD4-4927-9A94-023148E9CCBA}"/>
                </a:ext>
              </a:extLst>
            </p:cNvPr>
            <p:cNvCxnSpPr>
              <a:cxnSpLocks/>
              <a:stCxn id="43" idx="3"/>
              <a:endCxn id="50" idx="0"/>
            </p:cNvCxnSpPr>
            <p:nvPr/>
          </p:nvCxnSpPr>
          <p:spPr>
            <a:xfrm flipH="1">
              <a:off x="1275489" y="1502969"/>
              <a:ext cx="1025004" cy="17953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2EF75C6-61EE-41F9-8F7D-CDDF672277EC}"/>
                </a:ext>
              </a:extLst>
            </p:cNvPr>
            <p:cNvCxnSpPr>
              <a:cxnSpLocks/>
              <a:stCxn id="43" idx="5"/>
              <a:endCxn id="51" idx="0"/>
            </p:cNvCxnSpPr>
            <p:nvPr/>
          </p:nvCxnSpPr>
          <p:spPr>
            <a:xfrm>
              <a:off x="2748467" y="1502969"/>
              <a:ext cx="412321" cy="17953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461BB5A-CDA1-4CAB-9AE5-DE08069BBD04}"/>
                </a:ext>
              </a:extLst>
            </p:cNvPr>
            <p:cNvCxnSpPr>
              <a:cxnSpLocks/>
              <a:stCxn id="51" idx="3"/>
              <a:endCxn id="52" idx="0"/>
            </p:cNvCxnSpPr>
            <p:nvPr/>
          </p:nvCxnSpPr>
          <p:spPr>
            <a:xfrm flipH="1">
              <a:off x="2552725" y="2061909"/>
              <a:ext cx="384076" cy="151279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FEB1CB1-DB9F-4DBA-9466-86D7AC258C98}"/>
                </a:ext>
              </a:extLst>
            </p:cNvPr>
            <p:cNvCxnSpPr>
              <a:cxnSpLocks/>
              <a:stCxn id="51" idx="5"/>
              <a:endCxn id="53" idx="0"/>
            </p:cNvCxnSpPr>
            <p:nvPr/>
          </p:nvCxnSpPr>
          <p:spPr>
            <a:xfrm>
              <a:off x="3384775" y="2061909"/>
              <a:ext cx="408468" cy="14998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E8C1413-CDF2-4A51-AB90-88EDCD12C65B}"/>
                </a:ext>
              </a:extLst>
            </p:cNvPr>
            <p:cNvSpPr/>
            <p:nvPr/>
          </p:nvSpPr>
          <p:spPr>
            <a:xfrm>
              <a:off x="1683445" y="273905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55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66D4772-F060-4A62-996A-CD62E672C9D6}"/>
                </a:ext>
              </a:extLst>
            </p:cNvPr>
            <p:cNvCxnSpPr>
              <a:cxnSpLocks/>
              <a:stCxn id="52" idx="3"/>
              <a:endCxn id="68" idx="0"/>
            </p:cNvCxnSpPr>
            <p:nvPr/>
          </p:nvCxnSpPr>
          <p:spPr>
            <a:xfrm flipH="1">
              <a:off x="2000210" y="2592592"/>
              <a:ext cx="328528" cy="146463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058ACE-7DC0-4A9B-9C71-18B0B826ABD3}"/>
                </a:ext>
              </a:extLst>
            </p:cNvPr>
            <p:cNvSpPr/>
            <p:nvPr/>
          </p:nvSpPr>
          <p:spPr>
            <a:xfrm>
              <a:off x="1216314" y="3312313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53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1A4EEA8-A22F-46B1-B69F-79B4E12EB2E4}"/>
                </a:ext>
              </a:extLst>
            </p:cNvPr>
            <p:cNvSpPr/>
            <p:nvPr/>
          </p:nvSpPr>
          <p:spPr>
            <a:xfrm>
              <a:off x="1998965" y="3324098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57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BAF9A6C-FE21-405E-95FA-3B9FE6A7C9FB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 flipH="1">
              <a:off x="1533079" y="3118459"/>
              <a:ext cx="243144" cy="19385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31301E0-E3DF-46BB-AE25-51AA2A80DDB9}"/>
                </a:ext>
              </a:extLst>
            </p:cNvPr>
            <p:cNvCxnSpPr>
              <a:cxnSpLocks/>
              <a:stCxn id="68" idx="5"/>
              <a:endCxn id="72" idx="0"/>
            </p:cNvCxnSpPr>
            <p:nvPr/>
          </p:nvCxnSpPr>
          <p:spPr>
            <a:xfrm>
              <a:off x="2224197" y="3118459"/>
              <a:ext cx="91533" cy="205639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182B6D-5F86-43E7-9005-F9ACE8F26D98}"/>
                </a:ext>
              </a:extLst>
            </p:cNvPr>
            <p:cNvSpPr/>
            <p:nvPr/>
          </p:nvSpPr>
          <p:spPr>
            <a:xfrm>
              <a:off x="4022967" y="2739747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85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6213C56-C88C-4960-A83F-BEB14BBDF756}"/>
                </a:ext>
              </a:extLst>
            </p:cNvPr>
            <p:cNvSpPr/>
            <p:nvPr/>
          </p:nvSpPr>
          <p:spPr>
            <a:xfrm>
              <a:off x="3476067" y="3323124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83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A849853C-B799-490E-A9A1-4C7142120BB1}"/>
                </a:ext>
              </a:extLst>
            </p:cNvPr>
            <p:cNvCxnSpPr>
              <a:cxnSpLocks/>
              <a:stCxn id="53" idx="5"/>
              <a:endCxn id="84" idx="0"/>
            </p:cNvCxnSpPr>
            <p:nvPr/>
          </p:nvCxnSpPr>
          <p:spPr>
            <a:xfrm>
              <a:off x="4017230" y="2591299"/>
              <a:ext cx="322502" cy="14844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9A1AE3C-F2C4-47BE-A887-23E99FDC49BE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3792832" y="3119151"/>
              <a:ext cx="322913" cy="203973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4CC59CAB-7B83-4369-A4A4-F9A86884BEBA}"/>
                </a:ext>
              </a:extLst>
            </p:cNvPr>
            <p:cNvSpPr/>
            <p:nvPr/>
          </p:nvSpPr>
          <p:spPr>
            <a:xfrm>
              <a:off x="5053131" y="1678187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125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4817CA2-D8B9-48D9-9E5D-AE46C923EF59}"/>
                </a:ext>
              </a:extLst>
            </p:cNvPr>
            <p:cNvSpPr/>
            <p:nvPr/>
          </p:nvSpPr>
          <p:spPr>
            <a:xfrm>
              <a:off x="5636624" y="2216157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135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57AE58FA-0ABB-4EDF-87E4-295FA858DAA8}"/>
                </a:ext>
              </a:extLst>
            </p:cNvPr>
            <p:cNvCxnSpPr>
              <a:cxnSpLocks/>
              <a:stCxn id="149" idx="5"/>
              <a:endCxn id="150" idx="0"/>
            </p:cNvCxnSpPr>
            <p:nvPr/>
          </p:nvCxnSpPr>
          <p:spPr>
            <a:xfrm>
              <a:off x="5593883" y="2057591"/>
              <a:ext cx="359506" cy="15856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9A63ADE-C49D-4A10-ACF4-D82BB548152D}"/>
                </a:ext>
              </a:extLst>
            </p:cNvPr>
            <p:cNvSpPr/>
            <p:nvPr/>
          </p:nvSpPr>
          <p:spPr>
            <a:xfrm>
              <a:off x="5043500" y="2754128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130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9F8DAF67-FD5C-4640-8CF7-B332A35F57BE}"/>
                </a:ext>
              </a:extLst>
            </p:cNvPr>
            <p:cNvCxnSpPr>
              <a:cxnSpLocks/>
              <a:stCxn id="150" idx="3"/>
              <a:endCxn id="152" idx="0"/>
            </p:cNvCxnSpPr>
            <p:nvPr/>
          </p:nvCxnSpPr>
          <p:spPr>
            <a:xfrm flipH="1">
              <a:off x="5360265" y="2595561"/>
              <a:ext cx="369137" cy="158567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CCF0E0C-6B0A-433A-9F4B-1110E3DD5058}"/>
                </a:ext>
              </a:extLst>
            </p:cNvPr>
            <p:cNvCxnSpPr>
              <a:cxnSpLocks/>
              <a:stCxn id="46" idx="3"/>
              <a:endCxn id="149" idx="0"/>
            </p:cNvCxnSpPr>
            <p:nvPr/>
          </p:nvCxnSpPr>
          <p:spPr>
            <a:xfrm flipH="1">
              <a:off x="5369896" y="1497074"/>
              <a:ext cx="719012" cy="181113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3242005-3FF3-4EB9-A7E9-6A5C78100771}"/>
                </a:ext>
              </a:extLst>
            </p:cNvPr>
            <p:cNvSpPr/>
            <p:nvPr/>
          </p:nvSpPr>
          <p:spPr>
            <a:xfrm>
              <a:off x="7234981" y="1678187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175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7A90F9BA-4FEE-4106-B94E-6F711FCE2C7B}"/>
                </a:ext>
              </a:extLst>
            </p:cNvPr>
            <p:cNvSpPr/>
            <p:nvPr/>
          </p:nvSpPr>
          <p:spPr>
            <a:xfrm>
              <a:off x="6598399" y="2211895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160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19F001A-8483-454B-AA36-D8BF0AC6AEC9}"/>
                </a:ext>
              </a:extLst>
            </p:cNvPr>
            <p:cNvSpPr/>
            <p:nvPr/>
          </p:nvSpPr>
          <p:spPr>
            <a:xfrm>
              <a:off x="7931283" y="2230344"/>
              <a:ext cx="633530" cy="444500"/>
            </a:xfrm>
            <a:prstGeom prst="ellipse">
              <a:avLst/>
            </a:prstGeom>
            <a:solidFill>
              <a:srgbClr val="00808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</a:rPr>
                <a:t>200</a:t>
              </a:r>
              <a:endParaRPr lang="ko-KR" alt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438B127E-2A85-4D91-AFFB-8C7BAC64C8CD}"/>
                </a:ext>
              </a:extLst>
            </p:cNvPr>
            <p:cNvCxnSpPr>
              <a:cxnSpLocks/>
              <a:stCxn id="174" idx="3"/>
              <a:endCxn id="175" idx="0"/>
            </p:cNvCxnSpPr>
            <p:nvPr/>
          </p:nvCxnSpPr>
          <p:spPr>
            <a:xfrm flipH="1">
              <a:off x="6915164" y="2057591"/>
              <a:ext cx="412595" cy="1543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A561A96-FB63-46DC-A499-1459EC878108}"/>
                </a:ext>
              </a:extLst>
            </p:cNvPr>
            <p:cNvCxnSpPr>
              <a:cxnSpLocks/>
              <a:stCxn id="174" idx="5"/>
              <a:endCxn id="176" idx="0"/>
            </p:cNvCxnSpPr>
            <p:nvPr/>
          </p:nvCxnSpPr>
          <p:spPr>
            <a:xfrm>
              <a:off x="7775733" y="2057591"/>
              <a:ext cx="472315" cy="172753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E434F4F7-153B-41AE-B6F0-E04B354F4DB0}"/>
                </a:ext>
              </a:extLst>
            </p:cNvPr>
            <p:cNvCxnSpPr>
              <a:cxnSpLocks/>
              <a:stCxn id="46" idx="5"/>
              <a:endCxn id="174" idx="1"/>
            </p:cNvCxnSpPr>
            <p:nvPr/>
          </p:nvCxnSpPr>
          <p:spPr>
            <a:xfrm>
              <a:off x="6536882" y="1497074"/>
              <a:ext cx="790877" cy="246209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18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Tree</a:t>
            </a:r>
          </a:p>
        </p:txBody>
      </p: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A60ECBC7-9E9C-4255-8E75-0C7A6140E6C4}"/>
              </a:ext>
            </a:extLst>
          </p:cNvPr>
          <p:cNvGrpSpPr/>
          <p:nvPr/>
        </p:nvGrpSpPr>
        <p:grpSpPr>
          <a:xfrm>
            <a:off x="7681044" y="305823"/>
            <a:ext cx="1117794" cy="374650"/>
            <a:chOff x="6407780" y="418139"/>
            <a:chExt cx="1117794" cy="3746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B60A7D-37E1-4E92-BE20-1B8AEFBF0C69}"/>
                </a:ext>
              </a:extLst>
            </p:cNvPr>
            <p:cNvSpPr txBox="1"/>
            <p:nvPr/>
          </p:nvSpPr>
          <p:spPr>
            <a:xfrm>
              <a:off x="6407780" y="451576"/>
              <a:ext cx="65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root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D9F36A-35A8-4276-BAE6-3D2AC6486470}"/>
                </a:ext>
              </a:extLst>
            </p:cNvPr>
            <p:cNvSpPr/>
            <p:nvPr/>
          </p:nvSpPr>
          <p:spPr>
            <a:xfrm>
              <a:off x="6881267" y="418139"/>
              <a:ext cx="644307" cy="37465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0x10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CFADA-B0BC-4EB0-ADB8-DAF22385552E}"/>
              </a:ext>
            </a:extLst>
          </p:cNvPr>
          <p:cNvGrpSpPr/>
          <p:nvPr/>
        </p:nvGrpSpPr>
        <p:grpSpPr>
          <a:xfrm>
            <a:off x="1292552" y="737041"/>
            <a:ext cx="1285895" cy="490473"/>
            <a:chOff x="3488366" y="561956"/>
            <a:chExt cx="1418681" cy="60548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1CB538-FEEA-4D5E-ABF7-CDC1382AE773}"/>
                </a:ext>
              </a:extLst>
            </p:cNvPr>
            <p:cNvGrpSpPr/>
            <p:nvPr/>
          </p:nvGrpSpPr>
          <p:grpSpPr>
            <a:xfrm>
              <a:off x="3552899" y="792789"/>
              <a:ext cx="1354148" cy="374650"/>
              <a:chOff x="3552899" y="792789"/>
              <a:chExt cx="1354148" cy="37465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74380162-5C64-4DA7-BEA7-174D28A23355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926227" cy="374650"/>
                <a:chOff x="3073400" y="1035050"/>
                <a:chExt cx="926227" cy="37465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4F0DAF-A5B6-48D4-8270-AC86B297C92E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50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54D50EF-D71B-46A3-B3B1-154AE4126FF9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418227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50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6D45BCA5-C4F1-4514-965D-03B97F1D2703}"/>
                  </a:ext>
                </a:extLst>
              </p:cNvPr>
              <p:cNvSpPr/>
              <p:nvPr/>
            </p:nvSpPr>
            <p:spPr>
              <a:xfrm>
                <a:off x="3552899" y="792789"/>
                <a:ext cx="427922" cy="37465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0x</a:t>
                </a:r>
              </a:p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40</a:t>
                </a:r>
                <a:endParaRPr lang="ko-KR" altLang="en-US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B9997-6E6E-484E-B318-8C0AE74EC484}"/>
                </a:ext>
              </a:extLst>
            </p:cNvPr>
            <p:cNvSpPr txBox="1"/>
            <p:nvPr/>
          </p:nvSpPr>
          <p:spPr>
            <a:xfrm>
              <a:off x="3488366" y="561956"/>
              <a:ext cx="779062" cy="28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0x20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6D8DFD51-B146-428F-B182-ECBC4A74E4BD}"/>
              </a:ext>
            </a:extLst>
          </p:cNvPr>
          <p:cNvGrpSpPr/>
          <p:nvPr/>
        </p:nvGrpSpPr>
        <p:grpSpPr>
          <a:xfrm>
            <a:off x="103767" y="3370018"/>
            <a:ext cx="1285896" cy="490472"/>
            <a:chOff x="3488365" y="561956"/>
            <a:chExt cx="1418682" cy="605483"/>
          </a:xfrm>
        </p:grpSpPr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30CE3F79-7305-41F5-987E-258546E47BFD}"/>
                </a:ext>
              </a:extLst>
            </p:cNvPr>
            <p:cNvGrpSpPr/>
            <p:nvPr/>
          </p:nvGrpSpPr>
          <p:grpSpPr>
            <a:xfrm>
              <a:off x="3552899" y="792789"/>
              <a:ext cx="1354148" cy="374650"/>
              <a:chOff x="3552899" y="792789"/>
              <a:chExt cx="1354148" cy="374650"/>
            </a:xfrm>
          </p:grpSpPr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2473A45F-78C8-4509-A76D-40980947E5D4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926227" cy="374650"/>
                <a:chOff x="3073400" y="1035050"/>
                <a:chExt cx="926227" cy="374650"/>
              </a:xfrm>
            </p:grpSpPr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81BB347F-8447-421B-A8D3-988055580148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53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97AD2044-DF70-464D-9378-FDE843C1C01D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418227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0070C0"/>
                      </a:solidFill>
                    </a:rPr>
                    <a:t>null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E41CB00B-98DF-4C73-980F-CE8D7E77CADD}"/>
                  </a:ext>
                </a:extLst>
              </p:cNvPr>
              <p:cNvSpPr/>
              <p:nvPr/>
            </p:nvSpPr>
            <p:spPr>
              <a:xfrm>
                <a:off x="3552899" y="792789"/>
                <a:ext cx="427922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null</a:t>
                </a:r>
                <a:endParaRPr lang="ko-KR" altLang="en-US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0A0F2C0-E5B3-40C3-B091-C9DB8764F882}"/>
                </a:ext>
              </a:extLst>
            </p:cNvPr>
            <p:cNvSpPr txBox="1"/>
            <p:nvPr/>
          </p:nvSpPr>
          <p:spPr>
            <a:xfrm>
              <a:off x="3488365" y="561956"/>
              <a:ext cx="779062" cy="28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0x160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53E5114B-F06F-49EC-87D5-B9BA5F94F380}"/>
              </a:ext>
            </a:extLst>
          </p:cNvPr>
          <p:cNvGrpSpPr/>
          <p:nvPr/>
        </p:nvGrpSpPr>
        <p:grpSpPr>
          <a:xfrm>
            <a:off x="1623452" y="3370018"/>
            <a:ext cx="1285896" cy="490472"/>
            <a:chOff x="3488365" y="561956"/>
            <a:chExt cx="1418682" cy="605483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671899A1-23B7-428D-8846-FBC93D78215A}"/>
                </a:ext>
              </a:extLst>
            </p:cNvPr>
            <p:cNvGrpSpPr/>
            <p:nvPr/>
          </p:nvGrpSpPr>
          <p:grpSpPr>
            <a:xfrm>
              <a:off x="3552899" y="792789"/>
              <a:ext cx="1354148" cy="374650"/>
              <a:chOff x="3552899" y="792789"/>
              <a:chExt cx="1354148" cy="374650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4253E179-1E09-4077-931D-5439A673296F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926227" cy="374650"/>
                <a:chOff x="3073400" y="1035050"/>
                <a:chExt cx="926227" cy="374650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96A368FF-4F07-47B6-8216-FADD157CF1EA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57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F0999B5F-6A44-4BA7-902C-8E1E9D934BB3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418227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0070C0"/>
                      </a:solidFill>
                    </a:rPr>
                    <a:t>null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D2F21BCD-F4DD-4462-BCB2-46F875FD6E60}"/>
                  </a:ext>
                </a:extLst>
              </p:cNvPr>
              <p:cNvSpPr/>
              <p:nvPr/>
            </p:nvSpPr>
            <p:spPr>
              <a:xfrm>
                <a:off x="3552899" y="792789"/>
                <a:ext cx="427922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null</a:t>
                </a:r>
                <a:endParaRPr lang="ko-KR" altLang="en-US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B9C4D73-4F48-4BE7-8B74-31EC22599379}"/>
                </a:ext>
              </a:extLst>
            </p:cNvPr>
            <p:cNvSpPr txBox="1"/>
            <p:nvPr/>
          </p:nvSpPr>
          <p:spPr>
            <a:xfrm>
              <a:off x="3488365" y="561956"/>
              <a:ext cx="779062" cy="28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0x170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3B424B80-014E-4090-B230-D897E84AFE32}"/>
              </a:ext>
            </a:extLst>
          </p:cNvPr>
          <p:cNvGrpSpPr/>
          <p:nvPr/>
        </p:nvGrpSpPr>
        <p:grpSpPr>
          <a:xfrm>
            <a:off x="3065846" y="3367182"/>
            <a:ext cx="1285896" cy="490472"/>
            <a:chOff x="3488365" y="561956"/>
            <a:chExt cx="1418682" cy="605483"/>
          </a:xfrm>
        </p:grpSpPr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D0911FC5-DB9E-42F9-9200-731D3F3FADA9}"/>
                </a:ext>
              </a:extLst>
            </p:cNvPr>
            <p:cNvGrpSpPr/>
            <p:nvPr/>
          </p:nvGrpSpPr>
          <p:grpSpPr>
            <a:xfrm>
              <a:off x="3552899" y="792789"/>
              <a:ext cx="1354148" cy="374650"/>
              <a:chOff x="3552899" y="792789"/>
              <a:chExt cx="1354148" cy="374650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FF5655C7-BCCB-4EFB-9739-1B1A3B92E930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926227" cy="374650"/>
                <a:chOff x="3073400" y="1035050"/>
                <a:chExt cx="926227" cy="374650"/>
              </a:xfrm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1F625DFB-F0D4-4D85-8F3B-DDE68DB63FEC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83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E6C771A5-DA67-4513-91C3-D8C8FE20B083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418227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0070C0"/>
                      </a:solidFill>
                    </a:rPr>
                    <a:t>null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E10B929-9924-42EC-9253-1AAD2025D17F}"/>
                  </a:ext>
                </a:extLst>
              </p:cNvPr>
              <p:cNvSpPr/>
              <p:nvPr/>
            </p:nvSpPr>
            <p:spPr>
              <a:xfrm>
                <a:off x="3552899" y="792789"/>
                <a:ext cx="427922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null</a:t>
                </a:r>
                <a:endParaRPr lang="ko-KR" altLang="en-US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7FA8C83-02FF-428F-BFCE-0D6C3B381E9C}"/>
                </a:ext>
              </a:extLst>
            </p:cNvPr>
            <p:cNvSpPr txBox="1"/>
            <p:nvPr/>
          </p:nvSpPr>
          <p:spPr>
            <a:xfrm>
              <a:off x="3488365" y="561956"/>
              <a:ext cx="779062" cy="28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0x180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509D1699-A45D-4D58-A194-F0FFF5595168}"/>
              </a:ext>
            </a:extLst>
          </p:cNvPr>
          <p:cNvGrpSpPr/>
          <p:nvPr/>
        </p:nvGrpSpPr>
        <p:grpSpPr>
          <a:xfrm>
            <a:off x="1969139" y="96603"/>
            <a:ext cx="4808343" cy="827425"/>
            <a:chOff x="1969139" y="96603"/>
            <a:chExt cx="4808343" cy="827425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2148F82-7D4A-4F35-9683-D70D5A1CD979}"/>
                </a:ext>
              </a:extLst>
            </p:cNvPr>
            <p:cNvGrpSpPr/>
            <p:nvPr/>
          </p:nvGrpSpPr>
          <p:grpSpPr>
            <a:xfrm>
              <a:off x="3828151" y="96603"/>
              <a:ext cx="1285896" cy="490472"/>
              <a:chOff x="3488365" y="561956"/>
              <a:chExt cx="1418682" cy="605483"/>
            </a:xfrm>
          </p:grpSpPr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F45DFD30-ECF6-4418-BD0D-C1290411247C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F673D694-C341-474F-BB4F-2B0D7439976D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251" name="직사각형 250">
                    <a:extLst>
                      <a:ext uri="{FF2B5EF4-FFF2-40B4-BE49-F238E27FC236}">
                        <a16:creationId xmlns:a16="http://schemas.microsoft.com/office/drawing/2014/main" id="{D7ADD4DA-E5C0-46AB-A82D-422718D6FB98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100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D316F09A-FE46-443E-89AD-13FE2B83B9ED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rgbClr val="0070C0"/>
                        </a:solidFill>
                      </a:rPr>
                      <a:t>30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414BAF6A-6AF1-44C3-BD37-D40AA226F7EF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20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6A4E76E-B632-4052-8145-3F3955417CC5}"/>
                  </a:ext>
                </a:extLst>
              </p:cNvPr>
              <p:cNvSpPr txBox="1"/>
              <p:nvPr/>
            </p:nvSpPr>
            <p:spPr>
              <a:xfrm>
                <a:off x="3488365" y="561956"/>
                <a:ext cx="779062" cy="28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0x10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0736FF2-23ED-4509-8126-6593ED288524}"/>
                </a:ext>
              </a:extLst>
            </p:cNvPr>
            <p:cNvCxnSpPr>
              <a:cxnSpLocks/>
              <a:stCxn id="250" idx="1"/>
              <a:endCxn id="45" idx="0"/>
            </p:cNvCxnSpPr>
            <p:nvPr/>
          </p:nvCxnSpPr>
          <p:spPr>
            <a:xfrm flipH="1">
              <a:off x="1969139" y="435332"/>
              <a:ext cx="1917506" cy="48869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C546E9A0-62E6-4824-A27D-2CD25A5611B7}"/>
                </a:ext>
              </a:extLst>
            </p:cNvPr>
            <p:cNvCxnSpPr>
              <a:cxnSpLocks/>
              <a:stCxn id="252" idx="3"/>
              <a:endCxn id="321" idx="0"/>
            </p:cNvCxnSpPr>
            <p:nvPr/>
          </p:nvCxnSpPr>
          <p:spPr>
            <a:xfrm>
              <a:off x="5114047" y="435332"/>
              <a:ext cx="1663435" cy="48324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41756BC9-03C5-4FC6-ADE9-616A25755139}"/>
              </a:ext>
            </a:extLst>
          </p:cNvPr>
          <p:cNvGrpSpPr/>
          <p:nvPr/>
        </p:nvGrpSpPr>
        <p:grpSpPr>
          <a:xfrm>
            <a:off x="277472" y="1421911"/>
            <a:ext cx="1285895" cy="490473"/>
            <a:chOff x="3488366" y="561956"/>
            <a:chExt cx="1418681" cy="605483"/>
          </a:xfrm>
        </p:grpSpPr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B31D1B5C-0C87-40F3-94DE-63F2EEC40643}"/>
                </a:ext>
              </a:extLst>
            </p:cNvPr>
            <p:cNvGrpSpPr/>
            <p:nvPr/>
          </p:nvGrpSpPr>
          <p:grpSpPr>
            <a:xfrm>
              <a:off x="3552899" y="792789"/>
              <a:ext cx="1354148" cy="374650"/>
              <a:chOff x="3552899" y="792789"/>
              <a:chExt cx="1354148" cy="374650"/>
            </a:xfrm>
          </p:grpSpPr>
          <p:grpSp>
            <p:nvGrpSpPr>
              <p:cNvPr id="356" name="그룹 355">
                <a:extLst>
                  <a:ext uri="{FF2B5EF4-FFF2-40B4-BE49-F238E27FC236}">
                    <a16:creationId xmlns:a16="http://schemas.microsoft.com/office/drawing/2014/main" id="{0EF0ECAA-738E-4038-B053-085E95BDF087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926227" cy="374650"/>
                <a:chOff x="3073400" y="1035050"/>
                <a:chExt cx="926227" cy="374650"/>
              </a:xfrm>
            </p:grpSpPr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155DDE01-8423-4A39-8E96-F11E1909CD99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25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3D282196-DDF7-4D06-8399-E1B52083FCD4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418227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rgbClr val="0070C0"/>
                      </a:solidFill>
                    </a:rPr>
                    <a:t>null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341313A-7209-4B84-B8AF-4524097BF8B6}"/>
                  </a:ext>
                </a:extLst>
              </p:cNvPr>
              <p:cNvSpPr/>
              <p:nvPr/>
            </p:nvSpPr>
            <p:spPr>
              <a:xfrm>
                <a:off x="3552899" y="792789"/>
                <a:ext cx="427922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070C0"/>
                    </a:solidFill>
                  </a:rPr>
                  <a:t>null</a:t>
                </a:r>
              </a:p>
            </p:txBody>
          </p:sp>
        </p:grp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D037E57-D755-412F-BA86-8CF1655E82F4}"/>
                </a:ext>
              </a:extLst>
            </p:cNvPr>
            <p:cNvSpPr txBox="1"/>
            <p:nvPr/>
          </p:nvSpPr>
          <p:spPr>
            <a:xfrm>
              <a:off x="3488366" y="561956"/>
              <a:ext cx="779062" cy="28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0x40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23FE2AB9-95B4-419D-A44F-4711EE8FD044}"/>
              </a:ext>
            </a:extLst>
          </p:cNvPr>
          <p:cNvCxnSpPr>
            <a:cxnSpLocks/>
            <a:stCxn id="143" idx="2"/>
            <a:endCxn id="358" idx="0"/>
          </p:cNvCxnSpPr>
          <p:nvPr/>
        </p:nvCxnSpPr>
        <p:spPr>
          <a:xfrm flipH="1">
            <a:off x="954059" y="1227514"/>
            <a:ext cx="590921" cy="381384"/>
          </a:xfrm>
          <a:prstGeom prst="straightConnector1">
            <a:avLst/>
          </a:prstGeom>
          <a:ln w="25400">
            <a:solidFill>
              <a:srgbClr val="00206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C86BD294-E578-4A27-8A66-C450A0A48CE0}"/>
              </a:ext>
            </a:extLst>
          </p:cNvPr>
          <p:cNvCxnSpPr>
            <a:cxnSpLocks/>
            <a:stCxn id="55" idx="2"/>
            <a:endCxn id="367" idx="0"/>
          </p:cNvCxnSpPr>
          <p:nvPr/>
        </p:nvCxnSpPr>
        <p:spPr>
          <a:xfrm>
            <a:off x="2388906" y="1227514"/>
            <a:ext cx="563251" cy="377417"/>
          </a:xfrm>
          <a:prstGeom prst="straightConnector1">
            <a:avLst/>
          </a:prstGeom>
          <a:ln w="25400">
            <a:solidFill>
              <a:srgbClr val="00206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6AB7D936-55BE-46A9-800C-3F3CA80F7E07}"/>
              </a:ext>
            </a:extLst>
          </p:cNvPr>
          <p:cNvGrpSpPr/>
          <p:nvPr/>
        </p:nvGrpSpPr>
        <p:grpSpPr>
          <a:xfrm>
            <a:off x="5998586" y="731589"/>
            <a:ext cx="2062323" cy="874135"/>
            <a:chOff x="5408036" y="554461"/>
            <a:chExt cx="2062323" cy="874135"/>
          </a:xfrm>
        </p:grpSpPr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DA191D27-9E91-47AF-B672-4BAB9331FEB6}"/>
                </a:ext>
              </a:extLst>
            </p:cNvPr>
            <p:cNvGrpSpPr/>
            <p:nvPr/>
          </p:nvGrpSpPr>
          <p:grpSpPr>
            <a:xfrm>
              <a:off x="5510344" y="554461"/>
              <a:ext cx="1285896" cy="490473"/>
              <a:chOff x="3488365" y="561956"/>
              <a:chExt cx="1418682" cy="605483"/>
            </a:xfrm>
          </p:grpSpPr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223C73E1-84D8-4B83-A51B-35AA86B711CB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319" name="그룹 318">
                  <a:extLst>
                    <a:ext uri="{FF2B5EF4-FFF2-40B4-BE49-F238E27FC236}">
                      <a16:creationId xmlns:a16="http://schemas.microsoft.com/office/drawing/2014/main" id="{DE6DBD99-A30F-475E-B870-CEA06B103C70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321" name="직사각형 320">
                    <a:extLst>
                      <a:ext uri="{FF2B5EF4-FFF2-40B4-BE49-F238E27FC236}">
                        <a16:creationId xmlns:a16="http://schemas.microsoft.com/office/drawing/2014/main" id="{F20F4ECB-422E-4D00-BA77-185B683580B2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150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7D4AF5DB-9E40-43ED-B87C-9C4752BA573D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rgbClr val="0070C0"/>
                        </a:solidFill>
                      </a:rPr>
                      <a:t>70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3265F50E-0160-4FDB-8A49-503C3B5EB002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60</a:t>
                  </a:r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C69C4EC-1DB7-47D1-BB7B-E7B99B8AD1F4}"/>
                  </a:ext>
                </a:extLst>
              </p:cNvPr>
              <p:cNvSpPr txBox="1"/>
              <p:nvPr/>
            </p:nvSpPr>
            <p:spPr>
              <a:xfrm>
                <a:off x="3488365" y="561956"/>
                <a:ext cx="492454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0x30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C7A746B5-DF53-4B5B-BBBD-1C2C5C60C6C4}"/>
                </a:ext>
              </a:extLst>
            </p:cNvPr>
            <p:cNvCxnSpPr>
              <a:cxnSpLocks/>
              <a:stCxn id="320" idx="2"/>
              <a:endCxn id="382" idx="0"/>
            </p:cNvCxnSpPr>
            <p:nvPr/>
          </p:nvCxnSpPr>
          <p:spPr>
            <a:xfrm flipH="1">
              <a:off x="5408036" y="1044934"/>
              <a:ext cx="354737" cy="3836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DDC5717E-C996-4BE8-A70A-AFB8AC46BD3A}"/>
                </a:ext>
              </a:extLst>
            </p:cNvPr>
            <p:cNvCxnSpPr>
              <a:cxnSpLocks/>
              <a:stCxn id="322" idx="2"/>
              <a:endCxn id="375" idx="0"/>
            </p:cNvCxnSpPr>
            <p:nvPr/>
          </p:nvCxnSpPr>
          <p:spPr>
            <a:xfrm>
              <a:off x="6606699" y="1044934"/>
              <a:ext cx="863660" cy="370962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1E929615-ABCE-4E9B-A19A-2C2B2EB28C28}"/>
              </a:ext>
            </a:extLst>
          </p:cNvPr>
          <p:cNvGrpSpPr/>
          <p:nvPr/>
        </p:nvGrpSpPr>
        <p:grpSpPr>
          <a:xfrm>
            <a:off x="2275570" y="1417944"/>
            <a:ext cx="1601071" cy="835634"/>
            <a:chOff x="1865299" y="1016628"/>
            <a:chExt cx="1601071" cy="835634"/>
          </a:xfrm>
        </p:grpSpPr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8C37E736-0E00-479D-95BF-88464A66D902}"/>
                </a:ext>
              </a:extLst>
            </p:cNvPr>
            <p:cNvGrpSpPr/>
            <p:nvPr/>
          </p:nvGrpSpPr>
          <p:grpSpPr>
            <a:xfrm>
              <a:off x="1865299" y="1016628"/>
              <a:ext cx="1285895" cy="490473"/>
              <a:chOff x="3488366" y="561956"/>
              <a:chExt cx="1418681" cy="605483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0D25894-A067-45AA-9588-6DF0B44D6740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480945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0x50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325F5E57-29AA-432A-A943-7EFDC8026948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365" name="그룹 364">
                  <a:extLst>
                    <a:ext uri="{FF2B5EF4-FFF2-40B4-BE49-F238E27FC236}">
                      <a16:creationId xmlns:a16="http://schemas.microsoft.com/office/drawing/2014/main" id="{198407A5-028A-47F5-9922-CC8553444B6A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367" name="직사각형 366">
                    <a:extLst>
                      <a:ext uri="{FF2B5EF4-FFF2-40B4-BE49-F238E27FC236}">
                        <a16:creationId xmlns:a16="http://schemas.microsoft.com/office/drawing/2014/main" id="{0F063232-123A-42D5-9021-4BC96A69FCE3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75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68" name="직사각형 367">
                    <a:extLst>
                      <a:ext uri="{FF2B5EF4-FFF2-40B4-BE49-F238E27FC236}">
                        <a16:creationId xmlns:a16="http://schemas.microsoft.com/office/drawing/2014/main" id="{CA38D3CE-385F-4364-85B9-C61574518DDD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90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EED2888B-4AE6-43C6-B9A5-BD4DDDF2339D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80</a:t>
                  </a:r>
                </a:p>
              </p:txBody>
            </p:sp>
          </p:grpSp>
        </p:grpSp>
        <p:cxnSp>
          <p:nvCxnSpPr>
            <p:cNvPr id="405" name="직선 화살표 연결선 404">
              <a:extLst>
                <a:ext uri="{FF2B5EF4-FFF2-40B4-BE49-F238E27FC236}">
                  <a16:creationId xmlns:a16="http://schemas.microsoft.com/office/drawing/2014/main" id="{11407553-A1B0-48BB-BC65-704B831138B0}"/>
                </a:ext>
              </a:extLst>
            </p:cNvPr>
            <p:cNvCxnSpPr>
              <a:cxnSpLocks/>
              <a:stCxn id="366" idx="2"/>
              <a:endCxn id="396" idx="0"/>
            </p:cNvCxnSpPr>
            <p:nvPr/>
          </p:nvCxnSpPr>
          <p:spPr>
            <a:xfrm flipH="1">
              <a:off x="1877974" y="1507101"/>
              <a:ext cx="239753" cy="344046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화살표 연결선 408">
              <a:extLst>
                <a:ext uri="{FF2B5EF4-FFF2-40B4-BE49-F238E27FC236}">
                  <a16:creationId xmlns:a16="http://schemas.microsoft.com/office/drawing/2014/main" id="{3DA4B32F-1202-4E72-9807-8D508FC47C26}"/>
                </a:ext>
              </a:extLst>
            </p:cNvPr>
            <p:cNvCxnSpPr>
              <a:cxnSpLocks/>
              <a:stCxn id="368" idx="2"/>
              <a:endCxn id="403" idx="0"/>
            </p:cNvCxnSpPr>
            <p:nvPr/>
          </p:nvCxnSpPr>
          <p:spPr>
            <a:xfrm>
              <a:off x="2961653" y="1507101"/>
              <a:ext cx="504717" cy="34516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426EC98-8AE0-4A8F-8A31-C7190A427199}"/>
              </a:ext>
            </a:extLst>
          </p:cNvPr>
          <p:cNvGrpSpPr/>
          <p:nvPr/>
        </p:nvGrpSpPr>
        <p:grpSpPr>
          <a:xfrm>
            <a:off x="7107019" y="2054092"/>
            <a:ext cx="946687" cy="497991"/>
            <a:chOff x="3665766" y="552675"/>
            <a:chExt cx="1044446" cy="614764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43E049B0-2D7F-436B-816A-C183F1C0E975}"/>
                </a:ext>
              </a:extLst>
            </p:cNvPr>
            <p:cNvGrpSpPr/>
            <p:nvPr/>
          </p:nvGrpSpPr>
          <p:grpSpPr>
            <a:xfrm>
              <a:off x="3757921" y="792789"/>
              <a:ext cx="952291" cy="374650"/>
              <a:chOff x="3757921" y="792789"/>
              <a:chExt cx="952291" cy="374650"/>
            </a:xfrm>
          </p:grpSpPr>
          <p:grpSp>
            <p:nvGrpSpPr>
              <p:cNvPr id="423" name="그룹 422">
                <a:extLst>
                  <a:ext uri="{FF2B5EF4-FFF2-40B4-BE49-F238E27FC236}">
                    <a16:creationId xmlns:a16="http://schemas.microsoft.com/office/drawing/2014/main" id="{1488CD3D-08B5-4261-BABF-FE3001B296DA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729392" cy="374650"/>
                <a:chOff x="3073400" y="1035050"/>
                <a:chExt cx="729392" cy="374650"/>
              </a:xfrm>
            </p:grpSpPr>
            <p:sp>
              <p:nvSpPr>
                <p:cNvPr id="425" name="직사각형 424">
                  <a:extLst>
                    <a:ext uri="{FF2B5EF4-FFF2-40B4-BE49-F238E27FC236}">
                      <a16:creationId xmlns:a16="http://schemas.microsoft.com/office/drawing/2014/main" id="{C4FF0C13-B3F9-4945-B062-1D22C68FEF24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160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26" name="직사각형 425">
                  <a:extLst>
                    <a:ext uri="{FF2B5EF4-FFF2-40B4-BE49-F238E27FC236}">
                      <a16:creationId xmlns:a16="http://schemas.microsoft.com/office/drawing/2014/main" id="{F13C388F-EE89-4BD5-9DA8-ED8CC9EA7547}"/>
                    </a:ext>
                  </a:extLst>
                </p:cNvPr>
                <p:cNvSpPr/>
                <p:nvPr/>
              </p:nvSpPr>
              <p:spPr>
                <a:xfrm>
                  <a:off x="3581401" y="1035050"/>
                  <a:ext cx="221391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4FE0E9F6-36F3-47BA-B468-53F418F948E5}"/>
                  </a:ext>
                </a:extLst>
              </p:cNvPr>
              <p:cNvSpPr/>
              <p:nvPr/>
            </p:nvSpPr>
            <p:spPr>
              <a:xfrm>
                <a:off x="3757921" y="792789"/>
                <a:ext cx="222900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658E7999-4136-4059-9641-4C6277563F1B}"/>
                </a:ext>
              </a:extLst>
            </p:cNvPr>
            <p:cNvSpPr txBox="1"/>
            <p:nvPr/>
          </p:nvSpPr>
          <p:spPr>
            <a:xfrm>
              <a:off x="3665766" y="552675"/>
              <a:ext cx="779062" cy="28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0x110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554BE99B-B91D-4640-B985-E880A93FC0A5}"/>
              </a:ext>
            </a:extLst>
          </p:cNvPr>
          <p:cNvGrpSpPr/>
          <p:nvPr/>
        </p:nvGrpSpPr>
        <p:grpSpPr>
          <a:xfrm>
            <a:off x="8106175" y="2054092"/>
            <a:ext cx="940964" cy="497991"/>
            <a:chOff x="3672081" y="552675"/>
            <a:chExt cx="1038132" cy="614764"/>
          </a:xfrm>
        </p:grpSpPr>
        <p:grpSp>
          <p:nvGrpSpPr>
            <p:cNvPr id="428" name="그룹 427">
              <a:extLst>
                <a:ext uri="{FF2B5EF4-FFF2-40B4-BE49-F238E27FC236}">
                  <a16:creationId xmlns:a16="http://schemas.microsoft.com/office/drawing/2014/main" id="{33393C26-0A51-4F45-B28F-5027185B98C3}"/>
                </a:ext>
              </a:extLst>
            </p:cNvPr>
            <p:cNvGrpSpPr/>
            <p:nvPr/>
          </p:nvGrpSpPr>
          <p:grpSpPr>
            <a:xfrm>
              <a:off x="3759428" y="792789"/>
              <a:ext cx="950785" cy="374650"/>
              <a:chOff x="3759428" y="792789"/>
              <a:chExt cx="950785" cy="374650"/>
            </a:xfrm>
          </p:grpSpPr>
          <p:grpSp>
            <p:nvGrpSpPr>
              <p:cNvPr id="430" name="그룹 429">
                <a:extLst>
                  <a:ext uri="{FF2B5EF4-FFF2-40B4-BE49-F238E27FC236}">
                    <a16:creationId xmlns:a16="http://schemas.microsoft.com/office/drawing/2014/main" id="{3D8A713C-9653-4B9B-99DC-C5ABEF12194D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729393" cy="374650"/>
                <a:chOff x="3073400" y="1035050"/>
                <a:chExt cx="729393" cy="374650"/>
              </a:xfrm>
            </p:grpSpPr>
            <p:sp>
              <p:nvSpPr>
                <p:cNvPr id="432" name="직사각형 431">
                  <a:extLst>
                    <a:ext uri="{FF2B5EF4-FFF2-40B4-BE49-F238E27FC236}">
                      <a16:creationId xmlns:a16="http://schemas.microsoft.com/office/drawing/2014/main" id="{4A0A4171-AC5A-48E6-81C3-9B370D356284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200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33" name="직사각형 432">
                  <a:extLst>
                    <a:ext uri="{FF2B5EF4-FFF2-40B4-BE49-F238E27FC236}">
                      <a16:creationId xmlns:a16="http://schemas.microsoft.com/office/drawing/2014/main" id="{CCC4F251-A012-4CC7-8DFC-EDD0CE43B91D}"/>
                    </a:ext>
                  </a:extLst>
                </p:cNvPr>
                <p:cNvSpPr/>
                <p:nvPr/>
              </p:nvSpPr>
              <p:spPr>
                <a:xfrm>
                  <a:off x="3581400" y="1035050"/>
                  <a:ext cx="221393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13B89A6-AF55-473A-B668-494AA2A0AE94}"/>
                  </a:ext>
                </a:extLst>
              </p:cNvPr>
              <p:cNvSpPr/>
              <p:nvPr/>
            </p:nvSpPr>
            <p:spPr>
              <a:xfrm>
                <a:off x="3759428" y="792789"/>
                <a:ext cx="221393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D14CB4D1-8996-4F3E-BE05-714F7C0A6DA7}"/>
                </a:ext>
              </a:extLst>
            </p:cNvPr>
            <p:cNvSpPr txBox="1"/>
            <p:nvPr/>
          </p:nvSpPr>
          <p:spPr>
            <a:xfrm>
              <a:off x="3672081" y="552675"/>
              <a:ext cx="779062" cy="28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0x120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44410596-5536-4ED9-89CD-8CE99C62CD35}"/>
              </a:ext>
            </a:extLst>
          </p:cNvPr>
          <p:cNvGrpSpPr/>
          <p:nvPr/>
        </p:nvGrpSpPr>
        <p:grpSpPr>
          <a:xfrm>
            <a:off x="5321999" y="1418737"/>
            <a:ext cx="1321693" cy="829860"/>
            <a:chOff x="4503580" y="1016628"/>
            <a:chExt cx="1321693" cy="829860"/>
          </a:xfrm>
        </p:grpSpPr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B6B5F420-6ABE-457D-9417-B65F291C0375}"/>
                </a:ext>
              </a:extLst>
            </p:cNvPr>
            <p:cNvGrpSpPr/>
            <p:nvPr/>
          </p:nvGrpSpPr>
          <p:grpSpPr>
            <a:xfrm>
              <a:off x="4503580" y="1016628"/>
              <a:ext cx="1285895" cy="490473"/>
              <a:chOff x="3488366" y="561956"/>
              <a:chExt cx="1418681" cy="605483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2FB82845-2F9E-436E-AB90-B7A0429C9C68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8DD013D-1EFA-463E-8F56-871728996BB2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382" name="직사각형 381">
                    <a:extLst>
                      <a:ext uri="{FF2B5EF4-FFF2-40B4-BE49-F238E27FC236}">
                        <a16:creationId xmlns:a16="http://schemas.microsoft.com/office/drawing/2014/main" id="{DE787D9D-A7ED-499C-85C3-FE34BF12F406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125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3" name="직사각형 382">
                    <a:extLst>
                      <a:ext uri="{FF2B5EF4-FFF2-40B4-BE49-F238E27FC236}">
                        <a16:creationId xmlns:a16="http://schemas.microsoft.com/office/drawing/2014/main" id="{A9239B16-A625-494E-A074-62967F73B8F5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100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381" name="직사각형 380">
                  <a:extLst>
                    <a:ext uri="{FF2B5EF4-FFF2-40B4-BE49-F238E27FC236}">
                      <a16:creationId xmlns:a16="http://schemas.microsoft.com/office/drawing/2014/main" id="{429FF70C-DC86-45B5-9875-1150A67B5CC2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723004A-75DF-4217-8025-973B69AE5885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0x60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34" name="직선 화살표 연결선 433">
              <a:extLst>
                <a:ext uri="{FF2B5EF4-FFF2-40B4-BE49-F238E27FC236}">
                  <a16:creationId xmlns:a16="http://schemas.microsoft.com/office/drawing/2014/main" id="{85B72FEF-2D4F-4AEA-B753-D3ADB0C57CB6}"/>
                </a:ext>
              </a:extLst>
            </p:cNvPr>
            <p:cNvCxnSpPr>
              <a:cxnSpLocks/>
              <a:stCxn id="383" idx="2"/>
              <a:endCxn id="418" idx="0"/>
            </p:cNvCxnSpPr>
            <p:nvPr/>
          </p:nvCxnSpPr>
          <p:spPr>
            <a:xfrm>
              <a:off x="5599934" y="1507101"/>
              <a:ext cx="225339" cy="339387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0939887A-9A9C-45CC-81D5-9D3FF7598E0D}"/>
              </a:ext>
            </a:extLst>
          </p:cNvPr>
          <p:cNvGrpSpPr/>
          <p:nvPr/>
        </p:nvGrpSpPr>
        <p:grpSpPr>
          <a:xfrm>
            <a:off x="7384322" y="1406037"/>
            <a:ext cx="1285895" cy="842560"/>
            <a:chOff x="6635753" y="1016628"/>
            <a:chExt cx="1285895" cy="842560"/>
          </a:xfrm>
        </p:grpSpPr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F174C69A-8BDD-48A7-A86A-7AC7154002DB}"/>
                </a:ext>
              </a:extLst>
            </p:cNvPr>
            <p:cNvGrpSpPr/>
            <p:nvPr/>
          </p:nvGrpSpPr>
          <p:grpSpPr>
            <a:xfrm>
              <a:off x="6635753" y="1016628"/>
              <a:ext cx="1285895" cy="490473"/>
              <a:chOff x="3488366" y="561956"/>
              <a:chExt cx="1418681" cy="605483"/>
            </a:xfrm>
          </p:grpSpPr>
          <p:grpSp>
            <p:nvGrpSpPr>
              <p:cNvPr id="371" name="그룹 370">
                <a:extLst>
                  <a:ext uri="{FF2B5EF4-FFF2-40B4-BE49-F238E27FC236}">
                    <a16:creationId xmlns:a16="http://schemas.microsoft.com/office/drawing/2014/main" id="{7E57ED26-12EA-430D-A53F-82531A31F61E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373" name="그룹 372">
                  <a:extLst>
                    <a:ext uri="{FF2B5EF4-FFF2-40B4-BE49-F238E27FC236}">
                      <a16:creationId xmlns:a16="http://schemas.microsoft.com/office/drawing/2014/main" id="{981DA0E7-CF42-412D-9CC6-DEE4F9907A3C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375" name="직사각형 374">
                    <a:extLst>
                      <a:ext uri="{FF2B5EF4-FFF2-40B4-BE49-F238E27FC236}">
                        <a16:creationId xmlns:a16="http://schemas.microsoft.com/office/drawing/2014/main" id="{F244C7A0-B051-455D-9AA5-E0A485E72FB5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175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76" name="직사각형 375">
                    <a:extLst>
                      <a:ext uri="{FF2B5EF4-FFF2-40B4-BE49-F238E27FC236}">
                        <a16:creationId xmlns:a16="http://schemas.microsoft.com/office/drawing/2014/main" id="{BAEA7C46-9EB6-4225-9FBC-6CF7715CF824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120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74EDA3D2-F48E-4548-997C-A8608C2575D0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110</a:t>
                  </a:r>
                </a:p>
              </p:txBody>
            </p:sp>
          </p:grp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9DC16A43-D566-4EE3-B31E-D6BE77014FCC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0x70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5DB9EBCF-A833-4C91-92EC-A3FE94765BA5}"/>
                </a:ext>
              </a:extLst>
            </p:cNvPr>
            <p:cNvCxnSpPr>
              <a:cxnSpLocks/>
              <a:stCxn id="374" idx="2"/>
              <a:endCxn id="425" idx="0"/>
            </p:cNvCxnSpPr>
            <p:nvPr/>
          </p:nvCxnSpPr>
          <p:spPr>
            <a:xfrm flipH="1">
              <a:off x="6874241" y="1507101"/>
              <a:ext cx="13940" cy="352087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6ECF40D1-598C-47D7-91E3-C793BFF07B5A}"/>
                </a:ext>
              </a:extLst>
            </p:cNvPr>
            <p:cNvCxnSpPr>
              <a:cxnSpLocks/>
              <a:stCxn id="376" idx="2"/>
              <a:endCxn id="432" idx="0"/>
            </p:cNvCxnSpPr>
            <p:nvPr/>
          </p:nvCxnSpPr>
          <p:spPr>
            <a:xfrm>
              <a:off x="7732107" y="1507101"/>
              <a:ext cx="135566" cy="352087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775C2C72-3FE0-4CB1-8BF2-2230011E3055}"/>
              </a:ext>
            </a:extLst>
          </p:cNvPr>
          <p:cNvGrpSpPr/>
          <p:nvPr/>
        </p:nvGrpSpPr>
        <p:grpSpPr>
          <a:xfrm>
            <a:off x="5574426" y="2705987"/>
            <a:ext cx="899035" cy="489817"/>
            <a:chOff x="3701212" y="562766"/>
            <a:chExt cx="991873" cy="604673"/>
          </a:xfrm>
        </p:grpSpPr>
        <p:grpSp>
          <p:nvGrpSpPr>
            <p:cNvPr id="473" name="그룹 472">
              <a:extLst>
                <a:ext uri="{FF2B5EF4-FFF2-40B4-BE49-F238E27FC236}">
                  <a16:creationId xmlns:a16="http://schemas.microsoft.com/office/drawing/2014/main" id="{69DD3981-7311-4F3E-84DD-84F07905FF70}"/>
                </a:ext>
              </a:extLst>
            </p:cNvPr>
            <p:cNvGrpSpPr/>
            <p:nvPr/>
          </p:nvGrpSpPr>
          <p:grpSpPr>
            <a:xfrm>
              <a:off x="3776553" y="792789"/>
              <a:ext cx="916532" cy="374650"/>
              <a:chOff x="3776553" y="792789"/>
              <a:chExt cx="916532" cy="374650"/>
            </a:xfrm>
          </p:grpSpPr>
          <p:grpSp>
            <p:nvGrpSpPr>
              <p:cNvPr id="475" name="그룹 474">
                <a:extLst>
                  <a:ext uri="{FF2B5EF4-FFF2-40B4-BE49-F238E27FC236}">
                    <a16:creationId xmlns:a16="http://schemas.microsoft.com/office/drawing/2014/main" id="{1D84ED99-F83D-4B8A-B85D-CC6C838396D5}"/>
                  </a:ext>
                </a:extLst>
              </p:cNvPr>
              <p:cNvGrpSpPr/>
              <p:nvPr/>
            </p:nvGrpSpPr>
            <p:grpSpPr>
              <a:xfrm>
                <a:off x="3980820" y="792789"/>
                <a:ext cx="712265" cy="374650"/>
                <a:chOff x="3073400" y="1035050"/>
                <a:chExt cx="712265" cy="374650"/>
              </a:xfrm>
            </p:grpSpPr>
            <p:sp>
              <p:nvSpPr>
                <p:cNvPr id="477" name="직사각형 476">
                  <a:extLst>
                    <a:ext uri="{FF2B5EF4-FFF2-40B4-BE49-F238E27FC236}">
                      <a16:creationId xmlns:a16="http://schemas.microsoft.com/office/drawing/2014/main" id="{95FBBB75-688D-4D8D-B34E-9EBA125BF0C6}"/>
                    </a:ext>
                  </a:extLst>
                </p:cNvPr>
                <p:cNvSpPr/>
                <p:nvPr/>
              </p:nvSpPr>
              <p:spPr>
                <a:xfrm>
                  <a:off x="3073400" y="1035050"/>
                  <a:ext cx="508000" cy="374650"/>
                </a:xfrm>
                <a:prstGeom prst="rect">
                  <a:avLst/>
                </a:prstGeom>
                <a:solidFill>
                  <a:srgbClr val="008080">
                    <a:alpha val="30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002060"/>
                      </a:solidFill>
                    </a:rPr>
                    <a:t>130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7A9F95C9-6B7E-4EA3-B3FB-2AEE8C7A9B73}"/>
                    </a:ext>
                  </a:extLst>
                </p:cNvPr>
                <p:cNvSpPr/>
                <p:nvPr/>
              </p:nvSpPr>
              <p:spPr>
                <a:xfrm>
                  <a:off x="3581399" y="1035050"/>
                  <a:ext cx="204266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F82E7177-AD71-499E-9CBF-41D745739148}"/>
                  </a:ext>
                </a:extLst>
              </p:cNvPr>
              <p:cNvSpPr/>
              <p:nvPr/>
            </p:nvSpPr>
            <p:spPr>
              <a:xfrm>
                <a:off x="3776553" y="792789"/>
                <a:ext cx="204268" cy="374650"/>
              </a:xfrm>
              <a:prstGeom prst="rect">
                <a:avLst/>
              </a:prstGeom>
              <a:solidFill>
                <a:srgbClr val="C00000">
                  <a:alpha val="23000"/>
                </a:srgb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9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0C2495A2-4918-4793-B4D9-15D5D60F0E16}"/>
                </a:ext>
              </a:extLst>
            </p:cNvPr>
            <p:cNvSpPr txBox="1"/>
            <p:nvPr/>
          </p:nvSpPr>
          <p:spPr>
            <a:xfrm>
              <a:off x="3701212" y="562766"/>
              <a:ext cx="779062" cy="28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C00000"/>
                  </a:solidFill>
                </a:rPr>
                <a:t>0x150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05B8F646-ACFF-48AB-A83A-9F5932095D41}"/>
              </a:ext>
            </a:extLst>
          </p:cNvPr>
          <p:cNvGrpSpPr/>
          <p:nvPr/>
        </p:nvGrpSpPr>
        <p:grpSpPr>
          <a:xfrm>
            <a:off x="1557831" y="2065476"/>
            <a:ext cx="1339722" cy="805124"/>
            <a:chOff x="1016587" y="1507101"/>
            <a:chExt cx="1339722" cy="805124"/>
          </a:xfrm>
        </p:grpSpPr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DB91F66E-3B75-414A-A952-064E780B3514}"/>
                </a:ext>
              </a:extLst>
            </p:cNvPr>
            <p:cNvGrpSpPr/>
            <p:nvPr/>
          </p:nvGrpSpPr>
          <p:grpSpPr>
            <a:xfrm>
              <a:off x="1070414" y="1507101"/>
              <a:ext cx="1285895" cy="490473"/>
              <a:chOff x="3488366" y="561956"/>
              <a:chExt cx="1418681" cy="605483"/>
            </a:xfrm>
          </p:grpSpPr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B71AFDDA-81FF-4D0A-9ACB-35AB85A1B69F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2D0D5CC7-F042-4940-A15D-3F1F360ED072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396" name="직사각형 395">
                    <a:extLst>
                      <a:ext uri="{FF2B5EF4-FFF2-40B4-BE49-F238E27FC236}">
                        <a16:creationId xmlns:a16="http://schemas.microsoft.com/office/drawing/2014/main" id="{7648063D-ABF6-4C73-81C2-8D1BE812ADDA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60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97" name="직사각형 396">
                    <a:extLst>
                      <a:ext uri="{FF2B5EF4-FFF2-40B4-BE49-F238E27FC236}">
                        <a16:creationId xmlns:a16="http://schemas.microsoft.com/office/drawing/2014/main" id="{455E9F09-7282-43BE-A62A-0772E8FC3ED2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solidFill>
                    <a:srgbClr val="C00000">
                      <a:alpha val="23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null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395" name="직사각형 394">
                  <a:extLst>
                    <a:ext uri="{FF2B5EF4-FFF2-40B4-BE49-F238E27FC236}">
                      <a16:creationId xmlns:a16="http://schemas.microsoft.com/office/drawing/2014/main" id="{9357F283-B1D5-4D9B-BA01-C5F6EAC6932C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130</a:t>
                  </a:r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172194CC-1C28-4C41-BE89-16C0E1C0CE1E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0x80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9" name="직선 화살표 연결선 478">
              <a:extLst>
                <a:ext uri="{FF2B5EF4-FFF2-40B4-BE49-F238E27FC236}">
                  <a16:creationId xmlns:a16="http://schemas.microsoft.com/office/drawing/2014/main" id="{2D6DF4F6-06EC-46BD-9412-B382C2B82C3C}"/>
                </a:ext>
              </a:extLst>
            </p:cNvPr>
            <p:cNvCxnSpPr>
              <a:cxnSpLocks/>
              <a:stCxn id="395" idx="2"/>
              <a:endCxn id="463" idx="0"/>
            </p:cNvCxnSpPr>
            <p:nvPr/>
          </p:nvCxnSpPr>
          <p:spPr>
            <a:xfrm flipH="1">
              <a:off x="1016587" y="1997574"/>
              <a:ext cx="306255" cy="314651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FEAEACDA-CE22-48B7-9D97-D9F353445F9A}"/>
              </a:ext>
            </a:extLst>
          </p:cNvPr>
          <p:cNvGrpSpPr/>
          <p:nvPr/>
        </p:nvGrpSpPr>
        <p:grpSpPr>
          <a:xfrm>
            <a:off x="3200054" y="2066591"/>
            <a:ext cx="1348538" cy="768577"/>
            <a:chOff x="2552304" y="1507101"/>
            <a:chExt cx="1348538" cy="768577"/>
          </a:xfrm>
        </p:grpSpPr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37E18DBC-5B71-4B16-87F2-42CDD652DCA1}"/>
                </a:ext>
              </a:extLst>
            </p:cNvPr>
            <p:cNvGrpSpPr/>
            <p:nvPr/>
          </p:nvGrpSpPr>
          <p:grpSpPr>
            <a:xfrm>
              <a:off x="2552304" y="1507101"/>
              <a:ext cx="1285895" cy="490473"/>
              <a:chOff x="3488366" y="561956"/>
              <a:chExt cx="1418681" cy="605483"/>
            </a:xfrm>
          </p:grpSpPr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50CE8926-A0C1-436D-A45D-CFDD7A305850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401" name="그룹 400">
                  <a:extLst>
                    <a:ext uri="{FF2B5EF4-FFF2-40B4-BE49-F238E27FC236}">
                      <a16:creationId xmlns:a16="http://schemas.microsoft.com/office/drawing/2014/main" id="{43B3891C-6CCE-4EF3-969A-0BB4C1BD2436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403" name="직사각형 402">
                    <a:extLst>
                      <a:ext uri="{FF2B5EF4-FFF2-40B4-BE49-F238E27FC236}">
                        <a16:creationId xmlns:a16="http://schemas.microsoft.com/office/drawing/2014/main" id="{2B233AB3-07A0-472D-AF81-6FF06A89CA91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80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04" name="직사각형 403">
                    <a:extLst>
                      <a:ext uri="{FF2B5EF4-FFF2-40B4-BE49-F238E27FC236}">
                        <a16:creationId xmlns:a16="http://schemas.microsoft.com/office/drawing/2014/main" id="{58E74AEE-0F01-42DD-84E2-1ECCD8782D4F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140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402" name="직사각형 401">
                  <a:extLst>
                    <a:ext uri="{FF2B5EF4-FFF2-40B4-BE49-F238E27FC236}">
                      <a16:creationId xmlns:a16="http://schemas.microsoft.com/office/drawing/2014/main" id="{6C8D0223-D5C4-40ED-9EAA-A7AF7891C463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solidFill>
                  <a:srgbClr val="C00000">
                    <a:alpha val="23000"/>
                  </a:srgb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null</a:t>
                  </a:r>
                </a:p>
              </p:txBody>
            </p:sp>
          </p:grp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00CF3652-4C27-4410-AC2D-9DAB884ACCA5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0x90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D82845C1-A603-43D9-86A5-2FCA97710919}"/>
                </a:ext>
              </a:extLst>
            </p:cNvPr>
            <p:cNvCxnSpPr>
              <a:cxnSpLocks/>
              <a:stCxn id="404" idx="2"/>
              <a:endCxn id="470" idx="0"/>
            </p:cNvCxnSpPr>
            <p:nvPr/>
          </p:nvCxnSpPr>
          <p:spPr>
            <a:xfrm>
              <a:off x="3648658" y="1997574"/>
              <a:ext cx="252184" cy="27810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BB396213-F063-4D68-B496-A1F3AF0BA075}"/>
              </a:ext>
            </a:extLst>
          </p:cNvPr>
          <p:cNvGrpSpPr/>
          <p:nvPr/>
        </p:nvGrpSpPr>
        <p:grpSpPr>
          <a:xfrm>
            <a:off x="5967105" y="2061610"/>
            <a:ext cx="1108850" cy="830708"/>
            <a:chOff x="4901036" y="1507101"/>
            <a:chExt cx="1108850" cy="830708"/>
          </a:xfrm>
        </p:grpSpPr>
        <p:grpSp>
          <p:nvGrpSpPr>
            <p:cNvPr id="413" name="그룹 412">
              <a:extLst>
                <a:ext uri="{FF2B5EF4-FFF2-40B4-BE49-F238E27FC236}">
                  <a16:creationId xmlns:a16="http://schemas.microsoft.com/office/drawing/2014/main" id="{99B91ABC-941E-4930-AB06-0B4592216D34}"/>
                </a:ext>
              </a:extLst>
            </p:cNvPr>
            <p:cNvGrpSpPr/>
            <p:nvPr/>
          </p:nvGrpSpPr>
          <p:grpSpPr>
            <a:xfrm>
              <a:off x="4901036" y="1507101"/>
              <a:ext cx="1108850" cy="490473"/>
              <a:chOff x="3488366" y="561956"/>
              <a:chExt cx="1223354" cy="605483"/>
            </a:xfrm>
          </p:grpSpPr>
          <p:grpSp>
            <p:nvGrpSpPr>
              <p:cNvPr id="414" name="그룹 413">
                <a:extLst>
                  <a:ext uri="{FF2B5EF4-FFF2-40B4-BE49-F238E27FC236}">
                    <a16:creationId xmlns:a16="http://schemas.microsoft.com/office/drawing/2014/main" id="{E222DEFA-21D9-404A-85B1-41BC49C5AA5F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158821" cy="374650"/>
                <a:chOff x="3552899" y="792789"/>
                <a:chExt cx="1158821" cy="374650"/>
              </a:xfrm>
            </p:grpSpPr>
            <p:grpSp>
              <p:nvGrpSpPr>
                <p:cNvPr id="416" name="그룹 415">
                  <a:extLst>
                    <a:ext uri="{FF2B5EF4-FFF2-40B4-BE49-F238E27FC236}">
                      <a16:creationId xmlns:a16="http://schemas.microsoft.com/office/drawing/2014/main" id="{668ADA13-488B-454C-9AC6-B2B7EDEF49C9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730900" cy="374650"/>
                  <a:chOff x="3073400" y="1035050"/>
                  <a:chExt cx="730900" cy="374650"/>
                </a:xfrm>
              </p:grpSpPr>
              <p:sp>
                <p:nvSpPr>
                  <p:cNvPr id="418" name="직사각형 417">
                    <a:extLst>
                      <a:ext uri="{FF2B5EF4-FFF2-40B4-BE49-F238E27FC236}">
                        <a16:creationId xmlns:a16="http://schemas.microsoft.com/office/drawing/2014/main" id="{613707D6-6840-4C76-9ADE-1EFBFFFB9576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135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19" name="직사각형 418">
                    <a:extLst>
                      <a:ext uri="{FF2B5EF4-FFF2-40B4-BE49-F238E27FC236}">
                        <a16:creationId xmlns:a16="http://schemas.microsoft.com/office/drawing/2014/main" id="{9F54572F-4CE1-4D04-95C5-35FB958EDDA1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222900" cy="374650"/>
                  </a:xfrm>
                  <a:prstGeom prst="rect">
                    <a:avLst/>
                  </a:prstGeom>
                  <a:solidFill>
                    <a:srgbClr val="C00000">
                      <a:alpha val="23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417" name="직사각형 416">
                  <a:extLst>
                    <a:ext uri="{FF2B5EF4-FFF2-40B4-BE49-F238E27FC236}">
                      <a16:creationId xmlns:a16="http://schemas.microsoft.com/office/drawing/2014/main" id="{216B0BAB-3079-4636-B1EE-4D5750B09E7C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150</a:t>
                  </a:r>
                </a:p>
              </p:txBody>
            </p:sp>
          </p:grp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2EDD25AC-846C-47B8-A612-6B2B671211A2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0x100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60C0FC3C-3374-4960-BDE7-DD7D7466A184}"/>
                </a:ext>
              </a:extLst>
            </p:cNvPr>
            <p:cNvCxnSpPr>
              <a:cxnSpLocks/>
              <a:stCxn id="417" idx="2"/>
              <a:endCxn id="477" idx="0"/>
            </p:cNvCxnSpPr>
            <p:nvPr/>
          </p:nvCxnSpPr>
          <p:spPr>
            <a:xfrm flipH="1">
              <a:off x="4992021" y="1997574"/>
              <a:ext cx="161443" cy="340235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CC285250-917E-463C-85BD-D8CFC3DE6CC4}"/>
              </a:ext>
            </a:extLst>
          </p:cNvPr>
          <p:cNvGrpSpPr/>
          <p:nvPr/>
        </p:nvGrpSpPr>
        <p:grpSpPr>
          <a:xfrm>
            <a:off x="780355" y="2683613"/>
            <a:ext cx="1519685" cy="873391"/>
            <a:chOff x="416708" y="2233372"/>
            <a:chExt cx="1519685" cy="873391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87E39151-1CD1-42E7-BD85-1C1FECC82B6A}"/>
                </a:ext>
              </a:extLst>
            </p:cNvPr>
            <p:cNvGrpSpPr/>
            <p:nvPr/>
          </p:nvGrpSpPr>
          <p:grpSpPr>
            <a:xfrm>
              <a:off x="517597" y="2233372"/>
              <a:ext cx="1285895" cy="490473"/>
              <a:chOff x="3488366" y="561956"/>
              <a:chExt cx="1418681" cy="605483"/>
            </a:xfrm>
          </p:grpSpPr>
          <p:grpSp>
            <p:nvGrpSpPr>
              <p:cNvPr id="459" name="그룹 458">
                <a:extLst>
                  <a:ext uri="{FF2B5EF4-FFF2-40B4-BE49-F238E27FC236}">
                    <a16:creationId xmlns:a16="http://schemas.microsoft.com/office/drawing/2014/main" id="{0DD4B594-4071-417C-BCC2-EA547D837748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461" name="그룹 460">
                  <a:extLst>
                    <a:ext uri="{FF2B5EF4-FFF2-40B4-BE49-F238E27FC236}">
                      <a16:creationId xmlns:a16="http://schemas.microsoft.com/office/drawing/2014/main" id="{27CB4831-CDAF-4F85-918B-89782C1F54A8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F07EF7AD-A4B1-4715-8D81-AA2CE295D536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55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E1D7450C-4887-42FE-B4E6-B124CD1FD7EC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0x</a:t>
                    </a:r>
                  </a:p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170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462" name="직사각형 461">
                  <a:extLst>
                    <a:ext uri="{FF2B5EF4-FFF2-40B4-BE49-F238E27FC236}">
                      <a16:creationId xmlns:a16="http://schemas.microsoft.com/office/drawing/2014/main" id="{A61CEC78-436A-4005-BDC6-4A17F9738A39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160</a:t>
                  </a:r>
                </a:p>
              </p:txBody>
            </p:sp>
          </p:grp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A2F255D0-A1D1-409D-9995-CB4B76852349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0x130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89" name="직선 화살표 연결선 488">
              <a:extLst>
                <a:ext uri="{FF2B5EF4-FFF2-40B4-BE49-F238E27FC236}">
                  <a16:creationId xmlns:a16="http://schemas.microsoft.com/office/drawing/2014/main" id="{211184EA-2783-4132-B8E2-0649AC660DC2}"/>
                </a:ext>
              </a:extLst>
            </p:cNvPr>
            <p:cNvCxnSpPr>
              <a:cxnSpLocks/>
              <a:stCxn id="462" idx="2"/>
              <a:endCxn id="265" idx="0"/>
            </p:cNvCxnSpPr>
            <p:nvPr/>
          </p:nvCxnSpPr>
          <p:spPr>
            <a:xfrm flipH="1">
              <a:off x="416708" y="2723845"/>
              <a:ext cx="353317" cy="38291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A3204F39-0157-458E-91C7-A0EBCE8B217F}"/>
                </a:ext>
              </a:extLst>
            </p:cNvPr>
            <p:cNvCxnSpPr>
              <a:cxnSpLocks/>
              <a:stCxn id="464" idx="2"/>
              <a:endCxn id="272" idx="0"/>
            </p:cNvCxnSpPr>
            <p:nvPr/>
          </p:nvCxnSpPr>
          <p:spPr>
            <a:xfrm>
              <a:off x="1613951" y="2723845"/>
              <a:ext cx="322442" cy="382918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8DC209B-9AD4-40B8-96FA-E1A80EB881F6}"/>
              </a:ext>
            </a:extLst>
          </p:cNvPr>
          <p:cNvGrpSpPr/>
          <p:nvPr/>
        </p:nvGrpSpPr>
        <p:grpSpPr>
          <a:xfrm>
            <a:off x="3761484" y="2648181"/>
            <a:ext cx="1396416" cy="905987"/>
            <a:chOff x="2897100" y="2233372"/>
            <a:chExt cx="1396416" cy="905987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F65C8EE8-4E58-4C2E-A0DE-9332C980B0BE}"/>
                </a:ext>
              </a:extLst>
            </p:cNvPr>
            <p:cNvGrpSpPr/>
            <p:nvPr/>
          </p:nvGrpSpPr>
          <p:grpSpPr>
            <a:xfrm>
              <a:off x="3007621" y="2233372"/>
              <a:ext cx="1285895" cy="490473"/>
              <a:chOff x="3488366" y="561956"/>
              <a:chExt cx="1418681" cy="605483"/>
            </a:xfrm>
          </p:grpSpPr>
          <p:grpSp>
            <p:nvGrpSpPr>
              <p:cNvPr id="466" name="그룹 465">
                <a:extLst>
                  <a:ext uri="{FF2B5EF4-FFF2-40B4-BE49-F238E27FC236}">
                    <a16:creationId xmlns:a16="http://schemas.microsoft.com/office/drawing/2014/main" id="{36F6BFD9-FD76-4A20-B3CE-8C9C58298A1F}"/>
                  </a:ext>
                </a:extLst>
              </p:cNvPr>
              <p:cNvGrpSpPr/>
              <p:nvPr/>
            </p:nvGrpSpPr>
            <p:grpSpPr>
              <a:xfrm>
                <a:off x="3552899" y="792789"/>
                <a:ext cx="1354148" cy="374650"/>
                <a:chOff x="3552899" y="792789"/>
                <a:chExt cx="1354148" cy="374650"/>
              </a:xfrm>
            </p:grpSpPr>
            <p:grpSp>
              <p:nvGrpSpPr>
                <p:cNvPr id="468" name="그룹 467">
                  <a:extLst>
                    <a:ext uri="{FF2B5EF4-FFF2-40B4-BE49-F238E27FC236}">
                      <a16:creationId xmlns:a16="http://schemas.microsoft.com/office/drawing/2014/main" id="{24CC3568-E301-4BC0-9639-483BBF36E6BB}"/>
                    </a:ext>
                  </a:extLst>
                </p:cNvPr>
                <p:cNvGrpSpPr/>
                <p:nvPr/>
              </p:nvGrpSpPr>
              <p:grpSpPr>
                <a:xfrm>
                  <a:off x="3980820" y="792789"/>
                  <a:ext cx="926227" cy="374650"/>
                  <a:chOff x="3073400" y="1035050"/>
                  <a:chExt cx="926227" cy="374650"/>
                </a:xfrm>
              </p:grpSpPr>
              <p:sp>
                <p:nvSpPr>
                  <p:cNvPr id="470" name="직사각형 469">
                    <a:extLst>
                      <a:ext uri="{FF2B5EF4-FFF2-40B4-BE49-F238E27FC236}">
                        <a16:creationId xmlns:a16="http://schemas.microsoft.com/office/drawing/2014/main" id="{AD5B8C64-5AD2-4801-9B15-8161AB618583}"/>
                      </a:ext>
                    </a:extLst>
                  </p:cNvPr>
                  <p:cNvSpPr/>
                  <p:nvPr/>
                </p:nvSpPr>
                <p:spPr>
                  <a:xfrm>
                    <a:off x="3073400" y="1035050"/>
                    <a:ext cx="508000" cy="374650"/>
                  </a:xfrm>
                  <a:prstGeom prst="rect">
                    <a:avLst/>
                  </a:prstGeom>
                  <a:solidFill>
                    <a:srgbClr val="008080">
                      <a:alpha val="30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002060"/>
                        </a:solidFill>
                      </a:rPr>
                      <a:t>85</a:t>
                    </a:r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71" name="직사각형 470">
                    <a:extLst>
                      <a:ext uri="{FF2B5EF4-FFF2-40B4-BE49-F238E27FC236}">
                        <a16:creationId xmlns:a16="http://schemas.microsoft.com/office/drawing/2014/main" id="{425CBEEC-AFD5-4E2E-B8ED-188E515DFD8D}"/>
                      </a:ext>
                    </a:extLst>
                  </p:cNvPr>
                  <p:cNvSpPr/>
                  <p:nvPr/>
                </p:nvSpPr>
                <p:spPr>
                  <a:xfrm>
                    <a:off x="3581400" y="1035050"/>
                    <a:ext cx="418227" cy="374650"/>
                  </a:xfrm>
                  <a:prstGeom prst="rect">
                    <a:avLst/>
                  </a:prstGeom>
                  <a:solidFill>
                    <a:srgbClr val="C00000">
                      <a:alpha val="23000"/>
                    </a:srgb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rgbClr val="0070C0"/>
                        </a:solidFill>
                      </a:rPr>
                      <a:t>null</a:t>
                    </a:r>
                    <a:endParaRPr lang="ko-KR" altLang="en-US" sz="9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469" name="직사각형 468">
                  <a:extLst>
                    <a:ext uri="{FF2B5EF4-FFF2-40B4-BE49-F238E27FC236}">
                      <a16:creationId xmlns:a16="http://schemas.microsoft.com/office/drawing/2014/main" id="{24537D78-31F9-424B-A61A-2C6A334272C3}"/>
                    </a:ext>
                  </a:extLst>
                </p:cNvPr>
                <p:cNvSpPr/>
                <p:nvPr/>
              </p:nvSpPr>
              <p:spPr>
                <a:xfrm>
                  <a:off x="3552899" y="792789"/>
                  <a:ext cx="427922" cy="37465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0x</a:t>
                  </a:r>
                </a:p>
                <a:p>
                  <a:pPr algn="ctr"/>
                  <a:r>
                    <a:rPr lang="en-US" altLang="ko-KR" sz="900" dirty="0">
                      <a:solidFill>
                        <a:srgbClr val="0070C0"/>
                      </a:solidFill>
                    </a:rPr>
                    <a:t>180</a:t>
                  </a:r>
                </a:p>
              </p:txBody>
            </p:sp>
          </p:grp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E38C36DC-5F34-4DF8-8555-C9948793BB91}"/>
                  </a:ext>
                </a:extLst>
              </p:cNvPr>
              <p:cNvSpPr txBox="1"/>
              <p:nvPr/>
            </p:nvSpPr>
            <p:spPr>
              <a:xfrm>
                <a:off x="3488366" y="561956"/>
                <a:ext cx="779062" cy="28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rgbClr val="C00000"/>
                    </a:solidFill>
                  </a:rPr>
                  <a:t>0x140</a:t>
                </a:r>
                <a:endParaRPr lang="ko-KR" altLang="en-US" sz="9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95" name="직선 화살표 연결선 494">
              <a:extLst>
                <a:ext uri="{FF2B5EF4-FFF2-40B4-BE49-F238E27FC236}">
                  <a16:creationId xmlns:a16="http://schemas.microsoft.com/office/drawing/2014/main" id="{09E89370-FD6C-454F-B49F-8398C5C6D60A}"/>
                </a:ext>
              </a:extLst>
            </p:cNvPr>
            <p:cNvCxnSpPr>
              <a:cxnSpLocks/>
              <a:stCxn id="469" idx="2"/>
              <a:endCxn id="286" idx="0"/>
            </p:cNvCxnSpPr>
            <p:nvPr/>
          </p:nvCxnSpPr>
          <p:spPr>
            <a:xfrm flipH="1">
              <a:off x="2897100" y="2723845"/>
              <a:ext cx="362949" cy="415514"/>
            </a:xfrm>
            <a:prstGeom prst="straightConnector1">
              <a:avLst/>
            </a:prstGeom>
            <a:ln w="25400">
              <a:solidFill>
                <a:srgbClr val="00206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6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305</Words>
  <Application>Microsoft Office PowerPoint</Application>
  <PresentationFormat>화면 슬라이드 쇼(16:9)</PresentationFormat>
  <Paragraphs>135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18강 이진탐색트리(3) – 검색, 삭제</vt:lpstr>
      <vt:lpstr>Lecture 18</vt:lpstr>
      <vt:lpstr>Lecture 18</vt:lpstr>
      <vt:lpstr>Lecture 18</vt:lpstr>
      <vt:lpstr>Lecture 18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180</cp:revision>
  <dcterms:created xsi:type="dcterms:W3CDTF">2017-06-08T02:27:15Z</dcterms:created>
  <dcterms:modified xsi:type="dcterms:W3CDTF">2019-08-12T01:49:32Z</dcterms:modified>
</cp:coreProperties>
</file>