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2" r:id="rId3"/>
    <p:sldId id="337" r:id="rId4"/>
    <p:sldId id="338" r:id="rId5"/>
    <p:sldId id="344" r:id="rId6"/>
    <p:sldId id="345" r:id="rId7"/>
    <p:sldId id="346" r:id="rId8"/>
    <p:sldId id="347" r:id="rId9"/>
    <p:sldId id="348" r:id="rId10"/>
    <p:sldId id="339" r:id="rId11"/>
    <p:sldId id="343" r:id="rId12"/>
    <p:sldId id="350" r:id="rId13"/>
    <p:sldId id="349" r:id="rId14"/>
    <p:sldId id="351" r:id="rId15"/>
    <p:sldId id="298" r:id="rId1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 autoAdjust="0"/>
  </p:normalViewPr>
  <p:slideViewPr>
    <p:cSldViewPr snapToGrid="0">
      <p:cViewPr varScale="1">
        <p:scale>
          <a:sx n="100" d="100"/>
          <a:sy n="100" d="100"/>
        </p:scale>
        <p:origin x="67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19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RR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843640" y="1559756"/>
            <a:ext cx="2400300" cy="2735638"/>
            <a:chOff x="843640" y="1831115"/>
            <a:chExt cx="2400300" cy="27356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25200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2291440" y="3678945"/>
              <a:ext cx="334613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5"/>
              <a:endCxn id="10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602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RR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843640" y="1559756"/>
            <a:ext cx="2400300" cy="2735638"/>
            <a:chOff x="843640" y="1831115"/>
            <a:chExt cx="2400300" cy="27356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25200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2291440" y="3678945"/>
              <a:ext cx="334613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5"/>
              <a:endCxn id="10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D3E609-5E9A-40EF-B1C8-66CF0A0D3219}"/>
              </a:ext>
            </a:extLst>
          </p:cNvPr>
          <p:cNvGrpSpPr/>
          <p:nvPr/>
        </p:nvGrpSpPr>
        <p:grpSpPr>
          <a:xfrm>
            <a:off x="5440136" y="1498317"/>
            <a:ext cx="2460169" cy="2005517"/>
            <a:chOff x="783771" y="2562620"/>
            <a:chExt cx="2460169" cy="200551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0BEFA53-EB45-4073-9D66-3EB0DC61B17A}"/>
                </a:ext>
              </a:extLst>
            </p:cNvPr>
            <p:cNvSpPr/>
            <p:nvPr/>
          </p:nvSpPr>
          <p:spPr>
            <a:xfrm>
              <a:off x="783771" y="391091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5968112-7B19-49AA-A1CB-B9B938FD89C9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7EEA147-F5D3-4ABC-92BE-01EB49B5F96B}"/>
                </a:ext>
              </a:extLst>
            </p:cNvPr>
            <p:cNvSpPr/>
            <p:nvPr/>
          </p:nvSpPr>
          <p:spPr>
            <a:xfrm>
              <a:off x="25200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D98161C-A5A9-4239-B0B2-10DE0E38E66D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2291440" y="3678945"/>
              <a:ext cx="334613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B6ACCCD-6B2E-477D-94C8-96AD3A0F1713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1401658" y="3678945"/>
              <a:ext cx="377908" cy="328215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1EB2DE-5EA6-4554-933C-C098DDCC24B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035503" y="2562620"/>
              <a:ext cx="599652" cy="555348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12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RL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843640" y="1559756"/>
            <a:ext cx="1553813" cy="2735638"/>
            <a:chOff x="843640" y="1831115"/>
            <a:chExt cx="1553813" cy="27356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8436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1461527" y="3678945"/>
              <a:ext cx="318039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5"/>
              <a:endCxn id="10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1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RL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843640" y="1559756"/>
            <a:ext cx="1553813" cy="2735638"/>
            <a:chOff x="843640" y="1831115"/>
            <a:chExt cx="1553813" cy="27356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8436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1461527" y="3678945"/>
              <a:ext cx="318039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5"/>
              <a:endCxn id="10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2E7D96-8A38-49FD-A53F-1D54CD296C54}"/>
              </a:ext>
            </a:extLst>
          </p:cNvPr>
          <p:cNvGrpSpPr/>
          <p:nvPr/>
        </p:nvGrpSpPr>
        <p:grpSpPr>
          <a:xfrm>
            <a:off x="3018186" y="1559756"/>
            <a:ext cx="2393617" cy="2735638"/>
            <a:chOff x="843640" y="1831115"/>
            <a:chExt cx="2393617" cy="273563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AC9EA77-1311-489D-8D1D-ACA87FB8FC0D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A5E84FF-C8EA-4A32-A765-BC8F121F2E48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2A93695-B919-452C-8F43-F83083B81FF9}"/>
                </a:ext>
              </a:extLst>
            </p:cNvPr>
            <p:cNvSpPr/>
            <p:nvPr/>
          </p:nvSpPr>
          <p:spPr>
            <a:xfrm>
              <a:off x="2513357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44AEF3C-8C23-498E-8D2A-5392C711CC00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2291440" y="3678945"/>
              <a:ext cx="327930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2EEE6A8-4121-4A77-B9FA-794E265C2B88}"/>
                </a:ext>
              </a:extLst>
            </p:cNvPr>
            <p:cNvCxnSpPr>
              <a:cxnSpLocks/>
              <a:stCxn id="28" idx="5"/>
              <a:endCxn id="29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89583DB-DF7F-4FBB-9079-5A802CC93D49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292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RL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843640" y="1559756"/>
            <a:ext cx="1553813" cy="2735638"/>
            <a:chOff x="843640" y="1831115"/>
            <a:chExt cx="1553813" cy="27356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8436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1461527" y="3678945"/>
              <a:ext cx="318039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5"/>
              <a:endCxn id="10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2E7D96-8A38-49FD-A53F-1D54CD296C54}"/>
              </a:ext>
            </a:extLst>
          </p:cNvPr>
          <p:cNvGrpSpPr/>
          <p:nvPr/>
        </p:nvGrpSpPr>
        <p:grpSpPr>
          <a:xfrm>
            <a:off x="3018186" y="1559756"/>
            <a:ext cx="2393617" cy="2735638"/>
            <a:chOff x="843640" y="1831115"/>
            <a:chExt cx="2393617" cy="273563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AC9EA77-1311-489D-8D1D-ACA87FB8FC0D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A5E84FF-C8EA-4A32-A765-BC8F121F2E48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2A93695-B919-452C-8F43-F83083B81FF9}"/>
                </a:ext>
              </a:extLst>
            </p:cNvPr>
            <p:cNvSpPr/>
            <p:nvPr/>
          </p:nvSpPr>
          <p:spPr>
            <a:xfrm>
              <a:off x="2513357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44AEF3C-8C23-498E-8D2A-5392C711CC00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2291440" y="3678945"/>
              <a:ext cx="327930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2EEE6A8-4121-4A77-B9FA-794E265C2B88}"/>
                </a:ext>
              </a:extLst>
            </p:cNvPr>
            <p:cNvCxnSpPr>
              <a:cxnSpLocks/>
              <a:stCxn id="28" idx="5"/>
              <a:endCxn id="29" idx="1"/>
            </p:cNvCxnSpPr>
            <p:nvPr/>
          </p:nvCxnSpPr>
          <p:spPr>
            <a:xfrm>
              <a:off x="1461527" y="2877446"/>
              <a:ext cx="318039" cy="336770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89583DB-DF7F-4FBB-9079-5A802CC93D49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EE5821-26C6-44D9-8188-314D972D23F4}"/>
              </a:ext>
            </a:extLst>
          </p:cNvPr>
          <p:cNvGrpSpPr/>
          <p:nvPr/>
        </p:nvGrpSpPr>
        <p:grpSpPr>
          <a:xfrm>
            <a:off x="5440136" y="1498317"/>
            <a:ext cx="2460169" cy="2005517"/>
            <a:chOff x="783771" y="2562620"/>
            <a:chExt cx="2460169" cy="200551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32F22AF-2496-4662-A6BB-86A9713F5310}"/>
                </a:ext>
              </a:extLst>
            </p:cNvPr>
            <p:cNvSpPr/>
            <p:nvPr/>
          </p:nvSpPr>
          <p:spPr>
            <a:xfrm>
              <a:off x="783771" y="391091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C2B0307-0E9B-43DD-88AD-76F088624D9D}"/>
                </a:ext>
              </a:extLst>
            </p:cNvPr>
            <p:cNvSpPr/>
            <p:nvPr/>
          </p:nvSpPr>
          <p:spPr>
            <a:xfrm>
              <a:off x="1673553" y="311796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B0E0131-68BF-4FB4-B339-98D53174B621}"/>
                </a:ext>
              </a:extLst>
            </p:cNvPr>
            <p:cNvSpPr/>
            <p:nvPr/>
          </p:nvSpPr>
          <p:spPr>
            <a:xfrm>
              <a:off x="2520040" y="3909528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A97DBB2-35A3-4E43-A556-1A2E8CC2AAB2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>
            <a:xfrm>
              <a:off x="2291440" y="3678945"/>
              <a:ext cx="334613" cy="326831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36FFD7D-F507-466E-96F3-78B330FD2095}"/>
                </a:ext>
              </a:extLst>
            </p:cNvPr>
            <p:cNvCxnSpPr>
              <a:cxnSpLocks/>
              <a:stCxn id="34" idx="3"/>
              <a:endCxn id="25" idx="7"/>
            </p:cNvCxnSpPr>
            <p:nvPr/>
          </p:nvCxnSpPr>
          <p:spPr>
            <a:xfrm flipH="1">
              <a:off x="1401658" y="3678945"/>
              <a:ext cx="377908" cy="328215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208E6FA-64DE-424C-BB2A-AB692817A715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2035503" y="2562620"/>
              <a:ext cx="599652" cy="555348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9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1040233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균형 트리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균형 이진 트리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좌우의 높이의 차가 같거나 최대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균형 트리의 시간 복잡도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O(log n)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불균형 트리의 시간 복잡도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 O(n)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159160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1229179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AVL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균형 트리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불균형 트리를 균형 트리로 만들기 위해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G.M. Adelson-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Velskii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E.M. Landis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 고안한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노드간 균형 인자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(Balance Factor)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구하여 절대값이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초과하면 불균형 트리로 판단한다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균형인자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왼쪽 자식의 최대 높이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오른쪽 자식의 최대 높이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불균형 트리임이 판단되면 회전을 수행한다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53619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1229179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가지 회전</a:t>
            </a:r>
          </a:p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LL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(Left and Left) </a:t>
            </a:r>
          </a:p>
          <a:p>
            <a:pPr marL="228600" indent="-228600">
              <a:buFontTx/>
              <a:buAutoNum type="arabicParenR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LR (Left and Right)</a:t>
            </a:r>
          </a:p>
          <a:p>
            <a:pPr marL="228600" indent="-228600">
              <a:buFontTx/>
              <a:buAutoNum type="arabicParenR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RR (Right and Right) </a:t>
            </a:r>
          </a:p>
          <a:p>
            <a:pPr marL="228600" indent="-228600">
              <a:buAutoNum type="arabicParenR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RL (Right and Left) 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271566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LL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1009786" y="1475377"/>
            <a:ext cx="3174588" cy="3038832"/>
            <a:chOff x="-1117188" y="1831115"/>
            <a:chExt cx="3174588" cy="303883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-1117188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-499301" y="3831542"/>
              <a:ext cx="436093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3"/>
              <a:endCxn id="1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57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LL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1009786" y="1475377"/>
            <a:ext cx="3174588" cy="3038832"/>
            <a:chOff x="-1117188" y="1831115"/>
            <a:chExt cx="3174588" cy="303883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-1117188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>
              <a:off x="-499301" y="3831542"/>
              <a:ext cx="436093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3"/>
              <a:endCxn id="1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3DBB3E-19BE-4494-8553-7C069BB3506C}"/>
              </a:ext>
            </a:extLst>
          </p:cNvPr>
          <p:cNvGrpSpPr/>
          <p:nvPr/>
        </p:nvGrpSpPr>
        <p:grpSpPr>
          <a:xfrm>
            <a:off x="4917113" y="1475377"/>
            <a:ext cx="2709433" cy="2096675"/>
            <a:chOff x="-169221" y="1831115"/>
            <a:chExt cx="2709433" cy="209667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7745602-80B0-4F30-9A00-6A2E85B2D654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CC38F8-A46B-4500-9C68-21BE36E1EE37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9DB1BC-4789-4092-96F8-60185ACCFC78}"/>
                </a:ext>
              </a:extLst>
            </p:cNvPr>
            <p:cNvSpPr/>
            <p:nvPr/>
          </p:nvSpPr>
          <p:spPr>
            <a:xfrm>
              <a:off x="1816312" y="3270564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316C780-D7B2-477F-B7EE-CC2255E0C702}"/>
                </a:ext>
              </a:extLst>
            </p:cNvPr>
            <p:cNvCxnSpPr>
              <a:cxnSpLocks/>
              <a:stCxn id="19" idx="5"/>
              <a:endCxn id="21" idx="1"/>
            </p:cNvCxnSpPr>
            <p:nvPr/>
          </p:nvCxnSpPr>
          <p:spPr>
            <a:xfrm>
              <a:off x="1461527" y="2877446"/>
              <a:ext cx="460798" cy="489366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C4C2BBD-70F4-420D-9AE6-EBCD4832EFD4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4D0E45D-A82F-4848-97C4-29C10BA845FA}"/>
                </a:ext>
              </a:extLst>
            </p:cNvPr>
            <p:cNvCxnSpPr>
              <a:cxnSpLocks/>
              <a:stCxn id="19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32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LR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869354" y="1475377"/>
            <a:ext cx="2226621" cy="3038832"/>
            <a:chOff x="-169221" y="1831115"/>
            <a:chExt cx="2226621" cy="303883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828570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48666" y="3831542"/>
              <a:ext cx="485917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3"/>
              <a:endCxn id="1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53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LR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DA063D-CD8A-4948-B25C-05EB971E863B}"/>
              </a:ext>
            </a:extLst>
          </p:cNvPr>
          <p:cNvGrpSpPr/>
          <p:nvPr/>
        </p:nvGrpSpPr>
        <p:grpSpPr>
          <a:xfrm>
            <a:off x="4982471" y="1475377"/>
            <a:ext cx="3174588" cy="3038832"/>
            <a:chOff x="-1117188" y="1831115"/>
            <a:chExt cx="3174588" cy="30388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691AB5-8C9D-4CA1-A980-9054AD2513C0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77D0BD9-6E0F-49ED-A427-6C539A01EBB6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0E0C9A-0DCF-4730-930C-7BDDF2A31E07}"/>
                </a:ext>
              </a:extLst>
            </p:cNvPr>
            <p:cNvSpPr/>
            <p:nvPr/>
          </p:nvSpPr>
          <p:spPr>
            <a:xfrm>
              <a:off x="-1117188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001D5A7-13AA-40F2-BAAF-C451C62DB6ED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-499301" y="3831542"/>
              <a:ext cx="436093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7CDB048-1A10-4521-9AD6-292F23FEB41A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290998F-26CE-4242-B60B-D90EEE4F596F}"/>
                </a:ext>
              </a:extLst>
            </p:cNvPr>
            <p:cNvCxnSpPr>
              <a:cxnSpLocks/>
              <a:stCxn id="19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5E5E73-46F2-4365-BDA0-83E536805386}"/>
              </a:ext>
            </a:extLst>
          </p:cNvPr>
          <p:cNvGrpSpPr/>
          <p:nvPr/>
        </p:nvGrpSpPr>
        <p:grpSpPr>
          <a:xfrm>
            <a:off x="869354" y="1475377"/>
            <a:ext cx="2226621" cy="3038832"/>
            <a:chOff x="-169221" y="1831115"/>
            <a:chExt cx="2226621" cy="30388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490ED47-8676-46B4-91A9-090C25DD8620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AE3A97B-C92B-4D84-B780-68402F932924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BD919-179A-42F3-BCB4-40843DE1D35F}"/>
                </a:ext>
              </a:extLst>
            </p:cNvPr>
            <p:cNvSpPr/>
            <p:nvPr/>
          </p:nvSpPr>
          <p:spPr>
            <a:xfrm>
              <a:off x="828570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780C88A-32EE-4A9A-8E0C-2D84185C8615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448666" y="3831542"/>
              <a:ext cx="485917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23ADC2A-2BF3-44F9-A3C9-DD35BE8F4D7E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C1B3F3D-7EBF-4EC8-AF29-B6A12E2FBF39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80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43187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LR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회전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19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AVL Tree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B87775-4A72-4780-8C00-2A3AE8019152}"/>
              </a:ext>
            </a:extLst>
          </p:cNvPr>
          <p:cNvGrpSpPr/>
          <p:nvPr/>
        </p:nvGrpSpPr>
        <p:grpSpPr>
          <a:xfrm>
            <a:off x="352895" y="1475377"/>
            <a:ext cx="2226621" cy="3038832"/>
            <a:chOff x="-169221" y="1831115"/>
            <a:chExt cx="2226621" cy="303883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EA08668-B169-49FF-A8C8-AAA030D8E94C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506C9-CC31-4222-98CE-2822D44F4AA4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4C9F4A-2768-459B-97E9-26862F793CF9}"/>
                </a:ext>
              </a:extLst>
            </p:cNvPr>
            <p:cNvSpPr/>
            <p:nvPr/>
          </p:nvSpPr>
          <p:spPr>
            <a:xfrm>
              <a:off x="828570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874B08B-F3B3-42CA-91C2-DB600A8BD482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48666" y="3831542"/>
              <a:ext cx="485917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2C3889-EF4F-4233-9ECE-0DF94285A4AA}"/>
                </a:ext>
              </a:extLst>
            </p:cNvPr>
            <p:cNvCxnSpPr>
              <a:cxnSpLocks/>
              <a:stCxn id="2" idx="3"/>
              <a:endCxn id="1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2FE691-FE1F-4B7A-9DC1-291115ADA0E4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DA063D-CD8A-4948-B25C-05EB971E863B}"/>
              </a:ext>
            </a:extLst>
          </p:cNvPr>
          <p:cNvGrpSpPr/>
          <p:nvPr/>
        </p:nvGrpSpPr>
        <p:grpSpPr>
          <a:xfrm>
            <a:off x="2566725" y="1493579"/>
            <a:ext cx="3174588" cy="3038832"/>
            <a:chOff x="-1117188" y="1831115"/>
            <a:chExt cx="3174588" cy="30388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691AB5-8C9D-4CA1-A980-9054AD2513C0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77D0BD9-6E0F-49ED-A427-6C539A01EBB6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0E0C9A-0DCF-4730-930C-7BDDF2A31E07}"/>
                </a:ext>
              </a:extLst>
            </p:cNvPr>
            <p:cNvSpPr/>
            <p:nvPr/>
          </p:nvSpPr>
          <p:spPr>
            <a:xfrm>
              <a:off x="-1117188" y="4212722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001D5A7-13AA-40F2-BAAF-C451C62DB6ED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-499301" y="3831542"/>
              <a:ext cx="436093" cy="477428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7CDB048-1A10-4521-9AD6-292F23FEB41A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290998F-26CE-4242-B60B-D90EEE4F596F}"/>
                </a:ext>
              </a:extLst>
            </p:cNvPr>
            <p:cNvCxnSpPr>
              <a:cxnSpLocks/>
              <a:stCxn id="19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C69A63-DE71-447A-A3F8-920E11C74354}"/>
              </a:ext>
            </a:extLst>
          </p:cNvPr>
          <p:cNvGrpSpPr/>
          <p:nvPr/>
        </p:nvGrpSpPr>
        <p:grpSpPr>
          <a:xfrm>
            <a:off x="5805640" y="1475377"/>
            <a:ext cx="2709433" cy="2096675"/>
            <a:chOff x="-169221" y="1831115"/>
            <a:chExt cx="2709433" cy="209667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061E29D-0D95-4802-AE71-476738D97EE3}"/>
                </a:ext>
              </a:extLst>
            </p:cNvPr>
            <p:cNvSpPr/>
            <p:nvPr/>
          </p:nvSpPr>
          <p:spPr>
            <a:xfrm>
              <a:off x="843640" y="2316469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72F07D6-DC2B-4E14-AD94-3CF037487E29}"/>
                </a:ext>
              </a:extLst>
            </p:cNvPr>
            <p:cNvSpPr/>
            <p:nvPr/>
          </p:nvSpPr>
          <p:spPr>
            <a:xfrm>
              <a:off x="-169221" y="3270565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398D9B-FCF6-4869-B9EA-B759CA55E9B0}"/>
                </a:ext>
              </a:extLst>
            </p:cNvPr>
            <p:cNvSpPr/>
            <p:nvPr/>
          </p:nvSpPr>
          <p:spPr>
            <a:xfrm>
              <a:off x="1816312" y="3270564"/>
              <a:ext cx="723900" cy="657225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C1E69A2-4720-4E33-AD43-485B4ABB31E8}"/>
                </a:ext>
              </a:extLst>
            </p:cNvPr>
            <p:cNvCxnSpPr>
              <a:cxnSpLocks/>
              <a:stCxn id="35" idx="5"/>
              <a:endCxn id="37" idx="1"/>
            </p:cNvCxnSpPr>
            <p:nvPr/>
          </p:nvCxnSpPr>
          <p:spPr>
            <a:xfrm>
              <a:off x="1461527" y="2877446"/>
              <a:ext cx="460798" cy="489366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2278FB4-6A04-480F-9DAC-930FB6333137}"/>
                </a:ext>
              </a:extLst>
            </p:cNvPr>
            <p:cNvCxnSpPr>
              <a:cxnSpLocks/>
              <a:stCxn id="35" idx="3"/>
              <a:endCxn id="36" idx="7"/>
            </p:cNvCxnSpPr>
            <p:nvPr/>
          </p:nvCxnSpPr>
          <p:spPr>
            <a:xfrm flipH="1">
              <a:off x="448666" y="2877446"/>
              <a:ext cx="500987" cy="489367"/>
            </a:xfrm>
            <a:prstGeom prst="straightConnector1">
              <a:avLst/>
            </a:prstGeom>
            <a:ln w="254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C8B3DC-48C9-4817-8D15-EC71DC0FF3B1}"/>
                </a:ext>
              </a:extLst>
            </p:cNvPr>
            <p:cNvCxnSpPr>
              <a:cxnSpLocks/>
              <a:stCxn id="35" idx="7"/>
            </p:cNvCxnSpPr>
            <p:nvPr/>
          </p:nvCxnSpPr>
          <p:spPr>
            <a:xfrm flipV="1">
              <a:off x="1461527" y="1831115"/>
              <a:ext cx="595873" cy="581602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5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312</Words>
  <Application>Microsoft Office PowerPoint</Application>
  <PresentationFormat>화면 슬라이드 쇼(16:9)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19강 AVL 트리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Lecture 19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185</cp:revision>
  <dcterms:created xsi:type="dcterms:W3CDTF">2017-06-08T02:27:15Z</dcterms:created>
  <dcterms:modified xsi:type="dcterms:W3CDTF">2019-08-18T09:15:49Z</dcterms:modified>
</cp:coreProperties>
</file>