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sldIdLst>
    <p:sldId id="256" r:id="rId2"/>
    <p:sldId id="316" r:id="rId3"/>
    <p:sldId id="384" r:id="rId4"/>
    <p:sldId id="386" r:id="rId5"/>
    <p:sldId id="345" r:id="rId6"/>
    <p:sldId id="347" r:id="rId7"/>
    <p:sldId id="348" r:id="rId8"/>
    <p:sldId id="349" r:id="rId9"/>
    <p:sldId id="354" r:id="rId10"/>
    <p:sldId id="351" r:id="rId11"/>
    <p:sldId id="362" r:id="rId12"/>
    <p:sldId id="352" r:id="rId13"/>
    <p:sldId id="355" r:id="rId14"/>
    <p:sldId id="366" r:id="rId15"/>
    <p:sldId id="356" r:id="rId16"/>
    <p:sldId id="357" r:id="rId17"/>
    <p:sldId id="358" r:id="rId18"/>
    <p:sldId id="359" r:id="rId19"/>
    <p:sldId id="361" r:id="rId20"/>
    <p:sldId id="360" r:id="rId21"/>
    <p:sldId id="363" r:id="rId22"/>
    <p:sldId id="364" r:id="rId23"/>
    <p:sldId id="365" r:id="rId24"/>
    <p:sldId id="367" r:id="rId25"/>
    <p:sldId id="368" r:id="rId26"/>
    <p:sldId id="369" r:id="rId27"/>
    <p:sldId id="370" r:id="rId28"/>
    <p:sldId id="372" r:id="rId29"/>
    <p:sldId id="371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7" r:id="rId42"/>
    <p:sldId id="388" r:id="rId43"/>
    <p:sldId id="389" r:id="rId44"/>
    <p:sldId id="403" r:id="rId45"/>
    <p:sldId id="404" r:id="rId46"/>
    <p:sldId id="405" r:id="rId47"/>
    <p:sldId id="406" r:id="rId48"/>
    <p:sldId id="407" r:id="rId49"/>
    <p:sldId id="408" r:id="rId50"/>
    <p:sldId id="410" r:id="rId51"/>
    <p:sldId id="409" r:id="rId52"/>
    <p:sldId id="411" r:id="rId53"/>
    <p:sldId id="414" r:id="rId54"/>
    <p:sldId id="415" r:id="rId55"/>
    <p:sldId id="412" r:id="rId56"/>
    <p:sldId id="413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2" r:id="rId82"/>
    <p:sldId id="443" r:id="rId83"/>
    <p:sldId id="444" r:id="rId84"/>
    <p:sldId id="445" r:id="rId85"/>
    <p:sldId id="446" r:id="rId86"/>
    <p:sldId id="447" r:id="rId87"/>
    <p:sldId id="448" r:id="rId88"/>
    <p:sldId id="449" r:id="rId89"/>
    <p:sldId id="450" r:id="rId90"/>
    <p:sldId id="451" r:id="rId91"/>
    <p:sldId id="452" r:id="rId92"/>
    <p:sldId id="453" r:id="rId93"/>
    <p:sldId id="454" r:id="rId94"/>
    <p:sldId id="455" r:id="rId95"/>
    <p:sldId id="456" r:id="rId96"/>
    <p:sldId id="457" r:id="rId97"/>
    <p:sldId id="458" r:id="rId98"/>
    <p:sldId id="459" r:id="rId99"/>
    <p:sldId id="461" r:id="rId100"/>
    <p:sldId id="462" r:id="rId101"/>
    <p:sldId id="465" r:id="rId102"/>
    <p:sldId id="463" r:id="rId103"/>
    <p:sldId id="467" r:id="rId104"/>
    <p:sldId id="464" r:id="rId105"/>
    <p:sldId id="466" r:id="rId106"/>
    <p:sldId id="468" r:id="rId107"/>
    <p:sldId id="469" r:id="rId108"/>
    <p:sldId id="470" r:id="rId109"/>
    <p:sldId id="471" r:id="rId110"/>
    <p:sldId id="472" r:id="rId111"/>
    <p:sldId id="473" r:id="rId112"/>
    <p:sldId id="474" r:id="rId113"/>
    <p:sldId id="475" r:id="rId114"/>
    <p:sldId id="476" r:id="rId115"/>
    <p:sldId id="477" r:id="rId116"/>
    <p:sldId id="478" r:id="rId117"/>
    <p:sldId id="479" r:id="rId118"/>
    <p:sldId id="480" r:id="rId119"/>
    <p:sldId id="481" r:id="rId120"/>
    <p:sldId id="482" r:id="rId121"/>
    <p:sldId id="483" r:id="rId122"/>
    <p:sldId id="484" r:id="rId123"/>
    <p:sldId id="485" r:id="rId124"/>
    <p:sldId id="486" r:id="rId125"/>
    <p:sldId id="488" r:id="rId126"/>
    <p:sldId id="489" r:id="rId127"/>
    <p:sldId id="490" r:id="rId128"/>
    <p:sldId id="491" r:id="rId129"/>
    <p:sldId id="492" r:id="rId130"/>
    <p:sldId id="460" r:id="rId131"/>
    <p:sldId id="298" r:id="rId13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1920" y="-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0D938-D7A1-4923-BF5D-FB3302B4F86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0D938-D7A1-4923-BF5D-FB3302B4F86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버블 정렬 알고리즘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선택 정렬 알고리즘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삽입 정렬 알고리즘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0" name="직사각형 2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86350" y="1937801"/>
            <a:ext cx="1043940" cy="454879"/>
            <a:chOff x="1981200" y="1937801"/>
            <a:chExt cx="1043940" cy="454879"/>
          </a:xfrm>
        </p:grpSpPr>
        <p:cxnSp>
          <p:nvCxnSpPr>
            <p:cNvPr id="39" name="꺾인 연결선 38"/>
            <p:cNvCxnSpPr>
              <a:stCxn id="40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1" name="꺾인 연결선 40"/>
            <p:cNvCxnSpPr>
              <a:stCxn id="40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807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742AE0B-FE34-473B-AEC1-65935C00A913}"/>
              </a:ext>
            </a:extLst>
          </p:cNvPr>
          <p:cNvCxnSpPr>
            <a:cxnSpLocks/>
          </p:cNvCxnSpPr>
          <p:nvPr/>
        </p:nvCxnSpPr>
        <p:spPr>
          <a:xfrm flipV="1">
            <a:off x="3015615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599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51901CAD-D201-4CF7-9401-03E64835683C}"/>
              </a:ext>
            </a:extLst>
          </p:cNvPr>
          <p:cNvGrpSpPr/>
          <p:nvPr/>
        </p:nvGrpSpPr>
        <p:grpSpPr>
          <a:xfrm>
            <a:off x="1977390" y="3722240"/>
            <a:ext cx="1036320" cy="613529"/>
            <a:chOff x="1988820" y="1807726"/>
            <a:chExt cx="1036320" cy="61352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A61C2892-0914-4B36-8784-0908E7E1405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0" name="꺾인 연결선 80">
                <a:extLst>
                  <a:ext uri="{FF2B5EF4-FFF2-40B4-BE49-F238E27FC236}">
                    <a16:creationId xmlns:a16="http://schemas.microsoft.com/office/drawing/2014/main" xmlns="" id="{D3DB945A-7019-42F2-9216-0516C712B86A}"/>
                  </a:ext>
                </a:extLst>
              </p:cNvPr>
              <p:cNvCxnSpPr>
                <a:stCxn id="46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773C5A-4CE0-4580-ADDC-15FDD4109261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9" name="꺾인 연결선 79">
              <a:extLst>
                <a:ext uri="{FF2B5EF4-FFF2-40B4-BE49-F238E27FC236}">
                  <a16:creationId xmlns:a16="http://schemas.microsoft.com/office/drawing/2014/main" xmlns="" id="{F2773F2A-1C8D-4D3B-B021-6031C254FBA6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9442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ACB992-37C9-40CB-AA68-9B4626D7114C}"/>
              </a:ext>
            </a:extLst>
          </p:cNvPr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555D5C-3A12-4F9E-807A-29E4072A1386}"/>
              </a:ext>
            </a:extLst>
          </p:cNvPr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07AABD5-4E3E-4FFF-BD8D-E4C3AAB66971}"/>
              </a:ext>
            </a:extLst>
          </p:cNvPr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C303CC2-D247-4693-A95E-9AD4F32FF859}"/>
              </a:ext>
            </a:extLst>
          </p:cNvPr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293EF8C-9EB9-40FF-B456-F577ADBA6FAA}"/>
              </a:ext>
            </a:extLst>
          </p:cNvPr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D81B35E-D0A6-480E-9B89-979FA5272E51}"/>
              </a:ext>
            </a:extLst>
          </p:cNvPr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E1C7C63-0911-4DE0-B309-64B54C24F66C}"/>
              </a:ext>
            </a:extLst>
          </p:cNvPr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E89521A-4AE8-4E3A-9872-84C1C42428E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98882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987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ACB992-37C9-40CB-AA68-9B4626D7114C}"/>
              </a:ext>
            </a:extLst>
          </p:cNvPr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555D5C-3A12-4F9E-807A-29E4072A1386}"/>
              </a:ext>
            </a:extLst>
          </p:cNvPr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07AABD5-4E3E-4FFF-BD8D-E4C3AAB66971}"/>
              </a:ext>
            </a:extLst>
          </p:cNvPr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C303CC2-D247-4693-A95E-9AD4F32FF859}"/>
              </a:ext>
            </a:extLst>
          </p:cNvPr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293EF8C-9EB9-40FF-B456-F577ADBA6FAA}"/>
              </a:ext>
            </a:extLst>
          </p:cNvPr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D81B35E-D0A6-480E-9B89-979FA5272E51}"/>
              </a:ext>
            </a:extLst>
          </p:cNvPr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E1C7C63-0911-4DE0-B309-64B54C24F66C}"/>
              </a:ext>
            </a:extLst>
          </p:cNvPr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EB45D71-90FB-4E9D-910C-FDAB81113DE1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752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5F68DC07-77E6-4F0F-8E69-EB9723571CBF}"/>
              </a:ext>
            </a:extLst>
          </p:cNvPr>
          <p:cNvCxnSpPr>
            <a:cxnSpLocks/>
          </p:cNvCxnSpPr>
          <p:nvPr/>
        </p:nvCxnSpPr>
        <p:spPr>
          <a:xfrm flipV="1">
            <a:off x="4044315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2A9C559-98F3-4655-8C52-BF51FF700CD2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296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1C88748-49D7-442D-BAD2-F1FB923CE8BF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624C409-0220-4969-838C-6DB32F4F76D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4" name="꺾인 연결선 80">
                <a:extLst>
                  <a:ext uri="{FF2B5EF4-FFF2-40B4-BE49-F238E27FC236}">
                    <a16:creationId xmlns:a16="http://schemas.microsoft.com/office/drawing/2014/main" xmlns="" id="{6E587AF4-5BD3-4FFE-A9A8-003564B260A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BC16526-18B2-4F44-9B17-75DBEA4CA02D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3" name="꺾인 연결선 79">
              <a:extLst>
                <a:ext uri="{FF2B5EF4-FFF2-40B4-BE49-F238E27FC236}">
                  <a16:creationId xmlns:a16="http://schemas.microsoft.com/office/drawing/2014/main" xmlns="" id="{3AB8B5CD-451E-4E5D-857C-A4118EB46C63}"/>
                </a:ext>
              </a:extLst>
            </p:cNvPr>
            <p:cNvCxnSpPr>
              <a:stCxn id="45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C16DD5E-D7C5-4748-89EF-CDAA84A58E21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385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1C88748-49D7-442D-BAD2-F1FB923CE8BF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624C409-0220-4969-838C-6DB32F4F76D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4" name="꺾인 연결선 80">
                <a:extLst>
                  <a:ext uri="{FF2B5EF4-FFF2-40B4-BE49-F238E27FC236}">
                    <a16:creationId xmlns:a16="http://schemas.microsoft.com/office/drawing/2014/main" xmlns="" id="{6E587AF4-5BD3-4FFE-A9A8-003564B260A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BC16526-18B2-4F44-9B17-75DBEA4CA02D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3" name="꺾인 연결선 79">
              <a:extLst>
                <a:ext uri="{FF2B5EF4-FFF2-40B4-BE49-F238E27FC236}">
                  <a16:creationId xmlns:a16="http://schemas.microsoft.com/office/drawing/2014/main" xmlns="" id="{3AB8B5CD-451E-4E5D-857C-A4118EB46C63}"/>
                </a:ext>
              </a:extLst>
            </p:cNvPr>
            <p:cNvCxnSpPr>
              <a:stCxn id="45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661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28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1C62A50-BC90-4727-8719-F02489212171}"/>
              </a:ext>
            </a:extLst>
          </p:cNvPr>
          <p:cNvCxnSpPr>
            <a:cxnSpLocks/>
          </p:cNvCxnSpPr>
          <p:nvPr/>
        </p:nvCxnSpPr>
        <p:spPr>
          <a:xfrm flipV="1">
            <a:off x="508254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55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59046F-F166-472A-A6BF-7346A3370DD7}"/>
              </a:ext>
            </a:extLst>
          </p:cNvPr>
          <p:cNvGrpSpPr/>
          <p:nvPr/>
        </p:nvGrpSpPr>
        <p:grpSpPr>
          <a:xfrm>
            <a:off x="4046220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xmlns="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xmlns="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4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0" name="직사각형 2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86350" y="1937801"/>
            <a:ext cx="1043940" cy="454879"/>
            <a:chOff x="1981200" y="1937801"/>
            <a:chExt cx="1043940" cy="454879"/>
          </a:xfrm>
        </p:grpSpPr>
        <p:cxnSp>
          <p:nvCxnSpPr>
            <p:cNvPr id="39" name="꺾인 연결선 38"/>
            <p:cNvCxnSpPr>
              <a:stCxn id="40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1" name="꺾인 연결선 40"/>
            <p:cNvCxnSpPr>
              <a:stCxn id="40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7140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59046F-F166-472A-A6BF-7346A3370DD7}"/>
              </a:ext>
            </a:extLst>
          </p:cNvPr>
          <p:cNvGrpSpPr/>
          <p:nvPr/>
        </p:nvGrpSpPr>
        <p:grpSpPr>
          <a:xfrm>
            <a:off x="4046220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xmlns="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xmlns="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0221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35818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7404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59046F-F166-472A-A6BF-7346A3370DD7}"/>
              </a:ext>
            </a:extLst>
          </p:cNvPr>
          <p:cNvGrpSpPr/>
          <p:nvPr/>
        </p:nvGrpSpPr>
        <p:grpSpPr>
          <a:xfrm>
            <a:off x="3029226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xmlns="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xmlns="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2242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06981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59046F-F166-472A-A6BF-7346A3370DD7}"/>
              </a:ext>
            </a:extLst>
          </p:cNvPr>
          <p:cNvGrpSpPr/>
          <p:nvPr/>
        </p:nvGrpSpPr>
        <p:grpSpPr>
          <a:xfrm>
            <a:off x="1987799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xmlns="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xmlns="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923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595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424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595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48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86C829A-1A0C-47AE-94E1-D9F49AF81155}"/>
              </a:ext>
            </a:extLst>
          </p:cNvPr>
          <p:cNvCxnSpPr>
            <a:cxnSpLocks/>
          </p:cNvCxnSpPr>
          <p:nvPr/>
        </p:nvCxnSpPr>
        <p:spPr>
          <a:xfrm flipV="1">
            <a:off x="612648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623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86C829A-1A0C-47AE-94E1-D9F49AF81155}"/>
              </a:ext>
            </a:extLst>
          </p:cNvPr>
          <p:cNvCxnSpPr>
            <a:cxnSpLocks/>
          </p:cNvCxnSpPr>
          <p:nvPr/>
        </p:nvCxnSpPr>
        <p:spPr>
          <a:xfrm flipV="1">
            <a:off x="612648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552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42F6162-A9C3-47BF-8E6B-4E08CC601815}"/>
              </a:ext>
            </a:extLst>
          </p:cNvPr>
          <p:cNvGrpSpPr/>
          <p:nvPr/>
        </p:nvGrpSpPr>
        <p:grpSpPr>
          <a:xfrm>
            <a:off x="5102101" y="3722240"/>
            <a:ext cx="1036320" cy="613529"/>
            <a:chOff x="1988820" y="1807726"/>
            <a:chExt cx="1036320" cy="61352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52AA0823-A32C-4CB6-9579-F1977EE9D8F5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68" name="꺾인 연결선 80">
                <a:extLst>
                  <a:ext uri="{FF2B5EF4-FFF2-40B4-BE49-F238E27FC236}">
                    <a16:creationId xmlns:a16="http://schemas.microsoft.com/office/drawing/2014/main" xmlns="" id="{43920137-0826-4868-AEE4-8AD863D3FDA0}"/>
                  </a:ext>
                </a:extLst>
              </p:cNvPr>
              <p:cNvCxnSpPr>
                <a:stCxn id="6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9F27BD62-4B3E-45C8-8AB6-BEBCD1484B54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67" name="꺾인 연결선 79">
              <a:extLst>
                <a:ext uri="{FF2B5EF4-FFF2-40B4-BE49-F238E27FC236}">
                  <a16:creationId xmlns:a16="http://schemas.microsoft.com/office/drawing/2014/main" xmlns="" id="{108D4A4D-038D-479D-B48F-F175D950249F}"/>
                </a:ext>
              </a:extLst>
            </p:cNvPr>
            <p:cNvCxnSpPr>
              <a:stCxn id="6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5037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8426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2138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FE2EC-BE28-4484-BDB2-B39FAA0520FC}"/>
              </a:ext>
            </a:extLst>
          </p:cNvPr>
          <p:cNvGrpSpPr/>
          <p:nvPr/>
        </p:nvGrpSpPr>
        <p:grpSpPr>
          <a:xfrm>
            <a:off x="4061222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xmlns="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xmlns="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0263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503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FE2EC-BE28-4484-BDB2-B39FAA0520FC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xmlns="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xmlns="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72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0" name="직사각형 2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118860" y="1937802"/>
            <a:ext cx="1043940" cy="454879"/>
            <a:chOff x="1981200" y="1937801"/>
            <a:chExt cx="1043940" cy="454879"/>
          </a:xfrm>
        </p:grpSpPr>
        <p:cxnSp>
          <p:nvCxnSpPr>
            <p:cNvPr id="39" name="꺾인 연결선 38"/>
            <p:cNvCxnSpPr>
              <a:stCxn id="40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1" name="꺾인 연결선 40"/>
            <p:cNvCxnSpPr>
              <a:stCxn id="40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9328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0531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FE2EC-BE28-4484-BDB2-B39FAA0520FC}"/>
              </a:ext>
            </a:extLst>
          </p:cNvPr>
          <p:cNvGrpSpPr/>
          <p:nvPr/>
        </p:nvGrpSpPr>
        <p:grpSpPr>
          <a:xfrm>
            <a:off x="1994466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xmlns="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xmlns="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2165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927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04575CB1-85CF-4D69-80F5-0FBC8AE88D6A}"/>
              </a:ext>
            </a:extLst>
          </p:cNvPr>
          <p:cNvCxnSpPr>
            <a:cxnSpLocks/>
          </p:cNvCxnSpPr>
          <p:nvPr/>
        </p:nvCxnSpPr>
        <p:spPr>
          <a:xfrm flipV="1">
            <a:off x="7157258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72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CB6315A-B676-4570-8B57-855A9A5BEE69}"/>
              </a:ext>
            </a:extLst>
          </p:cNvPr>
          <p:cNvGrpSpPr/>
          <p:nvPr/>
        </p:nvGrpSpPr>
        <p:grpSpPr>
          <a:xfrm>
            <a:off x="6136005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xmlns="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xmlns="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4836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CB6315A-B676-4570-8B57-855A9A5BEE69}"/>
              </a:ext>
            </a:extLst>
          </p:cNvPr>
          <p:cNvGrpSpPr/>
          <p:nvPr/>
        </p:nvGrpSpPr>
        <p:grpSpPr>
          <a:xfrm>
            <a:off x="5097644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xmlns="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xmlns="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7984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5620889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4581799" y="320026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1146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CB6315A-B676-4570-8B57-855A9A5BEE69}"/>
              </a:ext>
            </a:extLst>
          </p:cNvPr>
          <p:cNvGrpSpPr/>
          <p:nvPr/>
        </p:nvGrpSpPr>
        <p:grpSpPr>
          <a:xfrm>
            <a:off x="4060869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xmlns="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xmlns="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525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354627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251146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CB6315A-B676-4570-8B57-855A9A5BEE69}"/>
              </a:ext>
            </a:extLst>
          </p:cNvPr>
          <p:cNvGrpSpPr/>
          <p:nvPr/>
        </p:nvGrpSpPr>
        <p:grpSpPr>
          <a:xfrm>
            <a:off x="3016499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xmlns="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xmlns="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4941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CB6315A-B676-4570-8B57-855A9A5BEE69}"/>
              </a:ext>
            </a:extLst>
          </p:cNvPr>
          <p:cNvGrpSpPr/>
          <p:nvPr/>
        </p:nvGrpSpPr>
        <p:grpSpPr>
          <a:xfrm>
            <a:off x="1995780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xmlns="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xmlns="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6388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093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xmlns="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제목 6">
            <a:extLst>
              <a:ext uri="{FF2B5EF4-FFF2-40B4-BE49-F238E27FC236}">
                <a16:creationId xmlns:a16="http://schemas.microsoft.com/office/drawing/2014/main" xmlns="" id="{766DAD95-080B-4D07-B2E7-92F48C1FADE8}"/>
              </a:ext>
            </a:extLst>
          </p:cNvPr>
          <p:cNvSpPr txBox="1">
            <a:spLocks/>
          </p:cNvSpPr>
          <p:nvPr/>
        </p:nvSpPr>
        <p:spPr>
          <a:xfrm>
            <a:off x="1463040" y="2490950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4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1" name="직사각형 2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118860" y="1937802"/>
            <a:ext cx="1043940" cy="454879"/>
            <a:chOff x="1981200" y="1937801"/>
            <a:chExt cx="1043940" cy="454879"/>
          </a:xfrm>
        </p:grpSpPr>
        <p:cxnSp>
          <p:nvCxnSpPr>
            <p:cNvPr id="35" name="꺾인 연결선 34"/>
            <p:cNvCxnSpPr>
              <a:stCxn id="36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2653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1451" y="792342"/>
            <a:ext cx="4559629" cy="319291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itchFamily="49" charset="0"/>
                <a:ea typeface="돋움체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&gt;</a:t>
            </a:r>
            <a:endParaRPr lang="en-US" altLang="ko-KR" dirty="0">
              <a:solidFill>
                <a:srgbClr val="000000"/>
              </a:solidFill>
              <a:latin typeface="Consolas" pitchFamily="49" charset="0"/>
              <a:ea typeface="돋움체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6</a:t>
            </a:r>
          </a:p>
          <a:p>
            <a:endParaRPr lang="ko-KR" altLang="en-US" sz="1600" dirty="0">
              <a:solidFill>
                <a:srgbClr val="000000"/>
              </a:solidFill>
              <a:latin typeface="Consolas" pitchFamily="49" charset="0"/>
              <a:ea typeface="돋움체"/>
            </a:endParaRPr>
          </a:p>
          <a:p>
            <a:r>
              <a:rPr lang="sv-SE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void</a:t>
            </a:r>
            <a:r>
              <a:rPr lang="sv-SE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insertion_sort(</a:t>
            </a:r>
            <a:r>
              <a:rPr lang="sv-SE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sv-SE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sv-SE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sv-SE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[], </a:t>
            </a:r>
            <a:r>
              <a:rPr lang="sv-SE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sv-SE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sv-SE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n</a:t>
            </a:r>
            <a:r>
              <a:rPr lang="sv-SE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) {</a:t>
            </a:r>
            <a:endParaRPr lang="en-US" altLang="ko-KR" dirty="0">
              <a:solidFill>
                <a:srgbClr val="000000"/>
              </a:solidFill>
              <a:latin typeface="Consolas" pitchFamily="49" charset="0"/>
              <a:ea typeface="돋움체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i, j, remember;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(i = 1; i &lt; </a:t>
            </a:r>
            <a:r>
              <a:rPr lang="nn-NO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n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; i++) 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remember = </a:t>
            </a:r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[(j = i)];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(--j &gt;= 0 &amp;&amp; remember &lt; </a:t>
            </a:r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[j]) {</a:t>
            </a:r>
          </a:p>
          <a:p>
            <a:pPr lvl="3"/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 + 1] = </a:t>
            </a:r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[j];</a:t>
            </a:r>
          </a:p>
          <a:p>
            <a:pPr lvl="3"/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 = remember;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831081" y="792342"/>
            <a:ext cx="4057098" cy="210325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] = { 5, 4, 6, 1, 3, 2 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insertion_sort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);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; i++)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[i]);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1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0417758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1" name="직사각형 2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118860" y="1937802"/>
            <a:ext cx="1043940" cy="454879"/>
            <a:chOff x="1981200" y="1937801"/>
            <a:chExt cx="1043940" cy="454879"/>
          </a:xfrm>
        </p:grpSpPr>
        <p:cxnSp>
          <p:nvCxnSpPr>
            <p:cNvPr id="35" name="꺾인 연결선 34"/>
            <p:cNvCxnSpPr>
              <a:stCxn id="36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6644640" y="238887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20" name="직사각형 19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12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41" name="직사각형 40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62150" y="2113478"/>
            <a:ext cx="1055370" cy="458272"/>
            <a:chOff x="1962150" y="2113478"/>
            <a:chExt cx="1055370" cy="458272"/>
          </a:xfrm>
        </p:grpSpPr>
        <p:grpSp>
          <p:nvGrpSpPr>
            <p:cNvPr id="35" name="그룹 34"/>
            <p:cNvGrpSpPr/>
            <p:nvPr/>
          </p:nvGrpSpPr>
          <p:grpSpPr>
            <a:xfrm>
              <a:off x="1962150" y="2113478"/>
              <a:ext cx="842010" cy="458271"/>
              <a:chOff x="1973580" y="1934408"/>
              <a:chExt cx="842010" cy="458271"/>
            </a:xfrm>
          </p:grpSpPr>
          <p:cxnSp>
            <p:nvCxnSpPr>
              <p:cNvPr id="36" name="꺾인 연결선 35"/>
              <p:cNvCxnSpPr>
                <a:stCxn id="37" idx="1"/>
              </p:cNvCxnSpPr>
              <p:nvPr/>
            </p:nvCxnSpPr>
            <p:spPr>
              <a:xfrm rot="10800000" flipV="1">
                <a:off x="1973580" y="2088296"/>
                <a:ext cx="194310" cy="304383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  <a:r>
                  <a:rPr lang="en-US" altLang="ko-KR" dirty="0">
                    <a:solidFill>
                      <a:srgbClr val="008080"/>
                    </a:solidFill>
                  </a:rPr>
                  <a:t>X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</p:grpSp>
        <p:cxnSp>
          <p:nvCxnSpPr>
            <p:cNvPr id="56" name="꺾인 연결선 55"/>
            <p:cNvCxnSpPr>
              <a:stCxn id="37" idx="3"/>
              <a:endCxn id="10" idx="0"/>
            </p:cNvCxnSpPr>
            <p:nvPr/>
          </p:nvCxnSpPr>
          <p:spPr>
            <a:xfrm>
              <a:off x="2804160" y="2267367"/>
              <a:ext cx="213360" cy="304383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79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009900" y="2126366"/>
            <a:ext cx="1043940" cy="454879"/>
            <a:chOff x="1981200" y="1937801"/>
            <a:chExt cx="1043940" cy="454879"/>
          </a:xfrm>
        </p:grpSpPr>
        <p:cxnSp>
          <p:nvCxnSpPr>
            <p:cNvPr id="52" name="꺾인 연결선 51"/>
            <p:cNvCxnSpPr>
              <a:stCxn id="5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54" name="꺾인 연결선 53"/>
            <p:cNvCxnSpPr>
              <a:stCxn id="5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61" name="직사각형 60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53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009900" y="2126366"/>
            <a:ext cx="1043940" cy="454879"/>
            <a:chOff x="1981200" y="1937801"/>
            <a:chExt cx="1043940" cy="454879"/>
          </a:xfrm>
        </p:grpSpPr>
        <p:cxnSp>
          <p:nvCxnSpPr>
            <p:cNvPr id="52" name="꺾인 연결선 51"/>
            <p:cNvCxnSpPr>
              <a:stCxn id="5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54" name="꺾인 연결선 53"/>
            <p:cNvCxnSpPr>
              <a:stCxn id="5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7" name="직사각형 56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42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46220" y="2126366"/>
            <a:ext cx="1043940" cy="454879"/>
            <a:chOff x="1981200" y="1937801"/>
            <a:chExt cx="1043940" cy="454879"/>
          </a:xfrm>
        </p:grpSpPr>
        <p:cxnSp>
          <p:nvCxnSpPr>
            <p:cNvPr id="52" name="꺾인 연결선 51"/>
            <p:cNvCxnSpPr>
              <a:stCxn id="5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54" name="꺾인 연결선 53"/>
            <p:cNvCxnSpPr>
              <a:stCxn id="5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8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438209" cy="99835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버블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(Bubble Sort)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서로 인접한 두 원소를 검사하여 순서에 맞지 않는 경우 위치를 바꾼다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시간복잡도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</a:t>
            </a:r>
            <a:r>
              <a:rPr lang="en-US" altLang="ko-KR" sz="16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053840" y="2116871"/>
            <a:ext cx="1043940" cy="454879"/>
            <a:chOff x="1981200" y="1937801"/>
            <a:chExt cx="1043940" cy="454879"/>
          </a:xfrm>
        </p:grpSpPr>
        <p:cxnSp>
          <p:nvCxnSpPr>
            <p:cNvPr id="36" name="꺾인 연결선 35"/>
            <p:cNvCxnSpPr>
              <a:stCxn id="37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8" name="꺾인 연결선 37"/>
            <p:cNvCxnSpPr>
              <a:stCxn id="37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3" name="직사각형 52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04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097780" y="2116872"/>
            <a:ext cx="1043940" cy="454879"/>
            <a:chOff x="1981200" y="1937801"/>
            <a:chExt cx="1043940" cy="454879"/>
          </a:xfrm>
        </p:grpSpPr>
        <p:cxnSp>
          <p:nvCxnSpPr>
            <p:cNvPr id="36" name="꺾인 연결선 35"/>
            <p:cNvCxnSpPr>
              <a:stCxn id="37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8" name="꺾인 연결선 37"/>
            <p:cNvCxnSpPr>
              <a:stCxn id="37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41" name="직사각형 40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40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097780" y="2116872"/>
            <a:ext cx="1043940" cy="454879"/>
            <a:chOff x="1981200" y="1937801"/>
            <a:chExt cx="1043940" cy="454879"/>
          </a:xfrm>
        </p:grpSpPr>
        <p:cxnSp>
          <p:nvCxnSpPr>
            <p:cNvPr id="36" name="꺾인 연결선 35"/>
            <p:cNvCxnSpPr>
              <a:stCxn id="37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8" name="꺾인 연결선 37"/>
            <p:cNvCxnSpPr>
              <a:stCxn id="37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41" name="직사각형 40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34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249680" y="414992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90260" y="1691580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8080"/>
                </a:solidFill>
              </a:rPr>
              <a:t>마지막 원소는 </a:t>
            </a:r>
            <a:endParaRPr lang="en-US" altLang="ko-KR" dirty="0">
              <a:solidFill>
                <a:srgbClr val="008080"/>
              </a:solidFill>
            </a:endParaRPr>
          </a:p>
          <a:p>
            <a:r>
              <a:rPr lang="ko-KR" altLang="en-US" dirty="0">
                <a:solidFill>
                  <a:srgbClr val="008080"/>
                </a:solidFill>
              </a:rPr>
              <a:t>확인하지 않는다</a:t>
            </a:r>
            <a:r>
              <a:rPr lang="en-US" altLang="ko-KR" dirty="0">
                <a:solidFill>
                  <a:srgbClr val="008080"/>
                </a:solidFill>
              </a:rPr>
              <a:t>.</a:t>
            </a:r>
            <a:endParaRPr lang="ko-KR" altLang="en-US" dirty="0">
              <a:solidFill>
                <a:srgbClr val="008080"/>
              </a:solidFill>
            </a:endParaRPr>
          </a:p>
        </p:txBody>
      </p:sp>
      <p:cxnSp>
        <p:nvCxnSpPr>
          <p:cNvPr id="43" name="꺾인 연결선 42"/>
          <p:cNvCxnSpPr>
            <a:stCxn id="41" idx="3"/>
            <a:endCxn id="52" idx="0"/>
          </p:cNvCxnSpPr>
          <p:nvPr/>
        </p:nvCxnSpPr>
        <p:spPr>
          <a:xfrm flipH="1">
            <a:off x="7162800" y="1953190"/>
            <a:ext cx="236220" cy="618560"/>
          </a:xfrm>
          <a:prstGeom prst="bentConnector4">
            <a:avLst>
              <a:gd name="adj1" fmla="val -96774"/>
              <a:gd name="adj2" fmla="val 71147"/>
            </a:avLst>
          </a:prstGeom>
          <a:ln w="25400">
            <a:solidFill>
              <a:srgbClr val="0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61" name="꺾인 연결선 60"/>
          <p:cNvCxnSpPr>
            <a:stCxn id="41" idx="1"/>
            <a:endCxn id="18" idx="0"/>
          </p:cNvCxnSpPr>
          <p:nvPr/>
        </p:nvCxnSpPr>
        <p:spPr>
          <a:xfrm rot="10800000" flipH="1" flipV="1">
            <a:off x="5890260" y="1953190"/>
            <a:ext cx="236220" cy="618560"/>
          </a:xfrm>
          <a:prstGeom prst="bentConnector4">
            <a:avLst>
              <a:gd name="adj1" fmla="val -96774"/>
              <a:gd name="adj2" fmla="val 71147"/>
            </a:avLst>
          </a:prstGeom>
          <a:ln w="25400">
            <a:solidFill>
              <a:srgbClr val="0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3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32" name="직사각형 3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01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973580" y="2116872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77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973580" y="2116872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29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017520" y="2116872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72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017520" y="2116871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3040" y="1652495"/>
            <a:ext cx="212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초기모습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(0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061460" y="2116871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05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061460" y="2116871"/>
            <a:ext cx="1043940" cy="454879"/>
            <a:chOff x="1981200" y="1937801"/>
            <a:chExt cx="1043940" cy="454879"/>
          </a:xfrm>
        </p:grpSpPr>
        <p:cxnSp>
          <p:nvCxnSpPr>
            <p:cNvPr id="42" name="꺾인 연결선 41"/>
            <p:cNvCxnSpPr>
              <a:stCxn id="43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44" name="꺾인 연결선 43"/>
            <p:cNvCxnSpPr>
              <a:stCxn id="43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2" name="직사각형 6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56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571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1691580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2571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3" name="직사각형 62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182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75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962150" y="2875478"/>
            <a:ext cx="1055370" cy="458272"/>
            <a:chOff x="1962150" y="2113478"/>
            <a:chExt cx="1055370" cy="458272"/>
          </a:xfrm>
        </p:grpSpPr>
        <p:grpSp>
          <p:nvGrpSpPr>
            <p:cNvPr id="75" name="그룹 74"/>
            <p:cNvGrpSpPr/>
            <p:nvPr/>
          </p:nvGrpSpPr>
          <p:grpSpPr>
            <a:xfrm>
              <a:off x="1962150" y="2113478"/>
              <a:ext cx="842010" cy="458271"/>
              <a:chOff x="1973580" y="1934408"/>
              <a:chExt cx="842010" cy="458271"/>
            </a:xfrm>
          </p:grpSpPr>
          <p:cxnSp>
            <p:nvCxnSpPr>
              <p:cNvPr id="77" name="꺾인 연결선 76"/>
              <p:cNvCxnSpPr>
                <a:stCxn id="78" idx="1"/>
              </p:cNvCxnSpPr>
              <p:nvPr/>
            </p:nvCxnSpPr>
            <p:spPr>
              <a:xfrm rot="10800000" flipV="1">
                <a:off x="1973580" y="2088296"/>
                <a:ext cx="194310" cy="304383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  <a:r>
                  <a:rPr lang="en-US" altLang="ko-KR" dirty="0">
                    <a:solidFill>
                      <a:srgbClr val="008080"/>
                    </a:solidFill>
                  </a:rPr>
                  <a:t>X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</p:grpSp>
        <p:cxnSp>
          <p:nvCxnSpPr>
            <p:cNvPr id="76" name="꺾인 연결선 75"/>
            <p:cNvCxnSpPr>
              <a:stCxn id="78" idx="3"/>
            </p:cNvCxnSpPr>
            <p:nvPr/>
          </p:nvCxnSpPr>
          <p:spPr>
            <a:xfrm>
              <a:off x="2804160" y="2267367"/>
              <a:ext cx="213360" cy="304383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55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09900" y="2878871"/>
            <a:ext cx="1043940" cy="454879"/>
            <a:chOff x="1981200" y="1937801"/>
            <a:chExt cx="1043940" cy="454879"/>
          </a:xfrm>
        </p:grpSpPr>
        <p:cxnSp>
          <p:nvCxnSpPr>
            <p:cNvPr id="80" name="꺾인 연결선 79"/>
            <p:cNvCxnSpPr>
              <a:stCxn id="81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82" name="꺾인 연결선 81"/>
            <p:cNvCxnSpPr>
              <a:stCxn id="81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61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09900" y="2878871"/>
            <a:ext cx="1043940" cy="454879"/>
            <a:chOff x="1981200" y="1937801"/>
            <a:chExt cx="1043940" cy="454879"/>
          </a:xfrm>
        </p:grpSpPr>
        <p:cxnSp>
          <p:nvCxnSpPr>
            <p:cNvPr id="80" name="꺾인 연결선 79"/>
            <p:cNvCxnSpPr>
              <a:stCxn id="81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82" name="꺾인 연결선 81"/>
            <p:cNvCxnSpPr>
              <a:stCxn id="81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23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52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246120" y="1508759"/>
            <a:ext cx="2651760" cy="595527"/>
            <a:chOff x="1463040" y="760833"/>
            <a:chExt cx="2651760" cy="595527"/>
          </a:xfrm>
        </p:grpSpPr>
        <p:sp>
          <p:nvSpPr>
            <p:cNvPr id="76" name="직사각형 75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962150" y="2875478"/>
            <a:ext cx="1055370" cy="458272"/>
            <a:chOff x="1962150" y="2113478"/>
            <a:chExt cx="1055370" cy="458272"/>
          </a:xfrm>
        </p:grpSpPr>
        <p:grpSp>
          <p:nvGrpSpPr>
            <p:cNvPr id="92" name="그룹 91"/>
            <p:cNvGrpSpPr/>
            <p:nvPr/>
          </p:nvGrpSpPr>
          <p:grpSpPr>
            <a:xfrm>
              <a:off x="1962150" y="2113478"/>
              <a:ext cx="842010" cy="458271"/>
              <a:chOff x="1973580" y="1934408"/>
              <a:chExt cx="842010" cy="458271"/>
            </a:xfrm>
          </p:grpSpPr>
          <p:cxnSp>
            <p:nvCxnSpPr>
              <p:cNvPr id="94" name="꺾인 연결선 93"/>
              <p:cNvCxnSpPr>
                <a:stCxn id="95" idx="1"/>
              </p:cNvCxnSpPr>
              <p:nvPr/>
            </p:nvCxnSpPr>
            <p:spPr>
              <a:xfrm rot="10800000" flipV="1">
                <a:off x="1973580" y="2088296"/>
                <a:ext cx="194310" cy="304383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8080"/>
                    </a:solidFill>
                  </a:rPr>
                  <a:t>교환</a:t>
                </a:r>
                <a:r>
                  <a:rPr lang="en-US" altLang="ko-KR" dirty="0">
                    <a:solidFill>
                      <a:srgbClr val="008080"/>
                    </a:solidFill>
                  </a:rPr>
                  <a:t>X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</p:grpSp>
        <p:cxnSp>
          <p:nvCxnSpPr>
            <p:cNvPr id="93" name="꺾인 연결선 92"/>
            <p:cNvCxnSpPr>
              <a:stCxn id="95" idx="3"/>
            </p:cNvCxnSpPr>
            <p:nvPr/>
          </p:nvCxnSpPr>
          <p:spPr>
            <a:xfrm>
              <a:off x="2804160" y="2267367"/>
              <a:ext cx="213360" cy="304383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624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3040" y="263833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246120" y="1508759"/>
            <a:ext cx="2651760" cy="595527"/>
            <a:chOff x="1463040" y="760833"/>
            <a:chExt cx="2651760" cy="595527"/>
          </a:xfrm>
        </p:grpSpPr>
        <p:sp>
          <p:nvSpPr>
            <p:cNvPr id="76" name="직사각형 75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7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1" name="직사각형 3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7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45" name="직사각형 44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6446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246120" y="760832"/>
            <a:ext cx="2651760" cy="595527"/>
            <a:chOff x="1463040" y="760833"/>
            <a:chExt cx="2651760" cy="595527"/>
          </a:xfrm>
        </p:grpSpPr>
        <p:sp>
          <p:nvSpPr>
            <p:cNvPr id="54" name="직사각형 5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60832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1463040" y="760833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126480" y="760832"/>
            <a:ext cx="2651760" cy="595527"/>
            <a:chOff x="1463040" y="760833"/>
            <a:chExt cx="2651760" cy="595527"/>
          </a:xfrm>
        </p:grpSpPr>
        <p:sp>
          <p:nvSpPr>
            <p:cNvPr id="68" name="직사각형 67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3568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246120" y="1508759"/>
            <a:ext cx="2651760" cy="595527"/>
            <a:chOff x="1463040" y="760833"/>
            <a:chExt cx="2651760" cy="595527"/>
          </a:xfrm>
        </p:grpSpPr>
        <p:sp>
          <p:nvSpPr>
            <p:cNvPr id="76" name="직사각형 75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49936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26480" y="1508759"/>
            <a:ext cx="2651760" cy="595527"/>
            <a:chOff x="1463040" y="760833"/>
            <a:chExt cx="2651760" cy="595527"/>
          </a:xfrm>
        </p:grpSpPr>
        <p:sp>
          <p:nvSpPr>
            <p:cNvPr id="84" name="직사각형 83"/>
            <p:cNvSpPr/>
            <p:nvPr/>
          </p:nvSpPr>
          <p:spPr>
            <a:xfrm>
              <a:off x="1463040" y="1039011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7284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63040" y="760833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23088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78892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4696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905000" y="1039011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0" name="제목 6"/>
          <p:cNvSpPr txBox="1">
            <a:spLocks/>
          </p:cNvSpPr>
          <p:nvPr/>
        </p:nvSpPr>
        <p:spPr>
          <a:xfrm>
            <a:off x="1478280" y="2571750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63040" y="333375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06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1452" y="792342"/>
            <a:ext cx="4044728" cy="334531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itchFamily="49" charset="0"/>
                <a:ea typeface="돋움체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&gt;</a:t>
            </a:r>
            <a:endParaRPr lang="en-US" altLang="ko-KR" dirty="0">
              <a:solidFill>
                <a:srgbClr val="000000"/>
              </a:solidFill>
              <a:latin typeface="Consolas" pitchFamily="49" charset="0"/>
              <a:ea typeface="돋움체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6</a:t>
            </a:r>
          </a:p>
          <a:p>
            <a:endParaRPr lang="ko-KR" altLang="en-US" dirty="0">
              <a:solidFill>
                <a:srgbClr val="000000"/>
              </a:solidFill>
              <a:latin typeface="Consolas" pitchFamily="49" charset="0"/>
              <a:ea typeface="돋움체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bubble_sort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[], </a:t>
            </a:r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i, j, temp;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(i = </a:t>
            </a:r>
            <a:r>
              <a:rPr lang="nn-NO" altLang="ko-KR" dirty="0">
                <a:solidFill>
                  <a:srgbClr val="808080"/>
                </a:solidFill>
                <a:latin typeface="Consolas" pitchFamily="49" charset="0"/>
                <a:ea typeface="돋움체"/>
              </a:rPr>
              <a:t>n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- 1; i &gt; 0; i--)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(j = 0; j &lt; i; j++) {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</a:t>
            </a:r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 &gt; </a:t>
            </a:r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 + 1]) {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temp = </a:t>
            </a:r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[j];</a:t>
            </a:r>
          </a:p>
          <a:p>
            <a:pPr lvl="4"/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[j] = </a:t>
            </a:r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 + 1];</a:t>
            </a:r>
          </a:p>
          <a:p>
            <a:pPr lvl="4"/>
            <a:r>
              <a:rPr lang="en-US" altLang="ko-KR" dirty="0" err="1">
                <a:solidFill>
                  <a:srgbClr val="80808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[j + 1] = temp;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316180" y="792342"/>
            <a:ext cx="4044728" cy="187465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] = { 5, 4, 6, 1, 3, 2 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bubble_sort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);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; i++)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[i]);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  <a:endParaRPr lang="ko-KR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6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438209" cy="99835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선택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(Selection Sort)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가장 작은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큰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원소를 선택하여 순차적으로 배치하는 알고리즘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시간복잡도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</a:t>
            </a:r>
            <a:r>
              <a:rPr lang="en-US" altLang="ko-KR" sz="16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8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3040" y="1652495"/>
            <a:ext cx="212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초기모습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(0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14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0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[0]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2584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39" idx="0"/>
          </p:cNvCxnSpPr>
          <p:nvPr/>
        </p:nvCxnSpPr>
        <p:spPr>
          <a:xfrm flipH="1">
            <a:off x="1981200" y="2954000"/>
            <a:ext cx="3810" cy="589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0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0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81200" y="2571750"/>
            <a:ext cx="1036320" cy="611505"/>
            <a:chOff x="1981200" y="1809750"/>
            <a:chExt cx="1036320" cy="611505"/>
          </a:xfrm>
        </p:grpSpPr>
        <p:grpSp>
          <p:nvGrpSpPr>
            <p:cNvPr id="47" name="그룹 46"/>
            <p:cNvGrpSpPr/>
            <p:nvPr/>
          </p:nvGrpSpPr>
          <p:grpSpPr>
            <a:xfrm>
              <a:off x="1981200" y="1809751"/>
              <a:ext cx="822960" cy="611504"/>
              <a:chOff x="1992630" y="1630681"/>
              <a:chExt cx="822960" cy="611504"/>
            </a:xfrm>
          </p:grpSpPr>
          <p:cxnSp>
            <p:nvCxnSpPr>
              <p:cNvPr id="49" name="꺾인 연결선 48"/>
              <p:cNvCxnSpPr>
                <a:stCxn id="50" idx="1"/>
                <a:endCxn id="17" idx="2"/>
              </p:cNvCxnSpPr>
              <p:nvPr/>
            </p:nvCxnSpPr>
            <p:spPr>
              <a:xfrm rot="10800000">
                <a:off x="1992630" y="1630681"/>
                <a:ext cx="175260" cy="457617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8" name="꺾인 연결선 47"/>
            <p:cNvCxnSpPr>
              <a:stCxn id="50" idx="3"/>
              <a:endCxn id="22" idx="2"/>
            </p:cNvCxnSpPr>
            <p:nvPr/>
          </p:nvCxnSpPr>
          <p:spPr>
            <a:xfrm flipV="1">
              <a:off x="2804160" y="1809750"/>
              <a:ext cx="213360" cy="457617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042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0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81200" y="2571750"/>
            <a:ext cx="1036320" cy="611505"/>
            <a:chOff x="1981200" y="1809750"/>
            <a:chExt cx="1036320" cy="611505"/>
          </a:xfrm>
        </p:grpSpPr>
        <p:grpSp>
          <p:nvGrpSpPr>
            <p:cNvPr id="47" name="그룹 46"/>
            <p:cNvGrpSpPr/>
            <p:nvPr/>
          </p:nvGrpSpPr>
          <p:grpSpPr>
            <a:xfrm>
              <a:off x="1981200" y="1809751"/>
              <a:ext cx="822960" cy="611504"/>
              <a:chOff x="1992630" y="1630681"/>
              <a:chExt cx="822960" cy="611504"/>
            </a:xfrm>
          </p:grpSpPr>
          <p:cxnSp>
            <p:nvCxnSpPr>
              <p:cNvPr id="49" name="꺾인 연결선 48"/>
              <p:cNvCxnSpPr>
                <a:stCxn id="50" idx="1"/>
                <a:endCxn id="17" idx="2"/>
              </p:cNvCxnSpPr>
              <p:nvPr/>
            </p:nvCxnSpPr>
            <p:spPr>
              <a:xfrm rot="10800000">
                <a:off x="1992630" y="1630681"/>
                <a:ext cx="175260" cy="457617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48" name="꺾인 연결선 47"/>
            <p:cNvCxnSpPr>
              <a:stCxn id="50" idx="3"/>
              <a:endCxn id="22" idx="2"/>
            </p:cNvCxnSpPr>
            <p:nvPr/>
          </p:nvCxnSpPr>
          <p:spPr>
            <a:xfrm flipV="1">
              <a:off x="2804160" y="1809750"/>
              <a:ext cx="213360" cy="457617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936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1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[1]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51" name="직선 화살표 연결선 50"/>
          <p:cNvCxnSpPr>
            <a:stCxn id="41" idx="2"/>
          </p:cNvCxnSpPr>
          <p:nvPr/>
        </p:nvCxnSpPr>
        <p:spPr>
          <a:xfrm flipH="1">
            <a:off x="1981200" y="2053590"/>
            <a:ext cx="103251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4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040380" y="2562255"/>
            <a:ext cx="1036320" cy="611505"/>
            <a:chOff x="1981200" y="1809750"/>
            <a:chExt cx="1036320" cy="611505"/>
          </a:xfrm>
        </p:grpSpPr>
        <p:grpSp>
          <p:nvGrpSpPr>
            <p:cNvPr id="37" name="그룹 36"/>
            <p:cNvGrpSpPr/>
            <p:nvPr/>
          </p:nvGrpSpPr>
          <p:grpSpPr>
            <a:xfrm>
              <a:off x="1981200" y="1809751"/>
              <a:ext cx="822960" cy="611504"/>
              <a:chOff x="1992630" y="1630681"/>
              <a:chExt cx="822960" cy="611504"/>
            </a:xfrm>
          </p:grpSpPr>
          <p:cxnSp>
            <p:nvCxnSpPr>
              <p:cNvPr id="47" name="꺾인 연결선 46"/>
              <p:cNvCxnSpPr>
                <a:stCxn id="48" idx="1"/>
              </p:cNvCxnSpPr>
              <p:nvPr/>
            </p:nvCxnSpPr>
            <p:spPr>
              <a:xfrm rot="10800000">
                <a:off x="1992630" y="1630681"/>
                <a:ext cx="175260" cy="457617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6" name="꺾인 연결선 45"/>
            <p:cNvCxnSpPr>
              <a:stCxn id="48" idx="3"/>
            </p:cNvCxnSpPr>
            <p:nvPr/>
          </p:nvCxnSpPr>
          <p:spPr>
            <a:xfrm flipV="1">
              <a:off x="2804160" y="1809750"/>
              <a:ext cx="213360" cy="457617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551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017520" y="2571750"/>
            <a:ext cx="2072640" cy="602010"/>
            <a:chOff x="1958340" y="1819245"/>
            <a:chExt cx="2072640" cy="6020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958340" y="1819245"/>
              <a:ext cx="1360170" cy="602010"/>
              <a:chOff x="1969770" y="1640175"/>
              <a:chExt cx="1360170" cy="602010"/>
            </a:xfrm>
          </p:grpSpPr>
          <p:cxnSp>
            <p:nvCxnSpPr>
              <p:cNvPr id="47" name="꺾인 연결선 46"/>
              <p:cNvCxnSpPr>
                <a:stCxn id="48" idx="1"/>
                <a:endCxn id="22" idx="2"/>
              </p:cNvCxnSpPr>
              <p:nvPr/>
            </p:nvCxnSpPr>
            <p:spPr>
              <a:xfrm rot="10800000">
                <a:off x="1969770" y="1640175"/>
                <a:ext cx="712470" cy="448122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68224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6" name="꺾인 연결선 45"/>
            <p:cNvCxnSpPr>
              <a:stCxn id="48" idx="3"/>
              <a:endCxn id="24" idx="2"/>
            </p:cNvCxnSpPr>
            <p:nvPr/>
          </p:nvCxnSpPr>
          <p:spPr>
            <a:xfrm flipV="1">
              <a:off x="3318510" y="1819245"/>
              <a:ext cx="712470" cy="448122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8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꺾인 연결선 6"/>
          <p:cNvCxnSpPr>
            <a:stCxn id="20" idx="1"/>
            <a:endCxn id="2" idx="0"/>
          </p:cNvCxnSpPr>
          <p:nvPr/>
        </p:nvCxnSpPr>
        <p:spPr>
          <a:xfrm rot="10800000" flipV="1">
            <a:off x="1981200" y="2091690"/>
            <a:ext cx="243840" cy="30099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5040" y="193780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교환</a:t>
            </a:r>
          </a:p>
        </p:txBody>
      </p:sp>
      <p:cxnSp>
        <p:nvCxnSpPr>
          <p:cNvPr id="21" name="꺾인 연결선 20"/>
          <p:cNvCxnSpPr>
            <a:stCxn id="20" idx="3"/>
          </p:cNvCxnSpPr>
          <p:nvPr/>
        </p:nvCxnSpPr>
        <p:spPr>
          <a:xfrm>
            <a:off x="2773680" y="2091690"/>
            <a:ext cx="251460" cy="30099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1" name="직사각형 3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93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017520" y="2571750"/>
            <a:ext cx="2072640" cy="602010"/>
            <a:chOff x="1958340" y="1819245"/>
            <a:chExt cx="2072640" cy="6020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958340" y="1819245"/>
              <a:ext cx="1360170" cy="602010"/>
              <a:chOff x="1969770" y="1640175"/>
              <a:chExt cx="1360170" cy="602010"/>
            </a:xfrm>
          </p:grpSpPr>
          <p:cxnSp>
            <p:nvCxnSpPr>
              <p:cNvPr id="47" name="꺾인 연결선 46"/>
              <p:cNvCxnSpPr>
                <a:stCxn id="48" idx="1"/>
                <a:endCxn id="22" idx="2"/>
              </p:cNvCxnSpPr>
              <p:nvPr/>
            </p:nvCxnSpPr>
            <p:spPr>
              <a:xfrm rot="10800000">
                <a:off x="1969770" y="1640175"/>
                <a:ext cx="712470" cy="448122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68224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46" name="꺾인 연결선 45"/>
            <p:cNvCxnSpPr>
              <a:stCxn id="48" idx="3"/>
              <a:endCxn id="24" idx="2"/>
            </p:cNvCxnSpPr>
            <p:nvPr/>
          </p:nvCxnSpPr>
          <p:spPr>
            <a:xfrm flipV="1">
              <a:off x="3318510" y="1819245"/>
              <a:ext cx="712470" cy="448122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06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3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[3]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49" name="직선 화살표 연결선 48"/>
          <p:cNvCxnSpPr>
            <a:stCxn id="43" idx="2"/>
          </p:cNvCxnSpPr>
          <p:nvPr/>
        </p:nvCxnSpPr>
        <p:spPr>
          <a:xfrm flipH="1">
            <a:off x="1981200" y="2053590"/>
            <a:ext cx="310515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1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90160" y="2571750"/>
            <a:ext cx="1036320" cy="536079"/>
            <a:chOff x="1954530" y="1819245"/>
            <a:chExt cx="1036320" cy="5360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954530" y="1819246"/>
              <a:ext cx="842010" cy="536078"/>
              <a:chOff x="1965960" y="1640176"/>
              <a:chExt cx="842010" cy="536078"/>
            </a:xfrm>
          </p:grpSpPr>
          <p:cxnSp>
            <p:nvCxnSpPr>
              <p:cNvPr id="47" name="꺾인 연결선 46"/>
              <p:cNvCxnSpPr>
                <a:stCxn id="48" idx="1"/>
                <a:endCxn id="24" idx="2"/>
              </p:cNvCxnSpPr>
              <p:nvPr/>
            </p:nvCxnSpPr>
            <p:spPr>
              <a:xfrm rot="10800000">
                <a:off x="1965960" y="1640176"/>
                <a:ext cx="194310" cy="38219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160270" y="1868477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6" name="꺾인 연결선 45"/>
            <p:cNvCxnSpPr>
              <a:stCxn id="48" idx="3"/>
              <a:endCxn id="25" idx="2"/>
            </p:cNvCxnSpPr>
            <p:nvPr/>
          </p:nvCxnSpPr>
          <p:spPr>
            <a:xfrm flipV="1">
              <a:off x="2796540" y="1819245"/>
              <a:ext cx="194310" cy="38219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607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90160" y="2571750"/>
            <a:ext cx="2072640" cy="536079"/>
            <a:chOff x="1954530" y="1819245"/>
            <a:chExt cx="2072640" cy="5360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954530" y="1819246"/>
              <a:ext cx="1356360" cy="536078"/>
              <a:chOff x="1965960" y="1640176"/>
              <a:chExt cx="1356360" cy="536078"/>
            </a:xfrm>
          </p:grpSpPr>
          <p:cxnSp>
            <p:nvCxnSpPr>
              <p:cNvPr id="47" name="꺾인 연결선 46"/>
              <p:cNvCxnSpPr>
                <a:stCxn id="48" idx="1"/>
                <a:endCxn id="24" idx="2"/>
              </p:cNvCxnSpPr>
              <p:nvPr/>
            </p:nvCxnSpPr>
            <p:spPr>
              <a:xfrm rot="10800000">
                <a:off x="1965960" y="1640176"/>
                <a:ext cx="708660" cy="38219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674620" y="1868477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6" name="꺾인 연결선 45"/>
            <p:cNvCxnSpPr>
              <a:stCxn id="48" idx="3"/>
              <a:endCxn id="26" idx="2"/>
            </p:cNvCxnSpPr>
            <p:nvPr/>
          </p:nvCxnSpPr>
          <p:spPr>
            <a:xfrm flipV="1">
              <a:off x="3310890" y="1819245"/>
              <a:ext cx="716280" cy="38219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22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3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2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3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[3]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81200" y="2571750"/>
            <a:ext cx="3108960" cy="602009"/>
            <a:chOff x="1962150" y="1819245"/>
            <a:chExt cx="3108960" cy="602009"/>
          </a:xfrm>
        </p:grpSpPr>
        <p:grpSp>
          <p:nvGrpSpPr>
            <p:cNvPr id="50" name="그룹 49"/>
            <p:cNvGrpSpPr/>
            <p:nvPr/>
          </p:nvGrpSpPr>
          <p:grpSpPr>
            <a:xfrm>
              <a:off x="1962150" y="1819246"/>
              <a:ext cx="1878330" cy="602008"/>
              <a:chOff x="1973580" y="1640176"/>
              <a:chExt cx="1878330" cy="602008"/>
            </a:xfrm>
          </p:grpSpPr>
          <p:cxnSp>
            <p:nvCxnSpPr>
              <p:cNvPr id="52" name="꺾인 연결선 51"/>
              <p:cNvCxnSpPr>
                <a:stCxn id="53" idx="1"/>
                <a:endCxn id="17" idx="2"/>
              </p:cNvCxnSpPr>
              <p:nvPr/>
            </p:nvCxnSpPr>
            <p:spPr>
              <a:xfrm rot="10800000">
                <a:off x="1973580" y="1640176"/>
                <a:ext cx="1230630" cy="448121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204210" y="1934407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교환</a:t>
                </a:r>
              </a:p>
            </p:txBody>
          </p:sp>
        </p:grpSp>
        <p:cxnSp>
          <p:nvCxnSpPr>
            <p:cNvPr id="51" name="꺾인 연결선 50"/>
            <p:cNvCxnSpPr>
              <a:stCxn id="53" idx="3"/>
              <a:endCxn id="24" idx="2"/>
            </p:cNvCxnSpPr>
            <p:nvPr/>
          </p:nvCxnSpPr>
          <p:spPr>
            <a:xfrm flipV="1">
              <a:off x="3840480" y="1819245"/>
              <a:ext cx="1230630" cy="448121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344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39" name="직사각형 38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22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16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[1]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1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H="1">
            <a:off x="1981200" y="2053590"/>
            <a:ext cx="103251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4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17520" y="2571750"/>
            <a:ext cx="1036320" cy="613529"/>
            <a:chOff x="1988820" y="1807726"/>
            <a:chExt cx="1036320" cy="613529"/>
          </a:xfrm>
        </p:grpSpPr>
        <p:grpSp>
          <p:nvGrpSpPr>
            <p:cNvPr id="54" name="그룹 53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6" name="꺾인 연결선 55"/>
              <p:cNvCxnSpPr>
                <a:stCxn id="57" idx="1"/>
                <a:endCxn id="22" idx="2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3" idx="2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9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1200" y="1937801"/>
            <a:ext cx="1043940" cy="454879"/>
            <a:chOff x="1981200" y="1937801"/>
            <a:chExt cx="1043940" cy="454879"/>
          </a:xfrm>
        </p:grpSpPr>
        <p:cxnSp>
          <p:nvCxnSpPr>
            <p:cNvPr id="7" name="꺾인 연결선 6"/>
            <p:cNvCxnSpPr>
              <a:stCxn id="20" idx="1"/>
              <a:endCxn id="2" idx="0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21" name="꺾인 연결선 20"/>
            <p:cNvCxnSpPr>
              <a:stCxn id="20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3" name="직사각형 22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01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17520" y="2571750"/>
            <a:ext cx="2072640" cy="620316"/>
            <a:chOff x="1988820" y="1807726"/>
            <a:chExt cx="2072640" cy="620316"/>
          </a:xfrm>
        </p:grpSpPr>
        <p:grpSp>
          <p:nvGrpSpPr>
            <p:cNvPr id="54" name="그룹 53"/>
            <p:cNvGrpSpPr/>
            <p:nvPr/>
          </p:nvGrpSpPr>
          <p:grpSpPr>
            <a:xfrm>
              <a:off x="1988820" y="1807726"/>
              <a:ext cx="1360170" cy="620316"/>
              <a:chOff x="2000250" y="1628656"/>
              <a:chExt cx="1360170" cy="620316"/>
            </a:xfrm>
          </p:grpSpPr>
          <p:cxnSp>
            <p:nvCxnSpPr>
              <p:cNvPr id="56" name="꺾인 연결선 55"/>
              <p:cNvCxnSpPr>
                <a:stCxn id="57" idx="1"/>
                <a:endCxn id="22" idx="2"/>
              </p:cNvCxnSpPr>
              <p:nvPr/>
            </p:nvCxnSpPr>
            <p:spPr>
              <a:xfrm rot="10800000">
                <a:off x="2000250" y="1628656"/>
                <a:ext cx="712470" cy="46642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712720" y="1941195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4" idx="2"/>
            </p:cNvCxnSpPr>
            <p:nvPr/>
          </p:nvCxnSpPr>
          <p:spPr>
            <a:xfrm flipV="1">
              <a:off x="3348990" y="1807726"/>
              <a:ext cx="712470" cy="466428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192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17520" y="2571750"/>
            <a:ext cx="3108960" cy="620316"/>
            <a:chOff x="1988820" y="1807726"/>
            <a:chExt cx="3108960" cy="620316"/>
          </a:xfrm>
        </p:grpSpPr>
        <p:grpSp>
          <p:nvGrpSpPr>
            <p:cNvPr id="54" name="그룹 53"/>
            <p:cNvGrpSpPr/>
            <p:nvPr/>
          </p:nvGrpSpPr>
          <p:grpSpPr>
            <a:xfrm>
              <a:off x="1988820" y="1807726"/>
              <a:ext cx="1878330" cy="620316"/>
              <a:chOff x="2000250" y="1628656"/>
              <a:chExt cx="1878330" cy="620316"/>
            </a:xfrm>
          </p:grpSpPr>
          <p:cxnSp>
            <p:nvCxnSpPr>
              <p:cNvPr id="56" name="꺾인 연결선 55"/>
              <p:cNvCxnSpPr>
                <a:stCxn id="57" idx="1"/>
                <a:endCxn id="22" idx="2"/>
              </p:cNvCxnSpPr>
              <p:nvPr/>
            </p:nvCxnSpPr>
            <p:spPr>
              <a:xfrm rot="10800000">
                <a:off x="2000250" y="1628656"/>
                <a:ext cx="1230630" cy="466428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230880" y="1941195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5" idx="2"/>
            </p:cNvCxnSpPr>
            <p:nvPr/>
          </p:nvCxnSpPr>
          <p:spPr>
            <a:xfrm flipV="1">
              <a:off x="3867150" y="1807726"/>
              <a:ext cx="1230630" cy="466428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660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1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17520" y="2571750"/>
            <a:ext cx="3108960" cy="620316"/>
            <a:chOff x="1988820" y="1807726"/>
            <a:chExt cx="3108960" cy="620316"/>
          </a:xfrm>
        </p:grpSpPr>
        <p:grpSp>
          <p:nvGrpSpPr>
            <p:cNvPr id="54" name="그룹 53"/>
            <p:cNvGrpSpPr/>
            <p:nvPr/>
          </p:nvGrpSpPr>
          <p:grpSpPr>
            <a:xfrm>
              <a:off x="1988820" y="1807726"/>
              <a:ext cx="1878330" cy="620316"/>
              <a:chOff x="2000250" y="1628656"/>
              <a:chExt cx="1878330" cy="620316"/>
            </a:xfrm>
          </p:grpSpPr>
          <p:cxnSp>
            <p:nvCxnSpPr>
              <p:cNvPr id="56" name="꺾인 연결선 55"/>
              <p:cNvCxnSpPr>
                <a:stCxn id="57" idx="1"/>
                <a:endCxn id="22" idx="2"/>
              </p:cNvCxnSpPr>
              <p:nvPr/>
            </p:nvCxnSpPr>
            <p:spPr>
              <a:xfrm rot="10800000">
                <a:off x="2000250" y="1628656"/>
                <a:ext cx="1230630" cy="466428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230880" y="1941195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5" idx="2"/>
            </p:cNvCxnSpPr>
            <p:nvPr/>
          </p:nvCxnSpPr>
          <p:spPr>
            <a:xfrm flipV="1">
              <a:off x="3867150" y="1807726"/>
              <a:ext cx="1230630" cy="466428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251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[4]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직선 화살표 연결선 51"/>
          <p:cNvCxnSpPr>
            <a:stCxn id="44" idx="2"/>
          </p:cNvCxnSpPr>
          <p:nvPr/>
        </p:nvCxnSpPr>
        <p:spPr>
          <a:xfrm flipH="1">
            <a:off x="1981200" y="2053590"/>
            <a:ext cx="414147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07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26480" y="2571750"/>
            <a:ext cx="1036320" cy="611863"/>
            <a:chOff x="5097780" y="1807726"/>
            <a:chExt cx="1036320" cy="611863"/>
          </a:xfrm>
        </p:grpSpPr>
        <p:grpSp>
          <p:nvGrpSpPr>
            <p:cNvPr id="54" name="그룹 53"/>
            <p:cNvGrpSpPr/>
            <p:nvPr/>
          </p:nvGrpSpPr>
          <p:grpSpPr>
            <a:xfrm>
              <a:off x="5097780" y="1807727"/>
              <a:ext cx="849630" cy="611862"/>
              <a:chOff x="5109210" y="1628657"/>
              <a:chExt cx="849630" cy="611862"/>
            </a:xfrm>
          </p:grpSpPr>
          <p:cxnSp>
            <p:nvCxnSpPr>
              <p:cNvPr id="56" name="꺾인 연결선 55"/>
              <p:cNvCxnSpPr>
                <a:stCxn id="57" idx="1"/>
                <a:endCxn id="25" idx="2"/>
              </p:cNvCxnSpPr>
              <p:nvPr/>
            </p:nvCxnSpPr>
            <p:spPr>
              <a:xfrm rot="10800000">
                <a:off x="5109210" y="1628657"/>
                <a:ext cx="201930" cy="457975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311140" y="193274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6" idx="2"/>
            </p:cNvCxnSpPr>
            <p:nvPr/>
          </p:nvCxnSpPr>
          <p:spPr>
            <a:xfrm flipV="1">
              <a:off x="5947410" y="1807726"/>
              <a:ext cx="186690" cy="457975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916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26480" y="2571750"/>
            <a:ext cx="1036320" cy="611863"/>
            <a:chOff x="5097780" y="1807726"/>
            <a:chExt cx="1036320" cy="611863"/>
          </a:xfrm>
        </p:grpSpPr>
        <p:grpSp>
          <p:nvGrpSpPr>
            <p:cNvPr id="54" name="그룹 53"/>
            <p:cNvGrpSpPr/>
            <p:nvPr/>
          </p:nvGrpSpPr>
          <p:grpSpPr>
            <a:xfrm>
              <a:off x="5097780" y="1807727"/>
              <a:ext cx="849630" cy="611862"/>
              <a:chOff x="5109210" y="1628657"/>
              <a:chExt cx="849630" cy="611862"/>
            </a:xfrm>
          </p:grpSpPr>
          <p:cxnSp>
            <p:nvCxnSpPr>
              <p:cNvPr id="56" name="꺾인 연결선 55"/>
              <p:cNvCxnSpPr>
                <a:stCxn id="57" idx="1"/>
                <a:endCxn id="25" idx="2"/>
              </p:cNvCxnSpPr>
              <p:nvPr/>
            </p:nvCxnSpPr>
            <p:spPr>
              <a:xfrm rot="10800000">
                <a:off x="5109210" y="1628657"/>
                <a:ext cx="201930" cy="457975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311140" y="193274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6" idx="2"/>
            </p:cNvCxnSpPr>
            <p:nvPr/>
          </p:nvCxnSpPr>
          <p:spPr>
            <a:xfrm flipV="1">
              <a:off x="5947410" y="1807726"/>
              <a:ext cx="186690" cy="457975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101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[5]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5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직선 화살표 연결선 51"/>
          <p:cNvCxnSpPr>
            <a:stCxn id="45" idx="2"/>
          </p:cNvCxnSpPr>
          <p:nvPr/>
        </p:nvCxnSpPr>
        <p:spPr>
          <a:xfrm flipH="1">
            <a:off x="1981200" y="2053590"/>
            <a:ext cx="518541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6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5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17520" y="2571750"/>
            <a:ext cx="4145280" cy="615554"/>
            <a:chOff x="2998470" y="1819245"/>
            <a:chExt cx="4145280" cy="615554"/>
          </a:xfrm>
        </p:grpSpPr>
        <p:grpSp>
          <p:nvGrpSpPr>
            <p:cNvPr id="54" name="그룹 53"/>
            <p:cNvGrpSpPr/>
            <p:nvPr/>
          </p:nvGrpSpPr>
          <p:grpSpPr>
            <a:xfrm>
              <a:off x="2998470" y="1819245"/>
              <a:ext cx="2396490" cy="615554"/>
              <a:chOff x="3009900" y="1640175"/>
              <a:chExt cx="2396490" cy="615554"/>
            </a:xfrm>
          </p:grpSpPr>
          <p:cxnSp>
            <p:nvCxnSpPr>
              <p:cNvPr id="56" name="꺾인 연결선 55"/>
              <p:cNvCxnSpPr>
                <a:stCxn id="57" idx="1"/>
                <a:endCxn id="22" idx="2"/>
              </p:cNvCxnSpPr>
              <p:nvPr/>
            </p:nvCxnSpPr>
            <p:spPr>
              <a:xfrm rot="10800000">
                <a:off x="3009900" y="1640175"/>
                <a:ext cx="1748790" cy="461666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4758690" y="194795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교환</a:t>
                </a:r>
              </a:p>
            </p:txBody>
          </p:sp>
        </p:grpSp>
        <p:cxnSp>
          <p:nvCxnSpPr>
            <p:cNvPr id="55" name="꺾인 연결선 54"/>
            <p:cNvCxnSpPr>
              <a:stCxn id="57" idx="3"/>
              <a:endCxn id="26" idx="2"/>
            </p:cNvCxnSpPr>
            <p:nvPr/>
          </p:nvCxnSpPr>
          <p:spPr>
            <a:xfrm flipV="1">
              <a:off x="5394960" y="1819245"/>
              <a:ext cx="1748790" cy="46166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021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50" name="직사각형 49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5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7810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7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17520" y="1934408"/>
            <a:ext cx="1036320" cy="458272"/>
            <a:chOff x="1973580" y="1934408"/>
            <a:chExt cx="1036320" cy="458272"/>
          </a:xfrm>
        </p:grpSpPr>
        <p:cxnSp>
          <p:nvCxnSpPr>
            <p:cNvPr id="7" name="꺾인 연결선 6"/>
            <p:cNvCxnSpPr>
              <a:stCxn id="20" idx="1"/>
              <a:endCxn id="10" idx="0"/>
            </p:cNvCxnSpPr>
            <p:nvPr/>
          </p:nvCxnSpPr>
          <p:spPr>
            <a:xfrm rot="10800000" flipV="1">
              <a:off x="1973580" y="2088296"/>
              <a:ext cx="194310" cy="304383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67890" y="1934408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8080"/>
                  </a:solidFill>
                </a:rPr>
                <a:t>교환</a:t>
              </a:r>
              <a:r>
                <a:rPr lang="en-US" altLang="ko-KR" dirty="0">
                  <a:solidFill>
                    <a:srgbClr val="008080"/>
                  </a:solidFill>
                </a:rPr>
                <a:t>X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cxnSp>
          <p:nvCxnSpPr>
            <p:cNvPr id="21" name="꺾인 연결선 20"/>
            <p:cNvCxnSpPr>
              <a:stCxn id="20" idx="3"/>
              <a:endCxn id="11" idx="0"/>
            </p:cNvCxnSpPr>
            <p:nvPr/>
          </p:nvCxnSpPr>
          <p:spPr>
            <a:xfrm>
              <a:off x="2815590" y="2088297"/>
              <a:ext cx="194310" cy="304383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36" name="직사각형 35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2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[2]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2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직선 화살표 연결선 67"/>
          <p:cNvCxnSpPr>
            <a:stCxn id="42" idx="2"/>
          </p:cNvCxnSpPr>
          <p:nvPr/>
        </p:nvCxnSpPr>
        <p:spPr>
          <a:xfrm flipH="1">
            <a:off x="1981200" y="2053590"/>
            <a:ext cx="206883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96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2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053840" y="2571750"/>
            <a:ext cx="1036320" cy="613529"/>
            <a:chOff x="1988820" y="1807726"/>
            <a:chExt cx="1036320" cy="613529"/>
          </a:xfrm>
        </p:grpSpPr>
        <p:grpSp>
          <p:nvGrpSpPr>
            <p:cNvPr id="57" name="그룹 56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9" name="꺾인 연결선 58"/>
              <p:cNvCxnSpPr>
                <a:stCxn id="60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8" name="꺾인 연결선 57"/>
            <p:cNvCxnSpPr>
              <a:stCxn id="60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447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2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053840" y="2571750"/>
            <a:ext cx="1036320" cy="613529"/>
            <a:chOff x="1988820" y="1807726"/>
            <a:chExt cx="1036320" cy="613529"/>
          </a:xfrm>
        </p:grpSpPr>
        <p:grpSp>
          <p:nvGrpSpPr>
            <p:cNvPr id="57" name="그룹 56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9" name="꺾인 연결선 58"/>
              <p:cNvCxnSpPr>
                <a:stCxn id="60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58" name="꺾인 연결선 57"/>
            <p:cNvCxnSpPr>
              <a:stCxn id="60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2530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[3]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3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61" name="직선 화살표 연결선 60"/>
          <p:cNvCxnSpPr>
            <a:stCxn id="43" idx="2"/>
          </p:cNvCxnSpPr>
          <p:nvPr/>
        </p:nvCxnSpPr>
        <p:spPr>
          <a:xfrm flipH="1">
            <a:off x="1981200" y="2053590"/>
            <a:ext cx="310515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67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90160" y="2571750"/>
            <a:ext cx="1036320" cy="613529"/>
            <a:chOff x="1988820" y="1807726"/>
            <a:chExt cx="1036320" cy="613529"/>
          </a:xfrm>
        </p:grpSpPr>
        <p:grpSp>
          <p:nvGrpSpPr>
            <p:cNvPr id="57" name="그룹 56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9" name="꺾인 연결선 58"/>
              <p:cNvCxnSpPr>
                <a:stCxn id="60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8" name="꺾인 연결선 57"/>
            <p:cNvCxnSpPr>
              <a:stCxn id="60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514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082540" y="2570737"/>
            <a:ext cx="1036320" cy="613529"/>
            <a:chOff x="1988820" y="1807726"/>
            <a:chExt cx="1036320" cy="613529"/>
          </a:xfrm>
        </p:grpSpPr>
        <p:grpSp>
          <p:nvGrpSpPr>
            <p:cNvPr id="71" name="그룹 70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3" name="꺾인 연결선 72"/>
              <p:cNvCxnSpPr>
                <a:stCxn id="74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72" name="꺾인 연결선 71"/>
            <p:cNvCxnSpPr>
              <a:stCxn id="74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933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[4]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7" name="직선 화살표 연결선 56"/>
          <p:cNvCxnSpPr>
            <a:stCxn id="44" idx="2"/>
          </p:cNvCxnSpPr>
          <p:nvPr/>
        </p:nvCxnSpPr>
        <p:spPr>
          <a:xfrm flipH="1">
            <a:off x="1981200" y="2053590"/>
            <a:ext cx="4141470" cy="1489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90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34100" y="2571750"/>
            <a:ext cx="1036320" cy="613529"/>
            <a:chOff x="1988820" y="1807726"/>
            <a:chExt cx="1036320" cy="613529"/>
          </a:xfrm>
        </p:grpSpPr>
        <p:grpSp>
          <p:nvGrpSpPr>
            <p:cNvPr id="58" name="그룹 57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60" name="꺾인 연결선 59"/>
              <p:cNvCxnSpPr>
                <a:stCxn id="61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9" name="꺾인 연결선 58"/>
            <p:cNvCxnSpPr>
              <a:stCxn id="61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345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53840" y="2571750"/>
            <a:ext cx="2072640" cy="615554"/>
            <a:chOff x="4034790" y="1819245"/>
            <a:chExt cx="2072640" cy="615554"/>
          </a:xfrm>
        </p:grpSpPr>
        <p:grpSp>
          <p:nvGrpSpPr>
            <p:cNvPr id="62" name="그룹 61"/>
            <p:cNvGrpSpPr/>
            <p:nvPr/>
          </p:nvGrpSpPr>
          <p:grpSpPr>
            <a:xfrm>
              <a:off x="4034790" y="1819245"/>
              <a:ext cx="1360170" cy="615554"/>
              <a:chOff x="4046220" y="1640175"/>
              <a:chExt cx="1360170" cy="615554"/>
            </a:xfrm>
          </p:grpSpPr>
          <p:cxnSp>
            <p:nvCxnSpPr>
              <p:cNvPr id="68" name="꺾인 연결선 67"/>
              <p:cNvCxnSpPr>
                <a:stCxn id="69" idx="1"/>
                <a:endCxn id="23" idx="2"/>
              </p:cNvCxnSpPr>
              <p:nvPr/>
            </p:nvCxnSpPr>
            <p:spPr>
              <a:xfrm rot="10800000">
                <a:off x="4046220" y="1640175"/>
                <a:ext cx="712470" cy="461666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4758690" y="194795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교환</a:t>
                </a:r>
              </a:p>
            </p:txBody>
          </p:sp>
        </p:grpSp>
        <p:cxnSp>
          <p:nvCxnSpPr>
            <p:cNvPr id="63" name="꺾인 연결선 62"/>
            <p:cNvCxnSpPr>
              <a:stCxn id="69" idx="3"/>
              <a:endCxn id="25" idx="2"/>
            </p:cNvCxnSpPr>
            <p:nvPr/>
          </p:nvCxnSpPr>
          <p:spPr>
            <a:xfrm flipV="1">
              <a:off x="5394960" y="1819245"/>
              <a:ext cx="712470" cy="46166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650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63040" y="3543300"/>
            <a:ext cx="1036320" cy="791289"/>
            <a:chOff x="4029075" y="3543300"/>
            <a:chExt cx="1036320" cy="791289"/>
          </a:xfrm>
        </p:grpSpPr>
        <p:sp>
          <p:nvSpPr>
            <p:cNvPr id="66" name="직사각형 65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9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7" name="직사각형 2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061460" y="1937801"/>
            <a:ext cx="1043940" cy="454879"/>
            <a:chOff x="1981200" y="1937801"/>
            <a:chExt cx="1043940" cy="454879"/>
          </a:xfrm>
        </p:grpSpPr>
        <p:cxnSp>
          <p:nvCxnSpPr>
            <p:cNvPr id="37" name="꺾인 연결선 36"/>
            <p:cNvCxnSpPr>
              <a:stCxn id="38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9" name="꺾인 연결선 38"/>
            <p:cNvCxnSpPr>
              <a:stCxn id="38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48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205359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205359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0540" y="211261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5717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168425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2557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[3]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3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7" name="직선 화살표 연결선 76"/>
          <p:cNvCxnSpPr>
            <a:stCxn id="71" idx="2"/>
            <a:endCxn id="75" idx="0"/>
          </p:cNvCxnSpPr>
          <p:nvPr/>
        </p:nvCxnSpPr>
        <p:spPr>
          <a:xfrm flipH="1">
            <a:off x="1988820" y="2665531"/>
            <a:ext cx="3097530" cy="11760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79" name="직사각형 78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38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3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8730" y="3183691"/>
            <a:ext cx="1036320" cy="613529"/>
            <a:chOff x="1988820" y="1807726"/>
            <a:chExt cx="1036320" cy="613529"/>
          </a:xfrm>
        </p:grpSpPr>
        <p:grpSp>
          <p:nvGrpSpPr>
            <p:cNvPr id="79" name="그룹 78"/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81" name="꺾인 연결선 80"/>
              <p:cNvCxnSpPr>
                <a:stCxn id="82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80" name="꺾인 연결선 79"/>
            <p:cNvCxnSpPr>
              <a:stCxn id="82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84" name="직사각형 8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872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3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90160" y="3183691"/>
            <a:ext cx="2072640" cy="584015"/>
            <a:chOff x="2000250" y="1807726"/>
            <a:chExt cx="2072640" cy="584015"/>
          </a:xfrm>
        </p:grpSpPr>
        <p:grpSp>
          <p:nvGrpSpPr>
            <p:cNvPr id="79" name="그룹 78"/>
            <p:cNvGrpSpPr/>
            <p:nvPr/>
          </p:nvGrpSpPr>
          <p:grpSpPr>
            <a:xfrm>
              <a:off x="2000250" y="1807727"/>
              <a:ext cx="1360170" cy="584014"/>
              <a:chOff x="2011680" y="1628657"/>
              <a:chExt cx="1360170" cy="584014"/>
            </a:xfrm>
          </p:grpSpPr>
          <p:cxnSp>
            <p:nvCxnSpPr>
              <p:cNvPr id="81" name="꺾인 연결선 80"/>
              <p:cNvCxnSpPr>
                <a:stCxn id="82" idx="1"/>
                <a:endCxn id="63" idx="2"/>
              </p:cNvCxnSpPr>
              <p:nvPr/>
            </p:nvCxnSpPr>
            <p:spPr>
              <a:xfrm rot="10800000">
                <a:off x="2011680" y="1628657"/>
                <a:ext cx="712470" cy="430127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724150" y="1904894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80" name="꺾인 연결선 79"/>
            <p:cNvCxnSpPr>
              <a:stCxn id="82" idx="3"/>
              <a:endCxn id="66" idx="2"/>
            </p:cNvCxnSpPr>
            <p:nvPr/>
          </p:nvCxnSpPr>
          <p:spPr>
            <a:xfrm flipV="1">
              <a:off x="3360420" y="1807726"/>
              <a:ext cx="712470" cy="430127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91" name="직사각형 9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4290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3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90160" y="3183691"/>
            <a:ext cx="2072640" cy="584015"/>
            <a:chOff x="2000250" y="1807726"/>
            <a:chExt cx="2072640" cy="584015"/>
          </a:xfrm>
        </p:grpSpPr>
        <p:grpSp>
          <p:nvGrpSpPr>
            <p:cNvPr id="79" name="그룹 78"/>
            <p:cNvGrpSpPr/>
            <p:nvPr/>
          </p:nvGrpSpPr>
          <p:grpSpPr>
            <a:xfrm>
              <a:off x="2000250" y="1807727"/>
              <a:ext cx="1360170" cy="584014"/>
              <a:chOff x="2011680" y="1628657"/>
              <a:chExt cx="1360170" cy="584014"/>
            </a:xfrm>
          </p:grpSpPr>
          <p:cxnSp>
            <p:nvCxnSpPr>
              <p:cNvPr id="81" name="꺾인 연결선 80"/>
              <p:cNvCxnSpPr>
                <a:stCxn id="82" idx="1"/>
                <a:endCxn id="63" idx="2"/>
              </p:cNvCxnSpPr>
              <p:nvPr/>
            </p:nvCxnSpPr>
            <p:spPr>
              <a:xfrm rot="10800000">
                <a:off x="2011680" y="1628657"/>
                <a:ext cx="712470" cy="430127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724150" y="1904894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80" name="꺾인 연결선 79"/>
            <p:cNvCxnSpPr>
              <a:stCxn id="82" idx="3"/>
              <a:endCxn id="66" idx="2"/>
            </p:cNvCxnSpPr>
            <p:nvPr/>
          </p:nvCxnSpPr>
          <p:spPr>
            <a:xfrm flipV="1">
              <a:off x="3360420" y="1807726"/>
              <a:ext cx="712470" cy="430127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83" name="직사각형 82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1889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[5]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5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7" name="직선 화살표 연결선 76"/>
          <p:cNvCxnSpPr>
            <a:stCxn id="66" idx="0"/>
          </p:cNvCxnSpPr>
          <p:nvPr/>
        </p:nvCxnSpPr>
        <p:spPr>
          <a:xfrm flipH="1">
            <a:off x="1988820" y="2665531"/>
            <a:ext cx="5173980" cy="11760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84" name="직사각형 8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4974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5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93970" y="3183691"/>
            <a:ext cx="2072640" cy="615554"/>
            <a:chOff x="4034790" y="1819245"/>
            <a:chExt cx="2072640" cy="615554"/>
          </a:xfrm>
        </p:grpSpPr>
        <p:grpSp>
          <p:nvGrpSpPr>
            <p:cNvPr id="79" name="그룹 78"/>
            <p:cNvGrpSpPr/>
            <p:nvPr/>
          </p:nvGrpSpPr>
          <p:grpSpPr>
            <a:xfrm>
              <a:off x="4034790" y="1819245"/>
              <a:ext cx="1360170" cy="615554"/>
              <a:chOff x="4046220" y="1640175"/>
              <a:chExt cx="1360170" cy="615554"/>
            </a:xfrm>
          </p:grpSpPr>
          <p:cxnSp>
            <p:nvCxnSpPr>
              <p:cNvPr id="81" name="꺾인 연결선 80"/>
              <p:cNvCxnSpPr>
                <a:stCxn id="82" idx="1"/>
              </p:cNvCxnSpPr>
              <p:nvPr/>
            </p:nvCxnSpPr>
            <p:spPr>
              <a:xfrm rot="10800000">
                <a:off x="4046220" y="1640175"/>
                <a:ext cx="712470" cy="461666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4758690" y="194795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교환</a:t>
                </a:r>
              </a:p>
            </p:txBody>
          </p:sp>
        </p:grpSp>
        <p:cxnSp>
          <p:nvCxnSpPr>
            <p:cNvPr id="80" name="꺾인 연결선 79"/>
            <p:cNvCxnSpPr>
              <a:stCxn id="82" idx="3"/>
            </p:cNvCxnSpPr>
            <p:nvPr/>
          </p:nvCxnSpPr>
          <p:spPr>
            <a:xfrm flipV="1">
              <a:off x="5394960" y="1819245"/>
              <a:ext cx="712470" cy="46166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84" name="직사각형 8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8498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75" name="직사각형 74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5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79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138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[4]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86" name="직선 화살표 연결선 85"/>
          <p:cNvCxnSpPr>
            <a:stCxn id="72" idx="2"/>
            <a:endCxn id="84" idx="0"/>
          </p:cNvCxnSpPr>
          <p:nvPr/>
        </p:nvCxnSpPr>
        <p:spPr>
          <a:xfrm flipH="1">
            <a:off x="1988820" y="2665531"/>
            <a:ext cx="4133850" cy="11760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4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Bubble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1" name="직사각형 20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3040" y="1652495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061460" y="1937801"/>
            <a:ext cx="1043940" cy="454879"/>
            <a:chOff x="1981200" y="1937801"/>
            <a:chExt cx="1043940" cy="454879"/>
          </a:xfrm>
        </p:grpSpPr>
        <p:cxnSp>
          <p:nvCxnSpPr>
            <p:cNvPr id="35" name="꺾인 연결선 34"/>
            <p:cNvCxnSpPr>
              <a:stCxn id="36" idx="1"/>
            </p:cNvCxnSpPr>
            <p:nvPr/>
          </p:nvCxnSpPr>
          <p:spPr>
            <a:xfrm rot="10800000" flipV="1">
              <a:off x="1981200" y="2091690"/>
              <a:ext cx="24384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225040" y="1937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교환</a:t>
              </a: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>
            <a:xfrm>
              <a:off x="2773680" y="2091690"/>
              <a:ext cx="251460" cy="30099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0025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4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126480" y="3183691"/>
            <a:ext cx="1036320" cy="584015"/>
            <a:chOff x="3036570" y="1807726"/>
            <a:chExt cx="1036320" cy="584015"/>
          </a:xfrm>
        </p:grpSpPr>
        <p:grpSp>
          <p:nvGrpSpPr>
            <p:cNvPr id="91" name="그룹 90"/>
            <p:cNvGrpSpPr/>
            <p:nvPr/>
          </p:nvGrpSpPr>
          <p:grpSpPr>
            <a:xfrm>
              <a:off x="3036570" y="1807727"/>
              <a:ext cx="834390" cy="584014"/>
              <a:chOff x="3048000" y="1628657"/>
              <a:chExt cx="834390" cy="584014"/>
            </a:xfrm>
          </p:grpSpPr>
          <p:cxnSp>
            <p:nvCxnSpPr>
              <p:cNvPr id="93" name="꺾인 연결선 92"/>
              <p:cNvCxnSpPr>
                <a:stCxn id="94" idx="1"/>
                <a:endCxn id="65" idx="2"/>
              </p:cNvCxnSpPr>
              <p:nvPr/>
            </p:nvCxnSpPr>
            <p:spPr>
              <a:xfrm rot="10800000">
                <a:off x="3048000" y="1628657"/>
                <a:ext cx="186690" cy="430127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3234690" y="1904894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92" name="꺾인 연결선 91"/>
            <p:cNvCxnSpPr>
              <a:stCxn id="94" idx="3"/>
              <a:endCxn id="66" idx="2"/>
            </p:cNvCxnSpPr>
            <p:nvPr/>
          </p:nvCxnSpPr>
          <p:spPr>
            <a:xfrm flipV="1">
              <a:off x="3870960" y="1807726"/>
              <a:ext cx="201930" cy="430127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249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4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126480" y="3183691"/>
            <a:ext cx="1036320" cy="584015"/>
            <a:chOff x="3036570" y="1807726"/>
            <a:chExt cx="1036320" cy="584015"/>
          </a:xfrm>
        </p:grpSpPr>
        <p:grpSp>
          <p:nvGrpSpPr>
            <p:cNvPr id="91" name="그룹 90"/>
            <p:cNvGrpSpPr/>
            <p:nvPr/>
          </p:nvGrpSpPr>
          <p:grpSpPr>
            <a:xfrm>
              <a:off x="3036570" y="1807727"/>
              <a:ext cx="834390" cy="584014"/>
              <a:chOff x="3048000" y="1628657"/>
              <a:chExt cx="834390" cy="584014"/>
            </a:xfrm>
          </p:grpSpPr>
          <p:cxnSp>
            <p:nvCxnSpPr>
              <p:cNvPr id="93" name="꺾인 연결선 92"/>
              <p:cNvCxnSpPr>
                <a:stCxn id="94" idx="1"/>
                <a:endCxn id="65" idx="2"/>
              </p:cNvCxnSpPr>
              <p:nvPr/>
            </p:nvCxnSpPr>
            <p:spPr>
              <a:xfrm rot="10800000">
                <a:off x="3048000" y="1628657"/>
                <a:ext cx="186690" cy="430127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3234690" y="1904894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비교</a:t>
                </a:r>
              </a:p>
            </p:txBody>
          </p:sp>
        </p:grpSp>
        <p:cxnSp>
          <p:nvCxnSpPr>
            <p:cNvPr id="92" name="꺾인 연결선 91"/>
            <p:cNvCxnSpPr>
              <a:stCxn id="94" idx="3"/>
              <a:endCxn id="66" idx="2"/>
            </p:cNvCxnSpPr>
            <p:nvPr/>
          </p:nvCxnSpPr>
          <p:spPr>
            <a:xfrm flipV="1">
              <a:off x="3870960" y="1807726"/>
              <a:ext cx="201930" cy="430127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6724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[5]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</a:rPr>
                <a:t>5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직선 화살표 연결선 74"/>
          <p:cNvCxnSpPr>
            <a:stCxn id="73" idx="2"/>
          </p:cNvCxnSpPr>
          <p:nvPr/>
        </p:nvCxnSpPr>
        <p:spPr>
          <a:xfrm flipH="1">
            <a:off x="1988820" y="2665531"/>
            <a:ext cx="5177790" cy="11760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9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5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126480" y="3183691"/>
            <a:ext cx="1036320" cy="615554"/>
            <a:chOff x="5067300" y="1819245"/>
            <a:chExt cx="1036320" cy="615554"/>
          </a:xfrm>
        </p:grpSpPr>
        <p:grpSp>
          <p:nvGrpSpPr>
            <p:cNvPr id="87" name="그룹 86"/>
            <p:cNvGrpSpPr/>
            <p:nvPr/>
          </p:nvGrpSpPr>
          <p:grpSpPr>
            <a:xfrm>
              <a:off x="5067300" y="1819245"/>
              <a:ext cx="857250" cy="615554"/>
              <a:chOff x="5078730" y="1640175"/>
              <a:chExt cx="857250" cy="615554"/>
            </a:xfrm>
          </p:grpSpPr>
          <p:cxnSp>
            <p:nvCxnSpPr>
              <p:cNvPr id="89" name="꺾인 연결선 88"/>
              <p:cNvCxnSpPr>
                <a:stCxn id="90" idx="1"/>
                <a:endCxn id="65" idx="2"/>
              </p:cNvCxnSpPr>
              <p:nvPr/>
            </p:nvCxnSpPr>
            <p:spPr>
              <a:xfrm rot="10800000">
                <a:off x="5078730" y="1640175"/>
                <a:ext cx="209550" cy="461666"/>
              </a:xfrm>
              <a:prstGeom prst="bentConnector2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288280" y="1947952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C00000"/>
                    </a:solidFill>
                  </a:rPr>
                  <a:t>교환</a:t>
                </a:r>
              </a:p>
            </p:txBody>
          </p:sp>
        </p:grpSp>
        <p:cxnSp>
          <p:nvCxnSpPr>
            <p:cNvPr id="88" name="꺾인 연결선 87"/>
            <p:cNvCxnSpPr>
              <a:stCxn id="90" idx="3"/>
              <a:endCxn id="66" idx="2"/>
            </p:cNvCxnSpPr>
            <p:nvPr/>
          </p:nvCxnSpPr>
          <p:spPr>
            <a:xfrm flipV="1">
              <a:off x="5924550" y="1819245"/>
              <a:ext cx="179070" cy="46166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386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70660" y="3841565"/>
            <a:ext cx="1036320" cy="791289"/>
            <a:chOff x="4029075" y="3543300"/>
            <a:chExt cx="1036320" cy="791289"/>
          </a:xfrm>
        </p:grpSpPr>
        <p:sp>
          <p:nvSpPr>
            <p:cNvPr id="84" name="직사각형 83"/>
            <p:cNvSpPr/>
            <p:nvPr/>
          </p:nvSpPr>
          <p:spPr>
            <a:xfrm>
              <a:off x="4029075" y="3543300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8080"/>
                  </a:solidFill>
                </a:rPr>
                <a:t>5</a:t>
              </a:r>
              <a:endParaRPr lang="ko-KR" altLang="en-US" sz="2400" dirty="0">
                <a:solidFill>
                  <a:srgbClr val="00808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29075" y="405759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</a:rPr>
                <a:t>min_index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2013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4640" y="2665531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070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46120" y="760832"/>
            <a:ext cx="2651760" cy="595527"/>
            <a:chOff x="4701540" y="434685"/>
            <a:chExt cx="2651760" cy="595527"/>
          </a:xfrm>
        </p:grpSpPr>
        <p:sp>
          <p:nvSpPr>
            <p:cNvPr id="37" name="직사각형 36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22670" y="760832"/>
            <a:ext cx="2651760" cy="595527"/>
            <a:chOff x="4701540" y="434685"/>
            <a:chExt cx="2651760" cy="595527"/>
          </a:xfrm>
        </p:grpSpPr>
        <p:sp>
          <p:nvSpPr>
            <p:cNvPr id="50" name="직사각형 49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5760" y="1508759"/>
            <a:ext cx="2651760" cy="595527"/>
            <a:chOff x="4701540" y="434685"/>
            <a:chExt cx="2651760" cy="595527"/>
          </a:xfrm>
        </p:grpSpPr>
        <p:sp>
          <p:nvSpPr>
            <p:cNvPr id="42" name="직사각형 41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6304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9936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568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95" y="272455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6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3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568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0832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52260" y="229619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200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246120" y="1508759"/>
            <a:ext cx="2651760" cy="595527"/>
            <a:chOff x="4701540" y="434685"/>
            <a:chExt cx="2651760" cy="595527"/>
          </a:xfrm>
        </p:grpSpPr>
        <p:sp>
          <p:nvSpPr>
            <p:cNvPr id="74" name="직사각형 73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2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198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560832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제목 6"/>
          <p:cNvSpPr txBox="1">
            <a:spLocks/>
          </p:cNvSpPr>
          <p:nvPr/>
        </p:nvSpPr>
        <p:spPr>
          <a:xfrm>
            <a:off x="1463040" y="3244651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40830" y="2665531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84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1451" y="792342"/>
            <a:ext cx="4559629" cy="420637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/>
              </a:rPr>
              <a:t>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/>
              </a:rPr>
              <a:t> 6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selection_sort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j,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(i = 0; i &lt; </a:t>
            </a:r>
            <a:r>
              <a:rPr lang="nn-NO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- 1; i++)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(j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+ 1; j &lt;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[j] &lt;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{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j;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lvl="2"/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lvl="2"/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831081" y="792342"/>
            <a:ext cx="4057098" cy="210325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] = { 5, 4, 6, 1, 3, 2 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selection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_sort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);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latin typeface="Consolas" pitchFamily="49" charset="0"/>
                <a:ea typeface="돋움체"/>
              </a:rPr>
              <a:t>MAX</a:t>
            </a:r>
            <a:r>
              <a:rPr lang="nn-NO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; i++)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itchFamily="49" charset="0"/>
                <a:ea typeface="돋움체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itchFamily="49" charset="0"/>
                <a:ea typeface="돋움체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[i]);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ea typeface="돋움체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itchFamily="49" charset="0"/>
                <a:ea typeface="돋움체"/>
              </a:rPr>
              <a:t>}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1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Selection sort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2207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2"/>
            <a:ext cx="8438209" cy="120076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삽입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(Insertion Sort)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앞의 원소부터 차례대로 진행하여 원소 앞의 이미 정렬된 배열에 자신의 위치를 삽입하는 알고리즘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시간복잡도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</a:t>
            </a:r>
            <a:r>
              <a:rPr lang="en-US" altLang="ko-KR" sz="16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2404182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</a:t>
            </a:r>
            <a:r>
              <a:rPr lang="en-US" altLang="ko-KR" sz="1600" b="1" dirty="0">
                <a:solidFill>
                  <a:srgbClr val="CC00CC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3040" y="1652495"/>
            <a:ext cx="212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초기모습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(0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부제목 7">
            <a:extLst>
              <a:ext uri="{FF2B5EF4-FFF2-40B4-BE49-F238E27FC236}">
                <a16:creationId xmlns:a16="http://schemas.microsoft.com/office/drawing/2014/main" xmlns="" id="{ECA5E1E2-B2C3-4441-9F48-C89AB69B2455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01523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6331</Words>
  <Application>Microsoft Office PowerPoint</Application>
  <PresentationFormat>화면 슬라이드 쇼(16:9)</PresentationFormat>
  <Paragraphs>4189</Paragraphs>
  <Slides>131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131</vt:i4>
      </vt:variant>
    </vt:vector>
  </HeadingPairs>
  <TitlesOfParts>
    <vt:vector size="132" baseType="lpstr">
      <vt:lpstr>Office 테마</vt:lpstr>
      <vt:lpstr>자료구조와 알고리즘 04강 버블 정렬 알고리즘 선택 정렬 알고리즘 삽입 정렬 알고리즘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Lecture 04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KOREA_work</cp:lastModifiedBy>
  <cp:revision>98</cp:revision>
  <dcterms:created xsi:type="dcterms:W3CDTF">2017-06-08T02:27:15Z</dcterms:created>
  <dcterms:modified xsi:type="dcterms:W3CDTF">2019-07-15T05:27:24Z</dcterms:modified>
</cp:coreProperties>
</file>