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16" r:id="rId3"/>
    <p:sldId id="461" r:id="rId4"/>
    <p:sldId id="462" r:id="rId5"/>
    <p:sldId id="465" r:id="rId6"/>
    <p:sldId id="463" r:id="rId7"/>
    <p:sldId id="467" r:id="rId8"/>
    <p:sldId id="464" r:id="rId9"/>
    <p:sldId id="466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8" r:id="rId30"/>
    <p:sldId id="489" r:id="rId31"/>
    <p:sldId id="490" r:id="rId32"/>
    <p:sldId id="491" r:id="rId33"/>
    <p:sldId id="492" r:id="rId34"/>
    <p:sldId id="298" r:id="rId35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a Lee" initials="SL" lastIdx="1" clrIdx="0">
    <p:extLst>
      <p:ext uri="{19B8F6BF-5375-455C-9EA6-DF929625EA0E}">
        <p15:presenceInfo xmlns:p15="http://schemas.microsoft.com/office/powerpoint/2012/main" userId="a527d2b496218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CC00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38" autoAdjust="0"/>
    <p:restoredTop sz="94694" autoAdjust="0"/>
  </p:normalViewPr>
  <p:slideViewPr>
    <p:cSldViewPr snapToGrid="0">
      <p:cViewPr varScale="1">
        <p:scale>
          <a:sx n="143" d="100"/>
          <a:sy n="143" d="100"/>
        </p:scale>
        <p:origin x="282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A1DC3-B1A9-47D5-AEED-E42EF85FFC1E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0D938-D7A1-4923-BF5D-FB3302B4F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9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0D938-D7A1-4923-BF5D-FB3302B4F8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6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" name="이등변 삼각형 3"/>
          <p:cNvSpPr/>
          <p:nvPr userDrawn="1"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이등변 삼각형 4"/>
          <p:cNvSpPr/>
          <p:nvPr userDrawn="1"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부제목 7"/>
          <p:cNvSpPr txBox="1">
            <a:spLocks/>
          </p:cNvSpPr>
          <p:nvPr userDrawn="1"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6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" y="0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02754" y="1774072"/>
            <a:ext cx="6858000" cy="1296787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자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료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조와 </a:t>
            </a:r>
            <a:r>
              <a:rPr lang="ko-KR" altLang="en-US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알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고</a:t>
            </a:r>
            <a:r>
              <a:rPr lang="ko-KR" altLang="en-US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리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즘</a:t>
            </a:r>
            <a:b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07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b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Sort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직접 구현하기</a:t>
            </a: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77342" y="35193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1D3DC01-0498-4C1D-9590-3BBE31A5047A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C88748-49D7-442D-BAD2-F1FB923CE8BF}"/>
              </a:ext>
            </a:extLst>
          </p:cNvPr>
          <p:cNvGrpSpPr/>
          <p:nvPr/>
        </p:nvGrpSpPr>
        <p:grpSpPr>
          <a:xfrm>
            <a:off x="3017520" y="3722240"/>
            <a:ext cx="1036320" cy="613529"/>
            <a:chOff x="1988820" y="1807726"/>
            <a:chExt cx="1036320" cy="61352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624C409-0220-4969-838C-6DB32F4F76D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44" name="꺾인 연결선 80">
                <a:extLst>
                  <a:ext uri="{FF2B5EF4-FFF2-40B4-BE49-F238E27FC236}">
                    <a16:creationId xmlns:a16="http://schemas.microsoft.com/office/drawing/2014/main" id="{6E587AF4-5BD3-4FFE-A9A8-003564B260A0}"/>
                  </a:ext>
                </a:extLst>
              </p:cNvPr>
              <p:cNvCxnSpPr>
                <a:stCxn id="45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BC16526-18B2-4F44-9B17-75DBEA4CA02D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43" name="꺾인 연결선 79">
              <a:extLst>
                <a:ext uri="{FF2B5EF4-FFF2-40B4-BE49-F238E27FC236}">
                  <a16:creationId xmlns:a16="http://schemas.microsoft.com/office/drawing/2014/main" id="{3AB8B5CD-451E-4E5D-857C-A4118EB46C63}"/>
                </a:ext>
              </a:extLst>
            </p:cNvPr>
            <p:cNvCxnSpPr>
              <a:stCxn id="45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6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353377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5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353377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1C62A50-BC90-4727-8719-F02489212171}"/>
              </a:ext>
            </a:extLst>
          </p:cNvPr>
          <p:cNvCxnSpPr>
            <a:cxnSpLocks/>
          </p:cNvCxnSpPr>
          <p:nvPr/>
        </p:nvCxnSpPr>
        <p:spPr>
          <a:xfrm flipV="1">
            <a:off x="5082540" y="3722240"/>
            <a:ext cx="0" cy="459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353377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259046F-F166-472A-A6BF-7346A3370DD7}"/>
              </a:ext>
            </a:extLst>
          </p:cNvPr>
          <p:cNvGrpSpPr/>
          <p:nvPr/>
        </p:nvGrpSpPr>
        <p:grpSpPr>
          <a:xfrm>
            <a:off x="4046220" y="3722240"/>
            <a:ext cx="1036320" cy="613529"/>
            <a:chOff x="1988820" y="1807726"/>
            <a:chExt cx="1036320" cy="613529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E6D1F3F1-162F-4E11-9204-A0823547FF46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58" name="꺾인 연결선 80">
                <a:extLst>
                  <a:ext uri="{FF2B5EF4-FFF2-40B4-BE49-F238E27FC236}">
                    <a16:creationId xmlns:a16="http://schemas.microsoft.com/office/drawing/2014/main" id="{3596DA11-EE0D-4737-B95C-94DD5DD0125B}"/>
                  </a:ext>
                </a:extLst>
              </p:cNvPr>
              <p:cNvCxnSpPr>
                <a:stCxn id="59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5706BD-D281-40CE-A0CE-451F1A9A4CE6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7" name="꺾인 연결선 79">
              <a:extLst>
                <a:ext uri="{FF2B5EF4-FFF2-40B4-BE49-F238E27FC236}">
                  <a16:creationId xmlns:a16="http://schemas.microsoft.com/office/drawing/2014/main" id="{01CDDADB-D75A-4A31-BBFD-EB3963B6D3AA}"/>
                </a:ext>
              </a:extLst>
            </p:cNvPr>
            <p:cNvCxnSpPr>
              <a:stCxn id="59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144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353377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259046F-F166-472A-A6BF-7346A3370DD7}"/>
              </a:ext>
            </a:extLst>
          </p:cNvPr>
          <p:cNvGrpSpPr/>
          <p:nvPr/>
        </p:nvGrpSpPr>
        <p:grpSpPr>
          <a:xfrm>
            <a:off x="4046220" y="3722240"/>
            <a:ext cx="1036320" cy="613529"/>
            <a:chOff x="1988820" y="1807726"/>
            <a:chExt cx="1036320" cy="613529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E6D1F3F1-162F-4E11-9204-A0823547FF46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58" name="꺾인 연결선 80">
                <a:extLst>
                  <a:ext uri="{FF2B5EF4-FFF2-40B4-BE49-F238E27FC236}">
                    <a16:creationId xmlns:a16="http://schemas.microsoft.com/office/drawing/2014/main" id="{3596DA11-EE0D-4737-B95C-94DD5DD0125B}"/>
                  </a:ext>
                </a:extLst>
              </p:cNvPr>
              <p:cNvCxnSpPr>
                <a:stCxn id="59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5706BD-D281-40CE-A0CE-451F1A9A4CE6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7" name="꺾인 연결선 79">
              <a:extLst>
                <a:ext uri="{FF2B5EF4-FFF2-40B4-BE49-F238E27FC236}">
                  <a16:creationId xmlns:a16="http://schemas.microsoft.com/office/drawing/2014/main" id="{01CDDADB-D75A-4A31-BBFD-EB3963B6D3AA}"/>
                </a:ext>
              </a:extLst>
            </p:cNvPr>
            <p:cNvCxnSpPr>
              <a:stCxn id="59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802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35818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4574043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259046F-F166-472A-A6BF-7346A3370DD7}"/>
              </a:ext>
            </a:extLst>
          </p:cNvPr>
          <p:cNvGrpSpPr/>
          <p:nvPr/>
        </p:nvGrpSpPr>
        <p:grpSpPr>
          <a:xfrm>
            <a:off x="3029226" y="3722240"/>
            <a:ext cx="1036320" cy="613529"/>
            <a:chOff x="1988820" y="1807726"/>
            <a:chExt cx="1036320" cy="613529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E6D1F3F1-162F-4E11-9204-A0823547FF46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58" name="꺾인 연결선 80">
                <a:extLst>
                  <a:ext uri="{FF2B5EF4-FFF2-40B4-BE49-F238E27FC236}">
                    <a16:creationId xmlns:a16="http://schemas.microsoft.com/office/drawing/2014/main" id="{3596DA11-EE0D-4737-B95C-94DD5DD0125B}"/>
                  </a:ext>
                </a:extLst>
              </p:cNvPr>
              <p:cNvCxnSpPr>
                <a:stCxn id="59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5706BD-D281-40CE-A0CE-451F1A9A4CE6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7" name="꺾인 연결선 79">
              <a:extLst>
                <a:ext uri="{FF2B5EF4-FFF2-40B4-BE49-F238E27FC236}">
                  <a16:creationId xmlns:a16="http://schemas.microsoft.com/office/drawing/2014/main" id="{01CDDADB-D75A-4A31-BBFD-EB3963B6D3AA}"/>
                </a:ext>
              </a:extLst>
            </p:cNvPr>
            <p:cNvCxnSpPr>
              <a:stCxn id="59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22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06981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59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226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3543301" y="320298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4581663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259046F-F166-472A-A6BF-7346A3370DD7}"/>
              </a:ext>
            </a:extLst>
          </p:cNvPr>
          <p:cNvGrpSpPr/>
          <p:nvPr/>
        </p:nvGrpSpPr>
        <p:grpSpPr>
          <a:xfrm>
            <a:off x="1987799" y="3722240"/>
            <a:ext cx="1036320" cy="613529"/>
            <a:chOff x="1988820" y="1807726"/>
            <a:chExt cx="1036320" cy="613529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E6D1F3F1-162F-4E11-9204-A0823547FF46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58" name="꺾인 연결선 80">
                <a:extLst>
                  <a:ext uri="{FF2B5EF4-FFF2-40B4-BE49-F238E27FC236}">
                    <a16:creationId xmlns:a16="http://schemas.microsoft.com/office/drawing/2014/main" id="{3596DA11-EE0D-4737-B95C-94DD5DD0125B}"/>
                  </a:ext>
                </a:extLst>
              </p:cNvPr>
              <p:cNvCxnSpPr>
                <a:stCxn id="59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5706BD-D281-40CE-A0CE-451F1A9A4CE6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57" name="꺾인 연결선 79">
              <a:extLst>
                <a:ext uri="{FF2B5EF4-FFF2-40B4-BE49-F238E27FC236}">
                  <a16:creationId xmlns:a16="http://schemas.microsoft.com/office/drawing/2014/main" id="{01CDDADB-D75A-4A31-BBFD-EB3963B6D3AA}"/>
                </a:ext>
              </a:extLst>
            </p:cNvPr>
            <p:cNvCxnSpPr>
              <a:stCxn id="59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39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0595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59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226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3543301" y="320298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4581663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14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0595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59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226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3543301" y="320298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4581663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34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27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59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226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3547621" y="320298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4585983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8359" cy="595527"/>
            <a:chOff x="4694941" y="434685"/>
            <a:chExt cx="265835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4043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8239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816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86C829A-1A0C-47AE-94E1-D9F49AF81155}"/>
              </a:ext>
            </a:extLst>
          </p:cNvPr>
          <p:cNvCxnSpPr>
            <a:cxnSpLocks/>
          </p:cNvCxnSpPr>
          <p:nvPr/>
        </p:nvCxnSpPr>
        <p:spPr>
          <a:xfrm flipV="1">
            <a:off x="6126480" y="3722240"/>
            <a:ext cx="0" cy="459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16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4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Implement Insertion sort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84B47D-F80B-425E-9D07-C929FA484315}"/>
              </a:ext>
            </a:extLst>
          </p:cNvPr>
          <p:cNvSpPr/>
          <p:nvPr/>
        </p:nvSpPr>
        <p:spPr>
          <a:xfrm>
            <a:off x="271451" y="792342"/>
            <a:ext cx="8438209" cy="1200764"/>
          </a:xfrm>
          <a:prstGeom prst="rect">
            <a:avLst/>
          </a:prstGeom>
          <a:noFill/>
          <a:ln w="381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삽입 정렬 알고리즘 </a:t>
            </a:r>
            <a:r>
              <a:rPr lang="en-US" altLang="ko-KR" sz="2000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(Insertion Sort)</a:t>
            </a:r>
          </a:p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앞의 원소부터 차례대로 진행하여 원소 앞의 이미 정렬된 배열에 자신의 위치를 삽입하는 알고리즘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1600" b="1" dirty="0" err="1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시간복잡도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O(n</a:t>
            </a:r>
            <a:r>
              <a:rPr lang="en-US" altLang="ko-KR" sz="1600" b="1" baseline="30000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9487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27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594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226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3547621" y="320298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4585983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8359" cy="595527"/>
            <a:chOff x="4694941" y="434685"/>
            <a:chExt cx="265835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4043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8239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816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86C829A-1A0C-47AE-94E1-D9F49AF81155}"/>
              </a:ext>
            </a:extLst>
          </p:cNvPr>
          <p:cNvCxnSpPr>
            <a:cxnSpLocks/>
          </p:cNvCxnSpPr>
          <p:nvPr/>
        </p:nvCxnSpPr>
        <p:spPr>
          <a:xfrm flipV="1">
            <a:off x="6126480" y="3722240"/>
            <a:ext cx="0" cy="459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055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27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1594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226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3547621" y="320298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4585983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8359" cy="595527"/>
            <a:chOff x="4694941" y="434685"/>
            <a:chExt cx="265835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4043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8239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816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42F6162-A9C3-47BF-8E6B-4E08CC601815}"/>
              </a:ext>
            </a:extLst>
          </p:cNvPr>
          <p:cNvGrpSpPr/>
          <p:nvPr/>
        </p:nvGrpSpPr>
        <p:grpSpPr>
          <a:xfrm>
            <a:off x="5102101" y="3722240"/>
            <a:ext cx="1036320" cy="613529"/>
            <a:chOff x="1988820" y="1807726"/>
            <a:chExt cx="1036320" cy="613529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2AA0823-A32C-4CB6-9579-F1977EE9D8F5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68" name="꺾인 연결선 80">
                <a:extLst>
                  <a:ext uri="{FF2B5EF4-FFF2-40B4-BE49-F238E27FC236}">
                    <a16:creationId xmlns:a16="http://schemas.microsoft.com/office/drawing/2014/main" id="{43920137-0826-4868-AEE4-8AD863D3FDA0}"/>
                  </a:ext>
                </a:extLst>
              </p:cNvPr>
              <p:cNvCxnSpPr>
                <a:stCxn id="69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F27BD62-4B3E-45C8-8AB6-BEBCD1484B54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67" name="꺾인 연결선 79">
              <a:extLst>
                <a:ext uri="{FF2B5EF4-FFF2-40B4-BE49-F238E27FC236}">
                  <a16:creationId xmlns:a16="http://schemas.microsoft.com/office/drawing/2014/main" id="{108D4A4D-038D-479D-B48F-F175D950249F}"/>
                </a:ext>
              </a:extLst>
            </p:cNvPr>
            <p:cNvCxnSpPr>
              <a:stCxn id="69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850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27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84264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3547621" y="3202987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5621382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8359" cy="595527"/>
            <a:chOff x="4694941" y="434685"/>
            <a:chExt cx="265835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4043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8239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816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FE2EC-BE28-4484-BDB2-B39FAA0520FC}"/>
              </a:ext>
            </a:extLst>
          </p:cNvPr>
          <p:cNvGrpSpPr/>
          <p:nvPr/>
        </p:nvGrpSpPr>
        <p:grpSpPr>
          <a:xfrm>
            <a:off x="4061222" y="3722240"/>
            <a:ext cx="1036320" cy="613529"/>
            <a:chOff x="1988820" y="1807726"/>
            <a:chExt cx="1036320" cy="61352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715B18A-544C-44CA-A8E8-CECB5C107044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2" name="꺾인 연결선 80">
                <a:extLst>
                  <a:ext uri="{FF2B5EF4-FFF2-40B4-BE49-F238E27FC236}">
                    <a16:creationId xmlns:a16="http://schemas.microsoft.com/office/drawing/2014/main" id="{0B89E11B-87F3-4A70-8D03-A109A5DA30EE}"/>
                  </a:ext>
                </a:extLst>
              </p:cNvPr>
              <p:cNvCxnSpPr>
                <a:stCxn id="73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A496F26-6FFF-4D3A-86D3-CAC33903239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1" name="꺾인 연결선 79">
              <a:extLst>
                <a:ext uri="{FF2B5EF4-FFF2-40B4-BE49-F238E27FC236}">
                  <a16:creationId xmlns:a16="http://schemas.microsoft.com/office/drawing/2014/main" id="{EB52303B-9069-4A0C-ACBA-3305D3D8D321}"/>
                </a:ext>
              </a:extLst>
            </p:cNvPr>
            <p:cNvCxnSpPr>
              <a:stCxn id="73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02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27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45034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4579007" y="319699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5613762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8359" cy="595527"/>
            <a:chOff x="4694941" y="434685"/>
            <a:chExt cx="265835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4043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8239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816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FE2EC-BE28-4484-BDB2-B39FAA0520FC}"/>
              </a:ext>
            </a:extLst>
          </p:cNvPr>
          <p:cNvGrpSpPr/>
          <p:nvPr/>
        </p:nvGrpSpPr>
        <p:grpSpPr>
          <a:xfrm>
            <a:off x="3017520" y="3722240"/>
            <a:ext cx="1036320" cy="613529"/>
            <a:chOff x="1988820" y="1807726"/>
            <a:chExt cx="1036320" cy="61352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715B18A-544C-44CA-A8E8-CECB5C107044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2" name="꺾인 연결선 80">
                <a:extLst>
                  <a:ext uri="{FF2B5EF4-FFF2-40B4-BE49-F238E27FC236}">
                    <a16:creationId xmlns:a16="http://schemas.microsoft.com/office/drawing/2014/main" id="{0B89E11B-87F3-4A70-8D03-A109A5DA30EE}"/>
                  </a:ext>
                </a:extLst>
              </p:cNvPr>
              <p:cNvCxnSpPr>
                <a:stCxn id="73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A496F26-6FFF-4D3A-86D3-CAC33903239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1" name="꺾인 연결선 79">
              <a:extLst>
                <a:ext uri="{FF2B5EF4-FFF2-40B4-BE49-F238E27FC236}">
                  <a16:creationId xmlns:a16="http://schemas.microsoft.com/office/drawing/2014/main" id="{EB52303B-9069-4A0C-ACBA-3305D3D8D321}"/>
                </a:ext>
              </a:extLst>
            </p:cNvPr>
            <p:cNvCxnSpPr>
              <a:stCxn id="73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72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5479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05314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4579007" y="319699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5613762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8359" cy="595527"/>
            <a:chOff x="4694941" y="434685"/>
            <a:chExt cx="265835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4043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8239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816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AFE2EC-BE28-4484-BDB2-B39FAA0520FC}"/>
              </a:ext>
            </a:extLst>
          </p:cNvPr>
          <p:cNvGrpSpPr/>
          <p:nvPr/>
        </p:nvGrpSpPr>
        <p:grpSpPr>
          <a:xfrm>
            <a:off x="1994466" y="3722240"/>
            <a:ext cx="1036320" cy="613529"/>
            <a:chOff x="1988820" y="1807726"/>
            <a:chExt cx="1036320" cy="61352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715B18A-544C-44CA-A8E8-CECB5C107044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2" name="꺾인 연결선 80">
                <a:extLst>
                  <a:ext uri="{FF2B5EF4-FFF2-40B4-BE49-F238E27FC236}">
                    <a16:creationId xmlns:a16="http://schemas.microsoft.com/office/drawing/2014/main" id="{0B89E11B-87F3-4A70-8D03-A109A5DA30EE}"/>
                  </a:ext>
                </a:extLst>
              </p:cNvPr>
              <p:cNvCxnSpPr>
                <a:stCxn id="73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A496F26-6FFF-4D3A-86D3-CAC33903239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1" name="꺾인 연결선 79">
              <a:extLst>
                <a:ext uri="{FF2B5EF4-FFF2-40B4-BE49-F238E27FC236}">
                  <a16:creationId xmlns:a16="http://schemas.microsoft.com/office/drawing/2014/main" id="{EB52303B-9069-4A0C-ACBA-3305D3D8D321}"/>
                </a:ext>
              </a:extLst>
            </p:cNvPr>
            <p:cNvCxnSpPr>
              <a:stCxn id="73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9216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5479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4579007" y="319699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5613762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E0B198-E9DF-4270-998E-A3CA6CE07BB5}"/>
              </a:ext>
            </a:extLst>
          </p:cNvPr>
          <p:cNvSpPr/>
          <p:nvPr/>
        </p:nvSpPr>
        <p:spPr>
          <a:xfrm>
            <a:off x="250384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92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5479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4579007" y="319699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5613762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E0B198-E9DF-4270-998E-A3CA6CE07BB5}"/>
              </a:ext>
            </a:extLst>
          </p:cNvPr>
          <p:cNvSpPr/>
          <p:nvPr/>
        </p:nvSpPr>
        <p:spPr>
          <a:xfrm>
            <a:off x="250384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4575CB1-85CF-4D69-80F5-0FBC8AE88D6A}"/>
              </a:ext>
            </a:extLst>
          </p:cNvPr>
          <p:cNvCxnSpPr>
            <a:cxnSpLocks/>
          </p:cNvCxnSpPr>
          <p:nvPr/>
        </p:nvCxnSpPr>
        <p:spPr>
          <a:xfrm flipV="1">
            <a:off x="7157258" y="3722240"/>
            <a:ext cx="0" cy="459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7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5479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4579007" y="319699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5613762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E0B198-E9DF-4270-998E-A3CA6CE07BB5}"/>
              </a:ext>
            </a:extLst>
          </p:cNvPr>
          <p:cNvSpPr/>
          <p:nvPr/>
        </p:nvSpPr>
        <p:spPr>
          <a:xfrm>
            <a:off x="250384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CB6315A-B676-4570-8B57-855A9A5BEE69}"/>
              </a:ext>
            </a:extLst>
          </p:cNvPr>
          <p:cNvGrpSpPr/>
          <p:nvPr/>
        </p:nvGrpSpPr>
        <p:grpSpPr>
          <a:xfrm>
            <a:off x="6136005" y="3722240"/>
            <a:ext cx="1036320" cy="613529"/>
            <a:chOff x="1988820" y="1807726"/>
            <a:chExt cx="1036320" cy="61352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E93FBCA-E890-4253-8473-802BAD0F8D7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7" name="꺾인 연결선 80">
                <a:extLst>
                  <a:ext uri="{FF2B5EF4-FFF2-40B4-BE49-F238E27FC236}">
                    <a16:creationId xmlns:a16="http://schemas.microsoft.com/office/drawing/2014/main" id="{23EC4E88-3326-4EE4-BED7-D8E9D0D011A3}"/>
                  </a:ext>
                </a:extLst>
              </p:cNvPr>
              <p:cNvCxnSpPr>
                <a:stCxn id="78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4B3AD0D-250B-4C37-AAE2-C1784F80C5C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6" name="꺾인 연결선 79">
              <a:extLst>
                <a:ext uri="{FF2B5EF4-FFF2-40B4-BE49-F238E27FC236}">
                  <a16:creationId xmlns:a16="http://schemas.microsoft.com/office/drawing/2014/main" id="{5160CE26-6690-43BA-9684-C164DDB7A133}"/>
                </a:ext>
              </a:extLst>
            </p:cNvPr>
            <p:cNvCxnSpPr>
              <a:stCxn id="78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7483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5479" y="320407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4579007" y="319699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5613762" y="3204079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E0B198-E9DF-4270-998E-A3CA6CE07BB5}"/>
              </a:ext>
            </a:extLst>
          </p:cNvPr>
          <p:cNvSpPr/>
          <p:nvPr/>
        </p:nvSpPr>
        <p:spPr>
          <a:xfrm>
            <a:off x="250384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CB6315A-B676-4570-8B57-855A9A5BEE69}"/>
              </a:ext>
            </a:extLst>
          </p:cNvPr>
          <p:cNvGrpSpPr/>
          <p:nvPr/>
        </p:nvGrpSpPr>
        <p:grpSpPr>
          <a:xfrm>
            <a:off x="5097644" y="3722240"/>
            <a:ext cx="1036320" cy="613529"/>
            <a:chOff x="1988820" y="1807726"/>
            <a:chExt cx="1036320" cy="61352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E93FBCA-E890-4253-8473-802BAD0F8D7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7" name="꺾인 연결선 80">
                <a:extLst>
                  <a:ext uri="{FF2B5EF4-FFF2-40B4-BE49-F238E27FC236}">
                    <a16:creationId xmlns:a16="http://schemas.microsoft.com/office/drawing/2014/main" id="{23EC4E88-3326-4EE4-BED7-D8E9D0D011A3}"/>
                  </a:ext>
                </a:extLst>
              </p:cNvPr>
              <p:cNvCxnSpPr>
                <a:stCxn id="78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4B3AD0D-250B-4C37-AAE2-C1784F80C5C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6" name="꺾인 연결선 79">
              <a:extLst>
                <a:ext uri="{FF2B5EF4-FFF2-40B4-BE49-F238E27FC236}">
                  <a16:creationId xmlns:a16="http://schemas.microsoft.com/office/drawing/2014/main" id="{5160CE26-6690-43BA-9684-C164DDB7A133}"/>
                </a:ext>
              </a:extLst>
            </p:cNvPr>
            <p:cNvCxnSpPr>
              <a:stCxn id="78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798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45479" y="320026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4165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5620889" y="319988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4581799" y="3200269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E0B198-E9DF-4270-998E-A3CA6CE07BB5}"/>
              </a:ext>
            </a:extLst>
          </p:cNvPr>
          <p:cNvSpPr/>
          <p:nvPr/>
        </p:nvSpPr>
        <p:spPr>
          <a:xfrm>
            <a:off x="251146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CB6315A-B676-4570-8B57-855A9A5BEE69}"/>
              </a:ext>
            </a:extLst>
          </p:cNvPr>
          <p:cNvGrpSpPr/>
          <p:nvPr/>
        </p:nvGrpSpPr>
        <p:grpSpPr>
          <a:xfrm>
            <a:off x="4060869" y="3722240"/>
            <a:ext cx="1036320" cy="613529"/>
            <a:chOff x="1988820" y="1807726"/>
            <a:chExt cx="1036320" cy="61352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E93FBCA-E890-4253-8473-802BAD0F8D7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7" name="꺾인 연결선 80">
                <a:extLst>
                  <a:ext uri="{FF2B5EF4-FFF2-40B4-BE49-F238E27FC236}">
                    <a16:creationId xmlns:a16="http://schemas.microsoft.com/office/drawing/2014/main" id="{23EC4E88-3326-4EE4-BED7-D8E9D0D011A3}"/>
                  </a:ext>
                </a:extLst>
              </p:cNvPr>
              <p:cNvCxnSpPr>
                <a:stCxn id="78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4B3AD0D-250B-4C37-AAE2-C1784F80C5C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6" name="꺾인 연결선 79">
              <a:extLst>
                <a:ext uri="{FF2B5EF4-FFF2-40B4-BE49-F238E27FC236}">
                  <a16:creationId xmlns:a16="http://schemas.microsoft.com/office/drawing/2014/main" id="{5160CE26-6690-43BA-9684-C164DDB7A133}"/>
                </a:ext>
              </a:extLst>
            </p:cNvPr>
            <p:cNvCxnSpPr>
              <a:stCxn id="78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55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30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936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3568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200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832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44640" y="23926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63040" y="1652495"/>
            <a:ext cx="212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초기모습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(0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부제목 7">
            <a:extLst>
              <a:ext uri="{FF2B5EF4-FFF2-40B4-BE49-F238E27FC236}">
                <a16:creationId xmlns:a16="http://schemas.microsoft.com/office/drawing/2014/main" id="{ECA5E1E2-B2C3-4441-9F48-C89AB69B2455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015232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82160" y="320026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5181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5621905" y="319988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3546270" y="3201464"/>
            <a:ext cx="1036320" cy="518161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E0B198-E9DF-4270-998E-A3CA6CE07BB5}"/>
              </a:ext>
            </a:extLst>
          </p:cNvPr>
          <p:cNvSpPr/>
          <p:nvPr/>
        </p:nvSpPr>
        <p:spPr>
          <a:xfrm>
            <a:off x="2511469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CB6315A-B676-4570-8B57-855A9A5BEE69}"/>
              </a:ext>
            </a:extLst>
          </p:cNvPr>
          <p:cNvGrpSpPr/>
          <p:nvPr/>
        </p:nvGrpSpPr>
        <p:grpSpPr>
          <a:xfrm>
            <a:off x="3016499" y="3722240"/>
            <a:ext cx="1036320" cy="613529"/>
            <a:chOff x="1988820" y="1807726"/>
            <a:chExt cx="1036320" cy="61352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E93FBCA-E890-4253-8473-802BAD0F8D7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7" name="꺾인 연결선 80">
                <a:extLst>
                  <a:ext uri="{FF2B5EF4-FFF2-40B4-BE49-F238E27FC236}">
                    <a16:creationId xmlns:a16="http://schemas.microsoft.com/office/drawing/2014/main" id="{23EC4E88-3326-4EE4-BED7-D8E9D0D011A3}"/>
                  </a:ext>
                </a:extLst>
              </p:cNvPr>
              <p:cNvCxnSpPr>
                <a:stCxn id="78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4B3AD0D-250B-4C37-AAE2-C1784F80C5C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6" name="꺾인 연결선 79">
              <a:extLst>
                <a:ext uri="{FF2B5EF4-FFF2-40B4-BE49-F238E27FC236}">
                  <a16:creationId xmlns:a16="http://schemas.microsoft.com/office/drawing/2014/main" id="{5160CE26-6690-43BA-9684-C164DDB7A133}"/>
                </a:ext>
              </a:extLst>
            </p:cNvPr>
            <p:cNvCxnSpPr>
              <a:stCxn id="78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494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82160" y="320026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5181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5621905" y="319988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2505600" y="3201464"/>
            <a:ext cx="1036320" cy="518161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E0B198-E9DF-4270-998E-A3CA6CE07BB5}"/>
              </a:ext>
            </a:extLst>
          </p:cNvPr>
          <p:cNvSpPr/>
          <p:nvPr/>
        </p:nvSpPr>
        <p:spPr>
          <a:xfrm>
            <a:off x="3545289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CB6315A-B676-4570-8B57-855A9A5BEE69}"/>
              </a:ext>
            </a:extLst>
          </p:cNvPr>
          <p:cNvGrpSpPr/>
          <p:nvPr/>
        </p:nvGrpSpPr>
        <p:grpSpPr>
          <a:xfrm>
            <a:off x="1995780" y="3722240"/>
            <a:ext cx="1036320" cy="613529"/>
            <a:chOff x="1988820" y="1807726"/>
            <a:chExt cx="1036320" cy="61352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4E93FBCA-E890-4253-8473-802BAD0F8D7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77" name="꺾인 연결선 80">
                <a:extLst>
                  <a:ext uri="{FF2B5EF4-FFF2-40B4-BE49-F238E27FC236}">
                    <a16:creationId xmlns:a16="http://schemas.microsoft.com/office/drawing/2014/main" id="{23EC4E88-3326-4EE4-BED7-D8E9D0D011A3}"/>
                  </a:ext>
                </a:extLst>
              </p:cNvPr>
              <p:cNvCxnSpPr>
                <a:stCxn id="78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4B3AD0D-250B-4C37-AAE2-C1784F80C5C8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76" name="꺾인 연결선 79">
              <a:extLst>
                <a:ext uri="{FF2B5EF4-FFF2-40B4-BE49-F238E27FC236}">
                  <a16:creationId xmlns:a16="http://schemas.microsoft.com/office/drawing/2014/main" id="{5160CE26-6690-43BA-9684-C164DDB7A133}"/>
                </a:ext>
              </a:extLst>
            </p:cNvPr>
            <p:cNvCxnSpPr>
              <a:stCxn id="78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2638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82160" y="320026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5181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5621905" y="319988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2505600" y="3201464"/>
            <a:ext cx="1036320" cy="518161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E0B198-E9DF-4270-998E-A3CA6CE07BB5}"/>
              </a:ext>
            </a:extLst>
          </p:cNvPr>
          <p:cNvSpPr/>
          <p:nvPr/>
        </p:nvSpPr>
        <p:spPr>
          <a:xfrm>
            <a:off x="3545289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09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82160" y="3200269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5181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6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DA3C549-C185-4626-B886-8418AD3CC0FF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F6591EF-AB4B-4781-9B86-188A9E33A564}"/>
              </a:ext>
            </a:extLst>
          </p:cNvPr>
          <p:cNvSpPr/>
          <p:nvPr/>
        </p:nvSpPr>
        <p:spPr>
          <a:xfrm>
            <a:off x="5621905" y="3199886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54A3D2-4371-4A06-B2CD-C5C3F3E83400}"/>
              </a:ext>
            </a:extLst>
          </p:cNvPr>
          <p:cNvSpPr/>
          <p:nvPr/>
        </p:nvSpPr>
        <p:spPr>
          <a:xfrm>
            <a:off x="2505600" y="3201464"/>
            <a:ext cx="1036320" cy="518161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2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29E7204-E1CA-4799-BFB7-FD643DFB7B01}"/>
              </a:ext>
            </a:extLst>
          </p:cNvPr>
          <p:cNvGrpSpPr/>
          <p:nvPr/>
        </p:nvGrpSpPr>
        <p:grpSpPr>
          <a:xfrm>
            <a:off x="6126480" y="760832"/>
            <a:ext cx="2651760" cy="595527"/>
            <a:chOff x="4701540" y="434685"/>
            <a:chExt cx="2651760" cy="5955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9A8E619-4EBF-489D-B388-E49CEEAF5490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763D66-9C82-41AF-99E6-2B0ED08FE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D8DB133-A159-4AC1-80A3-5B2AAF4ECFF7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093E9-CB8D-4015-8822-339903EA5E4F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DEAD8-CF66-4E22-A257-F49C55235AC3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ACD445D-6812-4856-9979-AEA4288A66F9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9314698-5F16-4161-AB88-A742398202D5}"/>
                </a:ext>
              </a:extLst>
            </p:cNvPr>
            <p:cNvSpPr/>
            <p:nvPr/>
          </p:nvSpPr>
          <p:spPr>
            <a:xfrm>
              <a:off x="558927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D3F68A-110D-4CC3-9C5D-2CA197611AAB}"/>
              </a:ext>
            </a:extLst>
          </p:cNvPr>
          <p:cNvSpPr/>
          <p:nvPr/>
        </p:nvSpPr>
        <p:spPr>
          <a:xfrm>
            <a:off x="1474195" y="3201895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1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576DA1A-8DC3-4361-963E-D12ED432B646}"/>
              </a:ext>
            </a:extLst>
          </p:cNvPr>
          <p:cNvGrpSpPr/>
          <p:nvPr/>
        </p:nvGrpSpPr>
        <p:grpSpPr>
          <a:xfrm>
            <a:off x="365760" y="1599210"/>
            <a:ext cx="2650739" cy="595527"/>
            <a:chOff x="4694941" y="434685"/>
            <a:chExt cx="2650739" cy="59552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CCB745-CEA0-4A88-8A35-E1E9895304E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040C709-B332-4958-A5E0-E46CBA3ED111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314BE56-C09F-4EB3-B8EE-63DE8EAA8758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E961CC-938A-4D56-99C6-C8F9104AC696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341D68-1E30-4884-B2D9-D988C560FBF2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A76A5C6-AA61-4A96-BF57-DB29AB6BBF3B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0C3698-39C2-42C8-8818-0B2AB03D8DA8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E0B198-E9DF-4270-998E-A3CA6CE07BB5}"/>
              </a:ext>
            </a:extLst>
          </p:cNvPr>
          <p:cNvSpPr/>
          <p:nvPr/>
        </p:nvSpPr>
        <p:spPr>
          <a:xfrm>
            <a:off x="3545289" y="319900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04BBE0E-CDB2-48B5-9082-F934CD703B43}"/>
              </a:ext>
            </a:extLst>
          </p:cNvPr>
          <p:cNvGrpSpPr/>
          <p:nvPr/>
        </p:nvGrpSpPr>
        <p:grpSpPr>
          <a:xfrm>
            <a:off x="3239521" y="1599210"/>
            <a:ext cx="2650739" cy="595527"/>
            <a:chOff x="4694941" y="434685"/>
            <a:chExt cx="2650739" cy="595527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3915FFE-7DEB-4EDE-9E78-29E82F533689}"/>
                </a:ext>
              </a:extLst>
            </p:cNvPr>
            <p:cNvSpPr/>
            <p:nvPr/>
          </p:nvSpPr>
          <p:spPr>
            <a:xfrm>
              <a:off x="513662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3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3A4E944-8B13-44A9-BC32-76D7460FDD51}"/>
                </a:ext>
              </a:extLst>
            </p:cNvPr>
            <p:cNvSpPr/>
            <p:nvPr/>
          </p:nvSpPr>
          <p:spPr>
            <a:xfrm>
              <a:off x="69037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AE32902-84AE-4483-A3C7-7EB5FE6D9B4C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2B33228-6762-4C86-BAB5-C9D95C385759}"/>
                </a:ext>
              </a:extLst>
            </p:cNvPr>
            <p:cNvSpPr/>
            <p:nvPr/>
          </p:nvSpPr>
          <p:spPr>
            <a:xfrm>
              <a:off x="557858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4EAD12A-1DD4-405A-B50E-468833ECA5A8}"/>
                </a:ext>
              </a:extLst>
            </p:cNvPr>
            <p:cNvSpPr/>
            <p:nvPr/>
          </p:nvSpPr>
          <p:spPr>
            <a:xfrm>
              <a:off x="6020546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5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361016B-0C7B-4D3A-B1B8-30EBA46A5E9F}"/>
                </a:ext>
              </a:extLst>
            </p:cNvPr>
            <p:cNvSpPr/>
            <p:nvPr/>
          </p:nvSpPr>
          <p:spPr>
            <a:xfrm>
              <a:off x="4694941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1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50DFEA-ADA2-42C2-A940-596D60BE0BDB}"/>
                </a:ext>
              </a:extLst>
            </p:cNvPr>
            <p:cNvSpPr/>
            <p:nvPr/>
          </p:nvSpPr>
          <p:spPr>
            <a:xfrm>
              <a:off x="646176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rgbClr val="C00000"/>
                  </a:solidFill>
                </a:rPr>
                <a:t>6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7" name="제목 6">
            <a:extLst>
              <a:ext uri="{FF2B5EF4-FFF2-40B4-BE49-F238E27FC236}">
                <a16:creationId xmlns:a16="http://schemas.microsoft.com/office/drawing/2014/main" id="{766DAD95-080B-4D07-B2E7-92F48C1FADE8}"/>
              </a:ext>
            </a:extLst>
          </p:cNvPr>
          <p:cNvSpPr txBox="1">
            <a:spLocks/>
          </p:cNvSpPr>
          <p:nvPr/>
        </p:nvSpPr>
        <p:spPr>
          <a:xfrm>
            <a:off x="1463040" y="2490950"/>
            <a:ext cx="1066801" cy="7080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44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44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040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74622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42AE0B-FE34-473B-AEC1-65935C00A913}"/>
              </a:ext>
            </a:extLst>
          </p:cNvPr>
          <p:cNvCxnSpPr>
            <a:cxnSpLocks/>
          </p:cNvCxnSpPr>
          <p:nvPr/>
        </p:nvCxnSpPr>
        <p:spPr>
          <a:xfrm flipV="1">
            <a:off x="3015615" y="3722240"/>
            <a:ext cx="0" cy="459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05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630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9936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4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1436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8761" y="274622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06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993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568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0832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522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1901CAD-D201-4CF7-9401-03E64835683C}"/>
              </a:ext>
            </a:extLst>
          </p:cNvPr>
          <p:cNvGrpSpPr/>
          <p:nvPr/>
        </p:nvGrpSpPr>
        <p:grpSpPr>
          <a:xfrm>
            <a:off x="1977390" y="3722240"/>
            <a:ext cx="1036320" cy="613529"/>
            <a:chOff x="1988820" y="1807726"/>
            <a:chExt cx="1036320" cy="61352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61C2892-0914-4B36-8784-0908E7E1405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40" name="꺾인 연결선 80">
                <a:extLst>
                  <a:ext uri="{FF2B5EF4-FFF2-40B4-BE49-F238E27FC236}">
                    <a16:creationId xmlns:a16="http://schemas.microsoft.com/office/drawing/2014/main" id="{D3DB945A-7019-42F2-9216-0516C712B86A}"/>
                  </a:ext>
                </a:extLst>
              </p:cNvPr>
              <p:cNvCxnSpPr>
                <a:stCxn id="46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3773C5A-4CE0-4580-ADDC-15FDD4109261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39" name="꺾인 연결선 79">
              <a:extLst>
                <a:ext uri="{FF2B5EF4-FFF2-40B4-BE49-F238E27FC236}">
                  <a16:creationId xmlns:a16="http://schemas.microsoft.com/office/drawing/2014/main" id="{F2773F2A-1C8D-4D3B-B021-6031C254FBA6}"/>
                </a:ext>
              </a:extLst>
            </p:cNvPr>
            <p:cNvCxnSpPr>
              <a:stCxn id="46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394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5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ACB992-37C9-40CB-AA68-9B4626D7114C}"/>
              </a:ext>
            </a:extLst>
          </p:cNvPr>
          <p:cNvSpPr txBox="1"/>
          <p:nvPr/>
        </p:nvSpPr>
        <p:spPr>
          <a:xfrm>
            <a:off x="1508761" y="274622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555D5C-3A12-4F9E-807A-29E4072A1386}"/>
              </a:ext>
            </a:extLst>
          </p:cNvPr>
          <p:cNvSpPr txBox="1"/>
          <p:nvPr/>
        </p:nvSpPr>
        <p:spPr>
          <a:xfrm>
            <a:off x="14706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ABD5-4E3E-4FFF-BD8D-E4C3AAB66971}"/>
              </a:ext>
            </a:extLst>
          </p:cNvPr>
          <p:cNvSpPr txBox="1"/>
          <p:nvPr/>
        </p:nvSpPr>
        <p:spPr>
          <a:xfrm>
            <a:off x="24993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303CC2-D247-4693-A95E-9AD4F32FF859}"/>
              </a:ext>
            </a:extLst>
          </p:cNvPr>
          <p:cNvSpPr txBox="1"/>
          <p:nvPr/>
        </p:nvSpPr>
        <p:spPr>
          <a:xfrm>
            <a:off x="353568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93EF8C-9EB9-40FF-B456-F577ADBA6FAA}"/>
              </a:ext>
            </a:extLst>
          </p:cNvPr>
          <p:cNvSpPr txBox="1"/>
          <p:nvPr/>
        </p:nvSpPr>
        <p:spPr>
          <a:xfrm>
            <a:off x="457200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81B35E-D0A6-480E-9B89-979FA5272E51}"/>
              </a:ext>
            </a:extLst>
          </p:cNvPr>
          <p:cNvSpPr txBox="1"/>
          <p:nvPr/>
        </p:nvSpPr>
        <p:spPr>
          <a:xfrm>
            <a:off x="560832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1C7C63-0911-4DE0-B309-64B54C24F66C}"/>
              </a:ext>
            </a:extLst>
          </p:cNvPr>
          <p:cNvSpPr txBox="1"/>
          <p:nvPr/>
        </p:nvSpPr>
        <p:spPr>
          <a:xfrm>
            <a:off x="66522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E89521A-4AE8-4E3A-9872-84C1C42428E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988820" y="3722240"/>
            <a:ext cx="0" cy="459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9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ACB992-37C9-40CB-AA68-9B4626D7114C}"/>
              </a:ext>
            </a:extLst>
          </p:cNvPr>
          <p:cNvSpPr txBox="1"/>
          <p:nvPr/>
        </p:nvSpPr>
        <p:spPr>
          <a:xfrm>
            <a:off x="1508761" y="2746226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555D5C-3A12-4F9E-807A-29E4072A1386}"/>
              </a:ext>
            </a:extLst>
          </p:cNvPr>
          <p:cNvSpPr txBox="1"/>
          <p:nvPr/>
        </p:nvSpPr>
        <p:spPr>
          <a:xfrm>
            <a:off x="14706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[0]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ABD5-4E3E-4FFF-BD8D-E4C3AAB66971}"/>
              </a:ext>
            </a:extLst>
          </p:cNvPr>
          <p:cNvSpPr txBox="1"/>
          <p:nvPr/>
        </p:nvSpPr>
        <p:spPr>
          <a:xfrm>
            <a:off x="24993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[1]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303CC2-D247-4693-A95E-9AD4F32FF859}"/>
              </a:ext>
            </a:extLst>
          </p:cNvPr>
          <p:cNvSpPr txBox="1"/>
          <p:nvPr/>
        </p:nvSpPr>
        <p:spPr>
          <a:xfrm>
            <a:off x="353568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[2]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93EF8C-9EB9-40FF-B456-F577ADBA6FAA}"/>
              </a:ext>
            </a:extLst>
          </p:cNvPr>
          <p:cNvSpPr txBox="1"/>
          <p:nvPr/>
        </p:nvSpPr>
        <p:spPr>
          <a:xfrm>
            <a:off x="457200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[3]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81B35E-D0A6-480E-9B89-979FA5272E51}"/>
              </a:ext>
            </a:extLst>
          </p:cNvPr>
          <p:cNvSpPr txBox="1"/>
          <p:nvPr/>
        </p:nvSpPr>
        <p:spPr>
          <a:xfrm>
            <a:off x="560832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[4]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1C7C63-0911-4DE0-B309-64B54C24F66C}"/>
              </a:ext>
            </a:extLst>
          </p:cNvPr>
          <p:cNvSpPr txBox="1"/>
          <p:nvPr/>
        </p:nvSpPr>
        <p:spPr>
          <a:xfrm>
            <a:off x="6652260" y="275914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2060"/>
                </a:solidFill>
              </a:rPr>
              <a:t>[5]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B45D71-90FB-4E9D-910C-FDAB81113DE1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7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1D3DC01-0498-4C1D-9590-3BBE31A5047A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F68DC07-77E6-4F0F-8E69-EB9723571CBF}"/>
              </a:ext>
            </a:extLst>
          </p:cNvPr>
          <p:cNvCxnSpPr>
            <a:cxnSpLocks/>
          </p:cNvCxnSpPr>
          <p:nvPr/>
        </p:nvCxnSpPr>
        <p:spPr>
          <a:xfrm flipV="1">
            <a:off x="4044315" y="3722240"/>
            <a:ext cx="0" cy="45923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2A9C559-98F3-4655-8C52-BF51FF700CD2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2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스퀘어" pitchFamily="50" charset="-127"/>
                <a:ea typeface="나눔스퀘어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Lecture 07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0660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4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5680" y="3204080"/>
            <a:ext cx="1036320" cy="518160"/>
          </a:xfrm>
          <a:prstGeom prst="rect">
            <a:avLst/>
          </a:prstGeom>
          <a:solidFill>
            <a:srgbClr val="FFC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6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7200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1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60832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3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44640" y="3204080"/>
            <a:ext cx="1036320" cy="518160"/>
          </a:xfrm>
          <a:prstGeom prst="rect">
            <a:avLst/>
          </a:prstGeom>
          <a:solidFill>
            <a:srgbClr val="00808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2060"/>
                </a:solidFill>
              </a:rPr>
              <a:t>2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5760" y="760832"/>
            <a:ext cx="2651760" cy="595527"/>
            <a:chOff x="4701540" y="434685"/>
            <a:chExt cx="2651760" cy="595527"/>
          </a:xfrm>
        </p:grpSpPr>
        <p:sp>
          <p:nvSpPr>
            <p:cNvPr id="28" name="직사각형 27"/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4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5596" y="3246526"/>
            <a:ext cx="85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회전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부제목 7">
            <a:extLst>
              <a:ext uri="{FF2B5EF4-FFF2-40B4-BE49-F238E27FC236}">
                <a16:creationId xmlns:a16="http://schemas.microsoft.com/office/drawing/2014/main" id="{6D627C6E-4A4E-4E12-BD52-4958B6B8DF1C}"/>
              </a:ext>
            </a:extLst>
          </p:cNvPr>
          <p:cNvSpPr txBox="1">
            <a:spLocks/>
          </p:cNvSpPr>
          <p:nvPr/>
        </p:nvSpPr>
        <p:spPr>
          <a:xfrm>
            <a:off x="1009786" y="381351"/>
            <a:ext cx="1945758" cy="306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Insertion sort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41859C-167C-4CB5-BEC6-BE9A1E9C1E8C}"/>
              </a:ext>
            </a:extLst>
          </p:cNvPr>
          <p:cNvGrpSpPr/>
          <p:nvPr/>
        </p:nvGrpSpPr>
        <p:grpSpPr>
          <a:xfrm>
            <a:off x="3238500" y="760832"/>
            <a:ext cx="2651760" cy="595527"/>
            <a:chOff x="4701540" y="434685"/>
            <a:chExt cx="2651760" cy="5955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88CBD9-83A3-4110-AF0D-3CD592F83488}"/>
                </a:ext>
              </a:extLst>
            </p:cNvPr>
            <p:cNvSpPr/>
            <p:nvPr/>
          </p:nvSpPr>
          <p:spPr>
            <a:xfrm>
              <a:off x="4701540" y="712863"/>
              <a:ext cx="441960" cy="317349"/>
            </a:xfrm>
            <a:prstGeom prst="rect">
              <a:avLst/>
            </a:prstGeom>
            <a:solidFill>
              <a:srgbClr val="C0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C00000"/>
                  </a:solidFill>
                </a:rPr>
                <a:t>4</a:t>
              </a:r>
              <a:endParaRPr lang="ko-KR" alt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1D3DC01-0498-4C1D-9590-3BBE31A5047A}"/>
                </a:ext>
              </a:extLst>
            </p:cNvPr>
            <p:cNvSpPr/>
            <p:nvPr/>
          </p:nvSpPr>
          <p:spPr>
            <a:xfrm>
              <a:off x="514350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5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533858-9DBB-4C3E-9B6F-EFBE2AB95752}"/>
                </a:ext>
              </a:extLst>
            </p:cNvPr>
            <p:cNvSpPr/>
            <p:nvPr/>
          </p:nvSpPr>
          <p:spPr>
            <a:xfrm>
              <a:off x="558546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6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5063435-A649-4998-9EE8-C4E0C757F8C7}"/>
                </a:ext>
              </a:extLst>
            </p:cNvPr>
            <p:cNvSpPr/>
            <p:nvPr/>
          </p:nvSpPr>
          <p:spPr>
            <a:xfrm>
              <a:off x="602742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1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A5360C1-88AA-47EE-8821-1A47BB298D7D}"/>
                </a:ext>
              </a:extLst>
            </p:cNvPr>
            <p:cNvSpPr/>
            <p:nvPr/>
          </p:nvSpPr>
          <p:spPr>
            <a:xfrm>
              <a:off x="646938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3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0525C9-A8F6-4A4C-A2CB-8BAA768C34DE}"/>
                </a:ext>
              </a:extLst>
            </p:cNvPr>
            <p:cNvSpPr/>
            <p:nvPr/>
          </p:nvSpPr>
          <p:spPr>
            <a:xfrm>
              <a:off x="6911340" y="712863"/>
              <a:ext cx="441960" cy="317349"/>
            </a:xfrm>
            <a:prstGeom prst="rect">
              <a:avLst/>
            </a:prstGeom>
            <a:solidFill>
              <a:srgbClr val="00808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solidFill>
                    <a:srgbClr val="002060"/>
                  </a:solidFill>
                </a:rPr>
                <a:t>2</a:t>
              </a:r>
              <a:endParaRPr lang="ko-KR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48A62F-1059-450A-8C7C-B87269503371}"/>
                </a:ext>
              </a:extLst>
            </p:cNvPr>
            <p:cNvSpPr txBox="1"/>
            <p:nvPr/>
          </p:nvSpPr>
          <p:spPr>
            <a:xfrm>
              <a:off x="4701540" y="434685"/>
              <a:ext cx="1436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회전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C88748-49D7-442D-BAD2-F1FB923CE8BF}"/>
              </a:ext>
            </a:extLst>
          </p:cNvPr>
          <p:cNvGrpSpPr/>
          <p:nvPr/>
        </p:nvGrpSpPr>
        <p:grpSpPr>
          <a:xfrm>
            <a:off x="3017520" y="3722240"/>
            <a:ext cx="1036320" cy="613529"/>
            <a:chOff x="1988820" y="1807726"/>
            <a:chExt cx="1036320" cy="61352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624C409-0220-4969-838C-6DB32F4F76D8}"/>
                </a:ext>
              </a:extLst>
            </p:cNvPr>
            <p:cNvGrpSpPr/>
            <p:nvPr/>
          </p:nvGrpSpPr>
          <p:grpSpPr>
            <a:xfrm>
              <a:off x="1988820" y="1807727"/>
              <a:ext cx="815340" cy="613528"/>
              <a:chOff x="2000250" y="1628657"/>
              <a:chExt cx="815340" cy="613528"/>
            </a:xfrm>
          </p:grpSpPr>
          <p:cxnSp>
            <p:nvCxnSpPr>
              <p:cNvPr id="44" name="꺾인 연결선 80">
                <a:extLst>
                  <a:ext uri="{FF2B5EF4-FFF2-40B4-BE49-F238E27FC236}">
                    <a16:creationId xmlns:a16="http://schemas.microsoft.com/office/drawing/2014/main" id="{6E587AF4-5BD3-4FFE-A9A8-003564B260A0}"/>
                  </a:ext>
                </a:extLst>
              </p:cNvPr>
              <p:cNvCxnSpPr>
                <a:stCxn id="45" idx="1"/>
              </p:cNvCxnSpPr>
              <p:nvPr/>
            </p:nvCxnSpPr>
            <p:spPr>
              <a:xfrm rot="10800000">
                <a:off x="2000250" y="1628657"/>
                <a:ext cx="167640" cy="459641"/>
              </a:xfrm>
              <a:prstGeom prst="bentConnector2">
                <a:avLst/>
              </a:prstGeom>
              <a:ln w="25400">
                <a:solidFill>
                  <a:srgbClr val="00808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BC16526-18B2-4F44-9B17-75DBEA4CA02D}"/>
                  </a:ext>
                </a:extLst>
              </p:cNvPr>
              <p:cNvSpPr txBox="1"/>
              <p:nvPr/>
            </p:nvSpPr>
            <p:spPr>
              <a:xfrm>
                <a:off x="2167890" y="19344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008080"/>
                    </a:solidFill>
                  </a:rPr>
                  <a:t>비교</a:t>
                </a:r>
              </a:p>
            </p:txBody>
          </p:sp>
        </p:grpSp>
        <p:cxnSp>
          <p:nvCxnSpPr>
            <p:cNvPr id="43" name="꺾인 연결선 79">
              <a:extLst>
                <a:ext uri="{FF2B5EF4-FFF2-40B4-BE49-F238E27FC236}">
                  <a16:creationId xmlns:a16="http://schemas.microsoft.com/office/drawing/2014/main" id="{3AB8B5CD-451E-4E5D-857C-A4118EB46C63}"/>
                </a:ext>
              </a:extLst>
            </p:cNvPr>
            <p:cNvCxnSpPr>
              <a:stCxn id="45" idx="3"/>
            </p:cNvCxnSpPr>
            <p:nvPr/>
          </p:nvCxnSpPr>
          <p:spPr>
            <a:xfrm flipV="1">
              <a:off x="2804160" y="1807726"/>
              <a:ext cx="220980" cy="459641"/>
            </a:xfrm>
            <a:prstGeom prst="bentConnector2">
              <a:avLst/>
            </a:prstGeom>
            <a:ln w="25400">
              <a:solidFill>
                <a:srgbClr val="0080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C16DD5E-D7C5-4748-89EF-CDAA84A58E21}"/>
              </a:ext>
            </a:extLst>
          </p:cNvPr>
          <p:cNvSpPr/>
          <p:nvPr/>
        </p:nvSpPr>
        <p:spPr>
          <a:xfrm>
            <a:off x="2501265" y="3204080"/>
            <a:ext cx="1036320" cy="518160"/>
          </a:xfrm>
          <a:prstGeom prst="rect">
            <a:avLst/>
          </a:prstGeom>
          <a:solidFill>
            <a:srgbClr val="C00000">
              <a:alpha val="2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</a:rPr>
              <a:t>5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3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1445</Words>
  <Application>Microsoft Office PowerPoint</Application>
  <PresentationFormat>화면 슬라이드 쇼(16:9)</PresentationFormat>
  <Paragraphs>1069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나눔고딕코딩</vt:lpstr>
      <vt:lpstr>나눔바른펜</vt:lpstr>
      <vt:lpstr>나눔스퀘어</vt:lpstr>
      <vt:lpstr>나눔스퀘어 Bold</vt:lpstr>
      <vt:lpstr>맑은 고딕</vt:lpstr>
      <vt:lpstr>Arial</vt:lpstr>
      <vt:lpstr>Office 테마</vt:lpstr>
      <vt:lpstr>자료구조와 알고리즘 07강 Insertion Sort 직접 구현하기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Lecture 07</vt:lpstr>
      <vt:lpstr>끝!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Lee Sera</cp:lastModifiedBy>
  <cp:revision>136</cp:revision>
  <dcterms:created xsi:type="dcterms:W3CDTF">2017-06-08T02:27:15Z</dcterms:created>
  <dcterms:modified xsi:type="dcterms:W3CDTF">2019-07-07T07:09:12Z</dcterms:modified>
</cp:coreProperties>
</file>