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6" r:id="rId3"/>
    <p:sldId id="713" r:id="rId4"/>
    <p:sldId id="721" r:id="rId5"/>
    <p:sldId id="714" r:id="rId6"/>
    <p:sldId id="715" r:id="rId7"/>
    <p:sldId id="716" r:id="rId8"/>
    <p:sldId id="717" r:id="rId9"/>
    <p:sldId id="718" r:id="rId10"/>
    <p:sldId id="719" r:id="rId11"/>
    <p:sldId id="720" r:id="rId12"/>
    <p:sldId id="722" r:id="rId13"/>
    <p:sldId id="723" r:id="rId14"/>
    <p:sldId id="724" r:id="rId15"/>
    <p:sldId id="725" r:id="rId16"/>
    <p:sldId id="726" r:id="rId17"/>
    <p:sldId id="727" r:id="rId18"/>
    <p:sldId id="728" r:id="rId19"/>
    <p:sldId id="729" r:id="rId20"/>
    <p:sldId id="730" r:id="rId21"/>
    <p:sldId id="731" r:id="rId22"/>
    <p:sldId id="732" r:id="rId23"/>
    <p:sldId id="733" r:id="rId24"/>
    <p:sldId id="734" r:id="rId25"/>
    <p:sldId id="298" r:id="rId26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a Lee" initials="SL" lastIdx="1" clrIdx="0">
    <p:extLst>
      <p:ext uri="{19B8F6BF-5375-455C-9EA6-DF929625EA0E}">
        <p15:presenceInfo xmlns:p15="http://schemas.microsoft.com/office/powerpoint/2012/main" userId="a527d2b496218c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8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138" y="3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1DC3-B1A9-47D5-AEED-E42EF85FFC1E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0D938-D7A1-4923-BF5D-FB3302B4F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이등변 삼각형 3"/>
          <p:cNvSpPr/>
          <p:nvPr userDrawn="1"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부제목 7"/>
          <p:cNvSpPr txBox="1">
            <a:spLocks/>
          </p:cNvSpPr>
          <p:nvPr userDrawn="1"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6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774072"/>
            <a:ext cx="6858000" cy="1296787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자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료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조와 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알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고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즘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09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35193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046339-4F4E-448D-ADF9-2E8A31F4BAA9}"/>
              </a:ext>
            </a:extLst>
          </p:cNvPr>
          <p:cNvSpPr/>
          <p:nvPr/>
        </p:nvSpPr>
        <p:spPr>
          <a:xfrm>
            <a:off x="416132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</p:spTree>
    <p:extLst>
      <p:ext uri="{BB962C8B-B14F-4D97-AF65-F5344CB8AC3E}">
        <p14:creationId xmlns:p14="http://schemas.microsoft.com/office/powerpoint/2010/main" val="325906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</p:spTree>
    <p:extLst>
      <p:ext uri="{BB962C8B-B14F-4D97-AF65-F5344CB8AC3E}">
        <p14:creationId xmlns:p14="http://schemas.microsoft.com/office/powerpoint/2010/main" val="298097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E261E7C-F08E-4160-AF64-B844555113DB}"/>
              </a:ext>
            </a:extLst>
          </p:cNvPr>
          <p:cNvGrpSpPr/>
          <p:nvPr/>
        </p:nvGrpSpPr>
        <p:grpSpPr>
          <a:xfrm>
            <a:off x="2824185" y="3985084"/>
            <a:ext cx="1079937" cy="400110"/>
            <a:chOff x="3988677" y="4094985"/>
            <a:chExt cx="1079937" cy="400110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F3EE1DD-E403-4331-A2E7-90F2C6DEA8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291" y="4318782"/>
              <a:ext cx="58332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F8DD6B-317E-446F-9762-CCB414AABB59}"/>
                </a:ext>
              </a:extLst>
            </p:cNvPr>
            <p:cNvSpPr txBox="1"/>
            <p:nvPr/>
          </p:nvSpPr>
          <p:spPr>
            <a:xfrm>
              <a:off x="3988677" y="4094985"/>
              <a:ext cx="583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top</a:t>
              </a:r>
              <a:endParaRPr lang="ko-KR" altLang="en-US" sz="200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09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4151F4-2297-4594-8135-4FCF6383B680}"/>
              </a:ext>
            </a:extLst>
          </p:cNvPr>
          <p:cNvSpPr/>
          <p:nvPr/>
        </p:nvSpPr>
        <p:spPr>
          <a:xfrm>
            <a:off x="3972395" y="392605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728BB-52CB-4C78-B324-BAEC462C6B3A}"/>
              </a:ext>
            </a:extLst>
          </p:cNvPr>
          <p:cNvSpPr txBox="1"/>
          <p:nvPr/>
        </p:nvSpPr>
        <p:spPr>
          <a:xfrm>
            <a:off x="5008715" y="3785029"/>
            <a:ext cx="122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push(1)</a:t>
            </a:r>
            <a:endParaRPr lang="ko-KR" altLang="en-US" sz="2000" dirty="0">
              <a:solidFill>
                <a:srgbClr val="00206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FDEE7-7354-44DF-BA6A-D80D9BA972D9}"/>
              </a:ext>
            </a:extLst>
          </p:cNvPr>
          <p:cNvGrpSpPr/>
          <p:nvPr/>
        </p:nvGrpSpPr>
        <p:grpSpPr>
          <a:xfrm>
            <a:off x="2824185" y="3985084"/>
            <a:ext cx="1079937" cy="400110"/>
            <a:chOff x="3988677" y="4094985"/>
            <a:chExt cx="1079937" cy="400110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398F61-DDC1-47EF-956A-02727A458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291" y="4318782"/>
              <a:ext cx="58332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9B7F10-4DD4-4AC5-8D89-E808F91F47E2}"/>
                </a:ext>
              </a:extLst>
            </p:cNvPr>
            <p:cNvSpPr txBox="1"/>
            <p:nvPr/>
          </p:nvSpPr>
          <p:spPr>
            <a:xfrm>
              <a:off x="3988677" y="4094985"/>
              <a:ext cx="583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top</a:t>
              </a:r>
              <a:endParaRPr lang="ko-KR" altLang="en-US" sz="200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69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4151F4-2297-4594-8135-4FCF6383B680}"/>
              </a:ext>
            </a:extLst>
          </p:cNvPr>
          <p:cNvSpPr/>
          <p:nvPr/>
        </p:nvSpPr>
        <p:spPr>
          <a:xfrm>
            <a:off x="3972395" y="392605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FDEE7-7354-44DF-BA6A-D80D9BA972D9}"/>
              </a:ext>
            </a:extLst>
          </p:cNvPr>
          <p:cNvGrpSpPr/>
          <p:nvPr/>
        </p:nvGrpSpPr>
        <p:grpSpPr>
          <a:xfrm>
            <a:off x="2824185" y="3417381"/>
            <a:ext cx="1079937" cy="400110"/>
            <a:chOff x="3988677" y="4094985"/>
            <a:chExt cx="1079937" cy="400110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398F61-DDC1-47EF-956A-02727A458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291" y="4318782"/>
              <a:ext cx="58332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9B7F10-4DD4-4AC5-8D89-E808F91F47E2}"/>
                </a:ext>
              </a:extLst>
            </p:cNvPr>
            <p:cNvSpPr txBox="1"/>
            <p:nvPr/>
          </p:nvSpPr>
          <p:spPr>
            <a:xfrm>
              <a:off x="3988677" y="4094985"/>
              <a:ext cx="583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top</a:t>
              </a:r>
              <a:endParaRPr lang="ko-KR" altLang="en-US" sz="200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446D1E-F442-439A-9252-2F8DE424A6E8}"/>
              </a:ext>
            </a:extLst>
          </p:cNvPr>
          <p:cNvGrpSpPr/>
          <p:nvPr/>
        </p:nvGrpSpPr>
        <p:grpSpPr>
          <a:xfrm>
            <a:off x="3972395" y="3261649"/>
            <a:ext cx="2260210" cy="659190"/>
            <a:chOff x="3972395" y="3785029"/>
            <a:chExt cx="2260210" cy="65919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698B2D-3045-48A9-94BA-71CB8B205F64}"/>
                </a:ext>
              </a:extLst>
            </p:cNvPr>
            <p:cNvSpPr/>
            <p:nvPr/>
          </p:nvSpPr>
          <p:spPr>
            <a:xfrm>
              <a:off x="3972395" y="3926059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2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31330C-B424-4AD3-835A-B264F9EBB7BE}"/>
                </a:ext>
              </a:extLst>
            </p:cNvPr>
            <p:cNvSpPr txBox="1"/>
            <p:nvPr/>
          </p:nvSpPr>
          <p:spPr>
            <a:xfrm>
              <a:off x="5008715" y="3785029"/>
              <a:ext cx="1223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0206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push(2)</a:t>
              </a:r>
              <a:endParaRPr lang="ko-KR" altLang="en-US" sz="2000" dirty="0">
                <a:solidFill>
                  <a:srgbClr val="00206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35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4151F4-2297-4594-8135-4FCF6383B680}"/>
              </a:ext>
            </a:extLst>
          </p:cNvPr>
          <p:cNvSpPr/>
          <p:nvPr/>
        </p:nvSpPr>
        <p:spPr>
          <a:xfrm>
            <a:off x="3972395" y="392605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FDEE7-7354-44DF-BA6A-D80D9BA972D9}"/>
              </a:ext>
            </a:extLst>
          </p:cNvPr>
          <p:cNvGrpSpPr/>
          <p:nvPr/>
        </p:nvGrpSpPr>
        <p:grpSpPr>
          <a:xfrm>
            <a:off x="2824185" y="2878435"/>
            <a:ext cx="1079937" cy="400110"/>
            <a:chOff x="3988677" y="4094985"/>
            <a:chExt cx="1079937" cy="400110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398F61-DDC1-47EF-956A-02727A458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291" y="4318782"/>
              <a:ext cx="58332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9B7F10-4DD4-4AC5-8D89-E808F91F47E2}"/>
                </a:ext>
              </a:extLst>
            </p:cNvPr>
            <p:cNvSpPr txBox="1"/>
            <p:nvPr/>
          </p:nvSpPr>
          <p:spPr>
            <a:xfrm>
              <a:off x="3988677" y="4094985"/>
              <a:ext cx="583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top</a:t>
              </a:r>
              <a:endParaRPr lang="ko-KR" altLang="en-US" sz="200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698B2D-3045-48A9-94BA-71CB8B205F64}"/>
              </a:ext>
            </a:extLst>
          </p:cNvPr>
          <p:cNvSpPr/>
          <p:nvPr/>
        </p:nvSpPr>
        <p:spPr>
          <a:xfrm>
            <a:off x="3972395" y="3402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DD1736-EE4E-4FEF-A0E5-8C76055FEFA4}"/>
              </a:ext>
            </a:extLst>
          </p:cNvPr>
          <p:cNvGrpSpPr/>
          <p:nvPr/>
        </p:nvGrpSpPr>
        <p:grpSpPr>
          <a:xfrm>
            <a:off x="3972395" y="2737405"/>
            <a:ext cx="2260210" cy="659190"/>
            <a:chOff x="3972395" y="3785029"/>
            <a:chExt cx="2260210" cy="65919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6F771F-BC47-420E-92E6-8B1469A64D7B}"/>
                </a:ext>
              </a:extLst>
            </p:cNvPr>
            <p:cNvSpPr/>
            <p:nvPr/>
          </p:nvSpPr>
          <p:spPr>
            <a:xfrm>
              <a:off x="3972395" y="3926059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3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E9B2AA-003E-4E99-9EDA-AF095BEA0122}"/>
                </a:ext>
              </a:extLst>
            </p:cNvPr>
            <p:cNvSpPr txBox="1"/>
            <p:nvPr/>
          </p:nvSpPr>
          <p:spPr>
            <a:xfrm>
              <a:off x="5008715" y="3785029"/>
              <a:ext cx="1223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0206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push(3)</a:t>
              </a:r>
              <a:endParaRPr lang="ko-KR" altLang="en-US" sz="2000" dirty="0">
                <a:solidFill>
                  <a:srgbClr val="00206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47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4151F4-2297-4594-8135-4FCF6383B680}"/>
              </a:ext>
            </a:extLst>
          </p:cNvPr>
          <p:cNvSpPr/>
          <p:nvPr/>
        </p:nvSpPr>
        <p:spPr>
          <a:xfrm>
            <a:off x="3972395" y="392605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FDEE7-7354-44DF-BA6A-D80D9BA972D9}"/>
              </a:ext>
            </a:extLst>
          </p:cNvPr>
          <p:cNvGrpSpPr/>
          <p:nvPr/>
        </p:nvGrpSpPr>
        <p:grpSpPr>
          <a:xfrm>
            <a:off x="2824185" y="2360275"/>
            <a:ext cx="1079937" cy="400110"/>
            <a:chOff x="3988677" y="4094985"/>
            <a:chExt cx="1079937" cy="400110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398F61-DDC1-47EF-956A-02727A458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291" y="4318782"/>
              <a:ext cx="58332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9B7F10-4DD4-4AC5-8D89-E808F91F47E2}"/>
                </a:ext>
              </a:extLst>
            </p:cNvPr>
            <p:cNvSpPr txBox="1"/>
            <p:nvPr/>
          </p:nvSpPr>
          <p:spPr>
            <a:xfrm>
              <a:off x="3988677" y="4094985"/>
              <a:ext cx="583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top</a:t>
              </a:r>
              <a:endParaRPr lang="ko-KR" altLang="en-US" sz="200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698B2D-3045-48A9-94BA-71CB8B205F64}"/>
              </a:ext>
            </a:extLst>
          </p:cNvPr>
          <p:cNvSpPr/>
          <p:nvPr/>
        </p:nvSpPr>
        <p:spPr>
          <a:xfrm>
            <a:off x="3972395" y="3402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6F771F-BC47-420E-92E6-8B1469A64D7B}"/>
              </a:ext>
            </a:extLst>
          </p:cNvPr>
          <p:cNvSpPr/>
          <p:nvPr/>
        </p:nvSpPr>
        <p:spPr>
          <a:xfrm>
            <a:off x="3972395" y="287843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618DDD0-A188-4A4E-AD17-8578316982F9}"/>
              </a:ext>
            </a:extLst>
          </p:cNvPr>
          <p:cNvGrpSpPr/>
          <p:nvPr/>
        </p:nvGrpSpPr>
        <p:grpSpPr>
          <a:xfrm>
            <a:off x="3972395" y="2219245"/>
            <a:ext cx="2260210" cy="659190"/>
            <a:chOff x="3972395" y="3785029"/>
            <a:chExt cx="2260210" cy="65919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6DFDF66-FEBD-41D1-8EEA-CDE700B684B7}"/>
                </a:ext>
              </a:extLst>
            </p:cNvPr>
            <p:cNvSpPr/>
            <p:nvPr/>
          </p:nvSpPr>
          <p:spPr>
            <a:xfrm>
              <a:off x="3972395" y="3926059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4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015F5F-2042-4F27-9C91-9763A49939FE}"/>
                </a:ext>
              </a:extLst>
            </p:cNvPr>
            <p:cNvSpPr txBox="1"/>
            <p:nvPr/>
          </p:nvSpPr>
          <p:spPr>
            <a:xfrm>
              <a:off x="5008715" y="3785029"/>
              <a:ext cx="1223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0206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push(4)</a:t>
              </a:r>
              <a:endParaRPr lang="ko-KR" altLang="en-US" sz="2000" dirty="0">
                <a:solidFill>
                  <a:srgbClr val="00206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60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4151F4-2297-4594-8135-4FCF6383B680}"/>
              </a:ext>
            </a:extLst>
          </p:cNvPr>
          <p:cNvSpPr/>
          <p:nvPr/>
        </p:nvSpPr>
        <p:spPr>
          <a:xfrm>
            <a:off x="3972395" y="392605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FDEE7-7354-44DF-BA6A-D80D9BA972D9}"/>
              </a:ext>
            </a:extLst>
          </p:cNvPr>
          <p:cNvGrpSpPr/>
          <p:nvPr/>
        </p:nvGrpSpPr>
        <p:grpSpPr>
          <a:xfrm>
            <a:off x="2824185" y="2360275"/>
            <a:ext cx="1079937" cy="400110"/>
            <a:chOff x="3988677" y="4094985"/>
            <a:chExt cx="1079937" cy="400110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398F61-DDC1-47EF-956A-02727A458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291" y="4318782"/>
              <a:ext cx="58332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9B7F10-4DD4-4AC5-8D89-E808F91F47E2}"/>
                </a:ext>
              </a:extLst>
            </p:cNvPr>
            <p:cNvSpPr txBox="1"/>
            <p:nvPr/>
          </p:nvSpPr>
          <p:spPr>
            <a:xfrm>
              <a:off x="3988677" y="4094985"/>
              <a:ext cx="583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top</a:t>
              </a:r>
              <a:endParaRPr lang="ko-KR" altLang="en-US" sz="200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698B2D-3045-48A9-94BA-71CB8B205F64}"/>
              </a:ext>
            </a:extLst>
          </p:cNvPr>
          <p:cNvSpPr/>
          <p:nvPr/>
        </p:nvSpPr>
        <p:spPr>
          <a:xfrm>
            <a:off x="3972395" y="3402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6F771F-BC47-420E-92E6-8B1469A64D7B}"/>
              </a:ext>
            </a:extLst>
          </p:cNvPr>
          <p:cNvSpPr/>
          <p:nvPr/>
        </p:nvSpPr>
        <p:spPr>
          <a:xfrm>
            <a:off x="3972395" y="2878435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618DDD0-A188-4A4E-AD17-8578316982F9}"/>
              </a:ext>
            </a:extLst>
          </p:cNvPr>
          <p:cNvGrpSpPr/>
          <p:nvPr/>
        </p:nvGrpSpPr>
        <p:grpSpPr>
          <a:xfrm>
            <a:off x="3972395" y="2219245"/>
            <a:ext cx="2260210" cy="659190"/>
            <a:chOff x="3972395" y="3785029"/>
            <a:chExt cx="2260210" cy="65919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6DFDF66-FEBD-41D1-8EEA-CDE700B684B7}"/>
                </a:ext>
              </a:extLst>
            </p:cNvPr>
            <p:cNvSpPr/>
            <p:nvPr/>
          </p:nvSpPr>
          <p:spPr>
            <a:xfrm>
              <a:off x="3972395" y="3926059"/>
              <a:ext cx="1036320" cy="518160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2060"/>
                  </a:solidFill>
                </a:rPr>
                <a:t>4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015F5F-2042-4F27-9C91-9763A49939FE}"/>
                </a:ext>
              </a:extLst>
            </p:cNvPr>
            <p:cNvSpPr txBox="1"/>
            <p:nvPr/>
          </p:nvSpPr>
          <p:spPr>
            <a:xfrm>
              <a:off x="5008715" y="3785029"/>
              <a:ext cx="1223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0206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pop()</a:t>
              </a:r>
              <a:endParaRPr lang="ko-KR" altLang="en-US" sz="2000" dirty="0">
                <a:solidFill>
                  <a:srgbClr val="00206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275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4151F4-2297-4594-8135-4FCF6383B680}"/>
              </a:ext>
            </a:extLst>
          </p:cNvPr>
          <p:cNvSpPr/>
          <p:nvPr/>
        </p:nvSpPr>
        <p:spPr>
          <a:xfrm>
            <a:off x="3972395" y="392605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FDEE7-7354-44DF-BA6A-D80D9BA972D9}"/>
              </a:ext>
            </a:extLst>
          </p:cNvPr>
          <p:cNvGrpSpPr/>
          <p:nvPr/>
        </p:nvGrpSpPr>
        <p:grpSpPr>
          <a:xfrm>
            <a:off x="2824185" y="2879299"/>
            <a:ext cx="1079937" cy="400110"/>
            <a:chOff x="3988677" y="4094985"/>
            <a:chExt cx="1079937" cy="400110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398F61-DDC1-47EF-956A-02727A458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291" y="4318782"/>
              <a:ext cx="58332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9B7F10-4DD4-4AC5-8D89-E808F91F47E2}"/>
                </a:ext>
              </a:extLst>
            </p:cNvPr>
            <p:cNvSpPr txBox="1"/>
            <p:nvPr/>
          </p:nvSpPr>
          <p:spPr>
            <a:xfrm>
              <a:off x="3988677" y="4094985"/>
              <a:ext cx="583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top</a:t>
              </a:r>
              <a:endParaRPr lang="ko-KR" altLang="en-US" sz="200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698B2D-3045-48A9-94BA-71CB8B205F64}"/>
              </a:ext>
            </a:extLst>
          </p:cNvPr>
          <p:cNvSpPr/>
          <p:nvPr/>
        </p:nvSpPr>
        <p:spPr>
          <a:xfrm>
            <a:off x="3972395" y="3402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DFDF66-FEBD-41D1-8EEA-CDE700B684B7}"/>
              </a:ext>
            </a:extLst>
          </p:cNvPr>
          <p:cNvSpPr/>
          <p:nvPr/>
        </p:nvSpPr>
        <p:spPr>
          <a:xfrm>
            <a:off x="3972395" y="28792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0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4151F4-2297-4594-8135-4FCF6383B680}"/>
              </a:ext>
            </a:extLst>
          </p:cNvPr>
          <p:cNvSpPr/>
          <p:nvPr/>
        </p:nvSpPr>
        <p:spPr>
          <a:xfrm>
            <a:off x="3972395" y="392605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FDEE7-7354-44DF-BA6A-D80D9BA972D9}"/>
              </a:ext>
            </a:extLst>
          </p:cNvPr>
          <p:cNvGrpSpPr/>
          <p:nvPr/>
        </p:nvGrpSpPr>
        <p:grpSpPr>
          <a:xfrm>
            <a:off x="2824185" y="2879299"/>
            <a:ext cx="1079937" cy="400110"/>
            <a:chOff x="3988677" y="4094985"/>
            <a:chExt cx="1079937" cy="400110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398F61-DDC1-47EF-956A-02727A458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291" y="4318782"/>
              <a:ext cx="58332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9B7F10-4DD4-4AC5-8D89-E808F91F47E2}"/>
                </a:ext>
              </a:extLst>
            </p:cNvPr>
            <p:cNvSpPr txBox="1"/>
            <p:nvPr/>
          </p:nvSpPr>
          <p:spPr>
            <a:xfrm>
              <a:off x="3988677" y="4094985"/>
              <a:ext cx="583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top</a:t>
              </a:r>
              <a:endParaRPr lang="ko-KR" altLang="en-US" sz="200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698B2D-3045-48A9-94BA-71CB8B205F64}"/>
              </a:ext>
            </a:extLst>
          </p:cNvPr>
          <p:cNvSpPr/>
          <p:nvPr/>
        </p:nvSpPr>
        <p:spPr>
          <a:xfrm>
            <a:off x="3972395" y="3402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DFDF66-FEBD-41D1-8EEA-CDE700B684B7}"/>
              </a:ext>
            </a:extLst>
          </p:cNvPr>
          <p:cNvSpPr/>
          <p:nvPr/>
        </p:nvSpPr>
        <p:spPr>
          <a:xfrm>
            <a:off x="3972395" y="287929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4F4F8-3150-4687-8D7E-98AF2C60302C}"/>
              </a:ext>
            </a:extLst>
          </p:cNvPr>
          <p:cNvSpPr txBox="1"/>
          <p:nvPr/>
        </p:nvSpPr>
        <p:spPr>
          <a:xfrm>
            <a:off x="5008715" y="2874079"/>
            <a:ext cx="122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pop()</a:t>
            </a:r>
            <a:endParaRPr lang="ko-KR" altLang="en-US" sz="2000" dirty="0">
              <a:solidFill>
                <a:srgbClr val="00206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58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1"/>
            <a:ext cx="8438209" cy="2654240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Stack 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구조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후입선출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(LIFO; Last In First Out)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의 구조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저장된 데이터의 역순으로 데이터를 처리함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‘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짐을 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쌓아올린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형태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’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라는 의미의 구조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데이터의 저장은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push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밀어 넣기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라고 하며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데이터의 처리는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pop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꺼내기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이라고 한다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예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인터넷 탐색의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뒤로가기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’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기능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‘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실행취소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’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기능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텍스트 입력 커서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STACK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메모리 영역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변수의 선언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함수의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return)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CPU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의 연산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길 찾기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509487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4151F4-2297-4594-8135-4FCF6383B680}"/>
              </a:ext>
            </a:extLst>
          </p:cNvPr>
          <p:cNvSpPr/>
          <p:nvPr/>
        </p:nvSpPr>
        <p:spPr>
          <a:xfrm>
            <a:off x="3972395" y="392605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FDEE7-7354-44DF-BA6A-D80D9BA972D9}"/>
              </a:ext>
            </a:extLst>
          </p:cNvPr>
          <p:cNvGrpSpPr/>
          <p:nvPr/>
        </p:nvGrpSpPr>
        <p:grpSpPr>
          <a:xfrm>
            <a:off x="2824185" y="3402679"/>
            <a:ext cx="1079937" cy="400110"/>
            <a:chOff x="3988677" y="4094985"/>
            <a:chExt cx="1079937" cy="400110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398F61-DDC1-47EF-956A-02727A458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291" y="4318782"/>
              <a:ext cx="58332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9B7F10-4DD4-4AC5-8D89-E808F91F47E2}"/>
                </a:ext>
              </a:extLst>
            </p:cNvPr>
            <p:cNvSpPr txBox="1"/>
            <p:nvPr/>
          </p:nvSpPr>
          <p:spPr>
            <a:xfrm>
              <a:off x="3988677" y="4094985"/>
              <a:ext cx="583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top</a:t>
              </a:r>
              <a:endParaRPr lang="ko-KR" altLang="en-US" sz="200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698B2D-3045-48A9-94BA-71CB8B205F64}"/>
              </a:ext>
            </a:extLst>
          </p:cNvPr>
          <p:cNvSpPr/>
          <p:nvPr/>
        </p:nvSpPr>
        <p:spPr>
          <a:xfrm>
            <a:off x="3972395" y="3402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0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4151F4-2297-4594-8135-4FCF6383B680}"/>
              </a:ext>
            </a:extLst>
          </p:cNvPr>
          <p:cNvSpPr/>
          <p:nvPr/>
        </p:nvSpPr>
        <p:spPr>
          <a:xfrm>
            <a:off x="3972395" y="392605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FDEE7-7354-44DF-BA6A-D80D9BA972D9}"/>
              </a:ext>
            </a:extLst>
          </p:cNvPr>
          <p:cNvGrpSpPr/>
          <p:nvPr/>
        </p:nvGrpSpPr>
        <p:grpSpPr>
          <a:xfrm>
            <a:off x="2824185" y="3402679"/>
            <a:ext cx="1079937" cy="400110"/>
            <a:chOff x="3988677" y="4094985"/>
            <a:chExt cx="1079937" cy="400110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398F61-DDC1-47EF-956A-02727A458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291" y="4318782"/>
              <a:ext cx="58332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9B7F10-4DD4-4AC5-8D89-E808F91F47E2}"/>
                </a:ext>
              </a:extLst>
            </p:cNvPr>
            <p:cNvSpPr txBox="1"/>
            <p:nvPr/>
          </p:nvSpPr>
          <p:spPr>
            <a:xfrm>
              <a:off x="3988677" y="4094985"/>
              <a:ext cx="583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top</a:t>
              </a:r>
              <a:endParaRPr lang="ko-KR" altLang="en-US" sz="200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698B2D-3045-48A9-94BA-71CB8B205F64}"/>
              </a:ext>
            </a:extLst>
          </p:cNvPr>
          <p:cNvSpPr/>
          <p:nvPr/>
        </p:nvSpPr>
        <p:spPr>
          <a:xfrm>
            <a:off x="3972395" y="340267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B8C483-1DFB-4079-8F71-EDC06AB28017}"/>
              </a:ext>
            </a:extLst>
          </p:cNvPr>
          <p:cNvSpPr txBox="1"/>
          <p:nvPr/>
        </p:nvSpPr>
        <p:spPr>
          <a:xfrm>
            <a:off x="5008715" y="3397459"/>
            <a:ext cx="122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pop()</a:t>
            </a:r>
            <a:endParaRPr lang="ko-KR" altLang="en-US" sz="2000" dirty="0">
              <a:solidFill>
                <a:srgbClr val="00206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17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4151F4-2297-4594-8135-4FCF6383B680}"/>
              </a:ext>
            </a:extLst>
          </p:cNvPr>
          <p:cNvSpPr/>
          <p:nvPr/>
        </p:nvSpPr>
        <p:spPr>
          <a:xfrm>
            <a:off x="3972395" y="392605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FDEE7-7354-44DF-BA6A-D80D9BA972D9}"/>
              </a:ext>
            </a:extLst>
          </p:cNvPr>
          <p:cNvGrpSpPr/>
          <p:nvPr/>
        </p:nvGrpSpPr>
        <p:grpSpPr>
          <a:xfrm>
            <a:off x="2824185" y="3926059"/>
            <a:ext cx="1079937" cy="400110"/>
            <a:chOff x="3988677" y="4094985"/>
            <a:chExt cx="1079937" cy="400110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398F61-DDC1-47EF-956A-02727A458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291" y="4318782"/>
              <a:ext cx="58332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9B7F10-4DD4-4AC5-8D89-E808F91F47E2}"/>
                </a:ext>
              </a:extLst>
            </p:cNvPr>
            <p:cNvSpPr txBox="1"/>
            <p:nvPr/>
          </p:nvSpPr>
          <p:spPr>
            <a:xfrm>
              <a:off x="3988677" y="4094985"/>
              <a:ext cx="583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top</a:t>
              </a:r>
              <a:endParaRPr lang="ko-KR" altLang="en-US" sz="200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554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4151F4-2297-4594-8135-4FCF6383B680}"/>
              </a:ext>
            </a:extLst>
          </p:cNvPr>
          <p:cNvSpPr/>
          <p:nvPr/>
        </p:nvSpPr>
        <p:spPr>
          <a:xfrm>
            <a:off x="3972395" y="3926059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FDEE7-7354-44DF-BA6A-D80D9BA972D9}"/>
              </a:ext>
            </a:extLst>
          </p:cNvPr>
          <p:cNvGrpSpPr/>
          <p:nvPr/>
        </p:nvGrpSpPr>
        <p:grpSpPr>
          <a:xfrm>
            <a:off x="2824185" y="3926059"/>
            <a:ext cx="1079937" cy="400110"/>
            <a:chOff x="3988677" y="4094985"/>
            <a:chExt cx="1079937" cy="400110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398F61-DDC1-47EF-956A-02727A458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291" y="4318782"/>
              <a:ext cx="58332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9B7F10-4DD4-4AC5-8D89-E808F91F47E2}"/>
                </a:ext>
              </a:extLst>
            </p:cNvPr>
            <p:cNvSpPr txBox="1"/>
            <p:nvPr/>
          </p:nvSpPr>
          <p:spPr>
            <a:xfrm>
              <a:off x="3988677" y="4094985"/>
              <a:ext cx="583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top</a:t>
              </a:r>
              <a:endParaRPr lang="ko-KR" altLang="en-US" sz="200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247694-8D1B-4B73-8209-C5AB97BDDFEF}"/>
              </a:ext>
            </a:extLst>
          </p:cNvPr>
          <p:cNvSpPr txBox="1"/>
          <p:nvPr/>
        </p:nvSpPr>
        <p:spPr>
          <a:xfrm>
            <a:off x="5008715" y="3926059"/>
            <a:ext cx="122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pop()</a:t>
            </a:r>
            <a:endParaRPr lang="ko-KR" altLang="en-US" sz="2000" dirty="0">
              <a:solidFill>
                <a:srgbClr val="00206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057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FDEE7-7354-44DF-BA6A-D80D9BA972D9}"/>
              </a:ext>
            </a:extLst>
          </p:cNvPr>
          <p:cNvGrpSpPr/>
          <p:nvPr/>
        </p:nvGrpSpPr>
        <p:grpSpPr>
          <a:xfrm>
            <a:off x="2824185" y="3926059"/>
            <a:ext cx="1079937" cy="400110"/>
            <a:chOff x="3988677" y="4094985"/>
            <a:chExt cx="1079937" cy="400110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398F61-DDC1-47EF-956A-02727A458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291" y="4318782"/>
              <a:ext cx="58332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9B7F10-4DD4-4AC5-8D89-E808F91F47E2}"/>
                </a:ext>
              </a:extLst>
            </p:cNvPr>
            <p:cNvSpPr txBox="1"/>
            <p:nvPr/>
          </p:nvSpPr>
          <p:spPr>
            <a:xfrm>
              <a:off x="3988677" y="4094985"/>
              <a:ext cx="583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top</a:t>
              </a:r>
              <a:endParaRPr lang="ko-KR" altLang="en-US" sz="200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426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</p:spTree>
    <p:extLst>
      <p:ext uri="{BB962C8B-B14F-4D97-AF65-F5344CB8AC3E}">
        <p14:creationId xmlns:p14="http://schemas.microsoft.com/office/powerpoint/2010/main" val="30895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046339-4F4E-448D-ADF9-2E8A31F4BAA9}"/>
              </a:ext>
            </a:extLst>
          </p:cNvPr>
          <p:cNvSpPr/>
          <p:nvPr/>
        </p:nvSpPr>
        <p:spPr>
          <a:xfrm>
            <a:off x="416132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</p:spTree>
    <p:extLst>
      <p:ext uri="{BB962C8B-B14F-4D97-AF65-F5344CB8AC3E}">
        <p14:creationId xmlns:p14="http://schemas.microsoft.com/office/powerpoint/2010/main" val="127964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046339-4F4E-448D-ADF9-2E8A31F4BAA9}"/>
              </a:ext>
            </a:extLst>
          </p:cNvPr>
          <p:cNvSpPr/>
          <p:nvPr/>
        </p:nvSpPr>
        <p:spPr>
          <a:xfrm>
            <a:off x="416132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AE8A21-ADA7-4A2A-AE3F-A7B6C40EF7B1}"/>
              </a:ext>
            </a:extLst>
          </p:cNvPr>
          <p:cNvSpPr/>
          <p:nvPr/>
        </p:nvSpPr>
        <p:spPr>
          <a:xfrm>
            <a:off x="1645333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7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046339-4F4E-448D-ADF9-2E8A31F4BAA9}"/>
              </a:ext>
            </a:extLst>
          </p:cNvPr>
          <p:cNvSpPr/>
          <p:nvPr/>
        </p:nvSpPr>
        <p:spPr>
          <a:xfrm>
            <a:off x="416132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AE8A21-ADA7-4A2A-AE3F-A7B6C40EF7B1}"/>
              </a:ext>
            </a:extLst>
          </p:cNvPr>
          <p:cNvSpPr/>
          <p:nvPr/>
        </p:nvSpPr>
        <p:spPr>
          <a:xfrm>
            <a:off x="1645333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9507A1-391A-4FAA-A5CB-5BC345FF5E5D}"/>
              </a:ext>
            </a:extLst>
          </p:cNvPr>
          <p:cNvSpPr/>
          <p:nvPr/>
        </p:nvSpPr>
        <p:spPr>
          <a:xfrm>
            <a:off x="2874534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9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046339-4F4E-448D-ADF9-2E8A31F4BAA9}"/>
              </a:ext>
            </a:extLst>
          </p:cNvPr>
          <p:cNvSpPr/>
          <p:nvPr/>
        </p:nvSpPr>
        <p:spPr>
          <a:xfrm>
            <a:off x="416132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AE8A21-ADA7-4A2A-AE3F-A7B6C40EF7B1}"/>
              </a:ext>
            </a:extLst>
          </p:cNvPr>
          <p:cNvSpPr/>
          <p:nvPr/>
        </p:nvSpPr>
        <p:spPr>
          <a:xfrm>
            <a:off x="1645333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9507A1-391A-4FAA-A5CB-5BC345FF5E5D}"/>
              </a:ext>
            </a:extLst>
          </p:cNvPr>
          <p:cNvSpPr/>
          <p:nvPr/>
        </p:nvSpPr>
        <p:spPr>
          <a:xfrm>
            <a:off x="2874534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45A174-8A11-4037-B821-110691D22737}"/>
              </a:ext>
            </a:extLst>
          </p:cNvPr>
          <p:cNvSpPr/>
          <p:nvPr/>
        </p:nvSpPr>
        <p:spPr>
          <a:xfrm>
            <a:off x="4103735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7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046339-4F4E-448D-ADF9-2E8A31F4BAA9}"/>
              </a:ext>
            </a:extLst>
          </p:cNvPr>
          <p:cNvSpPr/>
          <p:nvPr/>
        </p:nvSpPr>
        <p:spPr>
          <a:xfrm>
            <a:off x="416132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AE8A21-ADA7-4A2A-AE3F-A7B6C40EF7B1}"/>
              </a:ext>
            </a:extLst>
          </p:cNvPr>
          <p:cNvSpPr/>
          <p:nvPr/>
        </p:nvSpPr>
        <p:spPr>
          <a:xfrm>
            <a:off x="1645333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9507A1-391A-4FAA-A5CB-5BC345FF5E5D}"/>
              </a:ext>
            </a:extLst>
          </p:cNvPr>
          <p:cNvSpPr/>
          <p:nvPr/>
        </p:nvSpPr>
        <p:spPr>
          <a:xfrm>
            <a:off x="2874534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0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Stack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046339-4F4E-448D-ADF9-2E8A31F4BAA9}"/>
              </a:ext>
            </a:extLst>
          </p:cNvPr>
          <p:cNvSpPr/>
          <p:nvPr/>
        </p:nvSpPr>
        <p:spPr>
          <a:xfrm>
            <a:off x="416132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39A7F-4A6F-4116-98F5-8C91D0E31FFA}"/>
              </a:ext>
            </a:extLst>
          </p:cNvPr>
          <p:cNvSpPr/>
          <p:nvPr/>
        </p:nvSpPr>
        <p:spPr>
          <a:xfrm>
            <a:off x="271451" y="792341"/>
            <a:ext cx="8438209" cy="75991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저장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1 -&gt; 2 -&gt; 3 -&gt; 4</a:t>
            </a: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처리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4 -&gt; 3 -&gt; 2 -&gt; 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AE8A21-ADA7-4A2A-AE3F-A7B6C40EF7B1}"/>
              </a:ext>
            </a:extLst>
          </p:cNvPr>
          <p:cNvSpPr/>
          <p:nvPr/>
        </p:nvSpPr>
        <p:spPr>
          <a:xfrm>
            <a:off x="1645333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6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733</Words>
  <Application>Microsoft Office PowerPoint</Application>
  <PresentationFormat>화면 슬라이드 쇼(16:9)</PresentationFormat>
  <Paragraphs>193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나눔고딕코딩</vt:lpstr>
      <vt:lpstr>나눔바른펜</vt:lpstr>
      <vt:lpstr>나눔스퀘어</vt:lpstr>
      <vt:lpstr>나눔스퀘어 Bold</vt:lpstr>
      <vt:lpstr>돋움</vt:lpstr>
      <vt:lpstr>맑은 고딕</vt:lpstr>
      <vt:lpstr>Arial</vt:lpstr>
      <vt:lpstr>Office 테마</vt:lpstr>
      <vt:lpstr>자료구조와 알고리즘 09강 Stack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Lecture 09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Administrator</cp:lastModifiedBy>
  <cp:revision>135</cp:revision>
  <dcterms:created xsi:type="dcterms:W3CDTF">2017-06-08T02:27:15Z</dcterms:created>
  <dcterms:modified xsi:type="dcterms:W3CDTF">2019-06-29T21:35:42Z</dcterms:modified>
</cp:coreProperties>
</file>