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6" r:id="rId3"/>
    <p:sldId id="735" r:id="rId4"/>
    <p:sldId id="738" r:id="rId5"/>
    <p:sldId id="737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36" r:id="rId24"/>
    <p:sldId id="756" r:id="rId25"/>
    <p:sldId id="298" r:id="rId2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8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8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12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단일연결리스트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(1)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</p:cNvCxnSpPr>
          <p:nvPr/>
        </p:nvCxnSpPr>
        <p:spPr>
          <a:xfrm>
            <a:off x="4225851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4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</p:cNvCxnSpPr>
          <p:nvPr/>
        </p:nvCxnSpPr>
        <p:spPr>
          <a:xfrm>
            <a:off x="4225851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3616556" y="3513378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0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</p:cNvCxnSpPr>
          <p:nvPr/>
        </p:nvCxnSpPr>
        <p:spPr>
          <a:xfrm>
            <a:off x="4225851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3616556" y="3513378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00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</p:cNvCxnSpPr>
          <p:nvPr/>
        </p:nvCxnSpPr>
        <p:spPr>
          <a:xfrm>
            <a:off x="4225851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3616556" y="3513378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76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</p:cNvCxnSpPr>
          <p:nvPr/>
        </p:nvCxnSpPr>
        <p:spPr>
          <a:xfrm flipH="1" flipV="1">
            <a:off x="4568166" y="2884752"/>
            <a:ext cx="644530" cy="8796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3616556" y="3513378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646112" y="3123437"/>
            <a:ext cx="186528" cy="640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3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3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25638D06-3950-4DB8-BD0E-85C7E87E06F8}"/>
              </a:ext>
            </a:extLst>
          </p:cNvPr>
          <p:cNvSpPr/>
          <p:nvPr/>
        </p:nvSpPr>
        <p:spPr>
          <a:xfrm>
            <a:off x="2435772" y="1978572"/>
            <a:ext cx="2065833" cy="19233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9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아래로 구부러짐 56">
            <a:extLst>
              <a:ext uri="{FF2B5EF4-FFF2-40B4-BE49-F238E27FC236}">
                <a16:creationId xmlns:a16="http://schemas.microsoft.com/office/drawing/2014/main" id="{25D83E6B-915E-4A84-A513-22281BDB4096}"/>
              </a:ext>
            </a:extLst>
          </p:cNvPr>
          <p:cNvSpPr/>
          <p:nvPr/>
        </p:nvSpPr>
        <p:spPr>
          <a:xfrm>
            <a:off x="2118536" y="1805335"/>
            <a:ext cx="2787883" cy="8155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13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아래로 구부러짐 56">
            <a:extLst>
              <a:ext uri="{FF2B5EF4-FFF2-40B4-BE49-F238E27FC236}">
                <a16:creationId xmlns:a16="http://schemas.microsoft.com/office/drawing/2014/main" id="{25D83E6B-915E-4A84-A513-22281BDB4096}"/>
              </a:ext>
            </a:extLst>
          </p:cNvPr>
          <p:cNvSpPr/>
          <p:nvPr/>
        </p:nvSpPr>
        <p:spPr>
          <a:xfrm flipH="1">
            <a:off x="1860973" y="1817683"/>
            <a:ext cx="2159234" cy="8155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1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25851" y="2884752"/>
            <a:ext cx="4367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22564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배열의 단점 </a:t>
            </a:r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고정된 크기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중간 위치의 데이터 삽입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 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원소들의 위치를 변경해야 함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1364400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2316952" y="2884752"/>
            <a:ext cx="22823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4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1364400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6511626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6165924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4569784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2316952" y="2884752"/>
            <a:ext cx="22823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B90D88-EB5A-4244-881C-E029A34E3C13}"/>
              </a:ext>
            </a:extLst>
          </p:cNvPr>
          <p:cNvSpPr txBox="1"/>
          <p:nvPr/>
        </p:nvSpPr>
        <p:spPr>
          <a:xfrm>
            <a:off x="3112526" y="1156665"/>
            <a:ext cx="126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54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659187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FEBC0F-D71E-490A-BB1D-CB276CC204CC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4313485" y="2871854"/>
            <a:ext cx="375258" cy="12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6A2F74-7805-4D89-865E-8CC518E6C740}"/>
              </a:ext>
            </a:extLst>
          </p:cNvPr>
          <p:cNvGrpSpPr/>
          <p:nvPr/>
        </p:nvGrpSpPr>
        <p:grpSpPr>
          <a:xfrm>
            <a:off x="2717345" y="2395033"/>
            <a:ext cx="1903219" cy="1005232"/>
            <a:chOff x="736926" y="2404761"/>
            <a:chExt cx="1903219" cy="10052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1E8E8-E34D-4D69-A16D-FFD4991320F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922F64-A0DB-4AAB-9E04-C6398C74D520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</a:rPr>
                <a:t>0x30</a:t>
              </a:r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12151-6D05-427E-B39C-29794CAB972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F4CAFF-48BE-48D6-AFEB-AD66CCF66FB2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71FA9-146A-4C6F-9D9D-817B83986CDD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0x40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877AF9-58EE-46DD-9A5D-3AE347A11C07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2316952" y="2884752"/>
            <a:ext cx="4299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3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211271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구조체 형태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typedef struct node {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자료형 원소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;	 	//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실제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값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 되는 원소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struct node* next; 		//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자신의 다음 원소를 참조하는 포인터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} NODE;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58944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39118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Head 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형태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NODE * head = NULL;		//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시작 노드의 주소를 저장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가장 마지막 노드의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next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NULL(=0)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 기록됨</a:t>
            </a:r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4469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1872032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단일 연결리스트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(Singly Linked List)</a:t>
            </a:r>
          </a:p>
          <a:p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배열 구조의 단점을 개선하기 위해 등장한 자료구조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물리적으로 비연속적인 데이터를 논리적으로 연결한 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단방향의 구조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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이중연결리스트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배열로 구현이 가능한 것들은 모두 연결리스트로 구현할 수 있음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Stack, Queue, Deque, Tree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등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805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72F4BF-9171-4856-9824-3116335C8E99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0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169CF5-3BA2-4AB9-BBCD-16F682CD1A55}"/>
              </a:ext>
            </a:extLst>
          </p:cNvPr>
          <p:cNvSpPr/>
          <p:nvPr/>
        </p:nvSpPr>
        <p:spPr>
          <a:xfrm>
            <a:off x="766482" y="2655794"/>
            <a:ext cx="780162" cy="477371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E8D1A2-4F38-4A74-BA6D-3F4D9BB98A1F}"/>
              </a:ext>
            </a:extLst>
          </p:cNvPr>
          <p:cNvSpPr/>
          <p:nvPr/>
        </p:nvSpPr>
        <p:spPr>
          <a:xfrm>
            <a:off x="1546644" y="2655794"/>
            <a:ext cx="786422" cy="477371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NULL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7F0-0F69-4864-B104-6AD8935B9B3F}"/>
              </a:ext>
            </a:extLst>
          </p:cNvPr>
          <p:cNvSpPr txBox="1"/>
          <p:nvPr/>
        </p:nvSpPr>
        <p:spPr>
          <a:xfrm>
            <a:off x="766482" y="2404761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data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3859E-49FB-480B-B673-8F4D916C8621}"/>
              </a:ext>
            </a:extLst>
          </p:cNvPr>
          <p:cNvSpPr txBox="1"/>
          <p:nvPr/>
        </p:nvSpPr>
        <p:spPr>
          <a:xfrm>
            <a:off x="1552324" y="2404761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next</a:t>
            </a:r>
            <a:endParaRPr lang="ko-KR" altLang="en-US" dirty="0">
              <a:solidFill>
                <a:srgbClr val="00808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C1E845-7221-4302-B950-38960CC55EB8}"/>
              </a:ext>
            </a:extLst>
          </p:cNvPr>
          <p:cNvSpPr txBox="1"/>
          <p:nvPr/>
        </p:nvSpPr>
        <p:spPr>
          <a:xfrm>
            <a:off x="736926" y="3102216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0x10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30B539-9030-49CD-9125-ACBC4E562E2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0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169CF5-3BA2-4AB9-BBCD-16F682CD1A55}"/>
              </a:ext>
            </a:extLst>
          </p:cNvPr>
          <p:cNvSpPr/>
          <p:nvPr/>
        </p:nvSpPr>
        <p:spPr>
          <a:xfrm>
            <a:off x="766482" y="2655794"/>
            <a:ext cx="780162" cy="477371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E8D1A2-4F38-4A74-BA6D-3F4D9BB98A1F}"/>
              </a:ext>
            </a:extLst>
          </p:cNvPr>
          <p:cNvSpPr/>
          <p:nvPr/>
        </p:nvSpPr>
        <p:spPr>
          <a:xfrm>
            <a:off x="1546644" y="2655794"/>
            <a:ext cx="786422" cy="477371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NULL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07F0-0F69-4864-B104-6AD8935B9B3F}"/>
              </a:ext>
            </a:extLst>
          </p:cNvPr>
          <p:cNvSpPr txBox="1"/>
          <p:nvPr/>
        </p:nvSpPr>
        <p:spPr>
          <a:xfrm>
            <a:off x="766482" y="2404761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data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3859E-49FB-480B-B673-8F4D916C8621}"/>
              </a:ext>
            </a:extLst>
          </p:cNvPr>
          <p:cNvSpPr txBox="1"/>
          <p:nvPr/>
        </p:nvSpPr>
        <p:spPr>
          <a:xfrm>
            <a:off x="1552324" y="2404761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next</a:t>
            </a:r>
            <a:endParaRPr lang="ko-KR" altLang="en-US" dirty="0">
              <a:solidFill>
                <a:srgbClr val="00808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C1E845-7221-4302-B950-38960CC55EB8}"/>
              </a:ext>
            </a:extLst>
          </p:cNvPr>
          <p:cNvSpPr txBox="1"/>
          <p:nvPr/>
        </p:nvSpPr>
        <p:spPr>
          <a:xfrm>
            <a:off x="736926" y="3102216"/>
            <a:ext cx="108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0x10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30B539-9030-49CD-9125-ACBC4E562E2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4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82135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C654AF-C162-45AC-95EB-3CCFD67B65C5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5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4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Singly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Linked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List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19E4356-085E-433C-AB64-301F02A3BD44}"/>
              </a:ext>
            </a:extLst>
          </p:cNvPr>
          <p:cNvGrpSpPr/>
          <p:nvPr/>
        </p:nvGrpSpPr>
        <p:grpSpPr>
          <a:xfrm>
            <a:off x="736926" y="822071"/>
            <a:ext cx="1093501" cy="728404"/>
            <a:chOff x="1546644" y="2404761"/>
            <a:chExt cx="1093501" cy="7284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20146-33CF-4156-8CF1-ACE46504373E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0A7CE7-FD2C-4C1D-887E-4E89F47F7490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head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7A6BB3-629F-4D7E-B61A-7A21F8E4EB1A}"/>
              </a:ext>
            </a:extLst>
          </p:cNvPr>
          <p:cNvGrpSpPr/>
          <p:nvPr/>
        </p:nvGrpSpPr>
        <p:grpSpPr>
          <a:xfrm>
            <a:off x="2629711" y="2395033"/>
            <a:ext cx="1903219" cy="1005232"/>
            <a:chOff x="736926" y="2404761"/>
            <a:chExt cx="1903219" cy="10052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169CF5-3BA2-4AB9-BBCD-16F682CD1A55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E8D1A2-4F38-4A74-BA6D-3F4D9BB98A1F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E807F0-0F69-4864-B104-6AD8935B9B3F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3859E-49FB-480B-B673-8F4D916C86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1E845-7221-4302-B950-38960CC55EB8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9A1917-4157-496A-AF2D-780D7EF0E962}"/>
              </a:ext>
            </a:extLst>
          </p:cNvPr>
          <p:cNvGrpSpPr/>
          <p:nvPr/>
        </p:nvGrpSpPr>
        <p:grpSpPr>
          <a:xfrm>
            <a:off x="720812" y="2395033"/>
            <a:ext cx="1903219" cy="1005232"/>
            <a:chOff x="736926" y="2404761"/>
            <a:chExt cx="1903219" cy="10052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68C473-771D-4E3A-B06B-845AB342E307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F1294BB-9CC6-4D75-9E3D-A14AEAEFDFD2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0x20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12E640-2464-44F3-9A5E-3E8BA0AEBC64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B8E56D-4BBD-4BF8-8E82-A59C9D7F4921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8D0ECD-629A-465A-8478-F4B9B89FDC31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227553-1B18-4122-8B9F-F190BF9CF89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2316952" y="2884752"/>
            <a:ext cx="3423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B829A3-25EB-4402-B75C-E4E8E365BCD6}"/>
              </a:ext>
            </a:extLst>
          </p:cNvPr>
          <p:cNvCxnSpPr>
            <a:cxnSpLocks/>
          </p:cNvCxnSpPr>
          <p:nvPr/>
        </p:nvCxnSpPr>
        <p:spPr>
          <a:xfrm flipH="1">
            <a:off x="766482" y="1550475"/>
            <a:ext cx="363655" cy="1551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5ECD8C-166C-411A-87CE-B80A3C7839AA}"/>
              </a:ext>
            </a:extLst>
          </p:cNvPr>
          <p:cNvGrpSpPr/>
          <p:nvPr/>
        </p:nvGrpSpPr>
        <p:grpSpPr>
          <a:xfrm>
            <a:off x="4538610" y="2382135"/>
            <a:ext cx="1903219" cy="1005232"/>
            <a:chOff x="736926" y="2404761"/>
            <a:chExt cx="1903219" cy="10052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7EFB96-B007-4E7D-8591-D2EEA83679F2}"/>
                </a:ext>
              </a:extLst>
            </p:cNvPr>
            <p:cNvSpPr/>
            <p:nvPr/>
          </p:nvSpPr>
          <p:spPr>
            <a:xfrm>
              <a:off x="766482" y="2655794"/>
              <a:ext cx="78016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347163-1FD6-4591-80DE-A7B5FD6BFF16}"/>
                </a:ext>
              </a:extLst>
            </p:cNvPr>
            <p:cNvSpPr/>
            <p:nvPr/>
          </p:nvSpPr>
          <p:spPr>
            <a:xfrm>
              <a:off x="1546644" y="2655794"/>
              <a:ext cx="786422" cy="477371"/>
            </a:xfrm>
            <a:prstGeom prst="rect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NULL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AB0EFC-B05A-4216-835C-08757ECE4767}"/>
                </a:ext>
              </a:extLst>
            </p:cNvPr>
            <p:cNvSpPr txBox="1"/>
            <p:nvPr/>
          </p:nvSpPr>
          <p:spPr>
            <a:xfrm>
              <a:off x="766482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data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5AB16-8A2A-493A-94FE-D41AEA426D07}"/>
                </a:ext>
              </a:extLst>
            </p:cNvPr>
            <p:cNvSpPr txBox="1"/>
            <p:nvPr/>
          </p:nvSpPr>
          <p:spPr>
            <a:xfrm>
              <a:off x="1552324" y="2404761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8080"/>
                  </a:solidFill>
                </a:rPr>
                <a:t>next</a:t>
              </a:r>
              <a:endParaRPr lang="ko-KR" altLang="en-US" dirty="0">
                <a:solidFill>
                  <a:srgbClr val="00808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42DD1E-1108-4B31-B7C9-5547714288DB}"/>
                </a:ext>
              </a:extLst>
            </p:cNvPr>
            <p:cNvSpPr txBox="1"/>
            <p:nvPr/>
          </p:nvSpPr>
          <p:spPr>
            <a:xfrm>
              <a:off x="736926" y="3102216"/>
              <a:ext cx="1087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0x30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7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627</Words>
  <Application>Microsoft Office PowerPoint</Application>
  <PresentationFormat>화면 슬라이드 쇼(16:9)</PresentationFormat>
  <Paragraphs>428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12강 단일연결리스트(1)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Lecture 11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140</cp:revision>
  <dcterms:created xsi:type="dcterms:W3CDTF">2017-06-08T02:27:15Z</dcterms:created>
  <dcterms:modified xsi:type="dcterms:W3CDTF">2019-07-27T09:14:50Z</dcterms:modified>
</cp:coreProperties>
</file>