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6" r:id="rId3"/>
    <p:sldId id="784" r:id="rId4"/>
    <p:sldId id="785" r:id="rId5"/>
    <p:sldId id="757" r:id="rId6"/>
    <p:sldId id="787" r:id="rId7"/>
    <p:sldId id="789" r:id="rId8"/>
    <p:sldId id="790" r:id="rId9"/>
    <p:sldId id="791" r:id="rId10"/>
    <p:sldId id="792" r:id="rId11"/>
    <p:sldId id="793" r:id="rId12"/>
    <p:sldId id="794" r:id="rId13"/>
    <p:sldId id="795" r:id="rId14"/>
    <p:sldId id="796" r:id="rId15"/>
    <p:sldId id="797" r:id="rId16"/>
    <p:sldId id="798" r:id="rId17"/>
    <p:sldId id="799" r:id="rId18"/>
    <p:sldId id="298" r:id="rId1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5" autoAdjust="0"/>
    <p:restoredTop sz="94694" autoAdjust="0"/>
  </p:normalViewPr>
  <p:slideViewPr>
    <p:cSldViewPr snapToGrid="0">
      <p:cViewPr varScale="1">
        <p:scale>
          <a:sx n="142" d="100"/>
          <a:sy n="142" d="100"/>
        </p:scale>
        <p:origin x="31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" pitchFamily="50" charset="-127"/>
              </a:rPr>
              <a:t>14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이중연결리스트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43715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  <a:endCxn id="33" idx="0"/>
          </p:cNvCxnSpPr>
          <p:nvPr/>
        </p:nvCxnSpPr>
        <p:spPr>
          <a:xfrm>
            <a:off x="4764791" y="1550475"/>
            <a:ext cx="70828" cy="84455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881BC1-75D5-48CD-84C2-7A3F0EB30E40}"/>
              </a:ext>
            </a:extLst>
          </p:cNvPr>
          <p:cNvGrpSpPr/>
          <p:nvPr/>
        </p:nvGrpSpPr>
        <p:grpSpPr>
          <a:xfrm>
            <a:off x="3439009" y="3541747"/>
            <a:ext cx="2722392" cy="981987"/>
            <a:chOff x="856087" y="2395033"/>
            <a:chExt cx="2722392" cy="9819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D0244AA-E987-459A-B964-138765E72D07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8B96971-80AA-4C55-8A6F-8A43D849D03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3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15F45B-FB89-4475-A570-E8D2751EACD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49B44A-D9CA-4C08-A9A5-0DD615ED0031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047C22-0AAA-47B0-9C68-3C5D43402EA7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C5ACC-A9DD-4E41-BE1A-EF47D43A5DFD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02EC1B-1EBC-454B-B25E-015A989E9136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AFBAAF-9D07-488A-ABFF-F001DFCD9849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8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43715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  <a:endCxn id="33" idx="0"/>
          </p:cNvCxnSpPr>
          <p:nvPr/>
        </p:nvCxnSpPr>
        <p:spPr>
          <a:xfrm>
            <a:off x="4764791" y="1550475"/>
            <a:ext cx="70828" cy="84455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881BC1-75D5-48CD-84C2-7A3F0EB30E40}"/>
              </a:ext>
            </a:extLst>
          </p:cNvPr>
          <p:cNvGrpSpPr/>
          <p:nvPr/>
        </p:nvGrpSpPr>
        <p:grpSpPr>
          <a:xfrm>
            <a:off x="3439009" y="3541747"/>
            <a:ext cx="2722392" cy="981987"/>
            <a:chOff x="856087" y="2395033"/>
            <a:chExt cx="2722392" cy="9819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D0244AA-E987-459A-B964-138765E72D07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8B96971-80AA-4C55-8A6F-8A43D849D03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3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15F45B-FB89-4475-A570-E8D2751EACD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49B44A-D9CA-4C08-A9A5-0DD615ED0031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047C22-0AAA-47B0-9C68-3C5D43402EA7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C5ACC-A9DD-4E41-BE1A-EF47D43A5DFD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02EC1B-1EBC-454B-B25E-015A989E9136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AFBAAF-9D07-488A-ABFF-F001DFCD9849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CD7F9A-F03B-46D6-A140-AB4DFABE3D4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613202" y="3123437"/>
            <a:ext cx="851879" cy="41831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82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43715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  <a:endCxn id="33" idx="0"/>
          </p:cNvCxnSpPr>
          <p:nvPr/>
        </p:nvCxnSpPr>
        <p:spPr>
          <a:xfrm>
            <a:off x="4764791" y="1550475"/>
            <a:ext cx="70828" cy="84455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881BC1-75D5-48CD-84C2-7A3F0EB30E40}"/>
              </a:ext>
            </a:extLst>
          </p:cNvPr>
          <p:cNvGrpSpPr/>
          <p:nvPr/>
        </p:nvGrpSpPr>
        <p:grpSpPr>
          <a:xfrm>
            <a:off x="3439009" y="3541747"/>
            <a:ext cx="2722392" cy="981987"/>
            <a:chOff x="856087" y="2395033"/>
            <a:chExt cx="2722392" cy="9819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D0244AA-E987-459A-B964-138765E72D07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8B96971-80AA-4C55-8A6F-8A43D849D03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3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15F45B-FB89-4475-A570-E8D2751EACD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49B44A-D9CA-4C08-A9A5-0DD615ED0031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047C22-0AAA-47B0-9C68-3C5D43402EA7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C5ACC-A9DD-4E41-BE1A-EF47D43A5DFD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02EC1B-1EBC-454B-B25E-015A989E9136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AFBAAF-9D07-488A-ABFF-F001DFCD9849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CD7F9A-F03B-46D6-A140-AB4DFABE3D4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613202" y="3123437"/>
            <a:ext cx="851879" cy="41831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2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43715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526830" y="1550475"/>
            <a:ext cx="237961" cy="204255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881BC1-75D5-48CD-84C2-7A3F0EB30E40}"/>
              </a:ext>
            </a:extLst>
          </p:cNvPr>
          <p:cNvGrpSpPr/>
          <p:nvPr/>
        </p:nvGrpSpPr>
        <p:grpSpPr>
          <a:xfrm>
            <a:off x="3439009" y="3541747"/>
            <a:ext cx="2722392" cy="981987"/>
            <a:chOff x="856087" y="2395033"/>
            <a:chExt cx="2722392" cy="9819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D0244AA-E987-459A-B964-138765E72D07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8B96971-80AA-4C55-8A6F-8A43D849D03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3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15F45B-FB89-4475-A570-E8D2751EACD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49B44A-D9CA-4C08-A9A5-0DD615ED0031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047C22-0AAA-47B0-9C68-3C5D43402EA7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C5ACC-A9DD-4E41-BE1A-EF47D43A5DFD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02EC1B-1EBC-454B-B25E-015A989E9136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AFBAAF-9D07-488A-ABFF-F001DFCD9849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CD7F9A-F03B-46D6-A140-AB4DFABE3D4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613202" y="3123437"/>
            <a:ext cx="851879" cy="41831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2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43715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526830" y="1550475"/>
            <a:ext cx="237961" cy="204255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881BC1-75D5-48CD-84C2-7A3F0EB30E40}"/>
              </a:ext>
            </a:extLst>
          </p:cNvPr>
          <p:cNvGrpSpPr/>
          <p:nvPr/>
        </p:nvGrpSpPr>
        <p:grpSpPr>
          <a:xfrm>
            <a:off x="3439009" y="3541747"/>
            <a:ext cx="2722392" cy="981987"/>
            <a:chOff x="856087" y="2395033"/>
            <a:chExt cx="2722392" cy="9819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D0244AA-E987-459A-B964-138765E72D07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8B96971-80AA-4C55-8A6F-8A43D849D03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3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15F45B-FB89-4475-A570-E8D2751EACD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49B44A-D9CA-4C08-A9A5-0DD615ED0031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047C22-0AAA-47B0-9C68-3C5D43402EA7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C5ACC-A9DD-4E41-BE1A-EF47D43A5DFD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02EC1B-1EBC-454B-B25E-015A989E9136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AFBAAF-9D07-488A-ABFF-F001DFCD9849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CD7F9A-F03B-46D6-A140-AB4DFABE3D4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613202" y="3123437"/>
            <a:ext cx="851879" cy="41831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64BF6E9-2352-4F3E-92E8-2A020754FEF1}"/>
              </a:ext>
            </a:extLst>
          </p:cNvPr>
          <p:cNvGrpSpPr/>
          <p:nvPr/>
        </p:nvGrpSpPr>
        <p:grpSpPr>
          <a:xfrm>
            <a:off x="6006151" y="3541747"/>
            <a:ext cx="2722392" cy="981987"/>
            <a:chOff x="856087" y="2395033"/>
            <a:chExt cx="2722392" cy="981987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1BEC88A-2B36-4A00-A2B5-237A0C11717E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B0C37D2-C484-404E-A13C-B98F76F745F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4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85E05FC-605E-4A72-A5A2-996FBE43B9B3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168E07F-79BF-4945-9EA9-8B1BA2E568C2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1F7BA2-8B6E-4540-8FBD-92D70396A454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11BA0A-F3EA-41B7-8C40-0B6406570723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0x40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CFF880C-1F5F-4BF5-9671-86E60195B9A9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6606AA-9A6B-4F90-B3F9-43707E735D1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38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43715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526830" y="1550475"/>
            <a:ext cx="237961" cy="204255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881BC1-75D5-48CD-84C2-7A3F0EB30E40}"/>
              </a:ext>
            </a:extLst>
          </p:cNvPr>
          <p:cNvGrpSpPr/>
          <p:nvPr/>
        </p:nvGrpSpPr>
        <p:grpSpPr>
          <a:xfrm>
            <a:off x="3439009" y="3541747"/>
            <a:ext cx="2722392" cy="981987"/>
            <a:chOff x="856087" y="2395033"/>
            <a:chExt cx="2722392" cy="9819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D0244AA-E987-459A-B964-138765E72D07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8B96971-80AA-4C55-8A6F-8A43D849D03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3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15F45B-FB89-4475-A570-E8D2751EACD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0x40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49B44A-D9CA-4C08-A9A5-0DD615ED0031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047C22-0AAA-47B0-9C68-3C5D43402EA7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C5ACC-A9DD-4E41-BE1A-EF47D43A5DFD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02EC1B-1EBC-454B-B25E-015A989E9136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AFBAAF-9D07-488A-ABFF-F001DFCD9849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CD7F9A-F03B-46D6-A140-AB4DFABE3D4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613202" y="3123437"/>
            <a:ext cx="851879" cy="41831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64BF6E9-2352-4F3E-92E8-2A020754FEF1}"/>
              </a:ext>
            </a:extLst>
          </p:cNvPr>
          <p:cNvGrpSpPr/>
          <p:nvPr/>
        </p:nvGrpSpPr>
        <p:grpSpPr>
          <a:xfrm>
            <a:off x="6006151" y="3541747"/>
            <a:ext cx="2722392" cy="981987"/>
            <a:chOff x="856087" y="2395033"/>
            <a:chExt cx="2722392" cy="981987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1BEC88A-2B36-4A00-A2B5-237A0C11717E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B0C37D2-C484-404E-A13C-B98F76F745F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4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85E05FC-605E-4A72-A5A2-996FBE43B9B3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168E07F-79BF-4945-9EA9-8B1BA2E568C2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1F7BA2-8B6E-4540-8FBD-92D70396A454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11BA0A-F3EA-41B7-8C40-0B6406570723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0x40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CFF880C-1F5F-4BF5-9671-86E60195B9A9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6606AA-9A6B-4F90-B3F9-43707E735D1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F44791-429A-402D-94C5-D11916805E6A}"/>
              </a:ext>
            </a:extLst>
          </p:cNvPr>
          <p:cNvCxnSpPr>
            <a:cxnSpLocks/>
            <a:stCxn id="42" idx="3"/>
            <a:endCxn id="56" idx="1"/>
          </p:cNvCxnSpPr>
          <p:nvPr/>
        </p:nvCxnSpPr>
        <p:spPr>
          <a:xfrm>
            <a:off x="5854322" y="4031466"/>
            <a:ext cx="218134" cy="116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43715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526830" y="1550475"/>
            <a:ext cx="237961" cy="204255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881BC1-75D5-48CD-84C2-7A3F0EB30E40}"/>
              </a:ext>
            </a:extLst>
          </p:cNvPr>
          <p:cNvGrpSpPr/>
          <p:nvPr/>
        </p:nvGrpSpPr>
        <p:grpSpPr>
          <a:xfrm>
            <a:off x="3439009" y="3541747"/>
            <a:ext cx="2722392" cy="981987"/>
            <a:chOff x="856087" y="2395033"/>
            <a:chExt cx="2722392" cy="9819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D0244AA-E987-459A-B964-138765E72D07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8B96971-80AA-4C55-8A6F-8A43D849D03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3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15F45B-FB89-4475-A570-E8D2751EACD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0x40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49B44A-D9CA-4C08-A9A5-0DD615ED0031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047C22-0AAA-47B0-9C68-3C5D43402EA7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C5ACC-A9DD-4E41-BE1A-EF47D43A5DFD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02EC1B-1EBC-454B-B25E-015A989E9136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AFBAAF-9D07-488A-ABFF-F001DFCD9849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CD7F9A-F03B-46D6-A140-AB4DFABE3D4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613202" y="3123437"/>
            <a:ext cx="851879" cy="41831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64BF6E9-2352-4F3E-92E8-2A020754FEF1}"/>
              </a:ext>
            </a:extLst>
          </p:cNvPr>
          <p:cNvGrpSpPr/>
          <p:nvPr/>
        </p:nvGrpSpPr>
        <p:grpSpPr>
          <a:xfrm>
            <a:off x="6006151" y="3541747"/>
            <a:ext cx="2722392" cy="981987"/>
            <a:chOff x="856087" y="2395033"/>
            <a:chExt cx="2722392" cy="981987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1BEC88A-2B36-4A00-A2B5-237A0C11717E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B0C37D2-C484-404E-A13C-B98F76F745F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4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85E05FC-605E-4A72-A5A2-996FBE43B9B3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168E07F-79BF-4945-9EA9-8B1BA2E568C2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1F7BA2-8B6E-4540-8FBD-92D70396A454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11BA0A-F3EA-41B7-8C40-0B6406570723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0x40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CFF880C-1F5F-4BF5-9671-86E60195B9A9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6606AA-9A6B-4F90-B3F9-43707E735D1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F44791-429A-402D-94C5-D11916805E6A}"/>
              </a:ext>
            </a:extLst>
          </p:cNvPr>
          <p:cNvCxnSpPr>
            <a:cxnSpLocks/>
            <a:stCxn id="42" idx="3"/>
            <a:endCxn id="56" idx="1"/>
          </p:cNvCxnSpPr>
          <p:nvPr/>
        </p:nvCxnSpPr>
        <p:spPr>
          <a:xfrm>
            <a:off x="5854322" y="4031466"/>
            <a:ext cx="21813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4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6816310" y="807272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7209521" y="1535676"/>
            <a:ext cx="189270" cy="200607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881BC1-75D5-48CD-84C2-7A3F0EB30E40}"/>
              </a:ext>
            </a:extLst>
          </p:cNvPr>
          <p:cNvGrpSpPr/>
          <p:nvPr/>
        </p:nvGrpSpPr>
        <p:grpSpPr>
          <a:xfrm>
            <a:off x="3439009" y="3541747"/>
            <a:ext cx="2722392" cy="981987"/>
            <a:chOff x="856087" y="2395033"/>
            <a:chExt cx="2722392" cy="9819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D0244AA-E987-459A-B964-138765E72D07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8B96971-80AA-4C55-8A6F-8A43D849D03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3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C15F45B-FB89-4475-A570-E8D2751EACD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0x40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49B44A-D9CA-4C08-A9A5-0DD615ED0031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047C22-0AAA-47B0-9C68-3C5D43402EA7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C5ACC-A9DD-4E41-BE1A-EF47D43A5DFD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0x30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02EC1B-1EBC-454B-B25E-015A989E9136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AFBAAF-9D07-488A-ABFF-F001DFCD9849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CD7F9A-F03B-46D6-A140-AB4DFABE3D4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613202" y="3123437"/>
            <a:ext cx="851879" cy="41831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64BF6E9-2352-4F3E-92E8-2A020754FEF1}"/>
              </a:ext>
            </a:extLst>
          </p:cNvPr>
          <p:cNvGrpSpPr/>
          <p:nvPr/>
        </p:nvGrpSpPr>
        <p:grpSpPr>
          <a:xfrm>
            <a:off x="6006151" y="3541747"/>
            <a:ext cx="2722392" cy="981987"/>
            <a:chOff x="856087" y="2395033"/>
            <a:chExt cx="2722392" cy="981987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1BEC88A-2B36-4A00-A2B5-237A0C11717E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B0C37D2-C484-404E-A13C-B98F76F745F0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4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85E05FC-605E-4A72-A5A2-996FBE43B9B3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168E07F-79BF-4945-9EA9-8B1BA2E568C2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1F7BA2-8B6E-4540-8FBD-92D70396A454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11BA0A-F3EA-41B7-8C40-0B6406570723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0x40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CFF880C-1F5F-4BF5-9671-86E60195B9A9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6606AA-9A6B-4F90-B3F9-43707E735D1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F44791-429A-402D-94C5-D11916805E6A}"/>
              </a:ext>
            </a:extLst>
          </p:cNvPr>
          <p:cNvCxnSpPr>
            <a:cxnSpLocks/>
            <a:stCxn id="42" idx="3"/>
            <a:endCxn id="56" idx="1"/>
          </p:cNvCxnSpPr>
          <p:nvPr/>
        </p:nvCxnSpPr>
        <p:spPr>
          <a:xfrm>
            <a:off x="5854322" y="4031466"/>
            <a:ext cx="21813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9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0"/>
            <a:ext cx="8438209" cy="96331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이중 연결 리스트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양방향 탐색을 위함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단일 연결리스트는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next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만 있던 반면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이중 연결리스트는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next,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prev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가 있음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094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20772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9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20772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66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20772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978481" y="1550475"/>
            <a:ext cx="492010" cy="84386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6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20772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077280" y="1550475"/>
            <a:ext cx="393211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5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20772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077280" y="1550475"/>
            <a:ext cx="393211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2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20772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077280" y="1550475"/>
            <a:ext cx="393211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7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14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Doubly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970336-7B48-412D-9351-368A09CC1918}"/>
              </a:ext>
            </a:extLst>
          </p:cNvPr>
          <p:cNvGrpSpPr/>
          <p:nvPr/>
        </p:nvGrpSpPr>
        <p:grpSpPr>
          <a:xfrm>
            <a:off x="4371580" y="822071"/>
            <a:ext cx="1093501" cy="728404"/>
            <a:chOff x="1546644" y="2404761"/>
            <a:chExt cx="1093501" cy="72840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7482FE-D070-4E50-A50E-0DC268D93848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CDE36E-4B61-491C-A262-06C120355A83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tail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973D-FE7D-43EB-AB80-CE65218386BE}"/>
              </a:ext>
            </a:extLst>
          </p:cNvPr>
          <p:cNvGrpSpPr/>
          <p:nvPr/>
        </p:nvGrpSpPr>
        <p:grpSpPr>
          <a:xfrm>
            <a:off x="856087" y="2395033"/>
            <a:ext cx="2722392" cy="981987"/>
            <a:chOff x="856087" y="2395033"/>
            <a:chExt cx="2722392" cy="98198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39A1917-4157-496A-AF2D-780D7EF0E962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D68C473-771D-4E3A-B06B-845AB342E307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1294BB-9CC6-4D75-9E3D-A14AEAEFDFD2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2E640-2464-44F3-9A5E-3E8BA0AEBC64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B8E56D-4BBD-4BF8-8E82-A59C9D7F4921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8D0ECD-629A-465A-8478-F4B9B89FDC31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0x10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0F4D76-E4C4-4D11-A329-591E2C035128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NULL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5D4380-E861-448E-A0C6-A948D6FEF533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E769D9-23B4-4441-BCBD-3E8F6B50359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0137" y="1550475"/>
            <a:ext cx="700290" cy="84434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E9B125-66D6-46E4-9380-A37730471FC8}"/>
              </a:ext>
            </a:extLst>
          </p:cNvPr>
          <p:cNvCxnSpPr>
            <a:cxnSpLocks/>
            <a:stCxn id="44" idx="2"/>
            <a:endCxn id="33" idx="0"/>
          </p:cNvCxnSpPr>
          <p:nvPr/>
        </p:nvCxnSpPr>
        <p:spPr>
          <a:xfrm>
            <a:off x="4764791" y="1550475"/>
            <a:ext cx="70828" cy="84455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E7527E-6E7E-4A11-9CFD-BE97F25495AC}"/>
              </a:ext>
            </a:extLst>
          </p:cNvPr>
          <p:cNvGrpSpPr/>
          <p:nvPr/>
        </p:nvGrpSpPr>
        <p:grpSpPr>
          <a:xfrm>
            <a:off x="3442979" y="2395033"/>
            <a:ext cx="2722392" cy="981987"/>
            <a:chOff x="856087" y="2395033"/>
            <a:chExt cx="2722392" cy="98198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57092B6-48DB-4D92-B6CD-DC660D68B6C3}"/>
                </a:ext>
              </a:extLst>
            </p:cNvPr>
            <p:cNvGrpSpPr/>
            <p:nvPr/>
          </p:nvGrpSpPr>
          <p:grpSpPr>
            <a:xfrm>
              <a:off x="856087" y="2395033"/>
              <a:ext cx="2722392" cy="981987"/>
              <a:chOff x="-82247" y="2404761"/>
              <a:chExt cx="2722392" cy="981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DA3DAD-8134-487B-B8D8-421730528BDE}"/>
                  </a:ext>
                </a:extLst>
              </p:cNvPr>
              <p:cNvSpPr/>
              <p:nvPr/>
            </p:nvSpPr>
            <p:spPr>
              <a:xfrm>
                <a:off x="766482" y="2655794"/>
                <a:ext cx="78016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C809E5-3433-4371-9203-ED748C545A40}"/>
                  </a:ext>
                </a:extLst>
              </p:cNvPr>
              <p:cNvSpPr/>
              <p:nvPr/>
            </p:nvSpPr>
            <p:spPr>
              <a:xfrm>
                <a:off x="1546644" y="2655794"/>
                <a:ext cx="786422" cy="477371"/>
              </a:xfrm>
              <a:prstGeom prst="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C00000"/>
                    </a:solidFill>
                  </a:rPr>
                  <a:t>NULL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9CB0B-E7A4-4AEA-BFA7-4A0EF4B50BEC}"/>
                  </a:ext>
                </a:extLst>
              </p:cNvPr>
              <p:cNvSpPr txBox="1"/>
              <p:nvPr/>
            </p:nvSpPr>
            <p:spPr>
              <a:xfrm>
                <a:off x="766482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data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90574-82E5-4FE6-8008-6C1FC602399E}"/>
                  </a:ext>
                </a:extLst>
              </p:cNvPr>
              <p:cNvSpPr txBox="1"/>
              <p:nvPr/>
            </p:nvSpPr>
            <p:spPr>
              <a:xfrm>
                <a:off x="1552324" y="240476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8080"/>
                    </a:solidFill>
                  </a:rPr>
                  <a:t>next</a:t>
                </a:r>
                <a:endParaRPr lang="ko-KR" altLang="en-US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ACC13B-26B4-45CE-9B8A-120CF5F04A09}"/>
                  </a:ext>
                </a:extLst>
              </p:cNvPr>
              <p:cNvSpPr txBox="1"/>
              <p:nvPr/>
            </p:nvSpPr>
            <p:spPr>
              <a:xfrm>
                <a:off x="-82247" y="3078971"/>
                <a:ext cx="10878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0x20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CE3520-A58D-45A0-92FA-BED8242DF943}"/>
                </a:ext>
              </a:extLst>
            </p:cNvPr>
            <p:cNvSpPr/>
            <p:nvPr/>
          </p:nvSpPr>
          <p:spPr>
            <a:xfrm>
              <a:off x="922392" y="2647235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F70B6-A155-4100-990F-6AEC89993E26}"/>
                </a:ext>
              </a:extLst>
            </p:cNvPr>
            <p:cNvSpPr txBox="1"/>
            <p:nvPr/>
          </p:nvSpPr>
          <p:spPr>
            <a:xfrm>
              <a:off x="928072" y="2396202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8080"/>
                  </a:solidFill>
                </a:rPr>
                <a:t>prev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7681E41-103E-45B7-8A15-385641614765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271400" y="2884752"/>
            <a:ext cx="237884" cy="116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502</Words>
  <Application>Microsoft Office PowerPoint</Application>
  <PresentationFormat>화면 슬라이드 쇼(16:9)</PresentationFormat>
  <Paragraphs>381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자료구조와 알고리즘 14강 이중연결리스트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Lecture 14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Lee Sera</cp:lastModifiedBy>
  <cp:revision>148</cp:revision>
  <dcterms:created xsi:type="dcterms:W3CDTF">2017-06-08T02:27:15Z</dcterms:created>
  <dcterms:modified xsi:type="dcterms:W3CDTF">2019-08-04T08:20:18Z</dcterms:modified>
</cp:coreProperties>
</file>