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6" r:id="rId3"/>
    <p:sldId id="320" r:id="rId4"/>
    <p:sldId id="321" r:id="rId5"/>
    <p:sldId id="322" r:id="rId6"/>
    <p:sldId id="333" r:id="rId7"/>
    <p:sldId id="323" r:id="rId8"/>
    <p:sldId id="325" r:id="rId9"/>
    <p:sldId id="324" r:id="rId10"/>
    <p:sldId id="326" r:id="rId11"/>
    <p:sldId id="331" r:id="rId12"/>
    <p:sldId id="327" r:id="rId13"/>
    <p:sldId id="328" r:id="rId14"/>
    <p:sldId id="330" r:id="rId15"/>
    <p:sldId id="332" r:id="rId16"/>
    <p:sldId id="334" r:id="rId17"/>
    <p:sldId id="335" r:id="rId18"/>
    <p:sldId id="336" r:id="rId19"/>
    <p:sldId id="338" r:id="rId20"/>
    <p:sldId id="337" r:id="rId21"/>
    <p:sldId id="339" r:id="rId22"/>
    <p:sldId id="298" r:id="rId23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 autoAdjust="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" pitchFamily="50" charset="-127"/>
              </a:rPr>
              <a:t>16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트리 구조와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이진탐색트리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(1)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조상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노드로부터 루트 노드까지 상위로 이어지는 모든 노드의 집합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13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조상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노드로부터 루트 노드까지 상위로 이어지는 모든 노드의 집합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solidFill>
              <a:srgbClr val="002060">
                <a:alpha val="35000"/>
              </a:srgbClr>
            </a:solidFill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03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서브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자식과의 간선을 끊었을 때 생길 하위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793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서브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자식과의 간선을 끊었을 때 생길 하위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88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서브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자식과의 간선을 끊었을 때 생길 하위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BEA05F-F911-474C-9946-7027F147C82E}"/>
              </a:ext>
            </a:extLst>
          </p:cNvPr>
          <p:cNvSpPr/>
          <p:nvPr/>
        </p:nvSpPr>
        <p:spPr>
          <a:xfrm>
            <a:off x="4073465" y="1630064"/>
            <a:ext cx="444500" cy="444500"/>
          </a:xfrm>
          <a:prstGeom prst="ellipse">
            <a:avLst/>
          </a:prstGeom>
          <a:solidFill>
            <a:srgbClr val="00808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1F0DB9-A45E-4445-A4AC-804A8ECD5CF7}"/>
              </a:ext>
            </a:extLst>
          </p:cNvPr>
          <p:cNvGrpSpPr/>
          <p:nvPr/>
        </p:nvGrpSpPr>
        <p:grpSpPr>
          <a:xfrm>
            <a:off x="5619456" y="1679133"/>
            <a:ext cx="454296" cy="1277662"/>
            <a:chOff x="4925722" y="1679133"/>
            <a:chExt cx="454296" cy="127766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4935518" y="167913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4925722" y="2512295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5147972" y="2123633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2F8AA6-3DE0-4C28-8312-9ACD058146CC}"/>
              </a:ext>
            </a:extLst>
          </p:cNvPr>
          <p:cNvGrpSpPr/>
          <p:nvPr/>
        </p:nvGrpSpPr>
        <p:grpSpPr>
          <a:xfrm>
            <a:off x="1701534" y="1679133"/>
            <a:ext cx="1714940" cy="1277662"/>
            <a:chOff x="2863516" y="1679133"/>
            <a:chExt cx="1714940" cy="127766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3498736" y="167913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3498736" y="2512295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2863516" y="2512295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4133956" y="2512295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3878140" y="2058537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3720986" y="2123633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3085766" y="2058537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87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827457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차수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(Degree)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노드의 하위 간선의 개수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자식의 개수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=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서브트리의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개수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트리 전체의 차수는 노드 중 최대 차수로 표현한다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A1741E-E8D8-46A7-860E-6885097D8C7C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BE33210-2409-42ED-B0CD-868740FF4979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7210C7-20BF-43EF-8824-2DE27DE77228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83027A1-A6EA-48AE-9AB2-7A0D6FDED16E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000CCE9-1303-4CB4-8732-C8C2BCB869BF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7E45481-7668-4610-9E83-6E2EE7B9791A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AD1FA22-EF29-4568-9467-08AD40808D1B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FD0FA26-A837-45D8-BFB7-5A2AA46C6094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8C4B096-A392-47BD-A0C0-3DC4DAF8D4FF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A8611CB-417D-4D25-B873-075FA4BB5430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FB2D1CD-B6C4-4893-9595-A52C8DD26403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59FC6D8-DE0F-4B60-B105-52F4ACE69420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45F16CD-C2D6-4D8B-BDAC-981F70302A87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71DCBD3-C67C-47AA-B81F-E9629C0AEE98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61E17A4-0480-4F9C-99AC-EC2D0BCB6AB6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9EEB66-C0B1-4418-BF82-805E5E7644AF}"/>
                </a:ext>
              </a:extLst>
            </p:cNvPr>
            <p:cNvCxnSpPr>
              <a:cxnSpLocks/>
              <a:stCxn id="38" idx="3"/>
              <a:endCxn id="39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972BB83-6839-41E2-9271-E5EBC12BCD2B}"/>
                </a:ext>
              </a:extLst>
            </p:cNvPr>
            <p:cNvCxnSpPr>
              <a:cxnSpLocks/>
              <a:stCxn id="38" idx="5"/>
              <a:endCxn id="40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F562A8A6-F0C9-4A51-92E1-E83C4D5C25D5}"/>
                </a:ext>
              </a:extLst>
            </p:cNvPr>
            <p:cNvCxnSpPr>
              <a:cxnSpLocks/>
              <a:stCxn id="40" idx="3"/>
              <a:endCxn id="45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4935A57-3F76-43C9-BF03-0FC32A1F9893}"/>
                </a:ext>
              </a:extLst>
            </p:cNvPr>
            <p:cNvCxnSpPr>
              <a:cxnSpLocks/>
              <a:stCxn id="40" idx="5"/>
              <a:endCxn id="46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554E724-8CCA-4A57-83A6-62300570CAC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268E74F-E669-46CB-9330-21D788879590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9864EEC-B52E-4E1A-9067-5DBD897FED88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4C22CE3-E1B3-40D2-9B55-F78C549232B9}"/>
                </a:ext>
              </a:extLst>
            </p:cNvPr>
            <p:cNvCxnSpPr>
              <a:cxnSpLocks/>
              <a:stCxn id="44" idx="4"/>
              <a:endCxn id="53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F714119-EB12-40E2-B15B-ED8804A20653}"/>
                </a:ext>
              </a:extLst>
            </p:cNvPr>
            <p:cNvCxnSpPr>
              <a:cxnSpLocks/>
              <a:stCxn id="41" idx="5"/>
              <a:endCxn id="50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1B25F53-60BB-4493-82B8-929ED0995C60}"/>
                </a:ext>
              </a:extLst>
            </p:cNvPr>
            <p:cNvCxnSpPr>
              <a:cxnSpLocks/>
              <a:stCxn id="41" idx="4"/>
              <a:endCxn id="47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1FD17C4-BDD7-4DEF-91DB-80FF4237B134}"/>
                </a:ext>
              </a:extLst>
            </p:cNvPr>
            <p:cNvCxnSpPr>
              <a:cxnSpLocks/>
              <a:stCxn id="41" idx="3"/>
              <a:endCxn id="49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59C54D7-7008-421C-AD06-C922C9A46997}"/>
                </a:ext>
              </a:extLst>
            </p:cNvPr>
            <p:cNvCxnSpPr>
              <a:cxnSpLocks/>
              <a:stCxn id="46" idx="3"/>
              <a:endCxn id="55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43B892C-0CE8-4731-A3FF-E872021C4D60}"/>
                </a:ext>
              </a:extLst>
            </p:cNvPr>
            <p:cNvCxnSpPr>
              <a:cxnSpLocks/>
              <a:stCxn id="46" idx="5"/>
              <a:endCxn id="52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60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705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깊이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(depth, =level)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루트에서 어떤 노드까지의 경로 길이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A1741E-E8D8-46A7-860E-6885097D8C7C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BE33210-2409-42ED-B0CD-868740FF4979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7210C7-20BF-43EF-8824-2DE27DE77228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83027A1-A6EA-48AE-9AB2-7A0D6FDED16E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000CCE9-1303-4CB4-8732-C8C2BCB869BF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7E45481-7668-4610-9E83-6E2EE7B9791A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AD1FA22-EF29-4568-9467-08AD40808D1B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FD0FA26-A837-45D8-BFB7-5A2AA46C6094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8C4B096-A392-47BD-A0C0-3DC4DAF8D4FF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A8611CB-417D-4D25-B873-075FA4BB5430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FB2D1CD-B6C4-4893-9595-A52C8DD26403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59FC6D8-DE0F-4B60-B105-52F4ACE69420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45F16CD-C2D6-4D8B-BDAC-981F70302A87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71DCBD3-C67C-47AA-B81F-E9629C0AEE98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61E17A4-0480-4F9C-99AC-EC2D0BCB6AB6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9EEB66-C0B1-4418-BF82-805E5E7644AF}"/>
                </a:ext>
              </a:extLst>
            </p:cNvPr>
            <p:cNvCxnSpPr>
              <a:cxnSpLocks/>
              <a:stCxn id="38" idx="3"/>
              <a:endCxn id="39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972BB83-6839-41E2-9271-E5EBC12BCD2B}"/>
                </a:ext>
              </a:extLst>
            </p:cNvPr>
            <p:cNvCxnSpPr>
              <a:cxnSpLocks/>
              <a:stCxn id="38" idx="5"/>
              <a:endCxn id="40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F562A8A6-F0C9-4A51-92E1-E83C4D5C25D5}"/>
                </a:ext>
              </a:extLst>
            </p:cNvPr>
            <p:cNvCxnSpPr>
              <a:cxnSpLocks/>
              <a:stCxn id="40" idx="3"/>
              <a:endCxn id="45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4935A57-3F76-43C9-BF03-0FC32A1F9893}"/>
                </a:ext>
              </a:extLst>
            </p:cNvPr>
            <p:cNvCxnSpPr>
              <a:cxnSpLocks/>
              <a:stCxn id="40" idx="5"/>
              <a:endCxn id="46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554E724-8CCA-4A57-83A6-62300570CAC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268E74F-E669-46CB-9330-21D788879590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9864EEC-B52E-4E1A-9067-5DBD897FED88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4C22CE3-E1B3-40D2-9B55-F78C549232B9}"/>
                </a:ext>
              </a:extLst>
            </p:cNvPr>
            <p:cNvCxnSpPr>
              <a:cxnSpLocks/>
              <a:stCxn id="44" idx="4"/>
              <a:endCxn id="53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F714119-EB12-40E2-B15B-ED8804A20653}"/>
                </a:ext>
              </a:extLst>
            </p:cNvPr>
            <p:cNvCxnSpPr>
              <a:cxnSpLocks/>
              <a:stCxn id="41" idx="5"/>
              <a:endCxn id="50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1B25F53-60BB-4493-82B8-929ED0995C60}"/>
                </a:ext>
              </a:extLst>
            </p:cNvPr>
            <p:cNvCxnSpPr>
              <a:cxnSpLocks/>
              <a:stCxn id="41" idx="4"/>
              <a:endCxn id="47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1FD17C4-BDD7-4DEF-91DB-80FF4237B134}"/>
                </a:ext>
              </a:extLst>
            </p:cNvPr>
            <p:cNvCxnSpPr>
              <a:cxnSpLocks/>
              <a:stCxn id="41" idx="3"/>
              <a:endCxn id="49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59C54D7-7008-421C-AD06-C922C9A46997}"/>
                </a:ext>
              </a:extLst>
            </p:cNvPr>
            <p:cNvCxnSpPr>
              <a:cxnSpLocks/>
              <a:stCxn id="46" idx="3"/>
              <a:endCxn id="55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43B892C-0CE8-4731-A3FF-E872021C4D60}"/>
                </a:ext>
              </a:extLst>
            </p:cNvPr>
            <p:cNvCxnSpPr>
              <a:cxnSpLocks/>
              <a:stCxn id="46" idx="5"/>
              <a:endCxn id="52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9D9BC7-D385-4BA7-BB61-01538EE13C04}"/>
              </a:ext>
            </a:extLst>
          </p:cNvPr>
          <p:cNvSpPr txBox="1"/>
          <p:nvPr/>
        </p:nvSpPr>
        <p:spPr>
          <a:xfrm>
            <a:off x="7592179" y="1598106"/>
            <a:ext cx="131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LEVEL 0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C9059C-B95C-47F3-87E4-9B7E0012F00B}"/>
              </a:ext>
            </a:extLst>
          </p:cNvPr>
          <p:cNvSpPr txBox="1"/>
          <p:nvPr/>
        </p:nvSpPr>
        <p:spPr>
          <a:xfrm>
            <a:off x="7592179" y="2299873"/>
            <a:ext cx="131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LEVEL 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16C0F-BAEF-4931-A8AA-A4360BAB1C7E}"/>
              </a:ext>
            </a:extLst>
          </p:cNvPr>
          <p:cNvSpPr txBox="1"/>
          <p:nvPr/>
        </p:nvSpPr>
        <p:spPr>
          <a:xfrm>
            <a:off x="7623989" y="3071850"/>
            <a:ext cx="131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LEVEL 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43C69-C51D-47FB-85C6-91700010D7DE}"/>
              </a:ext>
            </a:extLst>
          </p:cNvPr>
          <p:cNvSpPr txBox="1"/>
          <p:nvPr/>
        </p:nvSpPr>
        <p:spPr>
          <a:xfrm>
            <a:off x="7617739" y="3975020"/>
            <a:ext cx="131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LEVEL 3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8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705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높이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(height)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트리의 깊이 중 제일 큰 깊이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A1741E-E8D8-46A7-860E-6885097D8C7C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BE33210-2409-42ED-B0CD-868740FF4979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7210C7-20BF-43EF-8824-2DE27DE77228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83027A1-A6EA-48AE-9AB2-7A0D6FDED16E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000CCE9-1303-4CB4-8732-C8C2BCB869BF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7E45481-7668-4610-9E83-6E2EE7B9791A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AD1FA22-EF29-4568-9467-08AD40808D1B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FD0FA26-A837-45D8-BFB7-5A2AA46C6094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8C4B096-A392-47BD-A0C0-3DC4DAF8D4FF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A8611CB-417D-4D25-B873-075FA4BB5430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FB2D1CD-B6C4-4893-9595-A52C8DD26403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59FC6D8-DE0F-4B60-B105-52F4ACE69420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45F16CD-C2D6-4D8B-BDAC-981F70302A87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71DCBD3-C67C-47AA-B81F-E9629C0AEE98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61E17A4-0480-4F9C-99AC-EC2D0BCB6AB6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9EEB66-C0B1-4418-BF82-805E5E7644AF}"/>
                </a:ext>
              </a:extLst>
            </p:cNvPr>
            <p:cNvCxnSpPr>
              <a:cxnSpLocks/>
              <a:stCxn id="38" idx="3"/>
              <a:endCxn id="39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972BB83-6839-41E2-9271-E5EBC12BCD2B}"/>
                </a:ext>
              </a:extLst>
            </p:cNvPr>
            <p:cNvCxnSpPr>
              <a:cxnSpLocks/>
              <a:stCxn id="38" idx="5"/>
              <a:endCxn id="40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F562A8A6-F0C9-4A51-92E1-E83C4D5C25D5}"/>
                </a:ext>
              </a:extLst>
            </p:cNvPr>
            <p:cNvCxnSpPr>
              <a:cxnSpLocks/>
              <a:stCxn id="40" idx="3"/>
              <a:endCxn id="45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4935A57-3F76-43C9-BF03-0FC32A1F9893}"/>
                </a:ext>
              </a:extLst>
            </p:cNvPr>
            <p:cNvCxnSpPr>
              <a:cxnSpLocks/>
              <a:stCxn id="40" idx="5"/>
              <a:endCxn id="46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554E724-8CCA-4A57-83A6-62300570CAC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268E74F-E669-46CB-9330-21D788879590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9864EEC-B52E-4E1A-9067-5DBD897FED88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4C22CE3-E1B3-40D2-9B55-F78C549232B9}"/>
                </a:ext>
              </a:extLst>
            </p:cNvPr>
            <p:cNvCxnSpPr>
              <a:cxnSpLocks/>
              <a:stCxn id="44" idx="4"/>
              <a:endCxn id="53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F714119-EB12-40E2-B15B-ED8804A20653}"/>
                </a:ext>
              </a:extLst>
            </p:cNvPr>
            <p:cNvCxnSpPr>
              <a:cxnSpLocks/>
              <a:stCxn id="41" idx="5"/>
              <a:endCxn id="50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1B25F53-60BB-4493-82B8-929ED0995C60}"/>
                </a:ext>
              </a:extLst>
            </p:cNvPr>
            <p:cNvCxnSpPr>
              <a:cxnSpLocks/>
              <a:stCxn id="41" idx="4"/>
              <a:endCxn id="47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1FD17C4-BDD7-4DEF-91DB-80FF4237B134}"/>
                </a:ext>
              </a:extLst>
            </p:cNvPr>
            <p:cNvCxnSpPr>
              <a:cxnSpLocks/>
              <a:stCxn id="41" idx="3"/>
              <a:endCxn id="49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59C54D7-7008-421C-AD06-C922C9A46997}"/>
                </a:ext>
              </a:extLst>
            </p:cNvPr>
            <p:cNvCxnSpPr>
              <a:cxnSpLocks/>
              <a:stCxn id="46" idx="3"/>
              <a:endCxn id="55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43B892C-0CE8-4731-A3FF-E872021C4D60}"/>
                </a:ext>
              </a:extLst>
            </p:cNvPr>
            <p:cNvCxnSpPr>
              <a:cxnSpLocks/>
              <a:stCxn id="46" idx="5"/>
              <a:endCxn id="52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705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높이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(height)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트리의 깊이 중 제일 큰 깊이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A1741E-E8D8-46A7-860E-6885097D8C7C}"/>
              </a:ext>
            </a:extLst>
          </p:cNvPr>
          <p:cNvGrpSpPr/>
          <p:nvPr/>
        </p:nvGrpSpPr>
        <p:grpSpPr>
          <a:xfrm>
            <a:off x="1373292" y="1288326"/>
            <a:ext cx="5829230" cy="2753053"/>
            <a:chOff x="190721" y="1644650"/>
            <a:chExt cx="5829230" cy="275305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BE33210-2409-42ED-B0CD-868740FF4979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7210C7-20BF-43EF-8824-2DE27DE77228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83027A1-A6EA-48AE-9AB2-7A0D6FDED16E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000CCE9-1303-4CB4-8732-C8C2BCB869BF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7E45481-7668-4610-9E83-6E2EE7B9791A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AD1FA22-EF29-4568-9467-08AD40808D1B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FD0FA26-A837-45D8-BFB7-5A2AA46C6094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8C4B096-A392-47BD-A0C0-3DC4DAF8D4FF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A8611CB-417D-4D25-B873-075FA4BB5430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FB2D1CD-B6C4-4893-9595-A52C8DD26403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59FC6D8-DE0F-4B60-B105-52F4ACE69420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45F16CD-C2D6-4D8B-BDAC-981F70302A87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71DCBD3-C67C-47AA-B81F-E9629C0AEE98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61E17A4-0480-4F9C-99AC-EC2D0BCB6AB6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9EEB66-C0B1-4418-BF82-805E5E7644AF}"/>
                </a:ext>
              </a:extLst>
            </p:cNvPr>
            <p:cNvCxnSpPr>
              <a:cxnSpLocks/>
              <a:stCxn id="38" idx="3"/>
              <a:endCxn id="39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972BB83-6839-41E2-9271-E5EBC12BCD2B}"/>
                </a:ext>
              </a:extLst>
            </p:cNvPr>
            <p:cNvCxnSpPr>
              <a:cxnSpLocks/>
              <a:stCxn id="38" idx="5"/>
              <a:endCxn id="40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F562A8A6-F0C9-4A51-92E1-E83C4D5C25D5}"/>
                </a:ext>
              </a:extLst>
            </p:cNvPr>
            <p:cNvCxnSpPr>
              <a:cxnSpLocks/>
              <a:stCxn id="40" idx="3"/>
              <a:endCxn id="45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4935A57-3F76-43C9-BF03-0FC32A1F9893}"/>
                </a:ext>
              </a:extLst>
            </p:cNvPr>
            <p:cNvCxnSpPr>
              <a:cxnSpLocks/>
              <a:stCxn id="40" idx="5"/>
              <a:endCxn id="46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554E724-8CCA-4A57-83A6-62300570CAC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268E74F-E669-46CB-9330-21D788879590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9864EEC-B52E-4E1A-9067-5DBD897FED88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4C22CE3-E1B3-40D2-9B55-F78C549232B9}"/>
                </a:ext>
              </a:extLst>
            </p:cNvPr>
            <p:cNvCxnSpPr>
              <a:cxnSpLocks/>
              <a:stCxn id="44" idx="4"/>
              <a:endCxn id="53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F714119-EB12-40E2-B15B-ED8804A20653}"/>
                </a:ext>
              </a:extLst>
            </p:cNvPr>
            <p:cNvCxnSpPr>
              <a:cxnSpLocks/>
              <a:stCxn id="41" idx="5"/>
              <a:endCxn id="50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1B25F53-60BB-4493-82B8-929ED0995C60}"/>
                </a:ext>
              </a:extLst>
            </p:cNvPr>
            <p:cNvCxnSpPr>
              <a:cxnSpLocks/>
              <a:stCxn id="41" idx="4"/>
              <a:endCxn id="47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1FD17C4-BDD7-4DEF-91DB-80FF4237B134}"/>
                </a:ext>
              </a:extLst>
            </p:cNvPr>
            <p:cNvCxnSpPr>
              <a:cxnSpLocks/>
              <a:stCxn id="41" idx="3"/>
              <a:endCxn id="49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59C54D7-7008-421C-AD06-C922C9A46997}"/>
                </a:ext>
              </a:extLst>
            </p:cNvPr>
            <p:cNvCxnSpPr>
              <a:cxnSpLocks/>
              <a:stCxn id="46" idx="3"/>
              <a:endCxn id="55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43B892C-0CE8-4731-A3FF-E872021C4D60}"/>
                </a:ext>
              </a:extLst>
            </p:cNvPr>
            <p:cNvCxnSpPr>
              <a:cxnSpLocks/>
              <a:stCxn id="46" idx="5"/>
              <a:endCxn id="52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EC49B0A4-5617-47DE-9BAF-2D06F7CFB7D7}"/>
              </a:ext>
            </a:extLst>
          </p:cNvPr>
          <p:cNvSpPr/>
          <p:nvPr/>
        </p:nvSpPr>
        <p:spPr>
          <a:xfrm>
            <a:off x="4786405" y="4438750"/>
            <a:ext cx="444500" cy="444500"/>
          </a:xfrm>
          <a:prstGeom prst="ellipse">
            <a:avLst/>
          </a:prstGeom>
          <a:solidFill>
            <a:srgbClr val="00808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O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EFAADE-DBC1-468A-A1AB-A9DA73EEBEAD}"/>
              </a:ext>
            </a:extLst>
          </p:cNvPr>
          <p:cNvCxnSpPr>
            <a:cxnSpLocks/>
            <a:stCxn id="55" idx="3"/>
            <a:endCxn id="43" idx="0"/>
          </p:cNvCxnSpPr>
          <p:nvPr/>
        </p:nvCxnSpPr>
        <p:spPr>
          <a:xfrm flipH="1">
            <a:off x="5008655" y="3976283"/>
            <a:ext cx="456607" cy="462467"/>
          </a:xfrm>
          <a:prstGeom prst="straightConnector1">
            <a:avLst/>
          </a:prstGeom>
          <a:ln w="25400">
            <a:solidFill>
              <a:srgbClr val="00206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7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80103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이진 탐색 트리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(BST; Binary Search Tree)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트리의 차수가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모든 노드의 자식이 최대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개인 트리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D8C374-5378-4A05-A5D8-76B14A1619D8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555BC0F-79C6-4D04-86E9-04B2326CC6C1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BAC1DEE-FA73-46DF-92C0-65CF91F1E9FA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4DD676B-BB7E-4713-87D6-EFA03481F975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980BB7F-BEA1-4EA5-9194-80EF432E0413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173F1C5-DED4-431B-B9CA-8BFC8B7D5832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7442BC3-D45B-4D64-8A46-5357922B7D4B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2BF0F75-48F2-4E67-8284-D8E24B8BDB8D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7998E32-985E-4920-975E-128A88E9D74E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3396627-CB8E-468D-917A-E41E779CB8F4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A1D345E-B3A4-4ED5-9C1E-D490F4A5B412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A437C49-862C-4B1E-8406-34FCFEED799D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B8827A-4B25-4693-B8C6-201E60A05A2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9656016-E902-4CD6-8A67-7DA759E177A1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BAC5F4C-BE4B-4236-B66B-82A52889FC61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15A14BCB-353A-4196-A3EC-CE3E33E1E538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F09CDB7-A7F5-4D9C-BB69-287CAE6DD24F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61190AA-61B3-44A9-B87F-ABC320ADD655}"/>
                </a:ext>
              </a:extLst>
            </p:cNvPr>
            <p:cNvCxnSpPr>
              <a:cxnSpLocks/>
              <a:stCxn id="36" idx="3"/>
              <a:endCxn id="4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4AB0F91-1D2C-42A5-AC1A-07610BB41768}"/>
                </a:ext>
              </a:extLst>
            </p:cNvPr>
            <p:cNvCxnSpPr>
              <a:cxnSpLocks/>
              <a:stCxn id="36" idx="5"/>
              <a:endCxn id="4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415341B-2A24-43A7-826C-AC83CC56865E}"/>
                </a:ext>
              </a:extLst>
            </p:cNvPr>
            <p:cNvCxnSpPr>
              <a:cxnSpLocks/>
              <a:stCxn id="35" idx="5"/>
              <a:endCxn id="3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FAF9BE-A425-481C-BA8F-1A113CDB717A}"/>
                </a:ext>
              </a:extLst>
            </p:cNvPr>
            <p:cNvCxnSpPr>
              <a:cxnSpLocks/>
              <a:stCxn id="35" idx="3"/>
              <a:endCxn id="37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D4408FE-C2CC-4499-BA46-1CE89223DFAD}"/>
                </a:ext>
              </a:extLst>
            </p:cNvPr>
            <p:cNvCxnSpPr>
              <a:cxnSpLocks/>
              <a:stCxn id="35" idx="4"/>
              <a:endCxn id="3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8F32957-64E2-47EB-8C86-1E72F3A7D522}"/>
                </a:ext>
              </a:extLst>
            </p:cNvPr>
            <p:cNvCxnSpPr>
              <a:cxnSpLocks/>
              <a:stCxn id="39" idx="4"/>
              <a:endCxn id="4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9B8FD86-5EDF-4A05-87E3-8E72DA1CD91A}"/>
                </a:ext>
              </a:extLst>
            </p:cNvPr>
            <p:cNvCxnSpPr>
              <a:cxnSpLocks/>
              <a:stCxn id="37" idx="5"/>
              <a:endCxn id="4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7F22352-D4A6-4365-87A8-3DFE89CC5565}"/>
                </a:ext>
              </a:extLst>
            </p:cNvPr>
            <p:cNvCxnSpPr>
              <a:cxnSpLocks/>
              <a:stCxn id="37" idx="4"/>
              <a:endCxn id="4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61F9660-07AC-4078-B472-73DF2DE0BDE7}"/>
                </a:ext>
              </a:extLst>
            </p:cNvPr>
            <p:cNvCxnSpPr>
              <a:cxnSpLocks/>
              <a:stCxn id="37" idx="3"/>
              <a:endCxn id="4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156FA745-4D70-4222-A688-A1B91D5C722C}"/>
                </a:ext>
              </a:extLst>
            </p:cNvPr>
            <p:cNvCxnSpPr>
              <a:cxnSpLocks/>
              <a:stCxn id="41" idx="3"/>
              <a:endCxn id="4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50F761C-AE8F-4E24-9646-D2CFFFCEC6B0}"/>
                </a:ext>
              </a:extLst>
            </p:cNvPr>
            <p:cNvCxnSpPr>
              <a:cxnSpLocks/>
              <a:stCxn id="41" idx="5"/>
              <a:endCxn id="4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72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0"/>
            <a:ext cx="8438209" cy="79321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트리 구조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루트 노드를 시작으로 줄기를 뻗어 나가듯 원소를 추가해 나가는 비선형 구조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방향이 있다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870331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5"/>
            <a:ext cx="8438209" cy="1222629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이진 탐색 트리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(BST; Binary Search Tree)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트리의 차수가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모든 노드의 자식이 최대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개인 트리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부모 보다 크면 왼쪽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작으면 오른쪽 자식 노드가 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중복된 데이터는 허용하지 않는다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22C35F-B535-4242-88DE-D6A62E82DECE}"/>
              </a:ext>
            </a:extLst>
          </p:cNvPr>
          <p:cNvGrpSpPr/>
          <p:nvPr/>
        </p:nvGrpSpPr>
        <p:grpSpPr>
          <a:xfrm>
            <a:off x="1373292" y="1924094"/>
            <a:ext cx="5829230" cy="2753053"/>
            <a:chOff x="190721" y="1644650"/>
            <a:chExt cx="5829230" cy="275305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59F8108-CEB4-4F82-B41C-0FD956D68D76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F9DFC5C-CC63-46F6-AF3F-7D824E9FF5E6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D155060-24E5-40AD-8010-E36E61EB4129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9669CC1-4E2B-43DF-BD1F-8DFD95E0E173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55A7AC82-CB10-4596-8492-7DCD6260158C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8DD60E4-64F8-4CBD-8443-3651308028D7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566CD5C-A60C-4B20-987F-A6780CE5886C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64EBD38-207E-40FB-8397-A0FE6167CCD2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BCCDB1-D081-4AFA-AB7E-E0BBD6AAB8E4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CC3505E-BCF2-497E-A168-118C4BDB96F7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8383F42-F950-4C09-9636-C289C2831F1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ABEDA4E-1456-4C96-96F9-FBD146AB2134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FE65FD96-55FA-4A59-9AFD-F2F6ED827A3E}"/>
                </a:ext>
              </a:extLst>
            </p:cNvPr>
            <p:cNvCxnSpPr>
              <a:cxnSpLocks/>
              <a:stCxn id="54" idx="3"/>
              <a:endCxn id="57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F35D156-51AE-4469-9491-C727BA5E54DB}"/>
                </a:ext>
              </a:extLst>
            </p:cNvPr>
            <p:cNvCxnSpPr>
              <a:cxnSpLocks/>
              <a:stCxn id="54" idx="5"/>
              <a:endCxn id="6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F301E28C-7C07-476B-8421-783C101993CE}"/>
                </a:ext>
              </a:extLst>
            </p:cNvPr>
            <p:cNvCxnSpPr>
              <a:cxnSpLocks/>
              <a:stCxn id="61" idx="3"/>
              <a:endCxn id="74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C34C4A8-55DA-4FE9-A3AE-924F86C17353}"/>
                </a:ext>
              </a:extLst>
            </p:cNvPr>
            <p:cNvCxnSpPr>
              <a:cxnSpLocks/>
              <a:stCxn id="61" idx="5"/>
              <a:endCxn id="75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02B8DFA-9484-4FC4-B20E-9C9260ED1F6F}"/>
                </a:ext>
              </a:extLst>
            </p:cNvPr>
            <p:cNvCxnSpPr>
              <a:cxnSpLocks/>
              <a:stCxn id="57" idx="5"/>
              <a:endCxn id="72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F1BDB4D4-ABF5-4201-A76B-D328738DF493}"/>
                </a:ext>
              </a:extLst>
            </p:cNvPr>
            <p:cNvCxnSpPr>
              <a:cxnSpLocks/>
              <a:stCxn id="57" idx="3"/>
              <a:endCxn id="64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E557D74-B556-43C1-9B56-2C500D5082D0}"/>
                </a:ext>
              </a:extLst>
            </p:cNvPr>
            <p:cNvCxnSpPr>
              <a:cxnSpLocks/>
              <a:stCxn id="72" idx="4"/>
              <a:endCxn id="80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C35E417-3E7F-40AA-9F35-037615017C66}"/>
                </a:ext>
              </a:extLst>
            </p:cNvPr>
            <p:cNvCxnSpPr>
              <a:cxnSpLocks/>
              <a:stCxn id="64" idx="5"/>
              <a:endCxn id="78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30F9110-D6B8-432B-80DC-BE6332DD8E10}"/>
                </a:ext>
              </a:extLst>
            </p:cNvPr>
            <p:cNvCxnSpPr>
              <a:cxnSpLocks/>
              <a:stCxn id="64" idx="3"/>
              <a:endCxn id="77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51B81CB-7333-4E45-8DE0-401E4B369935}"/>
                </a:ext>
              </a:extLst>
            </p:cNvPr>
            <p:cNvCxnSpPr>
              <a:cxnSpLocks/>
              <a:stCxn id="75" idx="3"/>
              <a:endCxn id="81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BEEEA562-6D56-4808-9A61-83C7A0629EE7}"/>
                </a:ext>
              </a:extLst>
            </p:cNvPr>
            <p:cNvCxnSpPr>
              <a:cxnSpLocks/>
              <a:stCxn id="75" idx="5"/>
              <a:endCxn id="79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386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195625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이진 탐색 트리의 종류</a:t>
            </a:r>
            <a:endParaRPr lang="en-US" altLang="ko-KR" sz="20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완전 이진 트리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끝 부분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마지막 레벨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제외하고 모든 노드가 채워진 이진 트리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	(n 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깊이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2</a:t>
            </a:r>
            <a:r>
              <a:rPr lang="en-US" altLang="ko-KR" sz="1200" b="1" baseline="300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n-1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&lt;=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 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&lt;= 2</a:t>
            </a:r>
            <a:r>
              <a:rPr lang="en-US" altLang="ko-KR" sz="1200" b="1" baseline="300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-1)</a:t>
            </a: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2. 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포화 이진 트리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모든 단말 노드의 깊이가 같은 완전이진 트리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pPr lvl="2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(n 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깊이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 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=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en-US" altLang="ko-KR" sz="1200" b="1" baseline="300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-1)</a:t>
            </a:r>
          </a:p>
          <a:p>
            <a:pPr lvl="2"/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3. 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균형 이진 트리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좌우의 높이의 차가 같거나 최대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 트리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7766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451" y="792341"/>
            <a:ext cx="8438209" cy="594122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루트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가장 꼭대기의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0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자식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노드의 바로 하위에 인접한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4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부모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노드의 바로 상위에 인접한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86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부모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노드의 바로 상위에 인접한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0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단말 노드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(leaf node)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자식이 없는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75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자손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노드로부터 단말 노드까지 하위로 이어지는 모든 노드의 집합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3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5880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자손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노드로부터 단말 노드까지 하위로 이어지는 모든 노드의 집합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16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43D1514-652D-4741-9B90-99FE33CD1130}"/>
              </a:ext>
            </a:extLst>
          </p:cNvPr>
          <p:cNvGrpSpPr/>
          <p:nvPr/>
        </p:nvGrpSpPr>
        <p:grpSpPr>
          <a:xfrm>
            <a:off x="1373292" y="1598106"/>
            <a:ext cx="5829230" cy="2753053"/>
            <a:chOff x="190721" y="1644650"/>
            <a:chExt cx="5829230" cy="275305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0DCC48-981C-475B-859F-DC9971274068}"/>
                </a:ext>
              </a:extLst>
            </p:cNvPr>
            <p:cNvSpPr/>
            <p:nvPr/>
          </p:nvSpPr>
          <p:spPr>
            <a:xfrm>
              <a:off x="2908300" y="1644650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B37A20-CD16-4AEA-9ACB-81D11299B58C}"/>
                </a:ext>
              </a:extLst>
            </p:cNvPr>
            <p:cNvSpPr/>
            <p:nvPr/>
          </p:nvSpPr>
          <p:spPr>
            <a:xfrm>
              <a:off x="1538165" y="2283586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B13E0F-168A-46DD-9FC2-ACA131D6F0C1}"/>
                </a:ext>
              </a:extLst>
            </p:cNvPr>
            <p:cNvSpPr/>
            <p:nvPr/>
          </p:nvSpPr>
          <p:spPr>
            <a:xfrm>
              <a:off x="4268305" y="2283586"/>
              <a:ext cx="444500" cy="444500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595016-5CEC-4D25-8EF7-A00000DBC5C6}"/>
                </a:ext>
              </a:extLst>
            </p:cNvPr>
            <p:cNvSpPr/>
            <p:nvPr/>
          </p:nvSpPr>
          <p:spPr>
            <a:xfrm>
              <a:off x="825941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BEA05F-F911-474C-9946-7027F147C82E}"/>
                </a:ext>
              </a:extLst>
            </p:cNvPr>
            <p:cNvSpPr/>
            <p:nvPr/>
          </p:nvSpPr>
          <p:spPr>
            <a:xfrm>
              <a:off x="1544332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A7F19A-140C-49E2-8531-6F9BE1D36BA0}"/>
                </a:ext>
              </a:extLst>
            </p:cNvPr>
            <p:cNvSpPr/>
            <p:nvPr/>
          </p:nvSpPr>
          <p:spPr>
            <a:xfrm>
              <a:off x="2262723" y="3120041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B3B71FA-D0E3-4E2F-A1C2-1ED0D46FB41A}"/>
                </a:ext>
              </a:extLst>
            </p:cNvPr>
            <p:cNvSpPr/>
            <p:nvPr/>
          </p:nvSpPr>
          <p:spPr>
            <a:xfrm>
              <a:off x="3646586" y="3118394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F82403-8E6B-4CF2-A5B2-C0591A3AE7DA}"/>
                </a:ext>
              </a:extLst>
            </p:cNvPr>
            <p:cNvSpPr/>
            <p:nvPr/>
          </p:nvSpPr>
          <p:spPr>
            <a:xfrm>
              <a:off x="4869603" y="3118394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B26FE9-B347-482B-9ABF-BF929AD917E2}"/>
                </a:ext>
              </a:extLst>
            </p:cNvPr>
            <p:cNvSpPr/>
            <p:nvPr/>
          </p:nvSpPr>
          <p:spPr>
            <a:xfrm>
              <a:off x="82594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J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71CA708-800E-46CF-8991-8651BAC38FDB}"/>
                </a:ext>
              </a:extLst>
            </p:cNvPr>
            <p:cNvSpPr/>
            <p:nvPr/>
          </p:nvSpPr>
          <p:spPr>
            <a:xfrm>
              <a:off x="19072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9034E40-F0C2-478F-ABF2-097B21D57858}"/>
                </a:ext>
              </a:extLst>
            </p:cNvPr>
            <p:cNvSpPr/>
            <p:nvPr/>
          </p:nvSpPr>
          <p:spPr>
            <a:xfrm>
              <a:off x="1461161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K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2FFD03-F6F9-4937-9662-8C691A38F700}"/>
                </a:ext>
              </a:extLst>
            </p:cNvPr>
            <p:cNvSpPr/>
            <p:nvPr/>
          </p:nvSpPr>
          <p:spPr>
            <a:xfrm>
              <a:off x="5575451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344BFC-B921-445E-8655-DCB212611162}"/>
                </a:ext>
              </a:extLst>
            </p:cNvPr>
            <p:cNvSpPr/>
            <p:nvPr/>
          </p:nvSpPr>
          <p:spPr>
            <a:xfrm>
              <a:off x="2252927" y="3953203"/>
              <a:ext cx="44450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L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CD6C2-6A11-4AF8-97CD-B124CB4BE245}"/>
                </a:ext>
              </a:extLst>
            </p:cNvPr>
            <p:cNvSpPr/>
            <p:nvPr/>
          </p:nvSpPr>
          <p:spPr>
            <a:xfrm>
              <a:off x="4217595" y="3953203"/>
              <a:ext cx="444500" cy="444500"/>
            </a:xfrm>
            <a:prstGeom prst="ellipse">
              <a:avLst/>
            </a:prstGeom>
            <a:solidFill>
              <a:srgbClr val="00206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M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46441C5-4AE6-4CA4-9E91-63C6347AFD42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 flipH="1">
              <a:off x="1760415" y="2024054"/>
              <a:ext cx="121298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B08658E-B13A-46E7-BDF7-A5512AD7DFE0}"/>
                </a:ext>
              </a:extLst>
            </p:cNvPr>
            <p:cNvCxnSpPr>
              <a:cxnSpLocks/>
              <a:stCxn id="2" idx="5"/>
              <a:endCxn id="11" idx="0"/>
            </p:cNvCxnSpPr>
            <p:nvPr/>
          </p:nvCxnSpPr>
          <p:spPr>
            <a:xfrm>
              <a:off x="3287704" y="2024054"/>
              <a:ext cx="1202851" cy="25953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7DD3970-27C1-4B94-8141-1F9E08497C9A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3868836" y="2662990"/>
              <a:ext cx="464565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FB7A177-2D56-4CDF-B460-D0DDBDB1EEDC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4647709" y="2662990"/>
              <a:ext cx="444144" cy="4554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71C3C7-74D5-460C-8A78-B63AA2E1BB0A}"/>
                </a:ext>
              </a:extLst>
            </p:cNvPr>
            <p:cNvCxnSpPr>
              <a:cxnSpLocks/>
              <a:stCxn id="10" idx="5"/>
              <a:endCxn id="19" idx="0"/>
            </p:cNvCxnSpPr>
            <p:nvPr/>
          </p:nvCxnSpPr>
          <p:spPr>
            <a:xfrm>
              <a:off x="1917569" y="2662990"/>
              <a:ext cx="567404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7F3E70-71C5-400D-A6E8-D445AB82D68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flipH="1">
              <a:off x="1048191" y="2662990"/>
              <a:ext cx="555070" cy="4570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EC50966-1F79-4220-944A-CF6B007DD210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1760415" y="2728086"/>
              <a:ext cx="6167" cy="39195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0D9AD60-3DE1-4732-85A7-CFAFD79D75B1}"/>
                </a:ext>
              </a:extLst>
            </p:cNvPr>
            <p:cNvCxnSpPr>
              <a:cxnSpLocks/>
              <a:stCxn id="19" idx="4"/>
              <a:endCxn id="26" idx="0"/>
            </p:cNvCxnSpPr>
            <p:nvPr/>
          </p:nvCxnSpPr>
          <p:spPr>
            <a:xfrm flipH="1">
              <a:off x="2475177" y="3564541"/>
              <a:ext cx="9796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F33E5-0BA6-4CD4-B226-3195556CD637}"/>
                </a:ext>
              </a:extLst>
            </p:cNvPr>
            <p:cNvCxnSpPr>
              <a:cxnSpLocks/>
              <a:stCxn id="16" idx="5"/>
              <a:endCxn id="24" idx="0"/>
            </p:cNvCxnSpPr>
            <p:nvPr/>
          </p:nvCxnSpPr>
          <p:spPr>
            <a:xfrm>
              <a:off x="1205345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A3FB13F-8602-4D08-BC10-66087E9584E0}"/>
                </a:ext>
              </a:extLst>
            </p:cNvPr>
            <p:cNvCxnSpPr>
              <a:cxnSpLocks/>
              <a:stCxn id="16" idx="4"/>
              <a:endCxn id="22" idx="0"/>
            </p:cNvCxnSpPr>
            <p:nvPr/>
          </p:nvCxnSpPr>
          <p:spPr>
            <a:xfrm>
              <a:off x="1048191" y="3564541"/>
              <a:ext cx="0" cy="388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C351B0E-3A10-4467-A14A-7E5F7ED5B62D}"/>
                </a:ext>
              </a:extLst>
            </p:cNvPr>
            <p:cNvCxnSpPr>
              <a:cxnSpLocks/>
              <a:stCxn id="16" idx="3"/>
              <a:endCxn id="23" idx="0"/>
            </p:cNvCxnSpPr>
            <p:nvPr/>
          </p:nvCxnSpPr>
          <p:spPr>
            <a:xfrm flipH="1">
              <a:off x="412971" y="3499445"/>
              <a:ext cx="478066" cy="45375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2DDE3F5-1076-4E55-9566-05F2895F8423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 flipH="1">
              <a:off x="4439845" y="3497798"/>
              <a:ext cx="49485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E69F23A-4250-4349-9AEE-A40D6BAB237F}"/>
                </a:ext>
              </a:extLst>
            </p:cNvPr>
            <p:cNvCxnSpPr>
              <a:cxnSpLocks/>
              <a:stCxn id="21" idx="5"/>
              <a:endCxn id="25" idx="0"/>
            </p:cNvCxnSpPr>
            <p:nvPr/>
          </p:nvCxnSpPr>
          <p:spPr>
            <a:xfrm>
              <a:off x="5249007" y="3497798"/>
              <a:ext cx="548694" cy="45540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68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678</Words>
  <Application>Microsoft Office PowerPoint</Application>
  <PresentationFormat>화면 슬라이드 쇼(16:9)</PresentationFormat>
  <Paragraphs>379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16강 트리 구조와 이진탐색트리(1)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Lecture 16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166</cp:revision>
  <dcterms:created xsi:type="dcterms:W3CDTF">2017-06-08T02:27:15Z</dcterms:created>
  <dcterms:modified xsi:type="dcterms:W3CDTF">2019-08-10T14:26:17Z</dcterms:modified>
</cp:coreProperties>
</file>