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2" r:id="rId3"/>
    <p:sldId id="352" r:id="rId4"/>
    <p:sldId id="353" r:id="rId5"/>
    <p:sldId id="354" r:id="rId6"/>
    <p:sldId id="355" r:id="rId7"/>
    <p:sldId id="357" r:id="rId8"/>
    <p:sldId id="358" r:id="rId9"/>
    <p:sldId id="298" r:id="rId10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 autoAdjust="0"/>
  </p:normalViewPr>
  <p:slideViewPr>
    <p:cSldViewPr snapToGrid="0">
      <p:cViewPr>
        <p:scale>
          <a:sx n="150" d="100"/>
          <a:sy n="150" d="100"/>
        </p:scale>
        <p:origin x="48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" pitchFamily="50" charset="-127"/>
              </a:rPr>
              <a:t>20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38902"/>
            <a:ext cx="8438209" cy="1178731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그래프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(graph)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정점과 정점을 연결한 간선의 집합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예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지하철 노선도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도로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마인드맵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지도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전기회로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네트워크의 연결구조 등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(vertex)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노드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간선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(edge)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두 노드 간의 연결 선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20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815571-039A-42DF-897C-C2C5865B6E8D}"/>
              </a:ext>
            </a:extLst>
          </p:cNvPr>
          <p:cNvSpPr/>
          <p:nvPr/>
        </p:nvSpPr>
        <p:spPr>
          <a:xfrm>
            <a:off x="3076627" y="2571750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F56E69-9364-42CA-B62D-833FD8E85D7E}"/>
              </a:ext>
            </a:extLst>
          </p:cNvPr>
          <p:cNvSpPr/>
          <p:nvPr/>
        </p:nvSpPr>
        <p:spPr>
          <a:xfrm>
            <a:off x="2002377" y="2571750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1A43CC-7EA5-4AD3-9413-8A51C0938851}"/>
              </a:ext>
            </a:extLst>
          </p:cNvPr>
          <p:cNvSpPr/>
          <p:nvPr/>
        </p:nvSpPr>
        <p:spPr>
          <a:xfrm>
            <a:off x="2002377" y="332586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8A4FB2-F132-4B69-89D8-358F454DEAA9}"/>
              </a:ext>
            </a:extLst>
          </p:cNvPr>
          <p:cNvCxnSpPr>
            <a:cxnSpLocks/>
            <a:stCxn id="10" idx="2"/>
            <a:endCxn id="18" idx="6"/>
          </p:cNvCxnSpPr>
          <p:nvPr/>
        </p:nvCxnSpPr>
        <p:spPr>
          <a:xfrm flipH="1">
            <a:off x="2256183" y="2686965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8D227D-A9C0-429B-87A9-0523F007BCAC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2129280" y="2802179"/>
            <a:ext cx="0" cy="523688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C325CB3-1F43-4CF7-A608-C1264F1E480B}"/>
              </a:ext>
            </a:extLst>
          </p:cNvPr>
          <p:cNvSpPr/>
          <p:nvPr/>
        </p:nvSpPr>
        <p:spPr>
          <a:xfrm>
            <a:off x="3076627" y="3325866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6A2292-B630-42D9-B8CD-5795DE35F9B1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3203530" y="2802179"/>
            <a:ext cx="0" cy="52368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A3BF395-EA00-4BE4-9560-D5A6E6314163}"/>
              </a:ext>
            </a:extLst>
          </p:cNvPr>
          <p:cNvSpPr/>
          <p:nvPr/>
        </p:nvSpPr>
        <p:spPr>
          <a:xfrm>
            <a:off x="4150877" y="3325866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19018E-F6C4-4463-95C1-575474FFFF08}"/>
              </a:ext>
            </a:extLst>
          </p:cNvPr>
          <p:cNvCxnSpPr>
            <a:cxnSpLocks/>
            <a:stCxn id="34" idx="2"/>
            <a:endCxn id="29" idx="6"/>
          </p:cNvCxnSpPr>
          <p:nvPr/>
        </p:nvCxnSpPr>
        <p:spPr>
          <a:xfrm flipH="1">
            <a:off x="3330433" y="3441081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993482A-AB59-405F-8393-4997BF366439}"/>
              </a:ext>
            </a:extLst>
          </p:cNvPr>
          <p:cNvSpPr/>
          <p:nvPr/>
        </p:nvSpPr>
        <p:spPr>
          <a:xfrm>
            <a:off x="5186494" y="3325866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B4172B4-9984-48B7-A811-9C26CB700273}"/>
              </a:ext>
            </a:extLst>
          </p:cNvPr>
          <p:cNvSpPr/>
          <p:nvPr/>
        </p:nvSpPr>
        <p:spPr>
          <a:xfrm>
            <a:off x="5186494" y="2571750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3681E78-0ECB-477C-8F1A-150884346F48}"/>
              </a:ext>
            </a:extLst>
          </p:cNvPr>
          <p:cNvSpPr/>
          <p:nvPr/>
        </p:nvSpPr>
        <p:spPr>
          <a:xfrm>
            <a:off x="4150877" y="4057600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05D2680-551A-4FF9-B383-64EB8AD38E00}"/>
              </a:ext>
            </a:extLst>
          </p:cNvPr>
          <p:cNvSpPr/>
          <p:nvPr/>
        </p:nvSpPr>
        <p:spPr>
          <a:xfrm>
            <a:off x="2002377" y="4057600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87B2082-B66D-4B63-ACF4-E5D496B11F23}"/>
              </a:ext>
            </a:extLst>
          </p:cNvPr>
          <p:cNvCxnSpPr>
            <a:cxnSpLocks/>
            <a:stCxn id="43" idx="7"/>
            <a:endCxn id="29" idx="3"/>
          </p:cNvCxnSpPr>
          <p:nvPr/>
        </p:nvCxnSpPr>
        <p:spPr>
          <a:xfrm flipV="1">
            <a:off x="2219014" y="3522549"/>
            <a:ext cx="894782" cy="56879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96A328-014E-4019-A6A8-45EB56128558}"/>
              </a:ext>
            </a:extLst>
          </p:cNvPr>
          <p:cNvCxnSpPr>
            <a:cxnSpLocks/>
            <a:stCxn id="43" idx="0"/>
            <a:endCxn id="20" idx="4"/>
          </p:cNvCxnSpPr>
          <p:nvPr/>
        </p:nvCxnSpPr>
        <p:spPr>
          <a:xfrm flipV="1">
            <a:off x="2129280" y="3556296"/>
            <a:ext cx="0" cy="501304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F273FA2-5D5D-4DD3-B764-A0DBE07D6B8E}"/>
              </a:ext>
            </a:extLst>
          </p:cNvPr>
          <p:cNvCxnSpPr>
            <a:cxnSpLocks/>
            <a:stCxn id="42" idx="2"/>
            <a:endCxn id="43" idx="6"/>
          </p:cNvCxnSpPr>
          <p:nvPr/>
        </p:nvCxnSpPr>
        <p:spPr>
          <a:xfrm flipH="1">
            <a:off x="2256183" y="4172815"/>
            <a:ext cx="189469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55D727-D0D1-488B-9719-79C148F81C58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5313397" y="2802179"/>
            <a:ext cx="0" cy="52368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E315BF-8F9E-4AC9-819F-19E1E719448E}"/>
              </a:ext>
            </a:extLst>
          </p:cNvPr>
          <p:cNvCxnSpPr>
            <a:cxnSpLocks/>
            <a:stCxn id="39" idx="3"/>
            <a:endCxn id="42" idx="7"/>
          </p:cNvCxnSpPr>
          <p:nvPr/>
        </p:nvCxnSpPr>
        <p:spPr>
          <a:xfrm flipH="1">
            <a:off x="4367514" y="3522549"/>
            <a:ext cx="856149" cy="56879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FF74A18-3149-42A1-A722-859027EEB9BC}"/>
              </a:ext>
            </a:extLst>
          </p:cNvPr>
          <p:cNvCxnSpPr>
            <a:cxnSpLocks/>
            <a:stCxn id="10" idx="5"/>
            <a:endCxn id="34" idx="1"/>
          </p:cNvCxnSpPr>
          <p:nvPr/>
        </p:nvCxnSpPr>
        <p:spPr>
          <a:xfrm>
            <a:off x="3293264" y="2768433"/>
            <a:ext cx="894782" cy="591179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0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38902"/>
            <a:ext cx="8438209" cy="91335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무방향</a:t>
            </a:r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그래프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(graph)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방향이 없는 그래프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인접한 노드 간의 쌍방 접근이 가능하다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20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815571-039A-42DF-897C-C2C5865B6E8D}"/>
              </a:ext>
            </a:extLst>
          </p:cNvPr>
          <p:cNvSpPr/>
          <p:nvPr/>
        </p:nvSpPr>
        <p:spPr>
          <a:xfrm>
            <a:off x="3076627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F56E69-9364-42CA-B62D-833FD8E85D7E}"/>
              </a:ext>
            </a:extLst>
          </p:cNvPr>
          <p:cNvSpPr/>
          <p:nvPr/>
        </p:nvSpPr>
        <p:spPr>
          <a:xfrm>
            <a:off x="2002377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1A43CC-7EA5-4AD3-9413-8A51C0938851}"/>
              </a:ext>
            </a:extLst>
          </p:cNvPr>
          <p:cNvSpPr/>
          <p:nvPr/>
        </p:nvSpPr>
        <p:spPr>
          <a:xfrm>
            <a:off x="2002377" y="2714848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8A4FB2-F132-4B69-89D8-358F454DEAA9}"/>
              </a:ext>
            </a:extLst>
          </p:cNvPr>
          <p:cNvCxnSpPr>
            <a:cxnSpLocks/>
            <a:stCxn id="10" idx="2"/>
            <a:endCxn id="18" idx="6"/>
          </p:cNvCxnSpPr>
          <p:nvPr/>
        </p:nvCxnSpPr>
        <p:spPr>
          <a:xfrm flipH="1">
            <a:off x="2256183" y="2075946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8D227D-A9C0-429B-87A9-0523F007BCAC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2129280" y="2191160"/>
            <a:ext cx="0" cy="523688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C325CB3-1F43-4CF7-A608-C1264F1E480B}"/>
              </a:ext>
            </a:extLst>
          </p:cNvPr>
          <p:cNvSpPr/>
          <p:nvPr/>
        </p:nvSpPr>
        <p:spPr>
          <a:xfrm>
            <a:off x="3076627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6A2292-B630-42D9-B8CD-5795DE35F9B1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3203530" y="2191160"/>
            <a:ext cx="0" cy="52368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A3BF395-EA00-4BE4-9560-D5A6E6314163}"/>
              </a:ext>
            </a:extLst>
          </p:cNvPr>
          <p:cNvSpPr/>
          <p:nvPr/>
        </p:nvSpPr>
        <p:spPr>
          <a:xfrm>
            <a:off x="4150877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19018E-F6C4-4463-95C1-575474FFFF08}"/>
              </a:ext>
            </a:extLst>
          </p:cNvPr>
          <p:cNvCxnSpPr>
            <a:cxnSpLocks/>
            <a:stCxn id="34" idx="2"/>
            <a:endCxn id="29" idx="6"/>
          </p:cNvCxnSpPr>
          <p:nvPr/>
        </p:nvCxnSpPr>
        <p:spPr>
          <a:xfrm flipH="1">
            <a:off x="3330433" y="2830062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993482A-AB59-405F-8393-4997BF366439}"/>
              </a:ext>
            </a:extLst>
          </p:cNvPr>
          <p:cNvSpPr/>
          <p:nvPr/>
        </p:nvSpPr>
        <p:spPr>
          <a:xfrm>
            <a:off x="5186494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B4172B4-9984-48B7-A811-9C26CB700273}"/>
              </a:ext>
            </a:extLst>
          </p:cNvPr>
          <p:cNvSpPr/>
          <p:nvPr/>
        </p:nvSpPr>
        <p:spPr>
          <a:xfrm>
            <a:off x="5186494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3681E78-0ECB-477C-8F1A-150884346F48}"/>
              </a:ext>
            </a:extLst>
          </p:cNvPr>
          <p:cNvSpPr/>
          <p:nvPr/>
        </p:nvSpPr>
        <p:spPr>
          <a:xfrm>
            <a:off x="4150877" y="344658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05D2680-551A-4FF9-B383-64EB8AD38E00}"/>
              </a:ext>
            </a:extLst>
          </p:cNvPr>
          <p:cNvSpPr/>
          <p:nvPr/>
        </p:nvSpPr>
        <p:spPr>
          <a:xfrm>
            <a:off x="2002377" y="344658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87B2082-B66D-4B63-ACF4-E5D496B11F23}"/>
              </a:ext>
            </a:extLst>
          </p:cNvPr>
          <p:cNvCxnSpPr>
            <a:cxnSpLocks/>
            <a:stCxn id="43" idx="7"/>
            <a:endCxn id="29" idx="3"/>
          </p:cNvCxnSpPr>
          <p:nvPr/>
        </p:nvCxnSpPr>
        <p:spPr>
          <a:xfrm flipV="1">
            <a:off x="2219014" y="2911530"/>
            <a:ext cx="894782" cy="56879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96A328-014E-4019-A6A8-45EB56128558}"/>
              </a:ext>
            </a:extLst>
          </p:cNvPr>
          <p:cNvCxnSpPr>
            <a:cxnSpLocks/>
            <a:stCxn id="43" idx="0"/>
            <a:endCxn id="20" idx="4"/>
          </p:cNvCxnSpPr>
          <p:nvPr/>
        </p:nvCxnSpPr>
        <p:spPr>
          <a:xfrm flipV="1">
            <a:off x="2129280" y="2945277"/>
            <a:ext cx="0" cy="501304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F273FA2-5D5D-4DD3-B764-A0DBE07D6B8E}"/>
              </a:ext>
            </a:extLst>
          </p:cNvPr>
          <p:cNvCxnSpPr>
            <a:cxnSpLocks/>
            <a:stCxn id="42" idx="2"/>
            <a:endCxn id="43" idx="6"/>
          </p:cNvCxnSpPr>
          <p:nvPr/>
        </p:nvCxnSpPr>
        <p:spPr>
          <a:xfrm flipH="1">
            <a:off x="2256183" y="3561796"/>
            <a:ext cx="189469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55D727-D0D1-488B-9719-79C148F81C58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5313397" y="2191160"/>
            <a:ext cx="0" cy="52368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E315BF-8F9E-4AC9-819F-19E1E719448E}"/>
              </a:ext>
            </a:extLst>
          </p:cNvPr>
          <p:cNvCxnSpPr>
            <a:cxnSpLocks/>
            <a:stCxn id="39" idx="3"/>
            <a:endCxn id="42" idx="7"/>
          </p:cNvCxnSpPr>
          <p:nvPr/>
        </p:nvCxnSpPr>
        <p:spPr>
          <a:xfrm flipH="1">
            <a:off x="4367514" y="2911530"/>
            <a:ext cx="856149" cy="56879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FF74A18-3149-42A1-A722-859027EEB9BC}"/>
              </a:ext>
            </a:extLst>
          </p:cNvPr>
          <p:cNvCxnSpPr>
            <a:cxnSpLocks/>
            <a:stCxn id="10" idx="5"/>
            <a:endCxn id="34" idx="1"/>
          </p:cNvCxnSpPr>
          <p:nvPr/>
        </p:nvCxnSpPr>
        <p:spPr>
          <a:xfrm>
            <a:off x="3293264" y="2157414"/>
            <a:ext cx="894782" cy="591179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0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38902"/>
            <a:ext cx="8438209" cy="913356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방향그래프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(graph)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방향이 있는 그래프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인접한 노드 간의 방향이 있다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20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815571-039A-42DF-897C-C2C5865B6E8D}"/>
              </a:ext>
            </a:extLst>
          </p:cNvPr>
          <p:cNvSpPr/>
          <p:nvPr/>
        </p:nvSpPr>
        <p:spPr>
          <a:xfrm>
            <a:off x="3076627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F56E69-9364-42CA-B62D-833FD8E85D7E}"/>
              </a:ext>
            </a:extLst>
          </p:cNvPr>
          <p:cNvSpPr/>
          <p:nvPr/>
        </p:nvSpPr>
        <p:spPr>
          <a:xfrm>
            <a:off x="2002377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1A43CC-7EA5-4AD3-9413-8A51C0938851}"/>
              </a:ext>
            </a:extLst>
          </p:cNvPr>
          <p:cNvSpPr/>
          <p:nvPr/>
        </p:nvSpPr>
        <p:spPr>
          <a:xfrm>
            <a:off x="2002377" y="2714848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8A4FB2-F132-4B69-89D8-358F454DEAA9}"/>
              </a:ext>
            </a:extLst>
          </p:cNvPr>
          <p:cNvCxnSpPr>
            <a:cxnSpLocks/>
            <a:stCxn id="10" idx="2"/>
            <a:endCxn id="18" idx="6"/>
          </p:cNvCxnSpPr>
          <p:nvPr/>
        </p:nvCxnSpPr>
        <p:spPr>
          <a:xfrm flipH="1">
            <a:off x="2256183" y="2075946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8D227D-A9C0-429B-87A9-0523F007BCAC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2129280" y="2191160"/>
            <a:ext cx="0" cy="523688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C325CB3-1F43-4CF7-A608-C1264F1E480B}"/>
              </a:ext>
            </a:extLst>
          </p:cNvPr>
          <p:cNvSpPr/>
          <p:nvPr/>
        </p:nvSpPr>
        <p:spPr>
          <a:xfrm>
            <a:off x="3076627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6A2292-B630-42D9-B8CD-5795DE35F9B1}"/>
              </a:ext>
            </a:extLst>
          </p:cNvPr>
          <p:cNvCxnSpPr>
            <a:cxnSpLocks/>
            <a:stCxn id="29" idx="0"/>
            <a:endCxn id="10" idx="4"/>
          </p:cNvCxnSpPr>
          <p:nvPr/>
        </p:nvCxnSpPr>
        <p:spPr>
          <a:xfrm flipV="1">
            <a:off x="3203530" y="2191160"/>
            <a:ext cx="0" cy="523687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A3BF395-EA00-4BE4-9560-D5A6E6314163}"/>
              </a:ext>
            </a:extLst>
          </p:cNvPr>
          <p:cNvSpPr/>
          <p:nvPr/>
        </p:nvSpPr>
        <p:spPr>
          <a:xfrm>
            <a:off x="4150877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19018E-F6C4-4463-95C1-575474FFFF08}"/>
              </a:ext>
            </a:extLst>
          </p:cNvPr>
          <p:cNvCxnSpPr>
            <a:cxnSpLocks/>
            <a:stCxn id="34" idx="2"/>
            <a:endCxn id="29" idx="6"/>
          </p:cNvCxnSpPr>
          <p:nvPr/>
        </p:nvCxnSpPr>
        <p:spPr>
          <a:xfrm flipH="1">
            <a:off x="3330433" y="2830062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993482A-AB59-405F-8393-4997BF366439}"/>
              </a:ext>
            </a:extLst>
          </p:cNvPr>
          <p:cNvSpPr/>
          <p:nvPr/>
        </p:nvSpPr>
        <p:spPr>
          <a:xfrm>
            <a:off x="5186494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B4172B4-9984-48B7-A811-9C26CB700273}"/>
              </a:ext>
            </a:extLst>
          </p:cNvPr>
          <p:cNvSpPr/>
          <p:nvPr/>
        </p:nvSpPr>
        <p:spPr>
          <a:xfrm>
            <a:off x="5186494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3681E78-0ECB-477C-8F1A-150884346F48}"/>
              </a:ext>
            </a:extLst>
          </p:cNvPr>
          <p:cNvSpPr/>
          <p:nvPr/>
        </p:nvSpPr>
        <p:spPr>
          <a:xfrm>
            <a:off x="4150877" y="344658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05D2680-551A-4FF9-B383-64EB8AD38E00}"/>
              </a:ext>
            </a:extLst>
          </p:cNvPr>
          <p:cNvSpPr/>
          <p:nvPr/>
        </p:nvSpPr>
        <p:spPr>
          <a:xfrm>
            <a:off x="2002377" y="344658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87B2082-B66D-4B63-ACF4-E5D496B11F23}"/>
              </a:ext>
            </a:extLst>
          </p:cNvPr>
          <p:cNvCxnSpPr>
            <a:cxnSpLocks/>
            <a:stCxn id="43" idx="7"/>
            <a:endCxn id="29" idx="3"/>
          </p:cNvCxnSpPr>
          <p:nvPr/>
        </p:nvCxnSpPr>
        <p:spPr>
          <a:xfrm flipV="1">
            <a:off x="2219014" y="2911530"/>
            <a:ext cx="894782" cy="568797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96A328-014E-4019-A6A8-45EB56128558}"/>
              </a:ext>
            </a:extLst>
          </p:cNvPr>
          <p:cNvCxnSpPr>
            <a:cxnSpLocks/>
            <a:stCxn id="43" idx="0"/>
            <a:endCxn id="20" idx="4"/>
          </p:cNvCxnSpPr>
          <p:nvPr/>
        </p:nvCxnSpPr>
        <p:spPr>
          <a:xfrm flipV="1">
            <a:off x="2129280" y="2945277"/>
            <a:ext cx="0" cy="501304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F273FA2-5D5D-4DD3-B764-A0DBE07D6B8E}"/>
              </a:ext>
            </a:extLst>
          </p:cNvPr>
          <p:cNvCxnSpPr>
            <a:cxnSpLocks/>
            <a:stCxn id="42" idx="2"/>
            <a:endCxn id="43" idx="6"/>
          </p:cNvCxnSpPr>
          <p:nvPr/>
        </p:nvCxnSpPr>
        <p:spPr>
          <a:xfrm flipH="1">
            <a:off x="2256183" y="3561796"/>
            <a:ext cx="1894694" cy="0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55D727-D0D1-488B-9719-79C148F81C58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5313397" y="2191160"/>
            <a:ext cx="0" cy="523687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E315BF-8F9E-4AC9-819F-19E1E719448E}"/>
              </a:ext>
            </a:extLst>
          </p:cNvPr>
          <p:cNvCxnSpPr>
            <a:cxnSpLocks/>
            <a:stCxn id="39" idx="3"/>
            <a:endCxn id="42" idx="7"/>
          </p:cNvCxnSpPr>
          <p:nvPr/>
        </p:nvCxnSpPr>
        <p:spPr>
          <a:xfrm flipH="1">
            <a:off x="4367514" y="2911530"/>
            <a:ext cx="856149" cy="568797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FF74A18-3149-42A1-A722-859027EEB9BC}"/>
              </a:ext>
            </a:extLst>
          </p:cNvPr>
          <p:cNvCxnSpPr>
            <a:cxnSpLocks/>
            <a:stCxn id="10" idx="5"/>
            <a:endCxn id="34" idx="1"/>
          </p:cNvCxnSpPr>
          <p:nvPr/>
        </p:nvCxnSpPr>
        <p:spPr>
          <a:xfrm>
            <a:off x="3293264" y="2157414"/>
            <a:ext cx="894782" cy="591179"/>
          </a:xfrm>
          <a:prstGeom prst="straightConnector1">
            <a:avLst/>
          </a:prstGeom>
          <a:ln w="25400">
            <a:solidFill>
              <a:srgbClr val="00808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304D767-6A9A-4926-9F05-663BCDB2A415}"/>
              </a:ext>
            </a:extLst>
          </p:cNvPr>
          <p:cNvCxnSpPr>
            <a:cxnSpLocks/>
          </p:cNvCxnSpPr>
          <p:nvPr/>
        </p:nvCxnSpPr>
        <p:spPr>
          <a:xfrm>
            <a:off x="3293264" y="2151229"/>
            <a:ext cx="894782" cy="591179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90CA717-E3EF-4CC0-8E23-EF3F3E4B82D5}"/>
              </a:ext>
            </a:extLst>
          </p:cNvPr>
          <p:cNvCxnSpPr>
            <a:cxnSpLocks/>
          </p:cNvCxnSpPr>
          <p:nvPr/>
        </p:nvCxnSpPr>
        <p:spPr>
          <a:xfrm flipH="1">
            <a:off x="3330433" y="2823877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2895" y="638902"/>
            <a:ext cx="8438209" cy="66564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가중치 그래프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(graph)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가중치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(weight)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인접한 노드를 향해 접근할 때 소요되는 비용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거리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시간 등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20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815571-039A-42DF-897C-C2C5865B6E8D}"/>
              </a:ext>
            </a:extLst>
          </p:cNvPr>
          <p:cNvSpPr/>
          <p:nvPr/>
        </p:nvSpPr>
        <p:spPr>
          <a:xfrm>
            <a:off x="3076627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F56E69-9364-42CA-B62D-833FD8E85D7E}"/>
              </a:ext>
            </a:extLst>
          </p:cNvPr>
          <p:cNvSpPr/>
          <p:nvPr/>
        </p:nvSpPr>
        <p:spPr>
          <a:xfrm>
            <a:off x="2002377" y="196073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1A43CC-7EA5-4AD3-9413-8A51C0938851}"/>
              </a:ext>
            </a:extLst>
          </p:cNvPr>
          <p:cNvSpPr/>
          <p:nvPr/>
        </p:nvSpPr>
        <p:spPr>
          <a:xfrm>
            <a:off x="2002377" y="2714848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C325CB3-1F43-4CF7-A608-C1264F1E480B}"/>
              </a:ext>
            </a:extLst>
          </p:cNvPr>
          <p:cNvSpPr/>
          <p:nvPr/>
        </p:nvSpPr>
        <p:spPr>
          <a:xfrm>
            <a:off x="3076627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A3BF395-EA00-4BE4-9560-D5A6E6314163}"/>
              </a:ext>
            </a:extLst>
          </p:cNvPr>
          <p:cNvSpPr/>
          <p:nvPr/>
        </p:nvSpPr>
        <p:spPr>
          <a:xfrm>
            <a:off x="4150877" y="2714847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05D2680-551A-4FF9-B383-64EB8AD38E00}"/>
              </a:ext>
            </a:extLst>
          </p:cNvPr>
          <p:cNvSpPr/>
          <p:nvPr/>
        </p:nvSpPr>
        <p:spPr>
          <a:xfrm>
            <a:off x="2002377" y="3446581"/>
            <a:ext cx="253806" cy="230429"/>
          </a:xfrm>
          <a:prstGeom prst="ellipse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0D859-4AC0-4913-B7CA-E710C49FA860}"/>
              </a:ext>
            </a:extLst>
          </p:cNvPr>
          <p:cNvSpPr txBox="1"/>
          <p:nvPr/>
        </p:nvSpPr>
        <p:spPr>
          <a:xfrm>
            <a:off x="2497615" y="1781683"/>
            <a:ext cx="2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3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CEFEB3-EF1A-4C97-99DE-1B0FB87FED89}"/>
              </a:ext>
            </a:extLst>
          </p:cNvPr>
          <p:cNvSpPr txBox="1"/>
          <p:nvPr/>
        </p:nvSpPr>
        <p:spPr>
          <a:xfrm>
            <a:off x="1875474" y="2250176"/>
            <a:ext cx="2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2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6800C-03D1-49DD-B3FA-7A1A9C909E14}"/>
              </a:ext>
            </a:extLst>
          </p:cNvPr>
          <p:cNvSpPr txBox="1"/>
          <p:nvPr/>
        </p:nvSpPr>
        <p:spPr>
          <a:xfrm>
            <a:off x="1875474" y="2982901"/>
            <a:ext cx="2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1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507B18-0031-49A8-AEC2-038E9C443A47}"/>
              </a:ext>
            </a:extLst>
          </p:cNvPr>
          <p:cNvSpPr txBox="1"/>
          <p:nvPr/>
        </p:nvSpPr>
        <p:spPr>
          <a:xfrm>
            <a:off x="2681653" y="3117003"/>
            <a:ext cx="2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5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404772-D810-4990-9EB3-B6223BD8C289}"/>
              </a:ext>
            </a:extLst>
          </p:cNvPr>
          <p:cNvSpPr txBox="1"/>
          <p:nvPr/>
        </p:nvSpPr>
        <p:spPr>
          <a:xfrm>
            <a:off x="3676097" y="2207189"/>
            <a:ext cx="2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5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FB3A1-8E2D-4F18-93FB-1E339DB0F42E}"/>
              </a:ext>
            </a:extLst>
          </p:cNvPr>
          <p:cNvSpPr txBox="1"/>
          <p:nvPr/>
        </p:nvSpPr>
        <p:spPr>
          <a:xfrm>
            <a:off x="2949724" y="2250176"/>
            <a:ext cx="2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2</a:t>
            </a:r>
            <a:endParaRPr lang="ko-KR" altLang="en-US" dirty="0">
              <a:solidFill>
                <a:srgbClr val="00808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A4993B-215E-449B-9384-C83C3962E4FD}"/>
              </a:ext>
            </a:extLst>
          </p:cNvPr>
          <p:cNvSpPr txBox="1"/>
          <p:nvPr/>
        </p:nvSpPr>
        <p:spPr>
          <a:xfrm>
            <a:off x="3613752" y="2818275"/>
            <a:ext cx="2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</a:rPr>
              <a:t>3</a:t>
            </a:r>
            <a:endParaRPr lang="ko-KR" altLang="en-US" dirty="0">
              <a:solidFill>
                <a:srgbClr val="008080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CB296B6-2975-44B3-8EB7-6F037FC879A0}"/>
              </a:ext>
            </a:extLst>
          </p:cNvPr>
          <p:cNvCxnSpPr>
            <a:cxnSpLocks/>
          </p:cNvCxnSpPr>
          <p:nvPr/>
        </p:nvCxnSpPr>
        <p:spPr>
          <a:xfrm flipH="1">
            <a:off x="2256183" y="2069761"/>
            <a:ext cx="820444" cy="0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020F5C-6821-4F88-B331-DC3EF5DDF825}"/>
              </a:ext>
            </a:extLst>
          </p:cNvPr>
          <p:cNvCxnSpPr>
            <a:cxnSpLocks/>
          </p:cNvCxnSpPr>
          <p:nvPr/>
        </p:nvCxnSpPr>
        <p:spPr>
          <a:xfrm flipV="1">
            <a:off x="2129280" y="2184975"/>
            <a:ext cx="0" cy="523688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1B86E2B-E74B-4AC9-BF05-7CECB6772F78}"/>
              </a:ext>
            </a:extLst>
          </p:cNvPr>
          <p:cNvCxnSpPr>
            <a:cxnSpLocks/>
          </p:cNvCxnSpPr>
          <p:nvPr/>
        </p:nvCxnSpPr>
        <p:spPr>
          <a:xfrm>
            <a:off x="3203530" y="2184975"/>
            <a:ext cx="0" cy="52368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A68A74E-9E49-44DE-9419-76C36ABDB09C}"/>
              </a:ext>
            </a:extLst>
          </p:cNvPr>
          <p:cNvCxnSpPr>
            <a:cxnSpLocks/>
          </p:cNvCxnSpPr>
          <p:nvPr/>
        </p:nvCxnSpPr>
        <p:spPr>
          <a:xfrm flipV="1">
            <a:off x="2219014" y="2905345"/>
            <a:ext cx="894782" cy="568797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3D0878F-8519-4ACD-B7E9-47E4014CFA0D}"/>
              </a:ext>
            </a:extLst>
          </p:cNvPr>
          <p:cNvCxnSpPr>
            <a:cxnSpLocks/>
          </p:cNvCxnSpPr>
          <p:nvPr/>
        </p:nvCxnSpPr>
        <p:spPr>
          <a:xfrm flipV="1">
            <a:off x="2129280" y="2939092"/>
            <a:ext cx="0" cy="501304"/>
          </a:xfrm>
          <a:prstGeom prst="straightConnector1">
            <a:avLst/>
          </a:prstGeom>
          <a:ln w="25400">
            <a:solidFill>
              <a:srgbClr val="008080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4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20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CEE61F1-4CB0-454F-994F-67AD58AF6E82}"/>
              </a:ext>
            </a:extLst>
          </p:cNvPr>
          <p:cNvGrpSpPr/>
          <p:nvPr/>
        </p:nvGrpSpPr>
        <p:grpSpPr>
          <a:xfrm>
            <a:off x="637237" y="1016628"/>
            <a:ext cx="3349653" cy="2475728"/>
            <a:chOff x="2002377" y="1960731"/>
            <a:chExt cx="3349653" cy="247572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F1ED658-8143-43BD-BC7E-1181D8D8A9F5}"/>
                </a:ext>
              </a:extLst>
            </p:cNvPr>
            <p:cNvSpPr/>
            <p:nvPr/>
          </p:nvSpPr>
          <p:spPr>
            <a:xfrm>
              <a:off x="200237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E9610E3-A570-4C74-97BD-581D8E5EEE5E}"/>
                </a:ext>
              </a:extLst>
            </p:cNvPr>
            <p:cNvCxnSpPr>
              <a:cxnSpLocks/>
              <a:stCxn id="35" idx="2"/>
              <a:endCxn id="30" idx="6"/>
            </p:cNvCxnSpPr>
            <p:nvPr/>
          </p:nvCxnSpPr>
          <p:spPr>
            <a:xfrm flipH="1">
              <a:off x="2256183" y="2075946"/>
              <a:ext cx="820444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1596C9-0B3A-4E69-96DD-A4F63D55D722}"/>
                </a:ext>
              </a:extLst>
            </p:cNvPr>
            <p:cNvSpPr/>
            <p:nvPr/>
          </p:nvSpPr>
          <p:spPr>
            <a:xfrm>
              <a:off x="307662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E40E7D5-13B9-4EB0-B85B-2675AABB7423}"/>
                </a:ext>
              </a:extLst>
            </p:cNvPr>
            <p:cNvCxnSpPr>
              <a:cxnSpLocks/>
              <a:stCxn id="40" idx="2"/>
              <a:endCxn id="35" idx="6"/>
            </p:cNvCxnSpPr>
            <p:nvPr/>
          </p:nvCxnSpPr>
          <p:spPr>
            <a:xfrm flipH="1">
              <a:off x="3330433" y="2075946"/>
              <a:ext cx="820444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683DB09-40CB-48BD-9769-8A846C4B120E}"/>
                </a:ext>
              </a:extLst>
            </p:cNvPr>
            <p:cNvSpPr/>
            <p:nvPr/>
          </p:nvSpPr>
          <p:spPr>
            <a:xfrm>
              <a:off x="415087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3C13C1-214F-4D08-BC99-6E7101CC110A}"/>
                </a:ext>
              </a:extLst>
            </p:cNvPr>
            <p:cNvCxnSpPr>
              <a:cxnSpLocks/>
              <a:stCxn id="46" idx="0"/>
              <a:endCxn id="40" idx="4"/>
            </p:cNvCxnSpPr>
            <p:nvPr/>
          </p:nvCxnSpPr>
          <p:spPr>
            <a:xfrm flipV="1">
              <a:off x="4277780" y="2191160"/>
              <a:ext cx="0" cy="530752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490622E-4844-41AA-90E1-2626A0CDA9EB}"/>
                </a:ext>
              </a:extLst>
            </p:cNvPr>
            <p:cNvSpPr/>
            <p:nvPr/>
          </p:nvSpPr>
          <p:spPr>
            <a:xfrm>
              <a:off x="3076627" y="26846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575C3A3-5350-457D-A346-FDFDF06F4B63}"/>
                </a:ext>
              </a:extLst>
            </p:cNvPr>
            <p:cNvSpPr/>
            <p:nvPr/>
          </p:nvSpPr>
          <p:spPr>
            <a:xfrm>
              <a:off x="2002377" y="3445813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4AF09E5-2E1B-492D-A1D8-01024286E919}"/>
                </a:ext>
              </a:extLst>
            </p:cNvPr>
            <p:cNvSpPr/>
            <p:nvPr/>
          </p:nvSpPr>
          <p:spPr>
            <a:xfrm>
              <a:off x="4150877" y="27219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B103328-2AA7-4663-93D0-88816E55D798}"/>
                </a:ext>
              </a:extLst>
            </p:cNvPr>
            <p:cNvSpPr/>
            <p:nvPr/>
          </p:nvSpPr>
          <p:spPr>
            <a:xfrm>
              <a:off x="5098224" y="27219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C8C898-FF30-4992-B958-1A00F54FAD21}"/>
                </a:ext>
              </a:extLst>
            </p:cNvPr>
            <p:cNvSpPr/>
            <p:nvPr/>
          </p:nvSpPr>
          <p:spPr>
            <a:xfrm>
              <a:off x="4150877" y="34458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FB4A489-03AF-4117-ABFE-18B302B485C9}"/>
                </a:ext>
              </a:extLst>
            </p:cNvPr>
            <p:cNvSpPr/>
            <p:nvPr/>
          </p:nvSpPr>
          <p:spPr>
            <a:xfrm>
              <a:off x="3076627" y="4206030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15D4C0D-DE9F-4D95-8A61-4675A71F6A60}"/>
                </a:ext>
              </a:extLst>
            </p:cNvPr>
            <p:cNvCxnSpPr>
              <a:cxnSpLocks/>
              <a:stCxn id="44" idx="1"/>
              <a:endCxn id="30" idx="5"/>
            </p:cNvCxnSpPr>
            <p:nvPr/>
          </p:nvCxnSpPr>
          <p:spPr>
            <a:xfrm flipH="1" flipV="1">
              <a:off x="2219014" y="2157414"/>
              <a:ext cx="894782" cy="56096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3975222-491D-48A2-893D-386BAD5C1D88}"/>
                </a:ext>
              </a:extLst>
            </p:cNvPr>
            <p:cNvCxnSpPr>
              <a:cxnSpLocks/>
              <a:stCxn id="30" idx="4"/>
              <a:endCxn id="45" idx="0"/>
            </p:cNvCxnSpPr>
            <p:nvPr/>
          </p:nvCxnSpPr>
          <p:spPr>
            <a:xfrm>
              <a:off x="2129280" y="2191160"/>
              <a:ext cx="0" cy="125465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FDC697B-20C4-422B-910B-17E9B7A6D069}"/>
                </a:ext>
              </a:extLst>
            </p:cNvPr>
            <p:cNvCxnSpPr>
              <a:cxnSpLocks/>
              <a:stCxn id="44" idx="0"/>
              <a:endCxn id="35" idx="4"/>
            </p:cNvCxnSpPr>
            <p:nvPr/>
          </p:nvCxnSpPr>
          <p:spPr>
            <a:xfrm flipV="1">
              <a:off x="3203530" y="2191160"/>
              <a:ext cx="0" cy="49347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4F30109-0E07-41E2-93A3-51278A3FA0CA}"/>
                </a:ext>
              </a:extLst>
            </p:cNvPr>
            <p:cNvCxnSpPr>
              <a:cxnSpLocks/>
              <a:stCxn id="44" idx="4"/>
              <a:endCxn id="45" idx="6"/>
            </p:cNvCxnSpPr>
            <p:nvPr/>
          </p:nvCxnSpPr>
          <p:spPr>
            <a:xfrm flipH="1">
              <a:off x="2256183" y="2915060"/>
              <a:ext cx="947347" cy="645968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8E46E2C-4922-4F8E-AA93-F201B46E6FFE}"/>
                </a:ext>
              </a:extLst>
            </p:cNvPr>
            <p:cNvCxnSpPr>
              <a:cxnSpLocks/>
              <a:stCxn id="45" idx="7"/>
              <a:endCxn id="44" idx="3"/>
            </p:cNvCxnSpPr>
            <p:nvPr/>
          </p:nvCxnSpPr>
          <p:spPr>
            <a:xfrm flipV="1">
              <a:off x="2219014" y="2881314"/>
              <a:ext cx="894782" cy="598245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5E27B106-C188-4B6A-86C4-A29A88746A6E}"/>
                </a:ext>
              </a:extLst>
            </p:cNvPr>
            <p:cNvCxnSpPr>
              <a:cxnSpLocks/>
              <a:stCxn id="51" idx="1"/>
              <a:endCxn id="45" idx="5"/>
            </p:cNvCxnSpPr>
            <p:nvPr/>
          </p:nvCxnSpPr>
          <p:spPr>
            <a:xfrm flipH="1" flipV="1">
              <a:off x="2219014" y="3642496"/>
              <a:ext cx="894782" cy="59728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143D72D-3C08-4835-8172-867B6E33FF9E}"/>
                </a:ext>
              </a:extLst>
            </p:cNvPr>
            <p:cNvCxnSpPr>
              <a:cxnSpLocks/>
              <a:stCxn id="48" idx="3"/>
              <a:endCxn id="51" idx="7"/>
            </p:cNvCxnSpPr>
            <p:nvPr/>
          </p:nvCxnSpPr>
          <p:spPr>
            <a:xfrm flipH="1">
              <a:off x="3293264" y="3642495"/>
              <a:ext cx="894782" cy="59728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C3A02E9-1742-46AD-933E-FF8526C39587}"/>
                </a:ext>
              </a:extLst>
            </p:cNvPr>
            <p:cNvCxnSpPr>
              <a:cxnSpLocks/>
              <a:stCxn id="46" idx="2"/>
              <a:endCxn id="44" idx="6"/>
            </p:cNvCxnSpPr>
            <p:nvPr/>
          </p:nvCxnSpPr>
          <p:spPr>
            <a:xfrm flipH="1" flipV="1">
              <a:off x="3330433" y="2799846"/>
              <a:ext cx="820444" cy="3728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3233AC8-A89F-4C9A-BE16-1E2D7EA52E21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4404683" y="2837127"/>
              <a:ext cx="693541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1ACC701-E675-44F4-90C7-8FCFED0751B3}"/>
                </a:ext>
              </a:extLst>
            </p:cNvPr>
            <p:cNvCxnSpPr>
              <a:cxnSpLocks/>
              <a:stCxn id="40" idx="5"/>
              <a:endCxn id="46" idx="7"/>
            </p:cNvCxnSpPr>
            <p:nvPr/>
          </p:nvCxnSpPr>
          <p:spPr>
            <a:xfrm>
              <a:off x="4367514" y="2157414"/>
              <a:ext cx="0" cy="598244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1E5047D-1166-4C2D-8453-114872E10E59}"/>
                </a:ext>
              </a:extLst>
            </p:cNvPr>
            <p:cNvCxnSpPr>
              <a:cxnSpLocks/>
              <a:stCxn id="48" idx="0"/>
              <a:endCxn id="46" idx="4"/>
            </p:cNvCxnSpPr>
            <p:nvPr/>
          </p:nvCxnSpPr>
          <p:spPr>
            <a:xfrm flipV="1">
              <a:off x="4277780" y="2952341"/>
              <a:ext cx="0" cy="49347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6125659-8E64-4CA0-9F68-8590B66ADD57}"/>
                </a:ext>
              </a:extLst>
            </p:cNvPr>
            <p:cNvCxnSpPr>
              <a:cxnSpLocks/>
              <a:stCxn id="48" idx="1"/>
              <a:endCxn id="44" idx="5"/>
            </p:cNvCxnSpPr>
            <p:nvPr/>
          </p:nvCxnSpPr>
          <p:spPr>
            <a:xfrm flipH="1" flipV="1">
              <a:off x="3293264" y="2881314"/>
              <a:ext cx="894782" cy="598244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5A6F90F-0F03-42C8-999F-63BC373D3187}"/>
                </a:ext>
              </a:extLst>
            </p:cNvPr>
            <p:cNvCxnSpPr>
              <a:cxnSpLocks/>
              <a:stCxn id="40" idx="3"/>
              <a:endCxn id="44" idx="7"/>
            </p:cNvCxnSpPr>
            <p:nvPr/>
          </p:nvCxnSpPr>
          <p:spPr>
            <a:xfrm flipH="1">
              <a:off x="3293264" y="2157414"/>
              <a:ext cx="894782" cy="56096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6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20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CEE61F1-4CB0-454F-994F-67AD58AF6E82}"/>
              </a:ext>
            </a:extLst>
          </p:cNvPr>
          <p:cNvGrpSpPr/>
          <p:nvPr/>
        </p:nvGrpSpPr>
        <p:grpSpPr>
          <a:xfrm>
            <a:off x="637237" y="1016628"/>
            <a:ext cx="3349653" cy="2475728"/>
            <a:chOff x="2002377" y="1960731"/>
            <a:chExt cx="3349653" cy="247572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F1ED658-8143-43BD-BC7E-1181D8D8A9F5}"/>
                </a:ext>
              </a:extLst>
            </p:cNvPr>
            <p:cNvSpPr/>
            <p:nvPr/>
          </p:nvSpPr>
          <p:spPr>
            <a:xfrm>
              <a:off x="200237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E9610E3-A570-4C74-97BD-581D8E5EEE5E}"/>
                </a:ext>
              </a:extLst>
            </p:cNvPr>
            <p:cNvCxnSpPr>
              <a:cxnSpLocks/>
              <a:stCxn id="35" idx="2"/>
              <a:endCxn id="30" idx="6"/>
            </p:cNvCxnSpPr>
            <p:nvPr/>
          </p:nvCxnSpPr>
          <p:spPr>
            <a:xfrm flipH="1">
              <a:off x="2256183" y="2075946"/>
              <a:ext cx="820444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1596C9-0B3A-4E69-96DD-A4F63D55D722}"/>
                </a:ext>
              </a:extLst>
            </p:cNvPr>
            <p:cNvSpPr/>
            <p:nvPr/>
          </p:nvSpPr>
          <p:spPr>
            <a:xfrm>
              <a:off x="307662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E40E7D5-13B9-4EB0-B85B-2675AABB7423}"/>
                </a:ext>
              </a:extLst>
            </p:cNvPr>
            <p:cNvCxnSpPr>
              <a:cxnSpLocks/>
              <a:stCxn id="40" idx="2"/>
              <a:endCxn id="35" idx="6"/>
            </p:cNvCxnSpPr>
            <p:nvPr/>
          </p:nvCxnSpPr>
          <p:spPr>
            <a:xfrm flipH="1">
              <a:off x="3330433" y="2075946"/>
              <a:ext cx="820444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683DB09-40CB-48BD-9769-8A846C4B120E}"/>
                </a:ext>
              </a:extLst>
            </p:cNvPr>
            <p:cNvSpPr/>
            <p:nvPr/>
          </p:nvSpPr>
          <p:spPr>
            <a:xfrm>
              <a:off x="415087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3C13C1-214F-4D08-BC99-6E7101CC110A}"/>
                </a:ext>
              </a:extLst>
            </p:cNvPr>
            <p:cNvCxnSpPr>
              <a:cxnSpLocks/>
              <a:stCxn id="46" idx="0"/>
              <a:endCxn id="40" idx="4"/>
            </p:cNvCxnSpPr>
            <p:nvPr/>
          </p:nvCxnSpPr>
          <p:spPr>
            <a:xfrm flipV="1">
              <a:off x="4277780" y="2191160"/>
              <a:ext cx="0" cy="530752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490622E-4844-41AA-90E1-2626A0CDA9EB}"/>
                </a:ext>
              </a:extLst>
            </p:cNvPr>
            <p:cNvSpPr/>
            <p:nvPr/>
          </p:nvSpPr>
          <p:spPr>
            <a:xfrm>
              <a:off x="3076627" y="26846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575C3A3-5350-457D-A346-FDFDF06F4B63}"/>
                </a:ext>
              </a:extLst>
            </p:cNvPr>
            <p:cNvSpPr/>
            <p:nvPr/>
          </p:nvSpPr>
          <p:spPr>
            <a:xfrm>
              <a:off x="2002377" y="3445813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4AF09E5-2E1B-492D-A1D8-01024286E919}"/>
                </a:ext>
              </a:extLst>
            </p:cNvPr>
            <p:cNvSpPr/>
            <p:nvPr/>
          </p:nvSpPr>
          <p:spPr>
            <a:xfrm>
              <a:off x="4150877" y="27219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B103328-2AA7-4663-93D0-88816E55D798}"/>
                </a:ext>
              </a:extLst>
            </p:cNvPr>
            <p:cNvSpPr/>
            <p:nvPr/>
          </p:nvSpPr>
          <p:spPr>
            <a:xfrm>
              <a:off x="5098224" y="27219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C8C898-FF30-4992-B958-1A00F54FAD21}"/>
                </a:ext>
              </a:extLst>
            </p:cNvPr>
            <p:cNvSpPr/>
            <p:nvPr/>
          </p:nvSpPr>
          <p:spPr>
            <a:xfrm>
              <a:off x="4150877" y="34458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FB4A489-03AF-4117-ABFE-18B302B485C9}"/>
                </a:ext>
              </a:extLst>
            </p:cNvPr>
            <p:cNvSpPr/>
            <p:nvPr/>
          </p:nvSpPr>
          <p:spPr>
            <a:xfrm>
              <a:off x="3076627" y="4206030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15D4C0D-DE9F-4D95-8A61-4675A71F6A60}"/>
                </a:ext>
              </a:extLst>
            </p:cNvPr>
            <p:cNvCxnSpPr>
              <a:cxnSpLocks/>
              <a:stCxn id="44" idx="1"/>
              <a:endCxn id="30" idx="5"/>
            </p:cNvCxnSpPr>
            <p:nvPr/>
          </p:nvCxnSpPr>
          <p:spPr>
            <a:xfrm flipH="1" flipV="1">
              <a:off x="2219014" y="2157414"/>
              <a:ext cx="894782" cy="56096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3975222-491D-48A2-893D-386BAD5C1D88}"/>
                </a:ext>
              </a:extLst>
            </p:cNvPr>
            <p:cNvCxnSpPr>
              <a:cxnSpLocks/>
              <a:stCxn id="30" idx="4"/>
              <a:endCxn id="45" idx="0"/>
            </p:cNvCxnSpPr>
            <p:nvPr/>
          </p:nvCxnSpPr>
          <p:spPr>
            <a:xfrm>
              <a:off x="2129280" y="2191160"/>
              <a:ext cx="0" cy="125465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FDC697B-20C4-422B-910B-17E9B7A6D069}"/>
                </a:ext>
              </a:extLst>
            </p:cNvPr>
            <p:cNvCxnSpPr>
              <a:cxnSpLocks/>
              <a:stCxn id="44" idx="0"/>
              <a:endCxn id="35" idx="4"/>
            </p:cNvCxnSpPr>
            <p:nvPr/>
          </p:nvCxnSpPr>
          <p:spPr>
            <a:xfrm flipV="1">
              <a:off x="3203530" y="2191160"/>
              <a:ext cx="0" cy="49347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4F30109-0E07-41E2-93A3-51278A3FA0CA}"/>
                </a:ext>
              </a:extLst>
            </p:cNvPr>
            <p:cNvCxnSpPr>
              <a:cxnSpLocks/>
              <a:stCxn id="44" idx="4"/>
              <a:endCxn id="45" idx="6"/>
            </p:cNvCxnSpPr>
            <p:nvPr/>
          </p:nvCxnSpPr>
          <p:spPr>
            <a:xfrm flipH="1">
              <a:off x="2256183" y="2915060"/>
              <a:ext cx="947347" cy="645968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8E46E2C-4922-4F8E-AA93-F201B46E6FFE}"/>
                </a:ext>
              </a:extLst>
            </p:cNvPr>
            <p:cNvCxnSpPr>
              <a:cxnSpLocks/>
              <a:stCxn id="45" idx="7"/>
              <a:endCxn id="44" idx="3"/>
            </p:cNvCxnSpPr>
            <p:nvPr/>
          </p:nvCxnSpPr>
          <p:spPr>
            <a:xfrm flipV="1">
              <a:off x="2219014" y="2881314"/>
              <a:ext cx="894782" cy="598245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5E27B106-C188-4B6A-86C4-A29A88746A6E}"/>
                </a:ext>
              </a:extLst>
            </p:cNvPr>
            <p:cNvCxnSpPr>
              <a:cxnSpLocks/>
              <a:stCxn id="51" idx="1"/>
              <a:endCxn id="45" idx="5"/>
            </p:cNvCxnSpPr>
            <p:nvPr/>
          </p:nvCxnSpPr>
          <p:spPr>
            <a:xfrm flipH="1" flipV="1">
              <a:off x="2219014" y="3642496"/>
              <a:ext cx="894782" cy="59728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143D72D-3C08-4835-8172-867B6E33FF9E}"/>
                </a:ext>
              </a:extLst>
            </p:cNvPr>
            <p:cNvCxnSpPr>
              <a:cxnSpLocks/>
              <a:stCxn id="48" idx="3"/>
              <a:endCxn id="51" idx="7"/>
            </p:cNvCxnSpPr>
            <p:nvPr/>
          </p:nvCxnSpPr>
          <p:spPr>
            <a:xfrm flipH="1">
              <a:off x="3293264" y="3642495"/>
              <a:ext cx="894782" cy="59728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C3A02E9-1742-46AD-933E-FF8526C39587}"/>
                </a:ext>
              </a:extLst>
            </p:cNvPr>
            <p:cNvCxnSpPr>
              <a:cxnSpLocks/>
              <a:stCxn id="46" idx="2"/>
              <a:endCxn id="44" idx="6"/>
            </p:cNvCxnSpPr>
            <p:nvPr/>
          </p:nvCxnSpPr>
          <p:spPr>
            <a:xfrm flipH="1" flipV="1">
              <a:off x="3330433" y="2799846"/>
              <a:ext cx="820444" cy="3728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3233AC8-A89F-4C9A-BE16-1E2D7EA52E21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4404683" y="2837127"/>
              <a:ext cx="693541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1ACC701-E675-44F4-90C7-8FCFED0751B3}"/>
                </a:ext>
              </a:extLst>
            </p:cNvPr>
            <p:cNvCxnSpPr>
              <a:cxnSpLocks/>
              <a:stCxn id="40" idx="5"/>
              <a:endCxn id="46" idx="7"/>
            </p:cNvCxnSpPr>
            <p:nvPr/>
          </p:nvCxnSpPr>
          <p:spPr>
            <a:xfrm>
              <a:off x="4367514" y="2157414"/>
              <a:ext cx="0" cy="598244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1E5047D-1166-4C2D-8453-114872E10E59}"/>
                </a:ext>
              </a:extLst>
            </p:cNvPr>
            <p:cNvCxnSpPr>
              <a:cxnSpLocks/>
              <a:stCxn id="48" idx="0"/>
              <a:endCxn id="46" idx="4"/>
            </p:cNvCxnSpPr>
            <p:nvPr/>
          </p:nvCxnSpPr>
          <p:spPr>
            <a:xfrm flipV="1">
              <a:off x="4277780" y="2952341"/>
              <a:ext cx="0" cy="49347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6125659-8E64-4CA0-9F68-8590B66ADD57}"/>
                </a:ext>
              </a:extLst>
            </p:cNvPr>
            <p:cNvCxnSpPr>
              <a:cxnSpLocks/>
              <a:stCxn id="48" idx="1"/>
              <a:endCxn id="44" idx="5"/>
            </p:cNvCxnSpPr>
            <p:nvPr/>
          </p:nvCxnSpPr>
          <p:spPr>
            <a:xfrm flipH="1" flipV="1">
              <a:off x="3293264" y="2881314"/>
              <a:ext cx="894782" cy="598244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5A6F90F-0F03-42C8-999F-63BC373D3187}"/>
                </a:ext>
              </a:extLst>
            </p:cNvPr>
            <p:cNvCxnSpPr>
              <a:cxnSpLocks/>
              <a:stCxn id="40" idx="3"/>
              <a:endCxn id="44" idx="7"/>
            </p:cNvCxnSpPr>
            <p:nvPr/>
          </p:nvCxnSpPr>
          <p:spPr>
            <a:xfrm flipH="1">
              <a:off x="3293264" y="2157414"/>
              <a:ext cx="894782" cy="56096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4FC7335-91B3-439D-B2A5-8B45E6F591B6}"/>
              </a:ext>
            </a:extLst>
          </p:cNvPr>
          <p:cNvSpPr txBox="1"/>
          <p:nvPr/>
        </p:nvSpPr>
        <p:spPr>
          <a:xfrm>
            <a:off x="4178301" y="1131842"/>
            <a:ext cx="1181100" cy="2031325"/>
          </a:xfrm>
          <a:prstGeom prst="rect">
            <a:avLst/>
          </a:prstGeom>
          <a:noFill/>
          <a:ln w="2540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A : B, C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B : C, F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C : D, E, F, H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D : A, C, I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E : F, G, H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F : E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G : </a:t>
            </a:r>
            <a:r>
              <a:rPr lang="en-US" altLang="ko-KR" dirty="0">
                <a:solidFill>
                  <a:srgbClr val="C00000"/>
                </a:solidFill>
              </a:rPr>
              <a:t>X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H : </a:t>
            </a:r>
            <a:r>
              <a:rPr lang="en-US" altLang="ko-KR" dirty="0">
                <a:solidFill>
                  <a:srgbClr val="C00000"/>
                </a:solidFill>
              </a:rPr>
              <a:t>X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I : H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20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Graph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CEE61F1-4CB0-454F-994F-67AD58AF6E82}"/>
              </a:ext>
            </a:extLst>
          </p:cNvPr>
          <p:cNvGrpSpPr/>
          <p:nvPr/>
        </p:nvGrpSpPr>
        <p:grpSpPr>
          <a:xfrm>
            <a:off x="637237" y="1016628"/>
            <a:ext cx="3349653" cy="2475728"/>
            <a:chOff x="2002377" y="1960731"/>
            <a:chExt cx="3349653" cy="247572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F1ED658-8143-43BD-BC7E-1181D8D8A9F5}"/>
                </a:ext>
              </a:extLst>
            </p:cNvPr>
            <p:cNvSpPr/>
            <p:nvPr/>
          </p:nvSpPr>
          <p:spPr>
            <a:xfrm>
              <a:off x="200237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E9610E3-A570-4C74-97BD-581D8E5EEE5E}"/>
                </a:ext>
              </a:extLst>
            </p:cNvPr>
            <p:cNvCxnSpPr>
              <a:cxnSpLocks/>
              <a:stCxn id="35" idx="2"/>
              <a:endCxn id="30" idx="6"/>
            </p:cNvCxnSpPr>
            <p:nvPr/>
          </p:nvCxnSpPr>
          <p:spPr>
            <a:xfrm flipH="1">
              <a:off x="2256183" y="2075946"/>
              <a:ext cx="820444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1596C9-0B3A-4E69-96DD-A4F63D55D722}"/>
                </a:ext>
              </a:extLst>
            </p:cNvPr>
            <p:cNvSpPr/>
            <p:nvPr/>
          </p:nvSpPr>
          <p:spPr>
            <a:xfrm>
              <a:off x="307662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E40E7D5-13B9-4EB0-B85B-2675AABB7423}"/>
                </a:ext>
              </a:extLst>
            </p:cNvPr>
            <p:cNvCxnSpPr>
              <a:cxnSpLocks/>
              <a:stCxn id="40" idx="2"/>
              <a:endCxn id="35" idx="6"/>
            </p:cNvCxnSpPr>
            <p:nvPr/>
          </p:nvCxnSpPr>
          <p:spPr>
            <a:xfrm flipH="1">
              <a:off x="3330433" y="2075946"/>
              <a:ext cx="820444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683DB09-40CB-48BD-9769-8A846C4B120E}"/>
                </a:ext>
              </a:extLst>
            </p:cNvPr>
            <p:cNvSpPr/>
            <p:nvPr/>
          </p:nvSpPr>
          <p:spPr>
            <a:xfrm>
              <a:off x="4150877" y="19607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3C13C1-214F-4D08-BC99-6E7101CC110A}"/>
                </a:ext>
              </a:extLst>
            </p:cNvPr>
            <p:cNvCxnSpPr>
              <a:cxnSpLocks/>
              <a:stCxn id="46" idx="0"/>
              <a:endCxn id="40" idx="4"/>
            </p:cNvCxnSpPr>
            <p:nvPr/>
          </p:nvCxnSpPr>
          <p:spPr>
            <a:xfrm flipV="1">
              <a:off x="4277780" y="2191160"/>
              <a:ext cx="0" cy="530752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490622E-4844-41AA-90E1-2626A0CDA9EB}"/>
                </a:ext>
              </a:extLst>
            </p:cNvPr>
            <p:cNvSpPr/>
            <p:nvPr/>
          </p:nvSpPr>
          <p:spPr>
            <a:xfrm>
              <a:off x="3076627" y="2684631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575C3A3-5350-457D-A346-FDFDF06F4B63}"/>
                </a:ext>
              </a:extLst>
            </p:cNvPr>
            <p:cNvSpPr/>
            <p:nvPr/>
          </p:nvSpPr>
          <p:spPr>
            <a:xfrm>
              <a:off x="2002377" y="3445813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4AF09E5-2E1B-492D-A1D8-01024286E919}"/>
                </a:ext>
              </a:extLst>
            </p:cNvPr>
            <p:cNvSpPr/>
            <p:nvPr/>
          </p:nvSpPr>
          <p:spPr>
            <a:xfrm>
              <a:off x="4150877" y="27219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B103328-2AA7-4663-93D0-88816E55D798}"/>
                </a:ext>
              </a:extLst>
            </p:cNvPr>
            <p:cNvSpPr/>
            <p:nvPr/>
          </p:nvSpPr>
          <p:spPr>
            <a:xfrm>
              <a:off x="5098224" y="27219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C8C898-FF30-4992-B958-1A00F54FAD21}"/>
                </a:ext>
              </a:extLst>
            </p:cNvPr>
            <p:cNvSpPr/>
            <p:nvPr/>
          </p:nvSpPr>
          <p:spPr>
            <a:xfrm>
              <a:off x="4150877" y="3445812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H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FB4A489-03AF-4117-ABFE-18B302B485C9}"/>
                </a:ext>
              </a:extLst>
            </p:cNvPr>
            <p:cNvSpPr/>
            <p:nvPr/>
          </p:nvSpPr>
          <p:spPr>
            <a:xfrm>
              <a:off x="3076627" y="4206030"/>
              <a:ext cx="253806" cy="230429"/>
            </a:xfrm>
            <a:prstGeom prst="ellipse">
              <a:avLst/>
            </a:prstGeom>
            <a:solidFill>
              <a:srgbClr val="00808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I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15D4C0D-DE9F-4D95-8A61-4675A71F6A60}"/>
                </a:ext>
              </a:extLst>
            </p:cNvPr>
            <p:cNvCxnSpPr>
              <a:cxnSpLocks/>
              <a:stCxn id="44" idx="1"/>
              <a:endCxn id="30" idx="5"/>
            </p:cNvCxnSpPr>
            <p:nvPr/>
          </p:nvCxnSpPr>
          <p:spPr>
            <a:xfrm flipH="1" flipV="1">
              <a:off x="2219014" y="2157414"/>
              <a:ext cx="894782" cy="56096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3975222-491D-48A2-893D-386BAD5C1D88}"/>
                </a:ext>
              </a:extLst>
            </p:cNvPr>
            <p:cNvCxnSpPr>
              <a:cxnSpLocks/>
              <a:stCxn id="30" idx="4"/>
              <a:endCxn id="45" idx="0"/>
            </p:cNvCxnSpPr>
            <p:nvPr/>
          </p:nvCxnSpPr>
          <p:spPr>
            <a:xfrm>
              <a:off x="2129280" y="2191160"/>
              <a:ext cx="0" cy="125465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FDC697B-20C4-422B-910B-17E9B7A6D069}"/>
                </a:ext>
              </a:extLst>
            </p:cNvPr>
            <p:cNvCxnSpPr>
              <a:cxnSpLocks/>
              <a:stCxn id="44" idx="0"/>
              <a:endCxn id="35" idx="4"/>
            </p:cNvCxnSpPr>
            <p:nvPr/>
          </p:nvCxnSpPr>
          <p:spPr>
            <a:xfrm flipV="1">
              <a:off x="3203530" y="2191160"/>
              <a:ext cx="0" cy="49347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4F30109-0E07-41E2-93A3-51278A3FA0CA}"/>
                </a:ext>
              </a:extLst>
            </p:cNvPr>
            <p:cNvCxnSpPr>
              <a:cxnSpLocks/>
              <a:stCxn id="44" idx="4"/>
              <a:endCxn id="45" idx="6"/>
            </p:cNvCxnSpPr>
            <p:nvPr/>
          </p:nvCxnSpPr>
          <p:spPr>
            <a:xfrm flipH="1">
              <a:off x="2256183" y="2915060"/>
              <a:ext cx="947347" cy="645968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8E46E2C-4922-4F8E-AA93-F201B46E6FFE}"/>
                </a:ext>
              </a:extLst>
            </p:cNvPr>
            <p:cNvCxnSpPr>
              <a:cxnSpLocks/>
              <a:stCxn id="45" idx="7"/>
              <a:endCxn id="44" idx="3"/>
            </p:cNvCxnSpPr>
            <p:nvPr/>
          </p:nvCxnSpPr>
          <p:spPr>
            <a:xfrm flipV="1">
              <a:off x="2219014" y="2881314"/>
              <a:ext cx="894782" cy="598245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5E27B106-C188-4B6A-86C4-A29A88746A6E}"/>
                </a:ext>
              </a:extLst>
            </p:cNvPr>
            <p:cNvCxnSpPr>
              <a:cxnSpLocks/>
              <a:stCxn id="51" idx="1"/>
              <a:endCxn id="45" idx="5"/>
            </p:cNvCxnSpPr>
            <p:nvPr/>
          </p:nvCxnSpPr>
          <p:spPr>
            <a:xfrm flipH="1" flipV="1">
              <a:off x="2219014" y="3642496"/>
              <a:ext cx="894782" cy="59728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143D72D-3C08-4835-8172-867B6E33FF9E}"/>
                </a:ext>
              </a:extLst>
            </p:cNvPr>
            <p:cNvCxnSpPr>
              <a:cxnSpLocks/>
              <a:stCxn id="48" idx="3"/>
              <a:endCxn id="51" idx="7"/>
            </p:cNvCxnSpPr>
            <p:nvPr/>
          </p:nvCxnSpPr>
          <p:spPr>
            <a:xfrm flipH="1">
              <a:off x="3293264" y="3642495"/>
              <a:ext cx="894782" cy="59728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C3A02E9-1742-46AD-933E-FF8526C39587}"/>
                </a:ext>
              </a:extLst>
            </p:cNvPr>
            <p:cNvCxnSpPr>
              <a:cxnSpLocks/>
              <a:stCxn id="46" idx="2"/>
              <a:endCxn id="44" idx="6"/>
            </p:cNvCxnSpPr>
            <p:nvPr/>
          </p:nvCxnSpPr>
          <p:spPr>
            <a:xfrm flipH="1" flipV="1">
              <a:off x="3330433" y="2799846"/>
              <a:ext cx="820444" cy="3728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3233AC8-A89F-4C9A-BE16-1E2D7EA52E21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4404683" y="2837127"/>
              <a:ext cx="693541" cy="0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51ACC701-E675-44F4-90C7-8FCFED0751B3}"/>
                </a:ext>
              </a:extLst>
            </p:cNvPr>
            <p:cNvCxnSpPr>
              <a:cxnSpLocks/>
              <a:stCxn id="40" idx="5"/>
              <a:endCxn id="46" idx="7"/>
            </p:cNvCxnSpPr>
            <p:nvPr/>
          </p:nvCxnSpPr>
          <p:spPr>
            <a:xfrm>
              <a:off x="4367514" y="2157414"/>
              <a:ext cx="0" cy="598244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1E5047D-1166-4C2D-8453-114872E10E59}"/>
                </a:ext>
              </a:extLst>
            </p:cNvPr>
            <p:cNvCxnSpPr>
              <a:cxnSpLocks/>
              <a:stCxn id="48" idx="0"/>
              <a:endCxn id="46" idx="4"/>
            </p:cNvCxnSpPr>
            <p:nvPr/>
          </p:nvCxnSpPr>
          <p:spPr>
            <a:xfrm flipV="1">
              <a:off x="4277780" y="2952341"/>
              <a:ext cx="0" cy="493471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6125659-8E64-4CA0-9F68-8590B66ADD57}"/>
                </a:ext>
              </a:extLst>
            </p:cNvPr>
            <p:cNvCxnSpPr>
              <a:cxnSpLocks/>
              <a:stCxn id="48" idx="1"/>
              <a:endCxn id="44" idx="5"/>
            </p:cNvCxnSpPr>
            <p:nvPr/>
          </p:nvCxnSpPr>
          <p:spPr>
            <a:xfrm flipH="1" flipV="1">
              <a:off x="3293264" y="2881314"/>
              <a:ext cx="894782" cy="598244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5A6F90F-0F03-42C8-999F-63BC373D3187}"/>
                </a:ext>
              </a:extLst>
            </p:cNvPr>
            <p:cNvCxnSpPr>
              <a:cxnSpLocks/>
              <a:stCxn id="40" idx="3"/>
              <a:endCxn id="44" idx="7"/>
            </p:cNvCxnSpPr>
            <p:nvPr/>
          </p:nvCxnSpPr>
          <p:spPr>
            <a:xfrm flipH="1">
              <a:off x="3293264" y="2157414"/>
              <a:ext cx="894782" cy="560963"/>
            </a:xfrm>
            <a:prstGeom prst="straightConnector1">
              <a:avLst/>
            </a:prstGeom>
            <a:ln w="25400">
              <a:solidFill>
                <a:srgbClr val="00808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4FC7335-91B3-439D-B2A5-8B45E6F591B6}"/>
              </a:ext>
            </a:extLst>
          </p:cNvPr>
          <p:cNvSpPr txBox="1"/>
          <p:nvPr/>
        </p:nvSpPr>
        <p:spPr>
          <a:xfrm>
            <a:off x="3226503" y="2293941"/>
            <a:ext cx="1181100" cy="2031325"/>
          </a:xfrm>
          <a:prstGeom prst="rect">
            <a:avLst/>
          </a:prstGeom>
          <a:noFill/>
          <a:ln w="2540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A : B, C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B : C, F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C : D, E, F, H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D : A, C, I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E : F, G, H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F : E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G : </a:t>
            </a:r>
            <a:r>
              <a:rPr lang="en-US" altLang="ko-KR" dirty="0">
                <a:solidFill>
                  <a:srgbClr val="C00000"/>
                </a:solidFill>
              </a:rPr>
              <a:t>X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H : </a:t>
            </a:r>
            <a:r>
              <a:rPr lang="en-US" altLang="ko-KR" dirty="0">
                <a:solidFill>
                  <a:srgbClr val="C00000"/>
                </a:solidFill>
              </a:rPr>
              <a:t>X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I : H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4E64DD-2A8D-4ED1-9EE8-D828E5843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8571"/>
              </p:ext>
            </p:extLst>
          </p:nvPr>
        </p:nvGraphicFramePr>
        <p:xfrm>
          <a:off x="5191795" y="647509"/>
          <a:ext cx="3210470" cy="3213287"/>
        </p:xfrm>
        <a:graphic>
          <a:graphicData uri="http://schemas.openxmlformats.org/drawingml/2006/table">
            <a:tbl>
              <a:tblPr firstRow="1" firstCol="1">
                <a:effectLst/>
                <a:tableStyleId>{5C22544A-7EE6-4342-B048-85BDC9FD1C3A}</a:tableStyleId>
              </a:tblPr>
              <a:tblGrid>
                <a:gridCol w="321047">
                  <a:extLst>
                    <a:ext uri="{9D8B030D-6E8A-4147-A177-3AD203B41FA5}">
                      <a16:colId xmlns:a16="http://schemas.microsoft.com/office/drawing/2014/main" val="272261321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1566068843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2986924482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3811995964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427759586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2432298634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2036002940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20437681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3098371301"/>
                    </a:ext>
                  </a:extLst>
                </a:gridCol>
                <a:gridCol w="321047">
                  <a:extLst>
                    <a:ext uri="{9D8B030D-6E8A-4147-A177-3AD203B41FA5}">
                      <a16:colId xmlns:a16="http://schemas.microsoft.com/office/drawing/2014/main" val="2466997373"/>
                    </a:ext>
                  </a:extLst>
                </a:gridCol>
              </a:tblGrid>
              <a:tr h="3682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923566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198956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91027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50644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89718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12470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58556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889738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732568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-1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095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73EB3A-2107-4ECC-AE20-E7FE627C3A8E}"/>
              </a:ext>
            </a:extLst>
          </p:cNvPr>
          <p:cNvSpPr txBox="1"/>
          <p:nvPr/>
        </p:nvSpPr>
        <p:spPr>
          <a:xfrm>
            <a:off x="5191795" y="341839"/>
            <a:ext cx="160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도착지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2808F-70E3-4631-947B-C4C72116F7EB}"/>
              </a:ext>
            </a:extLst>
          </p:cNvPr>
          <p:cNvSpPr txBox="1"/>
          <p:nvPr/>
        </p:nvSpPr>
        <p:spPr>
          <a:xfrm>
            <a:off x="4785945" y="647318"/>
            <a:ext cx="400110" cy="1655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출발지</a:t>
            </a:r>
          </a:p>
        </p:txBody>
      </p:sp>
    </p:spTree>
    <p:extLst>
      <p:ext uri="{BB962C8B-B14F-4D97-AF65-F5344CB8AC3E}">
        <p14:creationId xmlns:p14="http://schemas.microsoft.com/office/powerpoint/2010/main" val="353533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387</Words>
  <Application>Microsoft Office PowerPoint</Application>
  <PresentationFormat>화면 슬라이드 쇼(16:9)</PresentationFormat>
  <Paragraphs>191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20강 Graph</vt:lpstr>
      <vt:lpstr>Lecture 20</vt:lpstr>
      <vt:lpstr>Lecture 20</vt:lpstr>
      <vt:lpstr>Lecture 20</vt:lpstr>
      <vt:lpstr>Lecture 20</vt:lpstr>
      <vt:lpstr>Lecture 20</vt:lpstr>
      <vt:lpstr>Lecture 20</vt:lpstr>
      <vt:lpstr>Lecture 20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191</cp:revision>
  <dcterms:created xsi:type="dcterms:W3CDTF">2017-06-08T02:27:15Z</dcterms:created>
  <dcterms:modified xsi:type="dcterms:W3CDTF">2019-08-18T10:11:54Z</dcterms:modified>
</cp:coreProperties>
</file>