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586" autoAdjust="0"/>
  </p:normalViewPr>
  <p:slideViewPr>
    <p:cSldViewPr>
      <p:cViewPr varScale="1">
        <p:scale>
          <a:sx n="61" d="100"/>
          <a:sy n="61" d="100"/>
        </p:scale>
        <p:origin x="-2274" y="-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07.01.2012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07.01.2012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07.01.2012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07.01.2012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07.01.2012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07.01.2012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07.01.2012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07.01.2012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07.01.2012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07.01.2012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698E-7409-4BC9-B250-B7B44A58668C}" type="datetimeFigureOut">
              <a:rPr lang="en-US" smtClean="0"/>
              <a:t>07.01.2012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698E-7409-4BC9-B250-B7B44A58668C}" type="datetimeFigureOut">
              <a:rPr lang="en-US" smtClean="0"/>
              <a:t>07.01.2012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6BAE-F866-4870-AAE7-C865D7B7B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343527" y="325492"/>
            <a:ext cx="3201854" cy="1675180"/>
            <a:chOff x="2852936" y="307650"/>
            <a:chExt cx="3816424" cy="1714928"/>
          </a:xfrm>
        </p:grpSpPr>
        <p:sp>
          <p:nvSpPr>
            <p:cNvPr id="7" name="Round Diagonal Corner Rectangle 6"/>
            <p:cNvSpPr/>
            <p:nvPr/>
          </p:nvSpPr>
          <p:spPr>
            <a:xfrm>
              <a:off x="2852936" y="334108"/>
              <a:ext cx="3816424" cy="1688470"/>
            </a:xfrm>
            <a:prstGeom prst="round2DiagRect">
              <a:avLst/>
            </a:prstGeom>
            <a:solidFill>
              <a:schemeClr val="accent5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52936" y="307650"/>
              <a:ext cx="3816424" cy="1714928"/>
            </a:xfrm>
            <a:prstGeom prst="round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ru-RU" sz="3200" b="1" dirty="0" smtClean="0">
                  <a:ln w="3175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Практическая</a:t>
              </a:r>
              <a:br>
                <a:rPr lang="ru-RU" sz="3200" b="1" dirty="0" smtClean="0">
                  <a:ln w="3175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</a:br>
              <a:r>
                <a:rPr lang="ru-RU" sz="3200" b="1" dirty="0" smtClean="0">
                  <a:ln w="3175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морфология</a:t>
              </a:r>
              <a:br>
                <a:rPr lang="ru-RU" sz="3200" b="1" dirty="0" smtClean="0">
                  <a:ln w="3175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</a:br>
              <a:r>
                <a:rPr lang="ru-RU" sz="3200" b="1" dirty="0" smtClean="0">
                  <a:ln w="3175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русского </a:t>
              </a:r>
              <a:r>
                <a:rPr lang="ru-RU" sz="3200" b="1" dirty="0">
                  <a:ln w="3175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языка </a:t>
              </a: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3150930" y="2125632"/>
            <a:ext cx="3415426" cy="523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 algn="r"/>
            <a:r>
              <a:rPr lang="bg-BG" sz="26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И. Я. Атанасова</a:t>
            </a:r>
            <a:endParaRPr lang="ru-RU" sz="2600" b="1" dirty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635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75165" y="9249508"/>
            <a:ext cx="2361747" cy="437746"/>
          </a:xfrm>
          <a:prstGeom prst="round2DiagRect">
            <a:avLst/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Велико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1600" dirty="0" smtClean="0"/>
              <a:t>ы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рново, 2011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6" y="294642"/>
            <a:ext cx="1154930" cy="141799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20000"/>
                <a:lumOff val="80000"/>
                <a:alpha val="3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2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Trash\Russia-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8553400"/>
            <a:ext cx="6858000" cy="13526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nakov\Desktop\Ivanka-Atanasova-Uchebnik\Korektirovachen-kurs-ISBN-barc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61" y="8820834"/>
            <a:ext cx="2199991" cy="88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04263" y="8769424"/>
            <a:ext cx="4188834" cy="914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© </a:t>
            </a:r>
            <a:r>
              <a:rPr lang="bg-BG" sz="20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2011, Иванка Я. Атанасова</a:t>
            </a:r>
          </a:p>
          <a:p>
            <a:pPr algn="ctr">
              <a:spcBef>
                <a:spcPts val="600"/>
              </a:spcBef>
            </a:pPr>
            <a:r>
              <a:rPr lang="ru-RU" sz="1200" b="1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Великотырновский </a:t>
            </a:r>
            <a:r>
              <a:rPr lang="ru-RU" sz="1200" b="1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университет </a:t>
            </a:r>
            <a:r>
              <a:rPr lang="ru-RU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им. Кирилла и Мефодия</a:t>
            </a:r>
          </a:p>
          <a:p>
            <a:pPr algn="ctr"/>
            <a:r>
              <a:rPr lang="ru-RU" sz="1200" b="1" dirty="0" smtClean="0">
                <a:ln w="3175">
                  <a:noFill/>
                  <a:prstDash val="solid"/>
                  <a:miter lim="800000"/>
                </a:ln>
                <a:solidFill>
                  <a:srgbClr val="3B1615"/>
                </a:solidFill>
                <a:effectLst>
                  <a:glow rad="63500">
                    <a:schemeClr val="bg1">
                      <a:alpha val="50000"/>
                    </a:schemeClr>
                  </a:glow>
                </a:effectLst>
              </a:rPr>
              <a:t>Филологический факультет, кафедра Русистики</a:t>
            </a:r>
            <a:endParaRPr lang="ru-RU" sz="1200" b="1" dirty="0">
              <a:ln w="3175">
                <a:noFill/>
                <a:prstDash val="solid"/>
                <a:miter lim="800000"/>
              </a:ln>
              <a:solidFill>
                <a:srgbClr val="3B1615"/>
              </a:solidFill>
              <a:effectLst>
                <a:glow rad="63500">
                  <a:schemeClr val="bg1">
                    <a:alpha val="50000"/>
                  </a:schemeClr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8640" y="200472"/>
            <a:ext cx="25897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Пособие яв­ля­ется одно­вре­мен­но учебником и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справоч-ником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по рус­ско­му язы­ку и предназ­на­ча­ет­ся для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студен-тов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русской филологии, при­кладной лингвистики и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спе-циальности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“Болгарский и русский язык”, обу­чаю­щих­ся на кафед­ре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Русского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языка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Великотырновского универ-ситета им.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Святых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Ки­рилла</a:t>
            </a:r>
            <a:b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</a:b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и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Мефодия. </a:t>
            </a:r>
            <a:endParaRPr lang="en-US" sz="1500" dirty="0">
              <a:effectLst>
                <a:glow rad="38100">
                  <a:schemeClr val="accent5">
                    <a:lumMod val="20000"/>
                    <a:lumOff val="80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2355" y="200472"/>
            <a:ext cx="219700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Оно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соответствует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прог-рамме практического курса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русского языка  ВТУ и  может быть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ис-пользовано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как для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работы 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на занятиях под руководством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препода-вателя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, так и для </a:t>
            </a:r>
            <a:r>
              <a:rPr lang="ru-RU" sz="1500" dirty="0" smtClean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само-стоятельной работы</a:t>
            </a:r>
            <a:r>
              <a:rPr lang="ru-RU" sz="1500" dirty="0">
                <a:effectLst>
                  <a:glow rad="381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rPr>
              <a:t>.</a:t>
            </a:r>
            <a:endParaRPr lang="en-US" sz="1500" dirty="0">
              <a:effectLst>
                <a:glow rad="38100">
                  <a:schemeClr val="accent5">
                    <a:lumMod val="20000"/>
                    <a:lumOff val="80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61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94</Words>
  <Application>Microsoft Office PowerPoint</Application>
  <PresentationFormat>A4 Paper (210x297 mm)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Telerik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21</cp:revision>
  <dcterms:created xsi:type="dcterms:W3CDTF">2011-12-03T16:35:53Z</dcterms:created>
  <dcterms:modified xsi:type="dcterms:W3CDTF">2012-01-07T18:27:33Z</dcterms:modified>
</cp:coreProperties>
</file>